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0" r:id="rId18"/>
    <p:sldId id="273" r:id="rId19"/>
    <p:sldId id="277" r:id="rId20"/>
    <p:sldId id="274" r:id="rId21"/>
    <p:sldId id="275" r:id="rId22"/>
    <p:sldId id="276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60"/>
  </p:normalViewPr>
  <p:slideViewPr>
    <p:cSldViewPr snapToGrid="0">
      <p:cViewPr varScale="1">
        <p:scale>
          <a:sx n="140" d="100"/>
          <a:sy n="140" d="100"/>
        </p:scale>
        <p:origin x="132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DFFD2D-E975-4C4A-A6AB-CB0DFAC141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737EFEC-43D3-4549-8C7D-8EC3B3E7F6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BB3581A-A7B5-4549-8A6C-02A70D8E1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416B-1193-40AF-9997-FF2E7680241A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8D769E4-F943-4EC9-B726-528035C01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FDCE434-BA83-48ED-84F0-A1358B4F0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3D88-BCA0-4523-9D2B-CD1E0C56C1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061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4A629C-D979-4CA3-A63A-7E0EB8382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30892FD-6D8D-4AE6-85C1-6A1199F24A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0536A51-A2EB-4A56-BD8A-CD6B04B58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416B-1193-40AF-9997-FF2E7680241A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7FBE51-4F7E-4DBB-9E05-409B289D2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CB74CAD-4C5B-4640-B5B5-B9AC9133C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3D88-BCA0-4523-9D2B-CD1E0C56C1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663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0D34118-C261-4CE2-B1F0-ECD2068622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0BFB32F-4A8A-45A4-9BCE-BECB6BB093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95333AD-6EB0-4914-960A-23AFB365F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416B-1193-40AF-9997-FF2E7680241A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5A99855-66A1-4F88-93D7-EC3D8DB0D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95F3AF-BC9A-408A-A878-5B06F0C4E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3D88-BCA0-4523-9D2B-CD1E0C56C1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485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5E8DC0-17FA-448E-95F0-F0ACAF1DD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2B99E1C-6158-4447-A00A-A329F9EA3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13D9E95-BD0B-42B6-9A12-80E23185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416B-1193-40AF-9997-FF2E7680241A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F6A16A-C9C8-409B-8B0B-A3691AAFE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3D8B9A2-91F2-425C-BF3A-7706050FA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3D88-BCA0-4523-9D2B-CD1E0C56C1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38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3DDB83-9B41-4EE4-8A83-1D4D4F367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92D237E-F1C7-404A-B9A7-20F1299DE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DA51681-B103-424F-BFC7-51EE20F3E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416B-1193-40AF-9997-FF2E7680241A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B5686C-D9B4-44BB-B360-5187679E8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FC6BD8-7C7E-4755-A0F1-18C43D8CE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3D88-BCA0-4523-9D2B-CD1E0C56C1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760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F9CF38-2826-4676-8F3D-21E9AAD42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B2F65EB-C388-45B8-8FCF-D65EE6B493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3C3BD76-0869-40CC-8C08-63C928E5B7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E5A177E-824E-4E57-A1E1-321B8237B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416B-1193-40AF-9997-FF2E7680241A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EFBB75A-E6B7-4BA9-BF0A-040616814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C41D54C-3FA6-4C7E-8DC1-A7876A5F4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3D88-BCA0-4523-9D2B-CD1E0C56C1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426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6AAF54-AA50-4ED6-A29A-0A58D690D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91E3E32-198C-4FE8-9A4A-B74AC9F56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8855B47-32C9-481D-9E71-F2CD060C7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56D67C70-207D-4E1D-895E-3C2A4066DA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7EE1F10B-4C3A-4982-927D-AE69D2D2C1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E7053C9-B3F0-4BBD-B183-87E1255F6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416B-1193-40AF-9997-FF2E7680241A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7422382-14D6-49DF-AD0E-4B4809CDC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4AEA386-2A8D-4333-A33C-9DD9525EC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3D88-BCA0-4523-9D2B-CD1E0C56C1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67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76DA32-EDA9-4870-971B-735E26DF0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EF980FA-F99C-4A04-ACA2-9B7C5BA3E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416B-1193-40AF-9997-FF2E7680241A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C173551-FD8C-46CC-A763-2E5E49F9C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460A28D-8401-4F01-9A8C-22B239C5B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3D88-BCA0-4523-9D2B-CD1E0C56C1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3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AF44A8E-5A23-4D45-AF52-84E8FB44E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416B-1193-40AF-9997-FF2E7680241A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6988955-CA9D-4AD6-893F-8CA4A57F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63B4BC1-9948-49BC-890C-280B8AFC0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3D88-BCA0-4523-9D2B-CD1E0C56C1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568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CC65AB-4FD3-4177-8E0F-8671D4A56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B7EF095-3F28-4A12-AC6F-AEEA3C3EF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3A5233A-34E0-4E35-B2F0-D87FBECD7D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DAA1B1E-5446-48C5-AE4B-2BB95A624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416B-1193-40AF-9997-FF2E7680241A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253A612-283B-46D5-9C94-0FA5A1869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999DD09-E4D3-45B3-BD08-46D7E857B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3D88-BCA0-4523-9D2B-CD1E0C56C1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573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2E23D3-C006-47A9-BBF5-CA0384369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06AF9D0-076F-4F46-BD88-D8EBA0AF1E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FC883787-4E5C-432F-9077-DB25AE55AB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76D9EAD-DB63-4C62-A7A9-9E9532BAA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416B-1193-40AF-9997-FF2E7680241A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C7A77CD-B72F-4827-BD6B-19379F025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11E7E9D-CA70-41C1-BDE7-0C894CACD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3D88-BCA0-4523-9D2B-CD1E0C56C1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6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8A00B03-6288-4781-B1DC-68BC537D9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BB4BA27-80DE-4E86-9B1C-A4C0464C4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6E39988-F350-4587-8249-CA1EDE5218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D416B-1193-40AF-9997-FF2E7680241A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52FB27-D13D-40AC-9994-A61E2E623F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3D149F8-1924-4927-A613-8FAB2AF3C2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63D88-BCA0-4523-9D2B-CD1E0C56C1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83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C4CCF5-BF7A-403C-8709-3D69F813C7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Grafy</a:t>
            </a:r>
            <a:r>
              <a:rPr lang="en-GB" dirty="0"/>
              <a:t> </a:t>
            </a:r>
            <a:r>
              <a:rPr lang="en-GB" dirty="0" err="1"/>
              <a:t>funkcí</a:t>
            </a:r>
            <a:endParaRPr lang="en-GB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581DE3D-4042-4C40-847F-13E1118945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Mgr. Pavla Suchánková</a:t>
            </a:r>
          </a:p>
          <a:p>
            <a:r>
              <a:rPr lang="en-GB" dirty="0"/>
              <a:t>C1480 </a:t>
            </a:r>
            <a:r>
              <a:rPr lang="en-GB" dirty="0" err="1"/>
              <a:t>Úvod</a:t>
            </a:r>
            <a:r>
              <a:rPr lang="en-GB" dirty="0"/>
              <a:t> do </a:t>
            </a:r>
            <a:r>
              <a:rPr lang="en-GB" dirty="0" err="1"/>
              <a:t>matematiky</a:t>
            </a:r>
            <a:r>
              <a:rPr lang="en-GB" dirty="0"/>
              <a:t> - </a:t>
            </a:r>
            <a:r>
              <a:rPr lang="en-GB" dirty="0" err="1"/>
              <a:t>seminář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0426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6BF6A629-E117-4A75-9B7D-69E19693FA2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6BF6A629-E117-4A75-9B7D-69E19693FA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733A9FEF-57AA-4666-8D14-07484FEC11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0" y="2239169"/>
            <a:ext cx="4381500" cy="3524250"/>
          </a:xfrm>
        </p:spPr>
      </p:pic>
    </p:spTree>
    <p:extLst>
      <p:ext uri="{BB962C8B-B14F-4D97-AF65-F5344CB8AC3E}">
        <p14:creationId xmlns:p14="http://schemas.microsoft.com/office/powerpoint/2010/main" val="3192342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2BB19065-5048-498A-BF40-98C963E6F08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2BB19065-5048-498A-BF40-98C963E6F0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7F69F5D4-1A60-4F6A-B7DA-3F8A15A009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0" y="2239169"/>
            <a:ext cx="4381500" cy="3524250"/>
          </a:xfrm>
        </p:spPr>
      </p:pic>
    </p:spTree>
    <p:extLst>
      <p:ext uri="{BB962C8B-B14F-4D97-AF65-F5344CB8AC3E}">
        <p14:creationId xmlns:p14="http://schemas.microsoft.com/office/powerpoint/2010/main" val="2119260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D4AC6BEC-93BB-4F10-8061-AEAC44EC8AB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𝑡𝑔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D4AC6BEC-93BB-4F10-8061-AEAC44EC8A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511B67A9-44B0-46CF-9849-1E1309BAD6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0" y="1675368"/>
            <a:ext cx="5082442" cy="4088051"/>
          </a:xfrm>
        </p:spPr>
      </p:pic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51D4E70D-748C-4240-8DBF-38AA5ADDF8AD}"/>
              </a:ext>
            </a:extLst>
          </p:cNvPr>
          <p:cNvCxnSpPr/>
          <p:nvPr/>
        </p:nvCxnSpPr>
        <p:spPr>
          <a:xfrm>
            <a:off x="4189046" y="1690688"/>
            <a:ext cx="0" cy="40692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DC81B102-5043-463D-A679-690DADB44E14}"/>
              </a:ext>
            </a:extLst>
          </p:cNvPr>
          <p:cNvCxnSpPr/>
          <p:nvPr/>
        </p:nvCxnSpPr>
        <p:spPr>
          <a:xfrm>
            <a:off x="5017010" y="1690688"/>
            <a:ext cx="0" cy="40692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6F5682DB-75F8-4FFE-98C8-11FC32BC9CC6}"/>
              </a:ext>
            </a:extLst>
          </p:cNvPr>
          <p:cNvCxnSpPr/>
          <p:nvPr/>
        </p:nvCxnSpPr>
        <p:spPr>
          <a:xfrm>
            <a:off x="5856348" y="1675368"/>
            <a:ext cx="0" cy="40692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8F53A78-F968-46F4-A3C8-AF31A7C8EC1C}"/>
              </a:ext>
            </a:extLst>
          </p:cNvPr>
          <p:cNvCxnSpPr/>
          <p:nvPr/>
        </p:nvCxnSpPr>
        <p:spPr>
          <a:xfrm>
            <a:off x="6688861" y="1675368"/>
            <a:ext cx="0" cy="40692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AEA1809A-7F63-4462-B7DB-3CBEC3559857}"/>
              </a:ext>
            </a:extLst>
          </p:cNvPr>
          <p:cNvCxnSpPr/>
          <p:nvPr/>
        </p:nvCxnSpPr>
        <p:spPr>
          <a:xfrm>
            <a:off x="7523649" y="1675368"/>
            <a:ext cx="0" cy="40692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FAEF5749-095C-4355-A1F2-29BE62D185FD}"/>
              </a:ext>
            </a:extLst>
          </p:cNvPr>
          <p:cNvCxnSpPr>
            <a:cxnSpLocks/>
          </p:cNvCxnSpPr>
          <p:nvPr/>
        </p:nvCxnSpPr>
        <p:spPr>
          <a:xfrm>
            <a:off x="8322044" y="2033516"/>
            <a:ext cx="0" cy="372642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026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A04FB763-72E3-4DDF-95A2-728256C759B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𝑐𝑜𝑡𝑔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A04FB763-72E3-4DDF-95A2-728256C759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910CF5AE-A2EF-4364-A649-77B71B0DB9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49" y="1681657"/>
            <a:ext cx="5074623" cy="4081762"/>
          </a:xfrm>
        </p:spPr>
      </p:pic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0763A1E3-BD7C-48A6-BEAC-4549516D7DDF}"/>
              </a:ext>
            </a:extLst>
          </p:cNvPr>
          <p:cNvCxnSpPr/>
          <p:nvPr/>
        </p:nvCxnSpPr>
        <p:spPr>
          <a:xfrm>
            <a:off x="4594338" y="1694169"/>
            <a:ext cx="0" cy="40692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D612E221-07C8-4C3F-B714-5788B361ABFA}"/>
              </a:ext>
            </a:extLst>
          </p:cNvPr>
          <p:cNvCxnSpPr/>
          <p:nvPr/>
        </p:nvCxnSpPr>
        <p:spPr>
          <a:xfrm>
            <a:off x="5442774" y="1681657"/>
            <a:ext cx="0" cy="40692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501ABE88-3FA7-41A6-B5F1-C4A3EF780DCD}"/>
              </a:ext>
            </a:extLst>
          </p:cNvPr>
          <p:cNvCxnSpPr/>
          <p:nvPr/>
        </p:nvCxnSpPr>
        <p:spPr>
          <a:xfrm>
            <a:off x="6254816" y="1681657"/>
            <a:ext cx="0" cy="40692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30026FD9-44CF-427A-AD1A-43545E5FBF3C}"/>
              </a:ext>
            </a:extLst>
          </p:cNvPr>
          <p:cNvCxnSpPr/>
          <p:nvPr/>
        </p:nvCxnSpPr>
        <p:spPr>
          <a:xfrm>
            <a:off x="7094153" y="1681657"/>
            <a:ext cx="0" cy="40692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2031AFB5-07F6-413C-93A5-90B9F2520DEA}"/>
              </a:ext>
            </a:extLst>
          </p:cNvPr>
          <p:cNvCxnSpPr/>
          <p:nvPr/>
        </p:nvCxnSpPr>
        <p:spPr>
          <a:xfrm>
            <a:off x="7919843" y="1694169"/>
            <a:ext cx="0" cy="40692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2E9C1B42-F6A7-4425-8906-276C6528E5EA}"/>
              </a:ext>
            </a:extLst>
          </p:cNvPr>
          <p:cNvCxnSpPr>
            <a:cxnSpLocks/>
          </p:cNvCxnSpPr>
          <p:nvPr/>
        </p:nvCxnSpPr>
        <p:spPr>
          <a:xfrm>
            <a:off x="8752356" y="2026693"/>
            <a:ext cx="0" cy="37242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692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6E1D060E-5D31-4BD6-902D-A10598477CE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𝑐𝑜𝑡𝑔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𝑡𝑔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6E1D060E-5D31-4BD6-902D-A10598477C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A9F94AB4-8C7F-4A45-A9CB-EA6090EF31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0" y="1442775"/>
            <a:ext cx="5371612" cy="4320644"/>
          </a:xfrm>
        </p:spPr>
      </p:pic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4F1D3C72-DCB2-4862-88FA-454E2435B7AA}"/>
              </a:ext>
            </a:extLst>
          </p:cNvPr>
          <p:cNvCxnSpPr>
            <a:cxnSpLocks/>
          </p:cNvCxnSpPr>
          <p:nvPr/>
        </p:nvCxnSpPr>
        <p:spPr>
          <a:xfrm>
            <a:off x="4641231" y="1442775"/>
            <a:ext cx="0" cy="43206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1DD6D1FE-A54D-4161-B406-824ACC3006D3}"/>
              </a:ext>
            </a:extLst>
          </p:cNvPr>
          <p:cNvCxnSpPr>
            <a:cxnSpLocks/>
          </p:cNvCxnSpPr>
          <p:nvPr/>
        </p:nvCxnSpPr>
        <p:spPr>
          <a:xfrm>
            <a:off x="5532184" y="1442775"/>
            <a:ext cx="0" cy="43206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98E0F552-EDF4-4336-868C-485C6564B65F}"/>
              </a:ext>
            </a:extLst>
          </p:cNvPr>
          <p:cNvCxnSpPr>
            <a:cxnSpLocks/>
          </p:cNvCxnSpPr>
          <p:nvPr/>
        </p:nvCxnSpPr>
        <p:spPr>
          <a:xfrm>
            <a:off x="6399692" y="1442775"/>
            <a:ext cx="0" cy="43206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E182126D-A30C-4304-99E8-4E1007C8EFC4}"/>
              </a:ext>
            </a:extLst>
          </p:cNvPr>
          <p:cNvCxnSpPr>
            <a:cxnSpLocks/>
          </p:cNvCxnSpPr>
          <p:nvPr/>
        </p:nvCxnSpPr>
        <p:spPr>
          <a:xfrm>
            <a:off x="7282831" y="1442775"/>
            <a:ext cx="0" cy="43206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894F21C2-A053-40A4-B876-081A6B7D9F97}"/>
              </a:ext>
            </a:extLst>
          </p:cNvPr>
          <p:cNvCxnSpPr>
            <a:cxnSpLocks/>
          </p:cNvCxnSpPr>
          <p:nvPr/>
        </p:nvCxnSpPr>
        <p:spPr>
          <a:xfrm>
            <a:off x="8150338" y="1442775"/>
            <a:ext cx="0" cy="43206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9FC4BB2C-FF31-4A64-9525-0B5FB1100D46}"/>
              </a:ext>
            </a:extLst>
          </p:cNvPr>
          <p:cNvCxnSpPr>
            <a:cxnSpLocks/>
          </p:cNvCxnSpPr>
          <p:nvPr/>
        </p:nvCxnSpPr>
        <p:spPr>
          <a:xfrm>
            <a:off x="9033476" y="2039815"/>
            <a:ext cx="0" cy="37236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67351E6F-FE58-4DBC-ADEB-0E08FABA8BC9}"/>
              </a:ext>
            </a:extLst>
          </p:cNvPr>
          <p:cNvCxnSpPr>
            <a:cxnSpLocks/>
          </p:cNvCxnSpPr>
          <p:nvPr/>
        </p:nvCxnSpPr>
        <p:spPr>
          <a:xfrm>
            <a:off x="4219024" y="1442775"/>
            <a:ext cx="0" cy="43206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7B9FBBEE-C2A5-4C63-AEE8-A3DC05683E92}"/>
              </a:ext>
            </a:extLst>
          </p:cNvPr>
          <p:cNvCxnSpPr>
            <a:cxnSpLocks/>
          </p:cNvCxnSpPr>
          <p:nvPr/>
        </p:nvCxnSpPr>
        <p:spPr>
          <a:xfrm>
            <a:off x="5085657" y="1442775"/>
            <a:ext cx="0" cy="43206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20924BFA-C67B-4222-9DEC-A5D0310BA220}"/>
              </a:ext>
            </a:extLst>
          </p:cNvPr>
          <p:cNvCxnSpPr>
            <a:cxnSpLocks/>
          </p:cNvCxnSpPr>
          <p:nvPr/>
        </p:nvCxnSpPr>
        <p:spPr>
          <a:xfrm>
            <a:off x="5945466" y="1442775"/>
            <a:ext cx="0" cy="43206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C21B8FFE-AE8A-49EC-BB52-ABEF9DF9D3E1}"/>
              </a:ext>
            </a:extLst>
          </p:cNvPr>
          <p:cNvCxnSpPr>
            <a:cxnSpLocks/>
          </p:cNvCxnSpPr>
          <p:nvPr/>
        </p:nvCxnSpPr>
        <p:spPr>
          <a:xfrm>
            <a:off x="6846218" y="1442775"/>
            <a:ext cx="0" cy="43206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D2A623F8-CCBA-47C3-A6C4-3606E2F6FC39}"/>
              </a:ext>
            </a:extLst>
          </p:cNvPr>
          <p:cNvCxnSpPr>
            <a:cxnSpLocks/>
          </p:cNvCxnSpPr>
          <p:nvPr/>
        </p:nvCxnSpPr>
        <p:spPr>
          <a:xfrm>
            <a:off x="7706028" y="1442775"/>
            <a:ext cx="0" cy="43206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653BFF44-AA44-4680-B5EA-60B82DE00993}"/>
              </a:ext>
            </a:extLst>
          </p:cNvPr>
          <p:cNvCxnSpPr>
            <a:cxnSpLocks/>
          </p:cNvCxnSpPr>
          <p:nvPr/>
        </p:nvCxnSpPr>
        <p:spPr>
          <a:xfrm>
            <a:off x="8586308" y="2039815"/>
            <a:ext cx="0" cy="37338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820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CF4B4C-650D-4760-99F4-9F90163BCB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Exponenciální</a:t>
            </a:r>
            <a:r>
              <a:rPr lang="en-GB" dirty="0"/>
              <a:t> a </a:t>
            </a:r>
            <a:r>
              <a:rPr lang="en-GB" dirty="0" err="1"/>
              <a:t>logaritmické</a:t>
            </a:r>
            <a:endParaRPr lang="en-GB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195B6C4-E4A3-4E36-A9EF-3FDA140BA9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7775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008AC2F0-D1BB-4AF1-AC2C-11E84276305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008AC2F0-D1BB-4AF1-AC2C-11E8427630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687F1302-F4EF-41BE-AC97-D494D0278A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574" y="1378167"/>
            <a:ext cx="6090780" cy="4798796"/>
          </a:xfrm>
        </p:spPr>
      </p:pic>
    </p:spTree>
    <p:extLst>
      <p:ext uri="{BB962C8B-B14F-4D97-AF65-F5344CB8AC3E}">
        <p14:creationId xmlns:p14="http://schemas.microsoft.com/office/powerpoint/2010/main" val="3428929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09302AD5-247A-4BCD-8CF7-89531F73B22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09302AD5-247A-4BCD-8CF7-89531F73B2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2AD2D1A1-1EC0-446E-A2C0-BA758EA34C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12" y="1318250"/>
            <a:ext cx="5918841" cy="4663329"/>
          </a:xfrm>
        </p:spPr>
      </p:pic>
    </p:spTree>
    <p:extLst>
      <p:ext uri="{BB962C8B-B14F-4D97-AF65-F5344CB8AC3E}">
        <p14:creationId xmlns:p14="http://schemas.microsoft.com/office/powerpoint/2010/main" val="1504201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4513F40F-A01F-4915-B87C-8CA8AEDA228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4513F40F-A01F-4915-B87C-8CA8AEDA22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7F456F0C-93E2-4420-A2CE-3896538928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574" y="1825625"/>
            <a:ext cx="5522852" cy="4351338"/>
          </a:xfrm>
        </p:spPr>
      </p:pic>
    </p:spTree>
    <p:extLst>
      <p:ext uri="{BB962C8B-B14F-4D97-AF65-F5344CB8AC3E}">
        <p14:creationId xmlns:p14="http://schemas.microsoft.com/office/powerpoint/2010/main" val="2900897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9C262462-D70B-4F4C-AD71-96EBD60F10A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9C262462-D70B-4F4C-AD71-96EBD60F10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4F0C46D4-97EF-4663-9967-DE5B1004EB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574" y="1825625"/>
            <a:ext cx="5522852" cy="4351338"/>
          </a:xfrm>
        </p:spPr>
      </p:pic>
    </p:spTree>
    <p:extLst>
      <p:ext uri="{BB962C8B-B14F-4D97-AF65-F5344CB8AC3E}">
        <p14:creationId xmlns:p14="http://schemas.microsoft.com/office/powerpoint/2010/main" val="1357964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3B5C90-9B92-4ABA-AD4E-08F0C6146D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Mocninné</a:t>
            </a:r>
            <a:r>
              <a:rPr lang="en-GB" dirty="0"/>
              <a:t> </a:t>
            </a:r>
            <a:r>
              <a:rPr lang="en-GB" dirty="0" err="1"/>
              <a:t>funkce</a:t>
            </a:r>
            <a:endParaRPr lang="en-GB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59A6ED1-1A73-4994-BB66-AF93EDD9D9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463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C155FF08-5CFF-4CA9-B416-9D727F33736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C155FF08-5CFF-4CA9-B416-9D727F3373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2039D6D9-2780-4AC7-9F41-D9BC696DCC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574" y="1825625"/>
            <a:ext cx="5522852" cy="4351338"/>
          </a:xfrm>
        </p:spPr>
      </p:pic>
    </p:spTree>
    <p:extLst>
      <p:ext uri="{BB962C8B-B14F-4D97-AF65-F5344CB8AC3E}">
        <p14:creationId xmlns:p14="http://schemas.microsoft.com/office/powerpoint/2010/main" val="3453645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6C1BC92C-95C6-4E3D-8DCE-27703B4167C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6C1BC92C-95C6-4E3D-8DCE-27703B4167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096944E3-2719-4979-9616-59C78C237A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574" y="1825625"/>
            <a:ext cx="5522852" cy="4351338"/>
          </a:xfrm>
        </p:spPr>
      </p:pic>
    </p:spTree>
    <p:extLst>
      <p:ext uri="{BB962C8B-B14F-4D97-AF65-F5344CB8AC3E}">
        <p14:creationId xmlns:p14="http://schemas.microsoft.com/office/powerpoint/2010/main" val="1941258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CAFB24EA-C219-43F8-B0D5-896C4292E43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sub>
                          </m:sSub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CAFB24EA-C219-43F8-B0D5-896C4292E4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0C4CFF21-3FDE-4F43-B81F-493EE8F380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574" y="1825625"/>
            <a:ext cx="5522852" cy="4351338"/>
          </a:xfrm>
        </p:spPr>
      </p:pic>
    </p:spTree>
    <p:extLst>
      <p:ext uri="{BB962C8B-B14F-4D97-AF65-F5344CB8AC3E}">
        <p14:creationId xmlns:p14="http://schemas.microsoft.com/office/powerpoint/2010/main" val="3642245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5DC050C2-42B3-4D22-A8DE-5BA51E75F38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sub>
                          </m:sSub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5DC050C2-42B3-4D22-A8DE-5BA51E75F3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A91CD53B-C50B-4ABC-B610-41BF8D6B19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574" y="1825625"/>
            <a:ext cx="5522852" cy="4351338"/>
          </a:xfrm>
        </p:spPr>
      </p:pic>
    </p:spTree>
    <p:extLst>
      <p:ext uri="{BB962C8B-B14F-4D97-AF65-F5344CB8AC3E}">
        <p14:creationId xmlns:p14="http://schemas.microsoft.com/office/powerpoint/2010/main" val="846877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766E87AD-879C-4F1D-9FB4-9F8BD452EAD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766E87AD-879C-4F1D-9FB4-9F8BD452EA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45064572-D466-42C0-A627-3CF838AECA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0" y="2239169"/>
            <a:ext cx="4381500" cy="3524250"/>
          </a:xfrm>
        </p:spPr>
      </p:pic>
    </p:spTree>
    <p:extLst>
      <p:ext uri="{BB962C8B-B14F-4D97-AF65-F5344CB8AC3E}">
        <p14:creationId xmlns:p14="http://schemas.microsoft.com/office/powerpoint/2010/main" val="1218656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377319F9-F88C-40EF-B9A1-CA68FCDFE6D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377319F9-F88C-40EF-B9A1-CA68FCDFE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35C8DF1A-3070-4A93-A9DF-7C5E366014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173" y="1660757"/>
            <a:ext cx="5566996" cy="4477801"/>
          </a:xfrm>
        </p:spPr>
      </p:pic>
    </p:spTree>
    <p:extLst>
      <p:ext uri="{BB962C8B-B14F-4D97-AF65-F5344CB8AC3E}">
        <p14:creationId xmlns:p14="http://schemas.microsoft.com/office/powerpoint/2010/main" val="600894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7E6EF32A-862D-4109-A9E6-0010B0E24B2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7E6EF32A-862D-4109-A9E6-0010B0E24B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5ED22A54-BBFE-413A-970E-305FB2D7FF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665" y="1897766"/>
            <a:ext cx="5340350" cy="4295499"/>
          </a:xfrm>
        </p:spPr>
      </p:pic>
    </p:spTree>
    <p:extLst>
      <p:ext uri="{BB962C8B-B14F-4D97-AF65-F5344CB8AC3E}">
        <p14:creationId xmlns:p14="http://schemas.microsoft.com/office/powerpoint/2010/main" val="4205658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97D734D9-F33A-476A-B069-6A443CE55EF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97D734D9-F33A-476A-B069-6A443CE55E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7B38BA1F-51AF-497D-B2B3-0B70C550BA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1" y="1289538"/>
            <a:ext cx="6518030" cy="5081686"/>
          </a:xfrm>
        </p:spPr>
      </p:pic>
    </p:spTree>
    <p:extLst>
      <p:ext uri="{BB962C8B-B14F-4D97-AF65-F5344CB8AC3E}">
        <p14:creationId xmlns:p14="http://schemas.microsoft.com/office/powerpoint/2010/main" val="4033873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B451AC1C-AD82-40E9-B030-D364EEA5D77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B451AC1C-AD82-40E9-B030-D364EEA5D7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AA599C41-6F4C-4199-9907-518C16F04E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354" y="1411344"/>
            <a:ext cx="5986584" cy="4815296"/>
          </a:xfrm>
        </p:spPr>
      </p:pic>
    </p:spTree>
    <p:extLst>
      <p:ext uri="{BB962C8B-B14F-4D97-AF65-F5344CB8AC3E}">
        <p14:creationId xmlns:p14="http://schemas.microsoft.com/office/powerpoint/2010/main" val="591460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427AFE-3BE9-442E-B2B3-B6CFD077F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Goniometrické</a:t>
            </a:r>
            <a:r>
              <a:rPr lang="en-GB" dirty="0"/>
              <a:t> </a:t>
            </a:r>
            <a:r>
              <a:rPr lang="en-GB" dirty="0" err="1"/>
              <a:t>funkce</a:t>
            </a:r>
            <a:endParaRPr lang="en-GB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B323AFA-5C6F-4198-ACB0-9A259675DB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789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5DB6798F-1401-4A8F-862B-10BA222A2D2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5DB6798F-1401-4A8F-862B-10BA222A2D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8843E866-2E8E-447B-8762-0F8CA1292B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49" y="1555928"/>
            <a:ext cx="5230935" cy="4207491"/>
          </a:xfrm>
        </p:spPr>
      </p:pic>
    </p:spTree>
    <p:extLst>
      <p:ext uri="{BB962C8B-B14F-4D97-AF65-F5344CB8AC3E}">
        <p14:creationId xmlns:p14="http://schemas.microsoft.com/office/powerpoint/2010/main" val="339467548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84</Words>
  <Application>Microsoft Office PowerPoint</Application>
  <PresentationFormat>Širokoúhlá obrazovka</PresentationFormat>
  <Paragraphs>25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Motiv Office</vt:lpstr>
      <vt:lpstr>Grafy funkcí</vt:lpstr>
      <vt:lpstr>Mocninné funkce</vt:lpstr>
      <vt:lpstr>x^1</vt:lpstr>
      <vt:lpstr>x^2</vt:lpstr>
      <vt:lpstr>x^3</vt:lpstr>
      <vt:lpstr>x^(-1)</vt:lpstr>
      <vt:lpstr>x^n</vt:lpstr>
      <vt:lpstr>Goniometrické funkce</vt:lpstr>
      <vt:lpstr>sin⁡(x)</vt:lpstr>
      <vt:lpstr>cos⁡(x)</vt:lpstr>
      <vt:lpstr>cos⁡(x)a sin⁡(x)</vt:lpstr>
      <vt:lpstr>tg(x)</vt:lpstr>
      <vt:lpstr>cotg(x)</vt:lpstr>
      <vt:lpstr>cotg(x)  a tg(x)</vt:lpstr>
      <vt:lpstr>Exponenciální a logaritmické</vt:lpstr>
      <vt:lpstr>e^x</vt:lpstr>
      <vt:lpstr>〖10〗^x</vt:lpstr>
      <vt:lpstr>e^x  a 〖10〗^x</vt:lpstr>
      <vt:lpstr>〖1/10〗^x a 〖10〗^x</vt:lpstr>
      <vt:lpstr>ln⁡(x)</vt:lpstr>
      <vt:lpstr>log⁡(x)</vt:lpstr>
      <vt:lpstr>log_(1/10)⁡x a log⁡(x)</vt:lpstr>
      <vt:lpstr>log_(1/10)⁡x  a 〖1/10〗^x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Grafy funkcí</dc:title>
  <dc:creator>Pavla Suchánková</dc:creator>
  <cp:lastModifiedBy>Pavla Suchánková</cp:lastModifiedBy>
  <cp:revision>5</cp:revision>
  <dcterms:created xsi:type="dcterms:W3CDTF">2018-11-08T14:44:57Z</dcterms:created>
  <dcterms:modified xsi:type="dcterms:W3CDTF">2018-11-08T15:41:06Z</dcterms:modified>
</cp:coreProperties>
</file>