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1" r:id="rId2"/>
    <p:sldId id="399" r:id="rId3"/>
    <p:sldId id="405" r:id="rId4"/>
    <p:sldId id="400" r:id="rId5"/>
    <p:sldId id="401" r:id="rId6"/>
    <p:sldId id="404" r:id="rId7"/>
    <p:sldId id="402" r:id="rId8"/>
    <p:sldId id="403" r:id="rId9"/>
    <p:sldId id="406" r:id="rId10"/>
    <p:sldId id="407" r:id="rId11"/>
    <p:sldId id="408" r:id="rId12"/>
    <p:sldId id="409" r:id="rId13"/>
    <p:sldId id="410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MU 4_ 2018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88640"/>
            <a:ext cx="8856984" cy="288032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FF0000"/>
                </a:solidFill>
                <a:latin typeface="Arial Black" pitchFamily="34" charset="0"/>
              </a:rPr>
              <a:t>PŘÍRODNÍ POLYMERY </a:t>
            </a:r>
            <a: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sk-SK" b="1" dirty="0" smtClean="0">
                <a:solidFill>
                  <a:srgbClr val="0000FF"/>
                </a:solidFill>
                <a:latin typeface="Arial Black" pitchFamily="34" charset="0"/>
              </a:rPr>
              <a:t> POLYTERPENES </a:t>
            </a:r>
            <a: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sk-SK" b="1" dirty="0" smtClean="0">
                <a:solidFill>
                  <a:srgbClr val="008000"/>
                </a:solidFill>
                <a:latin typeface="Arial Black" pitchFamily="34" charset="0"/>
              </a:rPr>
              <a:t>NADĚJNÁ BYLINA</a:t>
            </a:r>
            <a:r>
              <a:rPr lang="en-GB" b="1" i="1" dirty="0" smtClean="0">
                <a:solidFill>
                  <a:srgbClr val="008000"/>
                </a:solidFill>
              </a:rPr>
              <a:t>: </a:t>
            </a:r>
            <a:r>
              <a:rPr lang="cs-CZ" b="1" i="1" dirty="0" smtClean="0">
                <a:solidFill>
                  <a:srgbClr val="008000"/>
                </a:solidFill>
              </a:rPr>
              <a:t/>
            </a:r>
            <a:br>
              <a:rPr lang="cs-CZ" b="1" i="1" dirty="0" smtClean="0">
                <a:solidFill>
                  <a:srgbClr val="008000"/>
                </a:solidFill>
              </a:rPr>
            </a:br>
            <a:r>
              <a:rPr lang="en-GB" b="1" i="1" dirty="0" err="1" smtClean="0">
                <a:solidFill>
                  <a:srgbClr val="008000"/>
                </a:solidFill>
              </a:rPr>
              <a:t>Taraxanum</a:t>
            </a:r>
            <a:r>
              <a:rPr lang="en-GB" b="1" i="1" dirty="0" smtClean="0">
                <a:solidFill>
                  <a:srgbClr val="008000"/>
                </a:solidFill>
              </a:rPr>
              <a:t> </a:t>
            </a:r>
            <a:r>
              <a:rPr lang="en-GB" b="1" i="1" dirty="0" err="1" smtClean="0">
                <a:solidFill>
                  <a:srgbClr val="008000"/>
                </a:solidFill>
              </a:rPr>
              <a:t>koksagyz</a:t>
            </a:r>
            <a:endParaRPr lang="sk-SK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645024"/>
            <a:ext cx="8640960" cy="2592288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Dr. Ladislav Pospíšil</a:t>
            </a:r>
          </a:p>
          <a:p>
            <a:pPr eaLnBrk="1" hangingPunct="1"/>
            <a:r>
              <a:rPr lang="cs-CZ" sz="3600" b="1" dirty="0" smtClean="0">
                <a:solidFill>
                  <a:srgbClr val="C00000"/>
                </a:solidFill>
              </a:rPr>
              <a:t>29716@mail.</a:t>
            </a:r>
            <a:r>
              <a:rPr lang="cs-CZ" sz="3600" b="1" dirty="0" err="1" smtClean="0">
                <a:solidFill>
                  <a:srgbClr val="C00000"/>
                </a:solidFill>
              </a:rPr>
              <a:t>muni.cz</a:t>
            </a:r>
            <a:endParaRPr lang="cs-CZ" sz="3600" b="1" dirty="0" smtClean="0">
              <a:solidFill>
                <a:srgbClr val="C00000"/>
              </a:solidFill>
            </a:endParaRPr>
          </a:p>
          <a:p>
            <a:pPr eaLnBrk="1" hangingPunct="1"/>
            <a:endParaRPr lang="sk-SK" sz="36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17. 10. 2018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6" name="Obrázek 5" descr="KAUČUK Z KOKSAGHYZU 18112017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44703"/>
            <a:ext cx="8640960" cy="60246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7" name="Obrázek 6" descr="KAUČUK Z KOKSAGHYZU 18112017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7366"/>
            <a:ext cx="8784976" cy="6060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6" name="Obrázek 5" descr="img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4653"/>
            <a:ext cx="8568952" cy="63407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6" name="Obrázek 5" descr="img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5074"/>
            <a:ext cx="8640960" cy="6586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Taraxacum</a:t>
            </a:r>
            <a:r>
              <a:rPr lang="cs-CZ" sz="2800" b="1" i="1" dirty="0" smtClean="0">
                <a:solidFill>
                  <a:srgbClr val="008000"/>
                </a:solidFill>
              </a:rPr>
              <a:t> kok-</a:t>
            </a:r>
            <a:r>
              <a:rPr lang="cs-CZ" sz="2800" b="1" i="1" dirty="0" err="1" smtClean="0">
                <a:solidFill>
                  <a:srgbClr val="008000"/>
                </a:solidFill>
              </a:rPr>
              <a:t>saghyz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5" name="Obrázek 4" descr="str 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33316" y="-921148"/>
            <a:ext cx="6344352" cy="8851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08px-Taraxacum_kok-saghy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560840" cy="63968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6021288"/>
            <a:ext cx="5328592" cy="584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Taraxacum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kok-</a:t>
            </a:r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saghyz</a:t>
            </a:r>
            <a:endParaRPr lang="cs-CZ" sz="32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869160"/>
            <a:ext cx="2232248" cy="181588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! Pravítko je asi v palcích (</a:t>
            </a:r>
            <a:r>
              <a:rPr lang="cs-CZ" sz="2800" b="1" dirty="0" err="1" smtClean="0">
                <a:solidFill>
                  <a:srgbClr val="FFFF00"/>
                </a:solidFill>
              </a:rPr>
              <a:t>inch</a:t>
            </a:r>
            <a:r>
              <a:rPr lang="cs-CZ" sz="2800" b="1" dirty="0" smtClean="0">
                <a:solidFill>
                  <a:srgbClr val="FFFF00"/>
                </a:solidFill>
              </a:rPr>
              <a:t>)!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img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60648"/>
            <a:ext cx="4968552" cy="602203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548680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2400" b="1" i="1" dirty="0" smtClean="0">
                <a:solidFill>
                  <a:srgbClr val="FF0000"/>
                </a:solidFill>
              </a:rPr>
              <a:t> kok-</a:t>
            </a:r>
            <a:r>
              <a:rPr lang="cs-CZ" sz="2400" b="1" i="1" dirty="0" err="1" smtClean="0">
                <a:solidFill>
                  <a:srgbClr val="FF0000"/>
                </a:solidFill>
              </a:rPr>
              <a:t>saghyz</a:t>
            </a:r>
            <a:endParaRPr lang="cs-CZ" sz="24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Latex je v kořenu (tvoří v něm 10 - 20 %)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Výnos je udáván cca. 200 kg/ha (hektar)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Experimenty probíhaly hlavně v bývalém SSSR a v USA</a:t>
            </a:r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7"/>
            <a:ext cx="8208912" cy="64087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 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496" cy="3465747"/>
          </a:xfrm>
          <a:prstGeom prst="rect">
            <a:avLst/>
          </a:prstGeom>
        </p:spPr>
      </p:pic>
      <p:pic>
        <p:nvPicPr>
          <p:cNvPr id="10" name="Obrázek 9" descr=" 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7062" y="3356992"/>
            <a:ext cx="4780560" cy="3240360"/>
          </a:xfrm>
          <a:prstGeom prst="rect">
            <a:avLst/>
          </a:prstGeom>
        </p:spPr>
      </p:pic>
      <p:pic>
        <p:nvPicPr>
          <p:cNvPr id="12" name="Obrázek 11" descr=" 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11840" y="4744944"/>
            <a:ext cx="472440" cy="216103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572000" y="26064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3200" b="1" i="1" dirty="0" smtClean="0">
                <a:solidFill>
                  <a:srgbClr val="FF0000"/>
                </a:solidFill>
              </a:rPr>
              <a:t> kok-</a:t>
            </a:r>
            <a:r>
              <a:rPr lang="cs-CZ" sz="3200" b="1" i="1" dirty="0" err="1" smtClean="0">
                <a:solidFill>
                  <a:srgbClr val="FF0000"/>
                </a:solidFill>
              </a:rPr>
              <a:t>saghyz</a:t>
            </a:r>
            <a:endParaRPr lang="cs-CZ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endParaRPr lang="cs-CZ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260648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2800" b="1" i="1" dirty="0" smtClean="0">
                <a:solidFill>
                  <a:srgbClr val="FF0000"/>
                </a:solidFill>
              </a:rPr>
              <a:t> kok-</a:t>
            </a:r>
            <a:r>
              <a:rPr lang="cs-CZ" sz="2800" b="1" i="1" dirty="0" err="1" smtClean="0">
                <a:solidFill>
                  <a:srgbClr val="FF0000"/>
                </a:solidFill>
              </a:rPr>
              <a:t>saghyz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i="1" dirty="0" smtClean="0">
                <a:solidFill>
                  <a:srgbClr val="008000"/>
                </a:solidFill>
              </a:rPr>
              <a:t> Není žádná pampeliška, ač vypadá podobně</a:t>
            </a:r>
            <a:endParaRPr lang="cs-CZ" sz="2800" dirty="0"/>
          </a:p>
        </p:txBody>
      </p:sp>
      <p:pic>
        <p:nvPicPr>
          <p:cNvPr id="11" name="Obrázek 10" descr="Kokza-ghyz 201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99446" cy="2952328"/>
          </a:xfrm>
          <a:prstGeom prst="rect">
            <a:avLst/>
          </a:prstGeom>
        </p:spPr>
      </p:pic>
      <p:pic>
        <p:nvPicPr>
          <p:cNvPr id="14" name="Obrázek 13" descr="Kokza-ghyz 201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82880"/>
            <a:ext cx="4130788" cy="3876772"/>
          </a:xfrm>
          <a:prstGeom prst="rect">
            <a:avLst/>
          </a:prstGeom>
        </p:spPr>
      </p:pic>
      <p:pic>
        <p:nvPicPr>
          <p:cNvPr id="15" name="Obrázek 14" descr="img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808897" y="1511583"/>
            <a:ext cx="1080120" cy="4338891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4788024" y="5229200"/>
            <a:ext cx="4176464" cy="7920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00506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Normálně se tomu říká &gt;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Silentblok</a:t>
            </a:r>
            <a:r>
              <a:rPr lang="cs-CZ" sz="2800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rgbClr val="0000FF"/>
                </a:solidFill>
              </a:rPr>
              <a:t>je součástka vyrobená ze směsi gumy, která slouží pro pružné uchycení pohyblivých částí. </a:t>
            </a:r>
            <a:endParaRPr lang="cs-CZ" sz="2000" dirty="0">
              <a:solidFill>
                <a:srgbClr val="0000FF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3707904" y="3789040"/>
            <a:ext cx="1296144" cy="129614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MU 4_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KAUČUK Z KOKSAGHYZU 18112017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399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312</Words>
  <Application>Microsoft Office PowerPoint</Application>
  <PresentationFormat>Předvádění na obrazovce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Default Design</vt:lpstr>
      <vt:lpstr>PŘÍRODNÍ POLYMERY   POLYTERPENES  NADĚJNÁ BYLINA:  Taraxanum koksagyz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345</cp:revision>
  <dcterms:created xsi:type="dcterms:W3CDTF">2008-02-10T16:41:08Z</dcterms:created>
  <dcterms:modified xsi:type="dcterms:W3CDTF">2018-10-16T15:40:30Z</dcterms:modified>
</cp:coreProperties>
</file>