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58" r:id="rId6"/>
    <p:sldId id="261" r:id="rId7"/>
  </p:sldIdLst>
  <p:sldSz cx="6858000" cy="9906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313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48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94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9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7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13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51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7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50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0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FA3B-D172-480D-8CE6-66D9C2F65335}" type="datetimeFigureOut">
              <a:rPr lang="cs-CZ" smtClean="0"/>
              <a:t>8.2.2019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86245-0B61-4B87-A656-6832C5CB0A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5" y="1355232"/>
            <a:ext cx="4051739" cy="13422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98" y="3276583"/>
            <a:ext cx="3214122" cy="27203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08" y="6886982"/>
            <a:ext cx="2596901" cy="280264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98225" y="2907251"/>
            <a:ext cx="164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Nativní barvení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89866" y="6399671"/>
            <a:ext cx="319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Barvení koloidní </a:t>
            </a:r>
            <a:r>
              <a:rPr lang="cs-CZ" b="1" dirty="0" err="1" smtClean="0"/>
              <a:t>Coomasie</a:t>
            </a:r>
            <a:r>
              <a:rPr lang="cs-CZ" b="1" dirty="0" smtClean="0"/>
              <a:t> blue</a:t>
            </a:r>
            <a:endParaRPr lang="cs-CZ" b="1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18573"/>
              </p:ext>
            </p:extLst>
          </p:nvPr>
        </p:nvGraphicFramePr>
        <p:xfrm>
          <a:off x="3932473" y="3633774"/>
          <a:ext cx="2664372" cy="200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821">
                  <a:extLst>
                    <a:ext uri="{9D8B030D-6E8A-4147-A177-3AD203B41FA5}">
                      <a16:colId xmlns:a16="http://schemas.microsoft.com/office/drawing/2014/main" val="4280789334"/>
                    </a:ext>
                  </a:extLst>
                </a:gridCol>
                <a:gridCol w="1576551">
                  <a:extLst>
                    <a:ext uri="{9D8B030D-6E8A-4147-A177-3AD203B41FA5}">
                      <a16:colId xmlns:a16="http://schemas.microsoft.com/office/drawing/2014/main" val="3124013014"/>
                    </a:ext>
                  </a:extLst>
                </a:gridCol>
              </a:tblGrid>
              <a:tr h="15653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Vzorek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CNT x mm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106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1790.791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24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1283.915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48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2839.747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6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1646.477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97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606.211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89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1690.963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42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983.598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2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1607.473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9188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945787" y="375699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1    2   3    4   5    6    7    8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7398" y="311357"/>
            <a:ext cx="110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Úloha A.</a:t>
            </a:r>
          </a:p>
        </p:txBody>
      </p:sp>
    </p:spTree>
    <p:extLst>
      <p:ext uri="{BB962C8B-B14F-4D97-AF65-F5344CB8AC3E}">
        <p14:creationId xmlns:p14="http://schemas.microsoft.com/office/powerpoint/2010/main" val="137765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27546" y="2540000"/>
            <a:ext cx="4152476" cy="48939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13190" y="447620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100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13190" y="430203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</a:t>
            </a:r>
            <a:r>
              <a:rPr lang="cs-CZ" sz="1200" dirty="0" smtClean="0"/>
              <a:t>00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3190" y="397362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500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4643" y="369662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1000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27545" y="1532709"/>
            <a:ext cx="26772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Úloha C.</a:t>
            </a:r>
          </a:p>
          <a:p>
            <a:endParaRPr lang="cs-CZ" sz="2000" b="1" dirty="0" smtClean="0"/>
          </a:p>
          <a:p>
            <a:r>
              <a:rPr lang="cs-CZ" dirty="0" smtClean="0"/>
              <a:t>1.5% </a:t>
            </a:r>
            <a:r>
              <a:rPr lang="cs-CZ" dirty="0" err="1" smtClean="0"/>
              <a:t>agarózový</a:t>
            </a:r>
            <a:r>
              <a:rPr lang="cs-CZ" dirty="0" smtClean="0"/>
              <a:t> gel po PCR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06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5752" y="334530"/>
            <a:ext cx="214052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Úloha D.</a:t>
            </a:r>
          </a:p>
          <a:p>
            <a:endParaRPr lang="cs-CZ" sz="2000" b="1" dirty="0" smtClean="0"/>
          </a:p>
          <a:p>
            <a:r>
              <a:rPr lang="cs-CZ" dirty="0" smtClean="0"/>
              <a:t>Ukázky křivek z </a:t>
            </a:r>
            <a:r>
              <a:rPr lang="cs-CZ" dirty="0" err="1" smtClean="0"/>
              <a:t>qPCR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2" y="2461855"/>
            <a:ext cx="5488026" cy="47826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6841" y="1942452"/>
            <a:ext cx="20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Kalibrační řada EF1a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45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914399"/>
            <a:ext cx="4407965" cy="42458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9545" y="492028"/>
            <a:ext cx="593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Tripliky analýzy 3 genů (PR1a, ntPRP27 a EF1a) u vzorku </a:t>
            </a:r>
            <a:r>
              <a:rPr lang="cs-CZ" dirty="0" err="1" smtClean="0"/>
              <a:t>cDNA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5" y="5659819"/>
            <a:ext cx="4459340" cy="40392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99545" y="5272666"/>
            <a:ext cx="544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Křivky tání 3 genů (PR1a, ntPRP27 a EF1a) u vzorku </a:t>
            </a:r>
            <a:r>
              <a:rPr lang="cs-CZ" dirty="0" err="1" smtClean="0"/>
              <a:t>cDNA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35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30" y="2554013"/>
            <a:ext cx="4570331" cy="4396265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1844565" y="2238703"/>
            <a:ext cx="646386" cy="1939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088931" y="2238703"/>
            <a:ext cx="890751" cy="2123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30" y="7425558"/>
            <a:ext cx="2294967" cy="1371602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 flipH="1">
            <a:off x="2942114" y="8111359"/>
            <a:ext cx="1266496" cy="458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75362" y="7742027"/>
            <a:ext cx="26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Heterozygot Leiden (NOK)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76633" y="1894068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Heterozygot ADH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742573" y="1895790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Homozygot Leiden (OK)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24736" y="576710"/>
            <a:ext cx="31517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Úlohy EF.</a:t>
            </a:r>
          </a:p>
          <a:p>
            <a:endParaRPr lang="cs-CZ" sz="2000" b="1" dirty="0" smtClean="0"/>
          </a:p>
          <a:p>
            <a:r>
              <a:rPr lang="cs-CZ" dirty="0" smtClean="0"/>
              <a:t>2.0% </a:t>
            </a:r>
            <a:r>
              <a:rPr lang="cs-CZ" dirty="0" err="1" smtClean="0"/>
              <a:t>agarózový</a:t>
            </a:r>
            <a:r>
              <a:rPr lang="cs-CZ" dirty="0" smtClean="0"/>
              <a:t> gel po PCR a 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55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kupina 31"/>
          <p:cNvGrpSpPr/>
          <p:nvPr/>
        </p:nvGrpSpPr>
        <p:grpSpPr>
          <a:xfrm>
            <a:off x="484565" y="2120201"/>
            <a:ext cx="5830510" cy="2859136"/>
            <a:chOff x="798890" y="3539426"/>
            <a:chExt cx="5830510" cy="2859136"/>
          </a:xfrm>
        </p:grpSpPr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243" y="3539426"/>
              <a:ext cx="5544157" cy="247312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98890" y="511438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100</a:t>
              </a:r>
              <a:endParaRPr lang="cs-CZ" sz="12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815944" y="481932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2</a:t>
              </a:r>
              <a:r>
                <a:rPr lang="cs-CZ" sz="1200" dirty="0" smtClean="0"/>
                <a:t>00</a:t>
              </a:r>
              <a:endParaRPr lang="cs-CZ" sz="12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65173" y="427968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500</a:t>
              </a:r>
              <a:endParaRPr lang="cs-CZ" sz="12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835816" y="389042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1000</a:t>
              </a:r>
              <a:endParaRPr lang="cs-CZ" sz="12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18719" y="457474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3</a:t>
              </a:r>
              <a:r>
                <a:rPr lang="cs-CZ" sz="1200" dirty="0" smtClean="0"/>
                <a:t>00</a:t>
              </a:r>
              <a:endParaRPr lang="cs-CZ" sz="12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313836" y="6132970"/>
              <a:ext cx="9044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A. </a:t>
              </a:r>
              <a:r>
                <a:rPr lang="cs-CZ" sz="1050" dirty="0" err="1" smtClean="0"/>
                <a:t>tabescens</a:t>
              </a:r>
              <a:endParaRPr lang="cs-CZ" sz="105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601362" y="6136952"/>
              <a:ext cx="9044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A. </a:t>
              </a:r>
              <a:r>
                <a:rPr lang="cs-CZ" sz="1050" dirty="0" err="1" smtClean="0"/>
                <a:t>tabescens</a:t>
              </a:r>
              <a:endParaRPr lang="cs-CZ" sz="105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508989" y="6137161"/>
              <a:ext cx="6944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A. </a:t>
              </a:r>
              <a:r>
                <a:rPr lang="cs-CZ" sz="1050" dirty="0" err="1" smtClean="0"/>
                <a:t>mellea</a:t>
              </a:r>
              <a:endParaRPr lang="cs-CZ" sz="105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007299" y="6136817"/>
              <a:ext cx="8723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A. </a:t>
              </a:r>
              <a:r>
                <a:rPr lang="cs-CZ" sz="1050" dirty="0" err="1" smtClean="0"/>
                <a:t>cepistipes</a:t>
              </a:r>
              <a:endParaRPr lang="cs-CZ" sz="1050" dirty="0"/>
            </a:p>
          </p:txBody>
        </p:sp>
        <p:cxnSp>
          <p:nvCxnSpPr>
            <p:cNvPr id="24" name="Přímá spojnice se šipkou 23"/>
            <p:cNvCxnSpPr>
              <a:stCxn id="22" idx="0"/>
            </p:cNvCxnSpPr>
            <p:nvPr/>
          </p:nvCxnSpPr>
          <p:spPr>
            <a:xfrm flipH="1" flipV="1">
              <a:off x="2270760" y="5707380"/>
              <a:ext cx="172717" cy="42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V="1">
              <a:off x="2440266" y="5707380"/>
              <a:ext cx="223281" cy="42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 flipV="1">
              <a:off x="3993319" y="5707380"/>
              <a:ext cx="0" cy="42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V="1">
              <a:off x="5707819" y="5707380"/>
              <a:ext cx="0" cy="42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4864258" y="5703532"/>
              <a:ext cx="0" cy="42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1627661" y="6144646"/>
              <a:ext cx="3097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??</a:t>
              </a:r>
              <a:endParaRPr lang="cs-CZ" sz="1050" dirty="0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922839" y="556164"/>
            <a:ext cx="50349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Úloha Identifikace Václavek z půdy.</a:t>
            </a:r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dirty="0" smtClean="0"/>
              <a:t>2.0% </a:t>
            </a:r>
            <a:r>
              <a:rPr lang="cs-CZ" dirty="0" err="1" smtClean="0"/>
              <a:t>agarózový</a:t>
            </a:r>
            <a:r>
              <a:rPr lang="cs-CZ" dirty="0" smtClean="0"/>
              <a:t> gel po PCR a </a:t>
            </a:r>
            <a:r>
              <a:rPr lang="cs-CZ" dirty="0" smtClean="0"/>
              <a:t>RA, žebříček po 100 </a:t>
            </a:r>
            <a:r>
              <a:rPr lang="cs-CZ" dirty="0" err="1" smtClean="0"/>
              <a:t>bp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0902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148</Words>
  <Application>Microsoft Office PowerPoint</Application>
  <PresentationFormat>A4 (210 × 297 mm)</PresentationFormat>
  <Paragraphs>54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lochik</dc:creator>
  <cp:lastModifiedBy>lochik</cp:lastModifiedBy>
  <cp:revision>6</cp:revision>
  <dcterms:created xsi:type="dcterms:W3CDTF">2019-01-21T20:50:28Z</dcterms:created>
  <dcterms:modified xsi:type="dcterms:W3CDTF">2019-02-08T07:33:47Z</dcterms:modified>
</cp:coreProperties>
</file>