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7" r:id="rId3"/>
    <p:sldId id="266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25.6.2019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>
            <a:normAutofit/>
          </a:bodyPr>
          <a:lstStyle/>
          <a:p>
            <a:r>
              <a:rPr lang="cs-CZ" smtClean="0"/>
              <a:t>Introduction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Nanostructured</a:t>
            </a:r>
            <a:r>
              <a:rPr lang="cs-CZ" dirty="0" smtClean="0"/>
              <a:t> </a:t>
            </a:r>
            <a:r>
              <a:rPr lang="cs-CZ" dirty="0" err="1" smtClean="0"/>
              <a:t>materials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41</Words>
  <Application>Microsoft Office PowerPoint</Application>
  <PresentationFormat>Předvádění na obrazovce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systému Office</vt:lpstr>
      <vt:lpstr>Introduction</vt:lpstr>
      <vt:lpstr>Nanostructured materials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16</cp:revision>
  <dcterms:created xsi:type="dcterms:W3CDTF">2018-10-09T06:26:52Z</dcterms:created>
  <dcterms:modified xsi:type="dcterms:W3CDTF">2019-06-25T08:43:54Z</dcterms:modified>
</cp:coreProperties>
</file>