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en-GB" smtClean="0"/>
              <a:t>Syllabus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39</Words>
  <Application>Microsoft Office PowerPoint</Application>
  <PresentationFormat>Předvádění na obrazovce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Syllabus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15</cp:revision>
  <dcterms:created xsi:type="dcterms:W3CDTF">2018-10-09T06:26:52Z</dcterms:created>
  <dcterms:modified xsi:type="dcterms:W3CDTF">2018-10-30T09:24:14Z</dcterms:modified>
</cp:coreProperties>
</file>