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9" r:id="rId3"/>
    <p:sldId id="268" r:id="rId4"/>
    <p:sldId id="271" r:id="rId5"/>
    <p:sldId id="267" r:id="rId6"/>
    <p:sldId id="270" r:id="rId7"/>
    <p:sldId id="266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Times New Roman" pitchFamily="18" charset="0"/>
            </a:endParaRPr>
          </a:p>
        </p:txBody>
      </p:sp>
      <p:sp>
        <p:nvSpPr>
          <p:cNvPr id="64516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417F993-C268-4640-95FE-CCBDF0A805D1}" type="slidenum">
              <a:rPr lang="cs-CZ" altLang="cs-CZ" smtClean="0">
                <a:ea typeface="Microsoft YaHei" pitchFamily="34" charset="-122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cs-CZ" altLang="cs-CZ" smtClean="0"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z/url?sa=i&amp;rct=j&amp;q=&amp;esrc=s&amp;source=images&amp;cd=&amp;cad=rja&amp;uact=8&amp;ved=2ahUKEwiZ7MTe3K3eAhXEC-wKHfr_C7YQjRx6BAgBEAU&amp;url=http%3A%2F%2Fwww.apogeeweb.net%2Farticle%2F27.html&amp;psig=AOvVaw0TevZSC6hD1xdUf5NWWnA2&amp;ust=1540973744387071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en-GB" dirty="0" smtClean="0"/>
              <a:t>Phase </a:t>
            </a:r>
            <a:r>
              <a:rPr lang="en-GB" dirty="0" smtClean="0"/>
              <a:t>Transformations of Materials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Fotovoltaic</a:t>
            </a:r>
            <a:r>
              <a:rPr lang="cs-CZ" dirty="0"/>
              <a:t> </a:t>
            </a:r>
            <a:r>
              <a:rPr lang="cs-CZ" dirty="0" err="1"/>
              <a:t>principle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83568" y="1412776"/>
            <a:ext cx="540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Typo</a:t>
            </a:r>
            <a:r>
              <a:rPr lang="cs-CZ" dirty="0" smtClean="0"/>
              <a:t> of </a:t>
            </a:r>
            <a:r>
              <a:rPr lang="cs-CZ" dirty="0" err="1" smtClean="0"/>
              <a:t>solar</a:t>
            </a:r>
            <a:r>
              <a:rPr lang="cs-CZ" dirty="0" smtClean="0"/>
              <a:t> </a:t>
            </a:r>
            <a:r>
              <a:rPr lang="cs-CZ" dirty="0" err="1" smtClean="0"/>
              <a:t>cells</a:t>
            </a:r>
            <a:r>
              <a:rPr lang="cs-CZ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cs-CZ" u="sng" dirty="0" smtClean="0">
                <a:latin typeface="arial"/>
              </a:rPr>
              <a:t>Silicon </a:t>
            </a:r>
            <a:r>
              <a:rPr lang="cs-CZ" u="sng" dirty="0" err="1">
                <a:latin typeface="arial"/>
              </a:rPr>
              <a:t>solar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smtClean="0">
                <a:latin typeface="arial"/>
              </a:rPr>
              <a:t>cell</a:t>
            </a:r>
          </a:p>
          <a:p>
            <a:pPr marL="285750" indent="-285750">
              <a:buFontTx/>
              <a:buChar char="-"/>
            </a:pPr>
            <a:r>
              <a:rPr lang="en-US" u="sng" dirty="0" err="1">
                <a:latin typeface="arial"/>
              </a:rPr>
              <a:t>Multicompound</a:t>
            </a:r>
            <a:r>
              <a:rPr lang="en-US" u="sng" dirty="0">
                <a:latin typeface="arial"/>
              </a:rPr>
              <a:t> thin film solar </a:t>
            </a:r>
            <a:r>
              <a:rPr lang="en-US" u="sng" dirty="0" smtClean="0">
                <a:latin typeface="arial"/>
              </a:rPr>
              <a:t>cells</a:t>
            </a:r>
            <a:endParaRPr lang="cs-CZ" u="sng" dirty="0" smtClean="0"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cs-CZ" u="sng" dirty="0">
                <a:latin typeface="arial"/>
              </a:rPr>
              <a:t>Polymer </a:t>
            </a:r>
            <a:r>
              <a:rPr lang="cs-CZ" u="sng" dirty="0" err="1">
                <a:latin typeface="arial"/>
              </a:rPr>
              <a:t>multilayer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err="1">
                <a:latin typeface="arial"/>
              </a:rPr>
              <a:t>modified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err="1">
                <a:latin typeface="arial"/>
              </a:rPr>
              <a:t>electrode</a:t>
            </a:r>
            <a:r>
              <a:rPr lang="cs-CZ" u="sng" dirty="0">
                <a:latin typeface="arial"/>
              </a:rPr>
              <a:t> type </a:t>
            </a:r>
            <a:r>
              <a:rPr lang="cs-CZ" u="sng" dirty="0" err="1">
                <a:latin typeface="arial"/>
              </a:rPr>
              <a:t>solar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smtClean="0">
                <a:latin typeface="arial"/>
              </a:rPr>
              <a:t>cell</a:t>
            </a:r>
          </a:p>
          <a:p>
            <a:pPr marL="285750" indent="-285750">
              <a:buFontTx/>
              <a:buChar char="-"/>
            </a:pPr>
            <a:r>
              <a:rPr lang="cs-CZ" u="sng" dirty="0" err="1">
                <a:latin typeface="arial"/>
              </a:rPr>
              <a:t>Nanocrystalline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err="1">
                <a:latin typeface="arial"/>
              </a:rPr>
              <a:t>solar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err="1" smtClean="0">
                <a:latin typeface="arial"/>
              </a:rPr>
              <a:t>cells</a:t>
            </a:r>
            <a:endParaRPr lang="cs-CZ" u="sng" dirty="0" smtClean="0"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cs-CZ" u="sng" dirty="0" err="1">
                <a:latin typeface="arial"/>
              </a:rPr>
              <a:t>Organic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err="1">
                <a:latin typeface="arial"/>
              </a:rPr>
              <a:t>solar</a:t>
            </a:r>
            <a:r>
              <a:rPr lang="cs-CZ" u="sng" dirty="0">
                <a:latin typeface="arial"/>
              </a:rPr>
              <a:t> </a:t>
            </a:r>
            <a:r>
              <a:rPr lang="cs-CZ" u="sng" dirty="0" err="1">
                <a:latin typeface="arial"/>
              </a:rPr>
              <a:t>cells</a:t>
            </a:r>
            <a:endParaRPr lang="en-US" dirty="0"/>
          </a:p>
          <a:p>
            <a:pPr marL="285750" indent="-285750">
              <a:buFontTx/>
              <a:buChar char="-"/>
            </a:pPr>
            <a:endParaRPr lang="cs-CZ" dirty="0"/>
          </a:p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907704" y="5805264"/>
            <a:ext cx="4308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http://www.apogeeweb.net/article/27.html</a:t>
            </a:r>
          </a:p>
        </p:txBody>
      </p:sp>
    </p:spTree>
    <p:extLst>
      <p:ext uri="{BB962C8B-B14F-4D97-AF65-F5344CB8AC3E}">
        <p14:creationId xmlns:p14="http://schemas.microsoft.com/office/powerpoint/2010/main" val="2964456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rial"/>
              </a:rPr>
              <a:t>IWorking</a:t>
            </a:r>
            <a:r>
              <a:rPr lang="en-US" dirty="0" smtClean="0">
                <a:latin typeface="arial"/>
              </a:rPr>
              <a:t> </a:t>
            </a:r>
            <a:r>
              <a:rPr lang="en-US" dirty="0">
                <a:latin typeface="arial"/>
              </a:rPr>
              <a:t>Principle of Solar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963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>
                <a:latin typeface="arial"/>
              </a:rPr>
              <a:t>Photovoltaic</a:t>
            </a:r>
            <a:r>
              <a:rPr lang="cs-CZ" dirty="0" smtClean="0">
                <a:latin typeface="arial"/>
              </a:rPr>
              <a:t> </a:t>
            </a:r>
            <a:r>
              <a:rPr lang="cs-CZ" smtClean="0">
                <a:latin typeface="arial"/>
              </a:rPr>
              <a:t>effect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6712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Nanočástice PS 2012</a:t>
            </a: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468313" y="333375"/>
            <a:ext cx="7772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547688" indent="-182563" algn="l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822325" indent="-182563" algn="l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096963" indent="-182563" algn="l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1389063" indent="-182563" algn="l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1846263" indent="-182563" defTabSz="449263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303463" indent="-182563" defTabSz="449263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2760663" indent="-182563" defTabSz="449263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217863" indent="-182563" defTabSz="449263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cs-CZ" altLang="cs-CZ" sz="3200" b="0">
                <a:solidFill>
                  <a:srgbClr val="4D4D4D"/>
                </a:solidFill>
                <a:latin typeface="Arial Black" pitchFamily="34" charset="0"/>
              </a:rPr>
              <a:t>Příprava vrstev pomocí CVD</a:t>
            </a:r>
          </a:p>
        </p:txBody>
      </p:sp>
      <p:sp>
        <p:nvSpPr>
          <p:cNvPr id="4" name="Obdélník 3"/>
          <p:cNvSpPr/>
          <p:nvPr/>
        </p:nvSpPr>
        <p:spPr>
          <a:xfrm>
            <a:off x="4230688" y="6165850"/>
            <a:ext cx="4572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http://iopscience.iop.org/0268-1242/27/7/074002/article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0825" y="1081088"/>
            <a:ext cx="4608513" cy="461962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Fotovoltaika</a:t>
            </a:r>
            <a:r>
              <a:rPr lang="cs-CZ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cs-CZ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solar</a:t>
            </a:r>
            <a:r>
              <a:rPr lang="cs-CZ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cells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94" name="Picture 6" descr="http://ars.els-cdn.com/content/image/1-s2.0-S0749603610002570-gr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09763"/>
            <a:ext cx="723265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944563" y="5519738"/>
            <a:ext cx="4572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Schematic structure of the Sanyo HIT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solarcell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Note that the surface of crystalline Si is textured although not shown in the image.</a:t>
            </a:r>
            <a:endParaRPr lang="cs-CZ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96" name="Picture 8" descr="http://www.products.cvdequipment.com/img/photos/applications_solar_panel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081088"/>
            <a:ext cx="2233613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07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ýsledek obrázku pro fotovoltaic princip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25877"/>
            <a:ext cx="73152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81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119</Words>
  <Application>Microsoft Office PowerPoint</Application>
  <PresentationFormat>Předvádění na obrazovce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Phase Transformations of Materials</vt:lpstr>
      <vt:lpstr>Fotovoltaic principle</vt:lpstr>
      <vt:lpstr>IWorking Principle of Solar Cells</vt:lpstr>
      <vt:lpstr>Photovoltaic effect</vt:lpstr>
      <vt:lpstr>Prezentace aplikace PowerPoint</vt:lpstr>
      <vt:lpstr>Prezentace aplikace PowerPoint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16</cp:revision>
  <dcterms:created xsi:type="dcterms:W3CDTF">2018-10-09T06:26:52Z</dcterms:created>
  <dcterms:modified xsi:type="dcterms:W3CDTF">2018-10-30T08:22:37Z</dcterms:modified>
</cp:coreProperties>
</file>