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6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30.10.2018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/>
          <a:lstStyle/>
          <a:p>
            <a:r>
              <a:rPr lang="en-GB" dirty="0" err="1" smtClean="0"/>
              <a:t>Nanoelektronika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773120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https://link.springer.com/content/pdf/10.1007%2Fb113934.pdf</a:t>
            </a: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42</Words>
  <Application>Microsoft Office PowerPoint</Application>
  <PresentationFormat>Předvádění na obrazovce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systému Office</vt:lpstr>
      <vt:lpstr>Nanoelektronika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16</cp:revision>
  <dcterms:created xsi:type="dcterms:W3CDTF">2018-10-09T06:26:52Z</dcterms:created>
  <dcterms:modified xsi:type="dcterms:W3CDTF">2018-10-30T09:21:35Z</dcterms:modified>
</cp:coreProperties>
</file>