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cs-CZ" dirty="0" err="1" smtClean="0"/>
              <a:t>Catalysis</a:t>
            </a:r>
            <a:r>
              <a:rPr lang="en-GB" dirty="0" smtClean="0"/>
              <a:t> o</a:t>
            </a:r>
            <a:r>
              <a:rPr lang="cs-CZ" dirty="0" smtClean="0"/>
              <a:t>n </a:t>
            </a:r>
            <a:r>
              <a:rPr lang="cs-CZ" dirty="0" err="1" smtClean="0"/>
              <a:t>nanostructured</a:t>
            </a:r>
            <a:r>
              <a:rPr lang="cs-CZ" dirty="0" smtClean="0"/>
              <a:t> </a:t>
            </a:r>
            <a:r>
              <a:rPr lang="cs-CZ" dirty="0" err="1" smtClean="0"/>
              <a:t>materials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19150"/>
            <a:ext cx="85344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04800" y="6165304"/>
            <a:ext cx="8155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J</a:t>
            </a:r>
            <a:r>
              <a:rPr lang="en-US" sz="1200" dirty="0" err="1" smtClean="0"/>
              <a:t>ournal</a:t>
            </a:r>
            <a:r>
              <a:rPr lang="en-US" sz="1200" dirty="0" smtClean="0"/>
              <a:t> </a:t>
            </a:r>
            <a:r>
              <a:rPr lang="en-US" sz="1200" dirty="0"/>
              <a:t>of Energy and Chemical Engineering Aug. 2014, Vol. 2 </a:t>
            </a:r>
            <a:r>
              <a:rPr lang="en-US" sz="1200" dirty="0" err="1"/>
              <a:t>Iss</a:t>
            </a:r>
            <a:r>
              <a:rPr lang="en-US" sz="1200" dirty="0"/>
              <a:t>. 3, PP. 106-115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641587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Effect of intrinsic properties of nanomaterials </a:t>
            </a:r>
            <a:endParaRPr lang="cs-CZ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68760"/>
            <a:ext cx="714375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04800" y="6165304"/>
            <a:ext cx="8155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J</a:t>
            </a:r>
            <a:r>
              <a:rPr lang="en-US" sz="1200" dirty="0" err="1" smtClean="0"/>
              <a:t>ournal</a:t>
            </a:r>
            <a:r>
              <a:rPr lang="en-US" sz="1200" dirty="0" smtClean="0"/>
              <a:t> </a:t>
            </a:r>
            <a:r>
              <a:rPr lang="en-US" sz="1200" dirty="0"/>
              <a:t>of Energy and Chemical Engineering Aug. 2014, Vol. 2 </a:t>
            </a:r>
            <a:r>
              <a:rPr lang="en-US" sz="1200" dirty="0" err="1"/>
              <a:t>Iss</a:t>
            </a:r>
            <a:r>
              <a:rPr lang="en-US" sz="1200" dirty="0"/>
              <a:t>. 3, PP. 106-115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10345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Examples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7289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Production</a:t>
            </a:r>
            <a:r>
              <a:rPr lang="cs-CZ" dirty="0" smtClean="0"/>
              <a:t> of </a:t>
            </a:r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energy</a:t>
            </a:r>
            <a:r>
              <a:rPr lang="cs-CZ" dirty="0" smtClean="0"/>
              <a:t> </a:t>
            </a:r>
            <a:r>
              <a:rPr lang="cs-CZ" dirty="0" err="1" smtClean="0"/>
              <a:t>componds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35182"/>
            <a:ext cx="7774231" cy="210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584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Selective</a:t>
            </a:r>
            <a:r>
              <a:rPr lang="cs-CZ" dirty="0" smtClean="0"/>
              <a:t> </a:t>
            </a:r>
            <a:r>
              <a:rPr lang="cs-CZ" dirty="0" err="1" smtClean="0"/>
              <a:t>organic</a:t>
            </a:r>
            <a:r>
              <a:rPr lang="cs-CZ" dirty="0" smtClean="0"/>
              <a:t> </a:t>
            </a:r>
            <a:r>
              <a:rPr lang="cs-CZ" dirty="0" err="1" smtClean="0"/>
              <a:t>reactions</a:t>
            </a:r>
            <a:endParaRPr lang="cs-CZ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46735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16944" y="6403876"/>
            <a:ext cx="8155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J</a:t>
            </a:r>
            <a:r>
              <a:rPr lang="en-US" sz="1200" dirty="0" err="1" smtClean="0"/>
              <a:t>ournal</a:t>
            </a:r>
            <a:r>
              <a:rPr lang="en-US" sz="1200" dirty="0" smtClean="0"/>
              <a:t> </a:t>
            </a:r>
            <a:r>
              <a:rPr lang="en-US" sz="1200" dirty="0"/>
              <a:t>of Energy and Chemical Engineering Aug. 2014, Vol. 2 </a:t>
            </a:r>
            <a:r>
              <a:rPr lang="en-US" sz="1200" dirty="0" err="1"/>
              <a:t>Iss</a:t>
            </a:r>
            <a:r>
              <a:rPr lang="en-US" sz="1200" dirty="0"/>
              <a:t>. 3, PP. 106-115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53287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143000"/>
          </a:xfrm>
        </p:spPr>
        <p:txBody>
          <a:bodyPr>
            <a:normAutofit/>
          </a:bodyPr>
          <a:lstStyle/>
          <a:p>
            <a:r>
              <a:rPr lang="cs-CZ" dirty="0" err="1" smtClean="0"/>
              <a:t>Photocatalysis</a:t>
            </a:r>
            <a:endParaRPr lang="cs-CZ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5288038" cy="406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036" y="260648"/>
            <a:ext cx="42632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508104" y="6259012"/>
            <a:ext cx="329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http://dx.doi.org/10.5772/62206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683574" y="3645024"/>
            <a:ext cx="2632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Active</a:t>
            </a:r>
            <a:r>
              <a:rPr lang="cs-CZ" dirty="0" smtClean="0"/>
              <a:t> </a:t>
            </a:r>
            <a:r>
              <a:rPr lang="cs-CZ" dirty="0" err="1" smtClean="0"/>
              <a:t>solat</a:t>
            </a:r>
            <a:r>
              <a:rPr lang="cs-CZ" dirty="0" smtClean="0"/>
              <a:t> </a:t>
            </a:r>
            <a:r>
              <a:rPr lang="cs-CZ" dirty="0" err="1" smtClean="0"/>
              <a:t>photocatalysts</a:t>
            </a:r>
            <a:r>
              <a:rPr lang="cs-CZ" dirty="0" smtClean="0"/>
              <a:t>  (</a:t>
            </a:r>
            <a:r>
              <a:rPr lang="cs-CZ" dirty="0" err="1" smtClean="0"/>
              <a:t>mostly</a:t>
            </a:r>
            <a:r>
              <a:rPr lang="cs-CZ" dirty="0" smtClean="0"/>
              <a:t> </a:t>
            </a:r>
            <a:r>
              <a:rPr lang="cs-CZ" dirty="0" err="1" smtClean="0"/>
              <a:t>semiconductors</a:t>
            </a:r>
            <a:r>
              <a:rPr lang="cs-CZ" dirty="0" smtClean="0"/>
              <a:t>) :  TiO2,  Fe2O3, BiVO4, Bi2WO6, </a:t>
            </a:r>
            <a:r>
              <a:rPr lang="cs-CZ" dirty="0" err="1" smtClean="0"/>
              <a:t>BiOCl</a:t>
            </a:r>
            <a:r>
              <a:rPr lang="cs-CZ" dirty="0" smtClean="0"/>
              <a:t>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7036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Photoreactors</a:t>
            </a:r>
            <a:endParaRPr lang="cs-CZ" dirty="0"/>
          </a:p>
        </p:txBody>
      </p:sp>
      <p:pic>
        <p:nvPicPr>
          <p:cNvPr id="6146" name="Picture 2" descr="Abstrac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84523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5805264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https://pubs.acs.org/doi/pdf/10.1021/jz3000646</a:t>
            </a:r>
          </a:p>
        </p:txBody>
      </p:sp>
    </p:spTree>
    <p:extLst>
      <p:ext uri="{BB962C8B-B14F-4D97-AF65-F5344CB8AC3E}">
        <p14:creationId xmlns:p14="http://schemas.microsoft.com/office/powerpoint/2010/main" val="3905259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Electron</a:t>
            </a:r>
            <a:r>
              <a:rPr lang="cs-CZ" dirty="0" smtClean="0"/>
              <a:t> transfer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14" y="1052736"/>
            <a:ext cx="6686727" cy="295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5152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/>
              <a:t>dx.doi.org/10.1021/jz3000646 | J. </a:t>
            </a:r>
            <a:r>
              <a:rPr lang="cs-CZ" sz="1200" dirty="0" err="1"/>
              <a:t>Phys</a:t>
            </a:r>
            <a:r>
              <a:rPr lang="cs-CZ" sz="1200" dirty="0"/>
              <a:t>. </a:t>
            </a:r>
            <a:r>
              <a:rPr lang="cs-CZ" sz="1200" dirty="0" err="1"/>
              <a:t>Chem</a:t>
            </a:r>
            <a:r>
              <a:rPr lang="cs-CZ" sz="1200" dirty="0"/>
              <a:t>. </a:t>
            </a:r>
            <a:r>
              <a:rPr lang="cs-CZ" sz="1200" dirty="0" err="1"/>
              <a:t>Lett</a:t>
            </a:r>
            <a:r>
              <a:rPr lang="cs-CZ" sz="1200" dirty="0"/>
              <a:t>. 2012, 3, 629−639</a:t>
            </a:r>
            <a:endParaRPr lang="cs-CZ" sz="1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4146525"/>
            <a:ext cx="65976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4831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166</Words>
  <Application>Microsoft Office PowerPoint</Application>
  <PresentationFormat>Předvádění na obrazovce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Catalysis on nanostructured materials</vt:lpstr>
      <vt:lpstr>Prezentace aplikace PowerPoint</vt:lpstr>
      <vt:lpstr>Effect of intrinsic properties of nanomaterials </vt:lpstr>
      <vt:lpstr>Examples</vt:lpstr>
      <vt:lpstr>Production of high energy componds </vt:lpstr>
      <vt:lpstr>Selective organic reactions</vt:lpstr>
      <vt:lpstr>Photocatalysis</vt:lpstr>
      <vt:lpstr>Photoreactors</vt:lpstr>
      <vt:lpstr>Electron transfer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20</cp:revision>
  <dcterms:created xsi:type="dcterms:W3CDTF">2018-10-09T06:26:52Z</dcterms:created>
  <dcterms:modified xsi:type="dcterms:W3CDTF">2019-03-18T10:02:52Z</dcterms:modified>
</cp:coreProperties>
</file>