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5" r:id="rId4"/>
    <p:sldId id="296" r:id="rId5"/>
    <p:sldId id="297" r:id="rId6"/>
    <p:sldId id="280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95"/>
            <p14:sldId id="296"/>
            <p14:sldId id="297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04.11.2018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04.11.2018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04.11.2018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04.11.2018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04.11.2018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04.11.2018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7.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2018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– ráno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12776"/>
            <a:ext cx="10061374" cy="4847456"/>
          </a:xfrm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Dopady HIV infekce na populační dynamiku subsaharské Afriky(</a:t>
            </a:r>
            <a:r>
              <a:rPr lang="cs-CZ" dirty="0" err="1">
                <a:solidFill>
                  <a:schemeClr val="tx2"/>
                </a:solidFill>
              </a:rPr>
              <a:t>Bužík</a:t>
            </a:r>
            <a:r>
              <a:rPr lang="cs-CZ" dirty="0">
                <a:solidFill>
                  <a:schemeClr val="tx2"/>
                </a:solidFill>
              </a:rPr>
              <a:t> Jan)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dirty="0">
                <a:solidFill>
                  <a:schemeClr val="tx2"/>
                </a:solidFill>
              </a:rPr>
              <a:t>Healthy Life Years in the Czech Republic: Different Data Sources, Different Figur</a:t>
            </a:r>
            <a:r>
              <a:rPr lang="en-US" dirty="0"/>
              <a:t>es</a:t>
            </a:r>
            <a:r>
              <a:rPr lang="cs-CZ" dirty="0">
                <a:solidFill>
                  <a:schemeClr val="tx2"/>
                </a:solidFill>
              </a:rPr>
              <a:t>(</a:t>
            </a:r>
            <a:r>
              <a:rPr lang="cs-CZ" dirty="0" err="1">
                <a:solidFill>
                  <a:schemeClr val="tx2"/>
                </a:solidFill>
              </a:rPr>
              <a:t>Blanarsch</a:t>
            </a:r>
            <a:r>
              <a:rPr lang="cs-CZ" dirty="0">
                <a:solidFill>
                  <a:schemeClr val="tx2"/>
                </a:solidFill>
              </a:rPr>
              <a:t> Dominik)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Analýza vztahu náboženského vyznání a plodnosti ve sčítání lidu 2011 (se zařazením vlivu dalších proměnných)(Christian Tomáš)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Důsledky změn věkové struktury obyvatelstva na vývoj nákladů na poskytování životní péče (Beneš Jan)</a:t>
            </a:r>
          </a:p>
        </p:txBody>
      </p:sp>
    </p:spTree>
    <p:extLst>
      <p:ext uri="{BB962C8B-B14F-4D97-AF65-F5344CB8AC3E}">
        <p14:creationId xmlns:p14="http://schemas.microsoft.com/office/powerpoint/2010/main" val="294715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4343F-CE5C-4236-B5C5-E3118405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404664"/>
            <a:ext cx="9753600" cy="835496"/>
          </a:xfrm>
        </p:spPr>
        <p:txBody>
          <a:bodyPr/>
          <a:lstStyle/>
          <a:p>
            <a:r>
              <a:rPr lang="cs-CZ" dirty="0"/>
              <a:t>Prezentace - večer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483AFD-D1EE-468F-8FBF-399367084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84784"/>
            <a:ext cx="9753600" cy="4703440"/>
          </a:xfrm>
        </p:spPr>
        <p:txBody>
          <a:bodyPr/>
          <a:lstStyle/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Ekonomické a kulturní aspekty polské migrace do německého pohraničí (</a:t>
            </a:r>
            <a:r>
              <a:rPr lang="cs-CZ" dirty="0" err="1">
                <a:solidFill>
                  <a:schemeClr val="tx2"/>
                </a:solidFill>
              </a:rPr>
              <a:t>Šefraná</a:t>
            </a:r>
            <a:r>
              <a:rPr lang="cs-CZ" dirty="0">
                <a:solidFill>
                  <a:schemeClr val="tx2"/>
                </a:solidFill>
              </a:rPr>
              <a:t> Natálie)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Konvergenční a divergenční tendence v Evropě z hlediska úmrtnosti: jaké je postavení Česka? (Janda Ondřej)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Ženy v rodinných domácnostech s dětmi a jejich postavení na trhu práce v kontextu vývoje po roce 1989 (</a:t>
            </a:r>
            <a:r>
              <a:rPr lang="cs-CZ" dirty="0" err="1">
                <a:solidFill>
                  <a:schemeClr val="tx2"/>
                </a:solidFill>
              </a:rPr>
              <a:t>Pavlačková</a:t>
            </a:r>
            <a:r>
              <a:rPr lang="cs-CZ" dirty="0">
                <a:solidFill>
                  <a:schemeClr val="tx2"/>
                </a:solidFill>
              </a:rPr>
              <a:t> Nikola)</a:t>
            </a:r>
          </a:p>
        </p:txBody>
      </p:sp>
    </p:spTree>
    <p:extLst>
      <p:ext uri="{BB962C8B-B14F-4D97-AF65-F5344CB8AC3E}">
        <p14:creationId xmlns:p14="http://schemas.microsoft.com/office/powerpoint/2010/main" val="43169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00437-9953-4CC1-B27A-D23BF0DE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příští týden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5F3A1E-EB0D-43D6-A58C-CB2E4E9F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4. části seminární práce</a:t>
            </a:r>
          </a:p>
          <a:p>
            <a:r>
              <a:rPr lang="cs-CZ" dirty="0">
                <a:solidFill>
                  <a:schemeClr val="tx2"/>
                </a:solidFill>
              </a:rPr>
              <a:t>Nezapomenout: 3. část do 6. 11. 2018, 23:59 – když nestihnete, posílat na můj mail.</a:t>
            </a:r>
          </a:p>
          <a:p>
            <a:r>
              <a:rPr lang="cs-CZ" dirty="0">
                <a:solidFill>
                  <a:schemeClr val="tx2"/>
                </a:solidFill>
              </a:rPr>
              <a:t>Prezentace příští týden: </a:t>
            </a:r>
            <a:r>
              <a:rPr lang="cs-CZ" b="1" dirty="0">
                <a:solidFill>
                  <a:schemeClr val="tx2"/>
                </a:solidFill>
              </a:rPr>
              <a:t>Christian Tomáš</a:t>
            </a:r>
            <a:r>
              <a:rPr lang="cs-CZ" dirty="0">
                <a:solidFill>
                  <a:schemeClr val="tx2"/>
                </a:solidFill>
              </a:rPr>
              <a:t>, </a:t>
            </a:r>
            <a:r>
              <a:rPr lang="cs-CZ" b="1" dirty="0">
                <a:solidFill>
                  <a:schemeClr val="tx2"/>
                </a:solidFill>
              </a:rPr>
              <a:t>Karmazínová Lucie</a:t>
            </a:r>
          </a:p>
        </p:txBody>
      </p:sp>
    </p:spTree>
    <p:extLst>
      <p:ext uri="{BB962C8B-B14F-4D97-AF65-F5344CB8AC3E}">
        <p14:creationId xmlns:p14="http://schemas.microsoft.com/office/powerpoint/2010/main" val="38974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178</Words>
  <Application>Microsoft Office PowerPoint</Application>
  <PresentationFormat>Vlastní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Continental_World_16x9</vt:lpstr>
      <vt:lpstr>Geografie obyvatelstva 1</vt:lpstr>
      <vt:lpstr>Prezentace – ráno</vt:lpstr>
      <vt:lpstr>Prezentace - večer</vt:lpstr>
      <vt:lpstr>příští týden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2018-11-04T19:10:31Z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