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5" r:id="rId4"/>
    <p:sldId id="296" r:id="rId5"/>
    <p:sldId id="297" r:id="rId6"/>
    <p:sldId id="280" r:id="rId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3945C66-4D78-4105-A803-86795F3A5B09}">
          <p14:sldIdLst>
            <p14:sldId id="256"/>
            <p14:sldId id="295"/>
            <p14:sldId id="296"/>
            <p14:sldId id="297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0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17.11.2018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17.11.2018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17.11.2018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17.11.2018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17.11.2018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17.11.2018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17.11.2018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17.11.2018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17.11.2018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17.11.2018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17.11.2018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17.11.2018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17.11.2018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3933056"/>
            <a:ext cx="9753600" cy="943744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Geografie obyvatelstva 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dirty="0">
                <a:solidFill>
                  <a:schemeClr val="tx2"/>
                </a:solidFill>
              </a:rPr>
              <a:t>9</a:t>
            </a:r>
            <a:r>
              <a:rPr lang="cs-CZ" sz="2000" b="0" i="0">
                <a:solidFill>
                  <a:schemeClr val="tx2"/>
                </a:solidFill>
              </a:rPr>
              <a:t>. </a:t>
            </a:r>
            <a:r>
              <a:rPr lang="cs-CZ" sz="2000" b="0" i="0" dirty="0">
                <a:solidFill>
                  <a:schemeClr val="tx2"/>
                </a:solidFill>
              </a:rPr>
              <a:t>cvičení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Podzim 2018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Petr HLISNIKOVSKÝ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02438B-6A39-4864-85C6-4E208574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404664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Prezentace – ráno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6750DD-B11F-4DDB-BEBE-CE6797907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20" y="1412776"/>
            <a:ext cx="10061374" cy="4847456"/>
          </a:xfrm>
        </p:spPr>
        <p:txBody>
          <a:bodyPr>
            <a:normAutofit fontScale="92500"/>
          </a:bodyPr>
          <a:lstStyle/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Imigrace a integrace cizinců v Česku: Několik zastavení na cestě země v její migrační proměně z Davida na téměř Goliáše(Vašek Jiří)</a:t>
            </a:r>
          </a:p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US" dirty="0">
                <a:solidFill>
                  <a:schemeClr val="tx2"/>
                </a:solidFill>
              </a:rPr>
              <a:t>Contested spaces: Exploring the intersections of migration, sex work and trafficking in South Africa</a:t>
            </a:r>
            <a:r>
              <a:rPr lang="cs-CZ" dirty="0">
                <a:solidFill>
                  <a:schemeClr val="tx2"/>
                </a:solidFill>
              </a:rPr>
              <a:t> (</a:t>
            </a:r>
            <a:r>
              <a:rPr lang="cs-CZ" dirty="0" err="1">
                <a:solidFill>
                  <a:schemeClr val="tx2"/>
                </a:solidFill>
              </a:rPr>
              <a:t>Dobšovičová</a:t>
            </a:r>
            <a:r>
              <a:rPr lang="cs-CZ" dirty="0">
                <a:solidFill>
                  <a:schemeClr val="tx2"/>
                </a:solidFill>
              </a:rPr>
              <a:t> Tereza)</a:t>
            </a:r>
          </a:p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pt-BR" dirty="0">
                <a:solidFill>
                  <a:schemeClr val="tx2"/>
                </a:solidFill>
              </a:rPr>
              <a:t>Moderní migrace: Stěhování se zvláštním významem</a:t>
            </a:r>
            <a:r>
              <a:rPr lang="cs-CZ" dirty="0">
                <a:solidFill>
                  <a:schemeClr val="tx2"/>
                </a:solidFill>
              </a:rPr>
              <a:t>(Bláhová Anna)</a:t>
            </a:r>
          </a:p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US" dirty="0">
                <a:solidFill>
                  <a:schemeClr val="tx2"/>
                </a:solidFill>
              </a:rPr>
              <a:t>Recent Household Trends in Europe: A Cross-Country Analysis</a:t>
            </a:r>
            <a:r>
              <a:rPr lang="cs-CZ" dirty="0"/>
              <a:t> </a:t>
            </a:r>
            <a:r>
              <a:rPr lang="cs-CZ" dirty="0">
                <a:solidFill>
                  <a:schemeClr val="tx2"/>
                </a:solidFill>
              </a:rPr>
              <a:t>(Vránová Tereza)</a:t>
            </a:r>
          </a:p>
        </p:txBody>
      </p:sp>
    </p:spTree>
    <p:extLst>
      <p:ext uri="{BB962C8B-B14F-4D97-AF65-F5344CB8AC3E}">
        <p14:creationId xmlns:p14="http://schemas.microsoft.com/office/powerpoint/2010/main" val="294715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A4343F-CE5C-4236-B5C5-E31184050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404664"/>
            <a:ext cx="9753600" cy="835496"/>
          </a:xfrm>
        </p:spPr>
        <p:txBody>
          <a:bodyPr/>
          <a:lstStyle/>
          <a:p>
            <a:r>
              <a:rPr lang="cs-CZ" dirty="0"/>
              <a:t>Prezentace - večer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483AFD-D1EE-468F-8FBF-399367084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20" y="1484784"/>
            <a:ext cx="9753600" cy="4703440"/>
          </a:xfrm>
        </p:spPr>
        <p:txBody>
          <a:bodyPr/>
          <a:lstStyle/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Rozmístění a migrace cizinců jako součást sociálně geografické diferenciace Česka (Hübner Kryštof)</a:t>
            </a:r>
          </a:p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Podíl žen na stávkovém hnutí v Rakouském Slezsku na přelomu 19. a 20. století (Závodný Adam)</a:t>
            </a:r>
          </a:p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69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C00437-9953-4CC1-B27A-D23BF0DE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příští týden</a:t>
            </a:r>
            <a:r>
              <a:rPr lang="cs-CZ" dirty="0"/>
              <a:t>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5F3A1E-EB0D-43D6-A58C-CB2E4E9F3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části seminární práce</a:t>
            </a:r>
          </a:p>
          <a:p>
            <a:r>
              <a:rPr lang="cs-CZ" dirty="0">
                <a:solidFill>
                  <a:schemeClr val="tx2"/>
                </a:solidFill>
              </a:rPr>
              <a:t>Nezapomenout: 4. část do 20. 11. 2018, 23:59 – když nestihnete, posílat na můj mail.</a:t>
            </a:r>
          </a:p>
          <a:p>
            <a:r>
              <a:rPr lang="cs-CZ" dirty="0">
                <a:solidFill>
                  <a:schemeClr val="tx2"/>
                </a:solidFill>
              </a:rPr>
              <a:t>Prezentace příští týden: </a:t>
            </a:r>
            <a:r>
              <a:rPr lang="cs-CZ" b="1" dirty="0">
                <a:solidFill>
                  <a:schemeClr val="tx2"/>
                </a:solidFill>
              </a:rPr>
              <a:t>Kohoutová Dagmar, Vránová Tereza</a:t>
            </a:r>
          </a:p>
        </p:txBody>
      </p:sp>
    </p:spTree>
    <p:extLst>
      <p:ext uri="{BB962C8B-B14F-4D97-AF65-F5344CB8AC3E}">
        <p14:creationId xmlns:p14="http://schemas.microsoft.com/office/powerpoint/2010/main" val="389748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DBFF8-CB66-4019-BB81-AD4F95EC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2766219"/>
            <a:ext cx="9753600" cy="132556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6899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161</Words>
  <Application>Microsoft Office PowerPoint</Application>
  <PresentationFormat>Vlastní</PresentationFormat>
  <Paragraphs>22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Continental_World_16x9</vt:lpstr>
      <vt:lpstr>Geografie obyvatelstva 1</vt:lpstr>
      <vt:lpstr>Prezentace – ráno</vt:lpstr>
      <vt:lpstr>Prezentace - večer</vt:lpstr>
      <vt:lpstr>příští týden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2018-09-16T09:41:15Z</dcterms:created>
  <dcterms:modified xsi:type="dcterms:W3CDTF">2018-11-17T16:34:30Z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