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5" r:id="rId4"/>
    <p:sldId id="296" r:id="rId5"/>
    <p:sldId id="297" r:id="rId6"/>
    <p:sldId id="28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296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17.11.2018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9</a:t>
            </a:r>
            <a:r>
              <a:rPr lang="cs-CZ" sz="2000" b="0" i="0">
                <a:solidFill>
                  <a:schemeClr val="tx2"/>
                </a:solidFill>
              </a:rPr>
              <a:t>. </a:t>
            </a:r>
            <a:r>
              <a:rPr lang="cs-CZ" sz="2000" b="0" i="0" dirty="0">
                <a:solidFill>
                  <a:schemeClr val="tx2"/>
                </a:solidFill>
              </a:rPr>
              <a:t>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– ráno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061374" cy="4847456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Imigrace a integrace cizinců v Česku: Několik zastavení na cestě země v její migrační proměně z Davida na téměř Goliáše(Vašek Jiří)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Contested spaces: Exploring the intersections of migration, sex work and trafficking in South Africa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Dobšovičová</a:t>
            </a:r>
            <a:r>
              <a:rPr lang="cs-CZ" dirty="0">
                <a:solidFill>
                  <a:schemeClr val="tx2"/>
                </a:solidFill>
              </a:rPr>
              <a:t> Tereza)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pt-BR" dirty="0">
                <a:solidFill>
                  <a:schemeClr val="tx2"/>
                </a:solidFill>
              </a:rPr>
              <a:t>Moderní migrace: Stěhování se zvláštním významem</a:t>
            </a:r>
            <a:r>
              <a:rPr lang="cs-CZ" dirty="0">
                <a:solidFill>
                  <a:schemeClr val="tx2"/>
                </a:solidFill>
              </a:rPr>
              <a:t>(Bláhová Anna)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Recent Household Trends in Europe: A Cross-Country Analysis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(Vránová Tereza)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/>
              <a:t>Prezentace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9753600" cy="4703440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Rozmístění a migrace cizinců jako součást sociálně geografické diferenciace Česka (Hübner Kryštof)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Podíl žen na stávkovém hnutí v Rakouském Slezsku na přelomu 19. a 20. století (Závodný Adam)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části seminární práce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4. část do 20. 11. 2018, 23:59 – když nestihnete, posílat na můj mail.</a:t>
            </a:r>
          </a:p>
          <a:p>
            <a:r>
              <a:rPr lang="cs-CZ" dirty="0">
                <a:solidFill>
                  <a:schemeClr val="tx2"/>
                </a:solidFill>
              </a:rPr>
              <a:t>Prezentace příští týden: </a:t>
            </a:r>
            <a:r>
              <a:rPr lang="cs-CZ" b="1" dirty="0">
                <a:solidFill>
                  <a:schemeClr val="tx2"/>
                </a:solidFill>
              </a:rPr>
              <a:t>Kohoutová Dagmar, Vránová Tereza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161</Words>
  <Application>Microsoft Office PowerPoint</Application>
  <PresentationFormat>Vlastní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Continental_World_16x9</vt:lpstr>
      <vt:lpstr>Geografie obyvatelstva 1</vt:lpstr>
      <vt:lpstr>Prezentace – ráno</vt:lpstr>
      <vt:lpstr>Prezentace - večer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2018-11-17T16:34:30Z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