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312" r:id="rId4"/>
    <p:sldId id="310" r:id="rId5"/>
    <p:sldId id="311" r:id="rId6"/>
    <p:sldId id="279" r:id="rId7"/>
    <p:sldId id="295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howGuides="1">
      <p:cViewPr varScale="1">
        <p:scale>
          <a:sx n="59" d="100"/>
          <a:sy n="59" d="100"/>
        </p:scale>
        <p:origin x="-96" y="-204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124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cs-CZ" smtClean="0"/>
              <a:pPr/>
              <a:t>14.11.2018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00AEEF"/>
                </a:solidFill>
                <a:latin typeface="Franklin Gothic Medium"/>
                <a:ea typeface="+mj-ea"/>
                <a:cs typeface="+mj-cs"/>
              </a:rPr>
              <a:t>Cvičení č. 6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"/>
              </a:spcBef>
            </a:pPr>
            <a:r>
              <a:rPr lang="pt-BR" dirty="0"/>
              <a:t>Z0136 </a:t>
            </a:r>
            <a:endParaRPr lang="cs-CZ" dirty="0"/>
          </a:p>
          <a:p>
            <a:pPr>
              <a:spcBef>
                <a:spcPts val="6"/>
              </a:spcBef>
            </a:pPr>
            <a:r>
              <a:rPr lang="pt-BR" dirty="0"/>
              <a:t>Územní plánování a urbanismus</a:t>
            </a:r>
            <a:endParaRPr lang="cs-CZ" dirty="0"/>
          </a:p>
          <a:p>
            <a:pPr>
              <a:spcBef>
                <a:spcPts val="6"/>
              </a:spcBef>
            </a:pPr>
            <a:endParaRPr lang="cs-CZ" dirty="0"/>
          </a:p>
          <a:p>
            <a:pPr>
              <a:spcBef>
                <a:spcPts val="6"/>
              </a:spcBef>
            </a:pPr>
            <a:r>
              <a:rPr lang="cs-CZ" dirty="0"/>
              <a:t>14. 11. 2018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xmlns="" id="{6C37501C-F628-4FA8-871B-88EA0EF62CAB}"/>
              </a:ext>
            </a:extLst>
          </p:cNvPr>
          <p:cNvSpPr txBox="1">
            <a:spLocks/>
          </p:cNvSpPr>
          <p:nvPr/>
        </p:nvSpPr>
        <p:spPr>
          <a:xfrm>
            <a:off x="11333541" y="6559827"/>
            <a:ext cx="858459" cy="403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itchFamily="34" charset="0"/>
              <a:buNone/>
              <a:defRPr sz="1800" kern="1200" cap="all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None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None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800" dirty="0">
                <a:solidFill>
                  <a:schemeClr val="bg1"/>
                </a:solidFill>
              </a:rPr>
              <a:t>FG3V</a:t>
            </a:r>
            <a:endParaRPr lang="cs-CZ" sz="8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Poslední ohlédnutí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přečtení: https</a:t>
            </a:r>
            <a:r>
              <a:rPr lang="cs-CZ" dirty="0"/>
              <a:t>://www.lidovky.cz/relax/design/seda-leta-normalizacni.A181105_115834_ln-bydleni_ape</a:t>
            </a:r>
          </a:p>
        </p:txBody>
      </p:sp>
    </p:spTree>
    <p:extLst>
      <p:ext uri="{BB962C8B-B14F-4D97-AF65-F5344CB8AC3E}">
        <p14:creationId xmlns:p14="http://schemas.microsoft.com/office/powerpoint/2010/main" val="150642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3852" y="447676"/>
            <a:ext cx="8686801" cy="781048"/>
          </a:xfrm>
        </p:spPr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8000" y="1071546"/>
            <a:ext cx="8729699" cy="4948254"/>
          </a:xfrm>
        </p:spPr>
        <p:txBody>
          <a:bodyPr>
            <a:noAutofit/>
          </a:bodyPr>
          <a:lstStyle/>
          <a:p>
            <a:endParaRPr lang="cs-CZ" sz="2400" dirty="0"/>
          </a:p>
          <a:p>
            <a:r>
              <a:rPr lang="cs-CZ" sz="2400" dirty="0"/>
              <a:t>Na webových stránkách zvolené obce s rozšířenou působností prostudujte aktuální Územně analytické podklady. Zaměřte se přitom na způsob, </a:t>
            </a:r>
            <a:r>
              <a:rPr lang="cs-CZ" sz="2400" b="1" dirty="0"/>
              <a:t>jakým je vyhodnocena vyváženost vztahu územních podmínek pro udržitelný rozvoj území</a:t>
            </a:r>
            <a:r>
              <a:rPr lang="cs-CZ" sz="2400" dirty="0"/>
              <a:t>. Kriticky zhodnoťte.</a:t>
            </a:r>
          </a:p>
          <a:p>
            <a:r>
              <a:rPr lang="cs-CZ" sz="2400" dirty="0"/>
              <a:t>jde o smysluplné zhodnocení vyváženosti?</a:t>
            </a:r>
          </a:p>
          <a:p>
            <a:r>
              <a:rPr lang="cs-CZ" sz="2400" dirty="0"/>
              <a:t>jaké </a:t>
            </a:r>
            <a:r>
              <a:rPr lang="cs-CZ" sz="2800" b="1" dirty="0"/>
              <a:t>faktory</a:t>
            </a:r>
            <a:r>
              <a:rPr lang="cs-CZ" sz="2400" dirty="0"/>
              <a:t> za jednotlivé pilíře do hodnocení vstupují?</a:t>
            </a:r>
          </a:p>
          <a:p>
            <a:r>
              <a:rPr lang="cs-CZ" sz="2400" dirty="0"/>
              <a:t>jaké důvody či dopady nevyváženosti jsou identifikovány?</a:t>
            </a:r>
          </a:p>
          <a:p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Rozsah cca 1 A4</a:t>
            </a:r>
          </a:p>
          <a:p>
            <a:r>
              <a:rPr lang="cs-CZ" sz="2400" dirty="0"/>
              <a:t>Libovolné ORP, lépe mimo ORP Brno</a:t>
            </a:r>
          </a:p>
          <a:p>
            <a:r>
              <a:rPr lang="cs-CZ" sz="2400" dirty="0"/>
              <a:t>Odevzdat do 21. 11. 2018 včetně</a:t>
            </a:r>
          </a:p>
          <a:p>
            <a:r>
              <a:rPr lang="cs-CZ" sz="2400" dirty="0"/>
              <a:t>Dotazy? Připomínky?</a:t>
            </a:r>
          </a:p>
          <a:p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036" y="22481"/>
            <a:ext cx="5859016" cy="683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8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C57E44-C380-4830-8C41-1C5B1F13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(obrázků)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E281888-DD46-493B-98EC-488F17EF3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https://sd.keepcalm-o-matic.co.uk/i-w600/keep-calm-and-d%C3%ADky-za-pozornost.jpg</a:t>
            </a:r>
          </a:p>
        </p:txBody>
      </p:sp>
    </p:spTree>
    <p:extLst>
      <p:ext uri="{BB962C8B-B14F-4D97-AF65-F5344CB8AC3E}">
        <p14:creationId xmlns:p14="http://schemas.microsoft.com/office/powerpoint/2010/main" val="126137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usiness_Contrast_16x9_TP102895241.potx" id="{7CCACF51-7E93-4CDB-9CB3-109ACBD2E5B1}" vid="{C9E003EA-4B5C-4669-8AB7-F19B062ABD27}"/>
    </a:ext>
  </a:extLst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D182A0E-7F17-4A86-A7C5-8846F54E43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Kontrastní obchodní prezentace (širokoúhlá)</Template>
  <TotalTime>0</TotalTime>
  <Words>115</Words>
  <Application>Microsoft Office PowerPoint</Application>
  <PresentationFormat>Vlastní</PresentationFormat>
  <Paragraphs>21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Business Contrast 16x9</vt:lpstr>
      <vt:lpstr>Cvičení č. 6</vt:lpstr>
      <vt:lpstr>Poslední ohlédnutí</vt:lpstr>
      <vt:lpstr>Zadání cvičení</vt:lpstr>
      <vt:lpstr>Zadání cvičení</vt:lpstr>
      <vt:lpstr>Prezentace aplikace PowerPoint</vt:lpstr>
      <vt:lpstr>Zdroje (obrázků)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2017-10-04T16:11:53Z</dcterms:created>
  <dcterms:modified xsi:type="dcterms:W3CDTF">2018-11-14T15:05:43Z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