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858000" cy="9144000"/>
  <p:embeddedFontLst>
    <p:embeddedFont>
      <p:font typeface="Questrial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Questrial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8798ac5ab_2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8798ac5a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48798ac5ab_2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906463" y="4343400"/>
            <a:ext cx="740568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2582863" y="85725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06463" y="4343400"/>
            <a:ext cx="740568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4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49250" y="6459538"/>
            <a:ext cx="196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600450" y="6459538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/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/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/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350" y="1738313"/>
            <a:ext cx="747553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esktop.arcgis.com/en/arcmap/10.3/tools/supplement/pathnames-explained-absolute-relative-unc-and-url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2047275" y="2099275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200"/>
              <a:t>GEOGRAFICKÁ KARTOGRAFIE</a:t>
            </a:r>
            <a:endParaRPr/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825500" y="4456113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>
                <a:solidFill>
                  <a:srgbClr val="7F7F7F"/>
                </a:solidFill>
              </a:rPr>
              <a:t> PODZIM 2018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714500" y="6211888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5549900" y="4937125"/>
            <a:ext cx="318293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Dajana SNOPKOVÁ, 423348</a:t>
            </a:r>
            <a:b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Vendula SVOBODOVÁ, 394544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 ŠVIK, 408496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822325" y="287338"/>
            <a:ext cx="7543800" cy="1449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Nastavení relativních cest</a:t>
            </a:r>
            <a:endParaRPr/>
          </a:p>
        </p:txBody>
      </p:sp>
      <p:sp>
        <p:nvSpPr>
          <p:cNvPr id="115" name="Google Shape;115;p14"/>
          <p:cNvSpPr txBox="1"/>
          <p:nvPr>
            <p:ph idx="1" type="body"/>
          </p:nvPr>
        </p:nvSpPr>
        <p:spPr>
          <a:xfrm>
            <a:off x="822325" y="1846263"/>
            <a:ext cx="7543800" cy="40227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absolutní cesty nefungují při exportu projektu, nebo přesunutí projektu/dat </a:t>
            </a:r>
            <a:endParaRPr/>
          </a:p>
          <a:p>
            <a:pPr indent="-114300" lvl="0" marL="90487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cs-CZ"/>
              <a:t> nastavení pro aktuální projekt: </a:t>
            </a:r>
            <a:endParaRPr/>
          </a:p>
          <a:p>
            <a:pPr indent="-182562" lvl="1" marL="382587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i="1" lang="cs-CZ"/>
              <a:t>File -&gt; Map Document Properties -&gt; zaškrtnout Store relative pathnames to data source</a:t>
            </a:r>
            <a:endParaRPr i="1"/>
          </a:p>
          <a:p>
            <a:pPr indent="-114300" lvl="0" marL="90487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cs-CZ"/>
              <a:t> nastavení pro každý projekt (globální nastavení ArcGisu):</a:t>
            </a:r>
            <a:endParaRPr/>
          </a:p>
          <a:p>
            <a:pPr indent="-182562" lvl="1" marL="382587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i="1" lang="cs-CZ"/>
              <a:t>Customize -&gt; ArcMap Options -&gt; General -&gt; zaškrtnout Make relative paths the default for new map documents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114300" lvl="0" marL="90487" rtl="0" algn="l">
              <a:spcBef>
                <a:spcPts val="0"/>
              </a:spcBef>
              <a:spcAft>
                <a:spcPts val="0"/>
              </a:spcAft>
              <a:buSzPts val="1800"/>
              <a:buChar char="o"/>
            </a:pPr>
            <a:r>
              <a:rPr lang="cs-CZ"/>
              <a:t> více na: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http://desktop.arcgis.com/en/arcmap/10.3/tools/supplement/pathnames-explained-absolute-relative-unc-and-url.htm</a:t>
            </a:r>
            <a:r>
              <a:rPr lang="cs-CZ"/>
              <a:t> </a:t>
            </a:r>
            <a:endParaRPr i="1"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Export v ArcGIS</a:t>
            </a:r>
            <a:endParaRPr/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data - (vektory, rastry…), adresářová struktura se soubory .shp, .shx…</a:t>
            </a:r>
            <a:endParaRPr/>
          </a:p>
          <a:p>
            <a:pPr indent="-182563" lvl="1" marL="38258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exportují se samotná data bez vizualizace (tu volí ArcGIS defaultně)</a:t>
            </a:r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913" y="3740027"/>
            <a:ext cx="5596114" cy="314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64" y="2523326"/>
            <a:ext cx="5581426" cy="221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Export v ArcGIS</a:t>
            </a:r>
            <a:endParaRPr/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vizualizace dat, měřítková omezení, nastavení popisků, roztřídění do kategorií – jediný soubor (layer) s koncovkou .lyr</a:t>
            </a:r>
            <a:endParaRPr/>
          </a:p>
          <a:p>
            <a:pPr indent="-182563" lvl="1" marL="38258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neexportují se data jako taková, ale pouze jejich „úprava v ArcGIS“</a:t>
            </a:r>
            <a:endParaRPr/>
          </a:p>
          <a:p>
            <a:pPr indent="-182562" lvl="2" marL="56673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cs-CZ"/>
              <a:t>při pokusu o odškrtnutí křížku u daných vrstev se program ptá na cestu k zobrazovaným datům a jejich atributům, které má vizualizovat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38" y="3794601"/>
            <a:ext cx="5292080" cy="297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920" y="3502360"/>
            <a:ext cx="5106516" cy="584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Export v ArcGIS</a:t>
            </a:r>
            <a:endParaRPr/>
          </a:p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mapový projekt – jediný soubor s koncovkou .mxd</a:t>
            </a:r>
            <a:endParaRPr/>
          </a:p>
          <a:p>
            <a:pPr indent="-182563" lvl="1" marL="38258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exportuje se pouze nastavení v projektu (rozvržení v layout view, souřadnicový systém projektu…)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mapový projekt je sám o sobě nepoužitelný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pro export nastavení projektu, vizualizace… a samotných dat je lepší využít Map Package – jediný zkomprimovaný soubor</a:t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4077072"/>
            <a:ext cx="4716016" cy="265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Export do Map Package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potřeba vyplnění základních údajů pro export – které to jsou, zobrazí upozornění při zmáčknutí Analyze; exportuje tlačítko Share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077" y="2564904"/>
            <a:ext cx="7236296" cy="40704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5508104" y="3212976"/>
            <a:ext cx="360040" cy="21602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976076" y="5517232"/>
            <a:ext cx="7124315" cy="57606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Export do Map Package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pozn.: Export vyžaduje mít už uložený Mapový projekt, jinak se zeptá na cestu k jeho uložení</a:t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r>
              <a:t/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r>
              <a:t/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r>
              <a:t/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None/>
            </a:pPr>
            <a:r>
              <a:t/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zatímco samotná data .shp lze vždy otevřít v jakémkoliv software, layer, mapový projekt a Map Package ne; často to platí i u starších verzí ArcGIS</a:t>
            </a:r>
            <a:endParaRPr/>
          </a:p>
          <a:p>
            <a:pPr indent="-182563" lvl="1" marL="38258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/>
              <a:t>na druhou stranu kromě Map Package, bude při přenosu dat vždy u exportu část z vašeho projektu chybět (vizualizace, data, měřítková omezení…)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0650" y="2852936"/>
            <a:ext cx="63627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