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8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07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7560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9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42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1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77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56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23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66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76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1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6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62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11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2811-EB7E-4422-8ADC-0E7C3B8548B1}" type="datetimeFigureOut">
              <a:rPr lang="sk-SK" smtClean="0"/>
              <a:t>26. 11. 2018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3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ovemapy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Z3090c </a:t>
            </a:r>
            <a:r>
              <a:rPr lang="sk-SK" dirty="0" err="1"/>
              <a:t>Humánní</a:t>
            </a:r>
            <a:r>
              <a:rPr lang="sk-SK" dirty="0"/>
              <a:t> geografie - cvičení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21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Vnútorná štruktúra 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Neoklasická</a:t>
            </a:r>
            <a:r>
              <a:rPr lang="sk-SK" sz="2000" dirty="0" smtClean="0"/>
              <a:t> ekonómia</a:t>
            </a:r>
          </a:p>
          <a:p>
            <a:r>
              <a:rPr lang="sk-SK" sz="2000" dirty="0" smtClean="0"/>
              <a:t>Vzdialenosť od centra (CBD) a polohová renta</a:t>
            </a:r>
          </a:p>
          <a:p>
            <a:r>
              <a:rPr lang="sk-SK" sz="2000" dirty="0" err="1" smtClean="0"/>
              <a:t>Bid</a:t>
            </a:r>
            <a:r>
              <a:rPr lang="sk-SK" sz="2000" dirty="0" smtClean="0"/>
              <a:t>-rent je maximálna cena ktorú je schopný nájomca zaplatiť a zároveň pri tom neprerobiť</a:t>
            </a:r>
          </a:p>
          <a:p>
            <a:r>
              <a:rPr lang="sk-SK" sz="2000" dirty="0" smtClean="0"/>
              <a:t>Trh s pozemkami</a:t>
            </a:r>
          </a:p>
          <a:p>
            <a:r>
              <a:rPr lang="sk-SK" sz="2000" dirty="0" smtClean="0"/>
              <a:t>Lokalizácia funkcií v meste podľa schopnosti platiť rentu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0747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Bid</a:t>
            </a:r>
            <a:r>
              <a:rPr lang="sk-SK" dirty="0" smtClean="0"/>
              <a:t>-rent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Atraktivita mestského priestoru</a:t>
            </a:r>
          </a:p>
          <a:p>
            <a:r>
              <a:rPr lang="sk-SK" dirty="0" smtClean="0"/>
              <a:t>Kritický pohľad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85" y="3045125"/>
            <a:ext cx="5259915" cy="39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cv. </a:t>
            </a:r>
            <a:r>
              <a:rPr lang="sk-SK" dirty="0"/>
              <a:t>9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S využitím (</a:t>
            </a:r>
            <a:r>
              <a:rPr lang="cs-CZ" sz="2000" dirty="0" err="1" smtClean="0"/>
              <a:t>fungujúcich</a:t>
            </a:r>
            <a:r>
              <a:rPr lang="cs-CZ" sz="2000" dirty="0"/>
              <a:t>) webových cenových </a:t>
            </a:r>
            <a:r>
              <a:rPr lang="cs-CZ" sz="2000" dirty="0" err="1" smtClean="0"/>
              <a:t>máp</a:t>
            </a:r>
            <a:r>
              <a:rPr lang="cs-CZ" sz="2000" dirty="0" smtClean="0"/>
              <a:t> </a:t>
            </a:r>
            <a:r>
              <a:rPr lang="cs-CZ" sz="2000" dirty="0"/>
              <a:t>na </a:t>
            </a:r>
            <a:r>
              <a:rPr lang="cs-CZ" sz="2000" dirty="0" smtClean="0"/>
              <a:t>portále</a:t>
            </a:r>
            <a:r>
              <a:rPr lang="sk-SK" sz="2000" dirty="0"/>
              <a:t> </a:t>
            </a:r>
            <a:r>
              <a:rPr lang="cs-CZ" sz="2000" u="sng" dirty="0" smtClean="0">
                <a:hlinkClick r:id="rId2"/>
              </a:rPr>
              <a:t>http</a:t>
            </a:r>
            <a:r>
              <a:rPr lang="cs-CZ" sz="2000" u="sng" dirty="0">
                <a:hlinkClick r:id="rId2"/>
              </a:rPr>
              <a:t>://</a:t>
            </a:r>
            <a:r>
              <a:rPr lang="cs-CZ" sz="2000" u="sng" dirty="0" smtClean="0">
                <a:hlinkClick r:id="rId2"/>
              </a:rPr>
              <a:t>www.cenovemapy.cz/</a:t>
            </a:r>
            <a:r>
              <a:rPr lang="cs-CZ" sz="2000" dirty="0"/>
              <a:t> </a:t>
            </a:r>
            <a:r>
              <a:rPr lang="cs-CZ" sz="2000" dirty="0" smtClean="0"/>
              <a:t>sledujte </a:t>
            </a:r>
            <a:r>
              <a:rPr lang="cs-CZ" sz="2000" dirty="0" err="1" smtClean="0"/>
              <a:t>priebeh</a:t>
            </a:r>
            <a:r>
              <a:rPr lang="cs-CZ" sz="2000" dirty="0" smtClean="0"/>
              <a:t> </a:t>
            </a:r>
            <a:r>
              <a:rPr lang="cs-CZ" sz="2000" dirty="0" err="1" smtClean="0"/>
              <a:t>cien</a:t>
            </a:r>
            <a:r>
              <a:rPr lang="cs-CZ" sz="2000" dirty="0" smtClean="0"/>
              <a:t> </a:t>
            </a:r>
            <a:r>
              <a:rPr lang="cs-CZ" sz="2000" dirty="0" err="1" smtClean="0"/>
              <a:t>pozemkov</a:t>
            </a:r>
            <a:r>
              <a:rPr lang="cs-CZ" sz="2000" dirty="0" smtClean="0"/>
              <a:t> </a:t>
            </a:r>
            <a:r>
              <a:rPr lang="cs-CZ" sz="2000" dirty="0" err="1" smtClean="0"/>
              <a:t>pozdĺž</a:t>
            </a:r>
            <a:r>
              <a:rPr lang="cs-CZ" sz="2000" dirty="0" smtClean="0"/>
              <a:t> </a:t>
            </a:r>
            <a:r>
              <a:rPr lang="cs-CZ" sz="2000" dirty="0" err="1" smtClean="0"/>
              <a:t>línie</a:t>
            </a:r>
            <a:r>
              <a:rPr lang="cs-CZ" sz="2000" dirty="0" smtClean="0"/>
              <a:t> </a:t>
            </a:r>
            <a:r>
              <a:rPr lang="cs-CZ" sz="2000" dirty="0" err="1" smtClean="0"/>
              <a:t>vedenej</a:t>
            </a:r>
            <a:r>
              <a:rPr lang="cs-CZ" sz="2000" dirty="0" smtClean="0"/>
              <a:t> </a:t>
            </a:r>
            <a:r>
              <a:rPr lang="cs-CZ" sz="2000" dirty="0" err="1" smtClean="0"/>
              <a:t>ľubovolným</a:t>
            </a:r>
            <a:r>
              <a:rPr lang="cs-CZ" sz="2000" dirty="0" smtClean="0"/>
              <a:t> </a:t>
            </a:r>
            <a:r>
              <a:rPr lang="cs-CZ" sz="2000" dirty="0" err="1" smtClean="0"/>
              <a:t>smerom</a:t>
            </a:r>
            <a:r>
              <a:rPr lang="cs-CZ" sz="2000" dirty="0" smtClean="0"/>
              <a:t> </a:t>
            </a:r>
            <a:r>
              <a:rPr lang="cs-CZ" sz="2000" dirty="0" err="1" smtClean="0"/>
              <a:t>zo</a:t>
            </a:r>
            <a:r>
              <a:rPr lang="cs-CZ" sz="2000" dirty="0" smtClean="0"/>
              <a:t> </a:t>
            </a:r>
            <a:r>
              <a:rPr lang="cs-CZ" sz="2000" dirty="0"/>
              <a:t>zvoleného centra </a:t>
            </a:r>
            <a:r>
              <a:rPr lang="cs-CZ" sz="2000" dirty="0" err="1" smtClean="0"/>
              <a:t>mesta</a:t>
            </a:r>
            <a:r>
              <a:rPr lang="cs-CZ" sz="2000" dirty="0"/>
              <a:t>. V </a:t>
            </a:r>
            <a:r>
              <a:rPr lang="cs-CZ" sz="2000" dirty="0" smtClean="0"/>
              <a:t>grafe </a:t>
            </a:r>
            <a:r>
              <a:rPr lang="cs-CZ" sz="2000" dirty="0" err="1" smtClean="0"/>
              <a:t>vyjadrite</a:t>
            </a:r>
            <a:r>
              <a:rPr lang="cs-CZ" sz="2000" dirty="0" smtClean="0"/>
              <a:t> </a:t>
            </a:r>
            <a:r>
              <a:rPr lang="cs-CZ" sz="2000" dirty="0"/>
              <a:t>vývoj ceny v závislosti na </a:t>
            </a:r>
            <a:r>
              <a:rPr lang="cs-CZ" sz="2000" dirty="0" err="1" smtClean="0"/>
              <a:t>vzdialenosti</a:t>
            </a:r>
            <a:r>
              <a:rPr lang="cs-CZ" sz="2000" dirty="0" smtClean="0"/>
              <a:t> </a:t>
            </a:r>
            <a:r>
              <a:rPr lang="cs-CZ" sz="2000" dirty="0"/>
              <a:t>od centra. Významné špičky či </a:t>
            </a:r>
            <a:r>
              <a:rPr lang="cs-CZ" sz="2000" dirty="0" err="1" smtClean="0"/>
              <a:t>prepady</a:t>
            </a:r>
            <a:r>
              <a:rPr lang="cs-CZ" sz="2000" dirty="0" smtClean="0"/>
              <a:t> </a:t>
            </a:r>
            <a:r>
              <a:rPr lang="cs-CZ" sz="2000" dirty="0"/>
              <a:t>ceny </a:t>
            </a:r>
            <a:r>
              <a:rPr lang="cs-CZ" sz="2000" dirty="0" err="1" smtClean="0"/>
              <a:t>pozdĺž</a:t>
            </a:r>
            <a:r>
              <a:rPr lang="cs-CZ" sz="2000" dirty="0" smtClean="0"/>
              <a:t> </a:t>
            </a:r>
            <a:r>
              <a:rPr lang="cs-CZ" sz="2000" dirty="0" err="1" smtClean="0"/>
              <a:t>sledovanej</a:t>
            </a:r>
            <a:r>
              <a:rPr lang="cs-CZ" sz="2000" dirty="0" smtClean="0"/>
              <a:t> </a:t>
            </a:r>
            <a:r>
              <a:rPr lang="cs-CZ" sz="2000" dirty="0" err="1" smtClean="0"/>
              <a:t>línie</a:t>
            </a:r>
            <a:r>
              <a:rPr lang="cs-CZ" sz="2000" dirty="0" smtClean="0"/>
              <a:t> </a:t>
            </a:r>
            <a:r>
              <a:rPr lang="cs-CZ" sz="2000" dirty="0"/>
              <a:t>identifikujte.</a:t>
            </a:r>
            <a:endParaRPr lang="sk-SK" sz="2000" dirty="0"/>
          </a:p>
          <a:p>
            <a:endParaRPr lang="sk-SK" sz="2000" dirty="0"/>
          </a:p>
          <a:p>
            <a:r>
              <a:rPr lang="cs-CZ" sz="2000" dirty="0" err="1" smtClean="0"/>
              <a:t>Línie</a:t>
            </a:r>
            <a:r>
              <a:rPr lang="cs-CZ" sz="2000" dirty="0" smtClean="0"/>
              <a:t> </a:t>
            </a:r>
            <a:r>
              <a:rPr lang="cs-CZ" sz="2000" dirty="0"/>
              <a:t>veďte </a:t>
            </a:r>
            <a:r>
              <a:rPr lang="cs-CZ" sz="2000" dirty="0" err="1" smtClean="0"/>
              <a:t>najmenej</a:t>
            </a:r>
            <a:r>
              <a:rPr lang="cs-CZ" sz="2000" dirty="0" smtClean="0"/>
              <a:t> </a:t>
            </a:r>
            <a:r>
              <a:rPr lang="cs-CZ" sz="2000" dirty="0" err="1" smtClean="0"/>
              <a:t>dve</a:t>
            </a:r>
            <a:r>
              <a:rPr lang="cs-CZ" sz="2000" dirty="0" smtClean="0"/>
              <a:t>. </a:t>
            </a:r>
            <a:r>
              <a:rPr lang="cs-CZ" sz="2000" dirty="0" err="1" smtClean="0"/>
              <a:t>Líniu</a:t>
            </a:r>
            <a:r>
              <a:rPr lang="cs-CZ" sz="2000" dirty="0" smtClean="0"/>
              <a:t> </a:t>
            </a:r>
            <a:r>
              <a:rPr lang="cs-CZ" sz="2000" dirty="0"/>
              <a:t>identifikujte </a:t>
            </a:r>
            <a:r>
              <a:rPr lang="cs-CZ" sz="2000" dirty="0" err="1" smtClean="0"/>
              <a:t>počiatočným</a:t>
            </a:r>
            <a:r>
              <a:rPr lang="cs-CZ" sz="2000" dirty="0" smtClean="0"/>
              <a:t> </a:t>
            </a:r>
            <a:r>
              <a:rPr lang="cs-CZ" sz="2000" dirty="0"/>
              <a:t>a koncovým </a:t>
            </a:r>
            <a:r>
              <a:rPr lang="cs-CZ" sz="2000" dirty="0" err="1" smtClean="0"/>
              <a:t>bodom</a:t>
            </a:r>
            <a:endParaRPr lang="sk-SK" sz="2000" dirty="0"/>
          </a:p>
          <a:p>
            <a:pPr marL="0" indent="0">
              <a:buNone/>
            </a:pPr>
            <a:r>
              <a:rPr lang="cs-CZ" sz="2000" dirty="0"/>
              <a:t> </a:t>
            </a:r>
            <a:endParaRPr lang="sk-SK" sz="2000" dirty="0"/>
          </a:p>
          <a:p>
            <a:r>
              <a:rPr lang="cs-CZ" sz="2000" dirty="0" err="1" smtClean="0"/>
              <a:t>Pre</a:t>
            </a:r>
            <a:r>
              <a:rPr lang="cs-CZ" sz="2000" dirty="0" smtClean="0"/>
              <a:t> </a:t>
            </a:r>
            <a:r>
              <a:rPr lang="cs-CZ" sz="2000" dirty="0" err="1" smtClean="0"/>
              <a:t>odhadovanie</a:t>
            </a:r>
            <a:r>
              <a:rPr lang="cs-CZ" sz="2000" dirty="0" smtClean="0"/>
              <a:t> </a:t>
            </a:r>
            <a:r>
              <a:rPr lang="cs-CZ" sz="2000" dirty="0" err="1" smtClean="0"/>
              <a:t>vzdialenosti</a:t>
            </a:r>
            <a:r>
              <a:rPr lang="cs-CZ" sz="2000" dirty="0" smtClean="0"/>
              <a:t> </a:t>
            </a:r>
            <a:r>
              <a:rPr lang="cs-CZ" sz="2000" dirty="0"/>
              <a:t>využijte nástroje </a:t>
            </a:r>
            <a:r>
              <a:rPr lang="cs-CZ" sz="2000" dirty="0" err="1" smtClean="0"/>
              <a:t>merania</a:t>
            </a:r>
            <a:r>
              <a:rPr lang="cs-CZ" sz="2000" dirty="0" smtClean="0"/>
              <a:t> </a:t>
            </a:r>
            <a:r>
              <a:rPr lang="cs-CZ" sz="2000" dirty="0" err="1" smtClean="0"/>
              <a:t>vzdialenosti</a:t>
            </a:r>
            <a:r>
              <a:rPr lang="cs-CZ" sz="2000" dirty="0" smtClean="0"/>
              <a:t> </a:t>
            </a:r>
            <a:r>
              <a:rPr lang="cs-CZ" sz="2000" dirty="0" err="1" smtClean="0"/>
              <a:t>napr</a:t>
            </a:r>
            <a:r>
              <a:rPr lang="cs-CZ" sz="2000" dirty="0" smtClean="0"/>
              <a:t>. </a:t>
            </a:r>
            <a:r>
              <a:rPr lang="cs-CZ" sz="2000" dirty="0"/>
              <a:t>v </a:t>
            </a:r>
            <a:r>
              <a:rPr lang="cs-CZ" sz="2000" dirty="0" err="1"/>
              <a:t>GoogleMaps</a:t>
            </a:r>
            <a:r>
              <a:rPr lang="cs-CZ" sz="2000" dirty="0"/>
              <a:t>.</a:t>
            </a:r>
            <a:endParaRPr lang="sk-SK" sz="20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1648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Mapa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67" y="2558486"/>
            <a:ext cx="6258798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Grafy + Záver (interpretácia)</a:t>
            </a:r>
          </a:p>
          <a:p>
            <a:r>
              <a:rPr lang="sk-SK" dirty="0" smtClean="0"/>
              <a:t>Zdôvodnenie výberu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počiatočného bodu</a:t>
            </a:r>
          </a:p>
          <a:p>
            <a:pPr marL="0" indent="0">
              <a:buNone/>
            </a:pPr>
            <a:endParaRPr lang="sk-SK" dirty="0"/>
          </a:p>
          <a:p>
            <a:endParaRPr lang="sk-SK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02" y="797797"/>
            <a:ext cx="7001852" cy="3381847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1" y="3842131"/>
            <a:ext cx="6430272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</TotalTime>
  <Words>71</Words>
  <Application>Microsoft Office PowerPoint</Application>
  <PresentationFormat>Vlastní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Fazeta</vt:lpstr>
      <vt:lpstr>Z3090c Humánní geografie - cvičení </vt:lpstr>
      <vt:lpstr>Vnútorná štruktúra mesta</vt:lpstr>
      <vt:lpstr>Bid-rent</vt:lpstr>
      <vt:lpstr>Zadanie cv. 9 </vt:lpstr>
      <vt:lpstr>Výstup</vt:lpstr>
      <vt:lpstr>Výstup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 – cv. 7</dc:title>
  <dc:creator>Jožisko</dc:creator>
  <cp:lastModifiedBy>uzivatel</cp:lastModifiedBy>
  <cp:revision>21</cp:revision>
  <dcterms:created xsi:type="dcterms:W3CDTF">2017-11-28T18:41:38Z</dcterms:created>
  <dcterms:modified xsi:type="dcterms:W3CDTF">2018-11-26T17:24:58Z</dcterms:modified>
</cp:coreProperties>
</file>