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579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937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132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7034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8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716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6802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902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384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922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776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69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43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95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159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207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2F61-63B2-4E5A-9611-166F6AD692F8}" type="datetimeFigureOut">
              <a:rPr lang="sk-SK" smtClean="0"/>
              <a:t>8.10.2018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013800-F4D6-4BCB-8DFA-AC906C58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992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Humánna geografia - cvičenia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645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Cvičenie č.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Otázky?</a:t>
            </a:r>
          </a:p>
          <a:p>
            <a:r>
              <a:rPr lang="sk-SK" dirty="0" smtClean="0"/>
              <a:t>Oprava bude trvať dlhšie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927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Teória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Informácie z prednášky</a:t>
            </a:r>
          </a:p>
          <a:p>
            <a:r>
              <a:rPr lang="sk-SK" dirty="0" smtClean="0"/>
              <a:t>História medzinárodného obchodu</a:t>
            </a:r>
          </a:p>
          <a:p>
            <a:pPr lvl="1"/>
            <a:r>
              <a:rPr lang="sk-SK" dirty="0" smtClean="0"/>
              <a:t>Vývoj spoločnosti, vznik štátov</a:t>
            </a:r>
          </a:p>
          <a:p>
            <a:pPr lvl="1"/>
            <a:r>
              <a:rPr lang="sk-SK" dirty="0" smtClean="0"/>
              <a:t>Vývoj dopravy (</a:t>
            </a:r>
            <a:r>
              <a:rPr lang="sk-SK" dirty="0" err="1" smtClean="0"/>
              <a:t>domestikácia</a:t>
            </a:r>
            <a:r>
              <a:rPr lang="sk-SK" dirty="0" smtClean="0"/>
              <a:t> zvierat, vynález kolesa, stavba lodí)</a:t>
            </a:r>
          </a:p>
          <a:p>
            <a:pPr lvl="1"/>
            <a:r>
              <a:rPr lang="sk-SK" dirty="0" smtClean="0"/>
              <a:t>Rozvoj ekonomík</a:t>
            </a:r>
          </a:p>
          <a:p>
            <a:r>
              <a:rPr lang="sk-SK" dirty="0" smtClean="0"/>
              <a:t>Moderná spoločnosť</a:t>
            </a:r>
          </a:p>
          <a:p>
            <a:pPr lvl="1"/>
            <a:r>
              <a:rPr lang="sk-SK" dirty="0" smtClean="0"/>
              <a:t>Industrializácia</a:t>
            </a:r>
          </a:p>
          <a:p>
            <a:pPr lvl="1"/>
            <a:r>
              <a:rPr lang="sk-SK" dirty="0" smtClean="0"/>
              <a:t>Ďalší rozvoj dopravy (parná lokomotíva, automobil, lietadlá)</a:t>
            </a:r>
          </a:p>
          <a:p>
            <a:pPr lvl="1"/>
            <a:r>
              <a:rPr lang="sk-SK" dirty="0" smtClean="0"/>
              <a:t>Rýchlejší vývoj spoločnosti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389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Faktory ovplyvňujúce medzinárodný obchod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Doprava (vzdialenosť a spôsob dopravy zbožia)</a:t>
            </a:r>
          </a:p>
          <a:p>
            <a:r>
              <a:rPr lang="sk-SK" dirty="0" smtClean="0"/>
              <a:t>Biologické a chemické faktory (dostupnosť produktov v danej krajine, prostriedky na konzerváciu)</a:t>
            </a:r>
          </a:p>
          <a:p>
            <a:r>
              <a:rPr lang="sk-SK" dirty="0" smtClean="0"/>
              <a:t>Ekonomika</a:t>
            </a:r>
          </a:p>
          <a:p>
            <a:pPr lvl="1"/>
            <a:r>
              <a:rPr lang="sk-SK" dirty="0" smtClean="0"/>
              <a:t>Výrobné náklady</a:t>
            </a:r>
          </a:p>
          <a:p>
            <a:pPr lvl="1"/>
            <a:r>
              <a:rPr lang="sk-SK" dirty="0" smtClean="0"/>
              <a:t>Prepravné náklady</a:t>
            </a:r>
          </a:p>
          <a:p>
            <a:pPr lvl="1"/>
            <a:r>
              <a:rPr lang="sk-SK" dirty="0" smtClean="0"/>
              <a:t>Celkový zisk z predaja a distribúcie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714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Označovanie potravín 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100" y="2133600"/>
            <a:ext cx="7065625" cy="3778250"/>
          </a:xfrm>
        </p:spPr>
      </p:pic>
    </p:spTree>
    <p:extLst>
      <p:ext uri="{BB962C8B-B14F-4D97-AF65-F5344CB8AC3E}">
        <p14:creationId xmlns:p14="http://schemas.microsoft.com/office/powerpoint/2010/main" val="92525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867" y="2133600"/>
            <a:ext cx="6970091" cy="3778250"/>
          </a:xfrm>
        </p:spPr>
      </p:pic>
    </p:spTree>
    <p:extLst>
      <p:ext uri="{BB962C8B-B14F-4D97-AF65-F5344CB8AC3E}">
        <p14:creationId xmlns:p14="http://schemas.microsoft.com/office/powerpoint/2010/main" val="204202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cvičenia č.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Navštívte potravinový supermarket a náhodne si vyberte cca 50 zložiek potravín, prierezovo naprieč druhmi</a:t>
            </a:r>
          </a:p>
          <a:p>
            <a:r>
              <a:rPr lang="sk-SK" dirty="0" smtClean="0"/>
              <a:t>U každej položky sa pokúste zistiť región pôvodu – krajinu, kde bol produkt vyrobený/vypestovaný</a:t>
            </a:r>
          </a:p>
          <a:p>
            <a:r>
              <a:rPr lang="sk-SK" dirty="0" smtClean="0"/>
              <a:t>Výber obchodu</a:t>
            </a:r>
          </a:p>
          <a:p>
            <a:pPr lvl="1"/>
            <a:r>
              <a:rPr lang="sk-SK" dirty="0" smtClean="0"/>
              <a:t>Albert</a:t>
            </a:r>
          </a:p>
          <a:p>
            <a:pPr lvl="1"/>
            <a:r>
              <a:rPr lang="sk-SK" dirty="0" err="1" smtClean="0"/>
              <a:t>Globus</a:t>
            </a:r>
            <a:endParaRPr lang="sk-SK" dirty="0" smtClean="0"/>
          </a:p>
          <a:p>
            <a:pPr lvl="1"/>
            <a:r>
              <a:rPr lang="sk-SK" dirty="0" smtClean="0"/>
              <a:t>Tesco</a:t>
            </a:r>
          </a:p>
          <a:p>
            <a:pPr lvl="1"/>
            <a:r>
              <a:rPr lang="sk-SK" dirty="0" smtClean="0"/>
              <a:t>Billa</a:t>
            </a:r>
          </a:p>
          <a:p>
            <a:pPr lvl="1"/>
            <a:r>
              <a:rPr lang="sk-SK" dirty="0" smtClean="0"/>
              <a:t>Kaufland</a:t>
            </a:r>
          </a:p>
          <a:p>
            <a:pPr lvl="1"/>
            <a:r>
              <a:rPr lang="sk-SK" dirty="0" smtClean="0"/>
              <a:t>Lidl</a:t>
            </a:r>
          </a:p>
        </p:txBody>
      </p:sp>
    </p:spTree>
    <p:extLst>
      <p:ext uri="{BB962C8B-B14F-4D97-AF65-F5344CB8AC3E}">
        <p14:creationId xmlns:p14="http://schemas.microsoft.com/office/powerpoint/2010/main" val="2548978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Zadanie cvičenia č. 3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Vypracovanie:</a:t>
            </a:r>
          </a:p>
          <a:p>
            <a:r>
              <a:rPr lang="sk-SK" b="1" dirty="0" smtClean="0"/>
              <a:t>Tabuľka</a:t>
            </a:r>
            <a:r>
              <a:rPr lang="sk-SK" dirty="0" smtClean="0"/>
              <a:t> – bude obsahovať stĺpec so štátom, odkiaľ produkty pochádzajú, stĺpec v ktorom bude početnosť produktov v danom štáte a stĺpec, kde budú vymenované jednotlivé produkty</a:t>
            </a:r>
          </a:p>
          <a:p>
            <a:r>
              <a:rPr lang="sk-SK" b="1" dirty="0" smtClean="0"/>
              <a:t>Mapa </a:t>
            </a:r>
            <a:r>
              <a:rPr lang="sk-SK" dirty="0" smtClean="0"/>
              <a:t>– zaznačiť do mapy krajiny pôvodu a početnosť</a:t>
            </a:r>
          </a:p>
          <a:p>
            <a:r>
              <a:rPr lang="sk-SK" b="1" dirty="0" smtClean="0"/>
              <a:t>Komentár (Záver) </a:t>
            </a:r>
            <a:r>
              <a:rPr lang="sk-SK" dirty="0" smtClean="0"/>
              <a:t>– bude obsahovať  dôvody priestorového rozloženia produktov, treba sa zamyslieť prečo sa v tých krajinách jednotlivé produkty vyrábajú</a:t>
            </a:r>
          </a:p>
          <a:p>
            <a:r>
              <a:rPr lang="sk-SK" b="1" dirty="0" smtClean="0"/>
              <a:t>Termín odovzdania – 17. resp. 19. 10.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319704611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219</Words>
  <Application>Microsoft Office PowerPoint</Application>
  <PresentationFormat>Širokouhlá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Dym</vt:lpstr>
      <vt:lpstr>Humánna geografia - cvičenia</vt:lpstr>
      <vt:lpstr>Cvičenie č. 2</vt:lpstr>
      <vt:lpstr>Teória</vt:lpstr>
      <vt:lpstr>Faktory ovplyvňujúce medzinárodný obchod</vt:lpstr>
      <vt:lpstr>Označovanie potravín </vt:lpstr>
      <vt:lpstr>Prezentácia programu PowerPoint</vt:lpstr>
      <vt:lpstr>Zadanie cvičenia č. 3</vt:lpstr>
      <vt:lpstr>Zadanie cvičenia č.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Humánna geografia - cvičenia</dc:title>
  <dc:creator>Jožisko</dc:creator>
  <cp:lastModifiedBy>Jožisko</cp:lastModifiedBy>
  <cp:revision>6</cp:revision>
  <dcterms:created xsi:type="dcterms:W3CDTF">2018-10-08T11:28:47Z</dcterms:created>
  <dcterms:modified xsi:type="dcterms:W3CDTF">2018-10-08T13:03:19Z</dcterms:modified>
</cp:coreProperties>
</file>