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_rels/presentation.xml.rels" ContentType="application/vnd.openxmlformats-package.relationships+xml"/>
  <Override PartName="/ppt/media/image7.png" ContentType="image/png"/>
  <Override PartName="/ppt/media/image6.png" ContentType="image/png"/>
  <Override PartName="/ppt/media/image5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presentation.xml" ContentType="application/vnd.openxmlformats-officedocument.presentationml.presentation.main+xml"/>
  <Override PartName="/ppt/slideMasters/slideMaster3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6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107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hyperlink" Target="http://openjump.org/" TargetMode="External"/><Relationship Id="rId2" Type="http://schemas.openxmlformats.org/officeDocument/2006/relationships/hyperlink" Target="https://sourceforge.net/projects/jump-pilot/files/" TargetMode="External"/><Relationship Id="rId3" Type="http://schemas.openxmlformats.org/officeDocument/2006/relationships/image" Target="../media/image7.png"/><Relationship Id="rId4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hyperlink" Target="http://mapshaper.org/" TargetMode="External"/><Relationship Id="rId2" Type="http://schemas.openxmlformats.org/officeDocument/2006/relationships/hyperlink" Target="https://github.com/mbloch/mapshaper/" TargetMode="External"/><Relationship Id="rId3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576360" y="252000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Analytická kartografie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4299480" y="3917160"/>
            <a:ext cx="1532160" cy="402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Petr Šilhák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Kartografická generalizace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Spousta definicí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„</a:t>
            </a: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Podstatou generalizace je redukce obsahu mapy - úmyslné vypuštění detailů, zvýraznění důležitých objektů a konzistentní zjednodušení vazeb mezi těmito objekty”.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Náplň cvičení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Generalizace – OpenJUMP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Generalization plugin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Konflikty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Töpferův zákon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Zjednodušování a shlazování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Výsledná mapa - QGIS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Docházka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Jedna neomluvená absence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mail dopředu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Cvičení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Celkem (2) 3 cvičení: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První dvě za 10 bodů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Poslední za 14 bodů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Dvě písemky z teorie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Každá za 8 bodů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Celkem 50 bodů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 zápočet je potřeba mít alespoň 25 b.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Známka ze cvičení má vliv na konečnou známku ze zkoušky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OpenJUMP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Postavený na Javě (multiplatformní)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Zvládá celou řadu vektorových i rastrových formátů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Počátek v roce 2002 (Kanada)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Ke stažení (nejnovější verze 1.11)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28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1"/>
              </a:rPr>
              <a:t>http://openjump.org/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28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2"/>
              </a:rPr>
              <a:t>https://sourceforge.net/projects/jump-pilot/files/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Map generalization plugin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Odkaz OpenJUMP_plugin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soubory *.jar nahrát do: ...\OpenJump\lib\ext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0" name="" descr=""/>
          <p:cNvPicPr/>
          <p:nvPr/>
        </p:nvPicPr>
        <p:blipFill>
          <a:blip r:embed="rId3"/>
          <a:stretch/>
        </p:blipFill>
        <p:spPr>
          <a:xfrm>
            <a:off x="7527240" y="466200"/>
            <a:ext cx="1904400" cy="18374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756000" y="671400"/>
            <a:ext cx="8567640" cy="125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marL="216000" indent="-215640" algn="ct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Další software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756000" y="2183760"/>
            <a:ext cx="8567640" cy="45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QGIS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Vector – Geometry Tools – Simplify geometries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plugin: Cartographic Line Generalization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Vector – Geoprocessing Tools (Buffer, Union, …)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výsledky nejsou vždy spolehlivé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Mapshaper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online nástroj: </a:t>
            </a:r>
            <a:r>
              <a:rPr b="0" lang="cs-CZ" sz="18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1"/>
              </a:rPr>
              <a:t>http://mapshaper.org/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 příkazové řádce (clip, simplify, …)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18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2"/>
              </a:rPr>
              <a:t>https://github.com/mbloch/mapshaper/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Postgis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prostorová nadstavba PostgreSQL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http://postgis.net/docs/manual-2.2/reference.html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základní funkce (ST_Union, …, ST_Rotate, ST_Simplify, …), ale generalizační funkce je potřeba si dodělat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Application>LibreOffice/5.1.6.2$Linux_X86_64 LibreOffice_project/10m0$Build-2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2017-09-26T15:30:30Z</dcterms:created>
  <dc:creator/>
  <dc:description/>
  <dc:language>cs-CZ</dc:language>
  <cp:lastModifiedBy/>
  <dcterms:modified xsi:type="dcterms:W3CDTF">2018-09-19T09:43:48Z</dcterms:modified>
  <cp:revision>16</cp:revision>
  <dc:subject/>
  <dc:title/>
</cp:coreProperties>
</file>