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_rels/presentation.xml.rels" ContentType="application/vnd.openxmlformats-package.relationships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48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" descr=""/>
          <p:cNvPicPr/>
          <p:nvPr/>
        </p:nvPicPr>
        <p:blipFill>
          <a:blip r:embed="rId2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  <p:pic>
        <p:nvPicPr>
          <p:cNvPr id="71" name="" descr=""/>
          <p:cNvPicPr/>
          <p:nvPr/>
        </p:nvPicPr>
        <p:blipFill>
          <a:blip r:embed="rId3"/>
          <a:stretch/>
        </p:blipFill>
        <p:spPr>
          <a:xfrm>
            <a:off x="2292480" y="1768320"/>
            <a:ext cx="5494320" cy="43837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48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372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1640" cy="2090880"/>
          </a:xfrm>
          <a:prstGeom prst="rect">
            <a:avLst/>
          </a:prstGeom>
        </p:spPr>
        <p:txBody>
          <a:bodyPr lIns="0" rIns="0" tIns="0" bIns="0"/>
          <a:p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cs-CZ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cs-CZ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cs-CZ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cs-CZ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1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cs-CZ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1640" cy="43837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76360" y="2520000"/>
            <a:ext cx="9069480" cy="126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Analytická kartografie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Generalizace zástavby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CustomShape 2"/>
          <p:cNvSpPr/>
          <p:nvPr/>
        </p:nvSpPr>
        <p:spPr>
          <a:xfrm>
            <a:off x="4196520" y="4241160"/>
            <a:ext cx="1547280" cy="40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Petr Šilhák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CustomShape 3"/>
          <p:cNvSpPr/>
          <p:nvPr/>
        </p:nvSpPr>
        <p:spPr>
          <a:xfrm>
            <a:off x="4173120" y="5076000"/>
            <a:ext cx="1593720" cy="40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0" lang="cs-CZ" sz="2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24.10.2017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Pravidla I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CustomShape 2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Žádná budova nesmí změnit tvar tak, že ji nelze identifikovat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Zachovat charakter zástavby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Zachovat výrazné a významné budovy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Respektovat uliční síť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Poměr zastavěná vs. nezastavěná plocha musí zůstat přibližně stejný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Žádná výrazná budova nesmí zmizet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Pravidla II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Nesmí se objevit výstupky kratší, než je minimální délka strany – 0,25 mm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Minimální plocha budovy je 0,35 x 0,35 mm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Minimální vzdálenost dvou objektů 0,2 mm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Nástroje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Plugins – Map Generalisation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Plugins – Topology – Find Coverage Overlaps in Layer...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Tools – QA – Validate Selected Layers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Tools – Analysis – Buffer 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Editing (vrstva musí být Editable)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Víc v prezentaci cv_03_nastroje.ppt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Postup I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CustomShape 2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Liberation Serif"/>
              <a:buAutoNum type="arabicParenR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Vypočítat poměr zastavěná vs. Nezastavěná plocha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Vytvoření nové polygonové vrstvy reprezentující mapové pole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Liberation Serif"/>
              <a:buAutoNum type="arabicParenR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Vytvořit novou vrstvu s důležitými budovami (neodstraníme je, ani kdyby byly příliš malé)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Liberation Serif"/>
              <a:buAutoNum type="arabicParenR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Malé, ale důležité převést na pravoúhelníky </a:t>
            </a:r>
            <a:r>
              <a:rPr b="0" i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(Enlarge to rectangle*). Ostatní odstranit.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Liberation Serif"/>
              <a:buAutoNum type="arabicParenR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Zjednodušit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Liberation Serif"/>
              <a:buAutoNum type="arabicParenR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Ručně upravit – zpravoúhelnit </a:t>
            </a:r>
            <a:r>
              <a:rPr b="0" i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(Square building*)</a:t>
            </a: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a rozšířit úzké části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Lepší dělat po částech, není to úplně dokonalé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Postup II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Liberation Serif"/>
              <a:buAutoNum type="arabicParenR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Manuální opravy </a:t>
            </a:r>
            <a:r>
              <a:rPr b="0" i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(Validate Selected Layers)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Liberation Serif"/>
              <a:buAutoNum type="arabicParenR"/>
            </a:pPr>
            <a:r>
              <a:rPr b="0" i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i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Zjednodušení uliční sítě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Pokud nefunguje, nejprve Edit geometry → convert → planar graph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Liberation Serif"/>
              <a:buAutoNum type="arabicParenR"/>
            </a:pPr>
            <a:r>
              <a:rPr b="0" i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i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Najít konflikty uliční síť vs. zástavba, budova vs. budova a vyřešit je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Font typeface="Liberation Serif"/>
              <a:buAutoNum type="arabicParenR"/>
            </a:pPr>
            <a:r>
              <a:rPr b="0" i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b="0" i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Manuální úpravy → výsledek, spočítat poměr zastavěná vs. nezastavěná plocha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Řešení konfliktů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Ulice zachováváme, upravujeme budovy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1:5 000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Amalgamace dotýkajících se budov </a:t>
            </a:r>
            <a:r>
              <a:rPr b="0" i="1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(Merge Polygons – touching</a:t>
            </a: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– vytvoří novou vrstvu)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Odsunutí budov v konfliktních zónách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1:25 000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Amalgamace dotýkajících se budov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7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Odsun budov v konfliktních zónách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7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Agregace budov do bloků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7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Vymazání budovy pokud nenarušíme charakter zástavby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Amalgamace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Slévání nebo slučování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Jistý typ agregace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Možnosti amalgamace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Průnik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Posun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3640">
              <a:lnSpc>
                <a:spcPct val="100000"/>
              </a:lnSpc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Kombinace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Merge Polygons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i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Editing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504000" y="301320"/>
            <a:ext cx="9071640" cy="1261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Písemka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504000" y="1768680"/>
            <a:ext cx="9071640" cy="4383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Příští týden </a:t>
            </a:r>
            <a:r>
              <a:rPr b="1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(31.10.)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Teoretická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Všechny prezentace ze cvik + Lauermann (str. 77 – 102)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Max 8 bodů</a:t>
            </a:r>
            <a:endParaRPr b="0" lang="cs-CZ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2017-09-26T15:30:30Z</dcterms:created>
  <dc:creator/>
  <dc:description/>
  <dc:language>cs-CZ</dc:language>
  <cp:lastModifiedBy/>
  <dcterms:modified xsi:type="dcterms:W3CDTF">2017-10-24T15:45:37Z</dcterms:modified>
  <cp:revision>48</cp:revision>
  <dc:subject/>
  <dc:title/>
</cp:coreProperties>
</file>