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20" r:id="rId3"/>
    <p:sldId id="319" r:id="rId4"/>
    <p:sldId id="262" r:id="rId5"/>
    <p:sldId id="297" r:id="rId6"/>
    <p:sldId id="295" r:id="rId7"/>
    <p:sldId id="298" r:id="rId8"/>
    <p:sldId id="300" r:id="rId9"/>
    <p:sldId id="301" r:id="rId10"/>
    <p:sldId id="292" r:id="rId11"/>
    <p:sldId id="307" r:id="rId12"/>
    <p:sldId id="308" r:id="rId13"/>
    <p:sldId id="313" r:id="rId14"/>
    <p:sldId id="314" r:id="rId15"/>
    <p:sldId id="299" r:id="rId16"/>
    <p:sldId id="302" r:id="rId17"/>
    <p:sldId id="304" r:id="rId18"/>
    <p:sldId id="311" r:id="rId19"/>
    <p:sldId id="312" r:id="rId20"/>
    <p:sldId id="321" r:id="rId21"/>
    <p:sldId id="306" r:id="rId22"/>
    <p:sldId id="322" r:id="rId23"/>
    <p:sldId id="288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4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13285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35188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Trachelomonas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Fig. 330. 192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617"/>
            <a:ext cx="5044966" cy="37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0" y="1699636"/>
            <a:ext cx="4032767" cy="34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Colacium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VÃ½sledek obrÃ¡zku pro Cola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Colac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1417638"/>
            <a:ext cx="3657800" cy="24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5" y="755179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254058">
            <a:off x="4891835" y="1178124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8062250">
            <a:off x="2939959" y="2152073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17605111">
            <a:off x="2831899" y="2611985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1849069">
            <a:off x="3598423" y="408963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2991467">
            <a:off x="3167844" y="373482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539</Words>
  <Application>Microsoft Office PowerPoint</Application>
  <PresentationFormat>Předvádění na obrazovce (4:3)</PresentationFormat>
  <Paragraphs>164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trebuchet ms</vt:lpstr>
      <vt:lpstr>Motiv systému Office</vt:lpstr>
      <vt:lpstr>Fylogeneze a diverzita řas a hub: 2. přednáška Euglenophyta, Dinophyta, Cryptophyta, Haptophyta</vt:lpstr>
      <vt:lpstr>Prezentace aplikace PowerPoint</vt:lpstr>
      <vt:lpstr>Systém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Trachelomonas sp.</vt:lpstr>
      <vt:lpstr>Odd.: Euglenophyta Třída: Euglenophyceae Řád: Euglenales</vt:lpstr>
      <vt:lpstr>Colacium sp.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45</cp:revision>
  <dcterms:created xsi:type="dcterms:W3CDTF">2014-09-11T14:39:24Z</dcterms:created>
  <dcterms:modified xsi:type="dcterms:W3CDTF">2019-09-20T07:13:25Z</dcterms:modified>
</cp:coreProperties>
</file>