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343" r:id="rId3"/>
    <p:sldId id="344" r:id="rId4"/>
    <p:sldId id="345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10"/>
    <p:restoredTop sz="95288"/>
  </p:normalViewPr>
  <p:slideViewPr>
    <p:cSldViewPr snapToGrid="0" snapToObjects="1">
      <p:cViewPr varScale="1">
        <p:scale>
          <a:sx n="109" d="100"/>
          <a:sy n="109" d="100"/>
        </p:scale>
        <p:origin x="2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4" d="100"/>
          <a:sy n="74" d="100"/>
        </p:scale>
        <p:origin x="347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CEA34-2B73-F546-B251-4807E6C1F95C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F2663-D5CB-DD42-8C87-2535CE03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00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7E80D-B41C-5347-8DE7-D625AF12A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BEB297-DC35-9641-B482-A8E4825BD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CD126-9454-8145-A5EB-3EAF2FAD0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91103-23DC-154D-AB7A-A4614E821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3E3A2-F5E2-8E49-8205-167260DC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12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28D15-4CD8-5149-81F9-B2C13931B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06B3B-A4BC-324C-911F-C1F7B1239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F5184-5C23-824D-B4A0-9D236C55C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D0D16-1046-A24C-8B35-5B330544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90B4F-7D78-B942-AF95-EEF759C67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5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4B63C-CDC1-6E41-B553-C9754770B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4448C2-DEDF-7245-8C2E-29A34F444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8D308-82CE-9C46-80F9-B5CEBCB1B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E8CB6-E4F4-B745-8656-5DEC7E9D5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83251-C632-FD40-87AC-168B4AF3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38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5BA72-D145-CE48-9970-90CA96C88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63428-1870-5E4B-AB79-25F10C1F8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7B0D8-D7E5-D04A-86F8-E7313F615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FD50D-B499-5E4A-AE4B-702E42DF5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09A61-DE55-204C-954F-515BBD5A4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362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32AE-83ED-8149-A667-9E06E4BDF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652C55-B61B-F543-BA5E-D9169F343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9DDF2-271E-0D4F-8EFD-EBEB1D5F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C7B35-CA4D-664F-AF64-8C384DF03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B750B-02D6-0949-ACE5-C10F0944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57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AE03-8AE0-824C-8692-9BB80CF01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FF1D7-7972-B54D-A33C-22FBBB754C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D226C7-B590-764B-880C-EB825E35A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CC5E5-5DB5-EB40-A764-11E4ACF30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6F42A-45FF-394C-AB0B-736037998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57BBD-7682-504B-9160-07DB09B14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54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CA5B5-2DBB-134F-8465-C451D44EA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C0387-A40C-0F45-8BF4-C0837D6D6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BD9EB-5EF9-BB48-8689-B85779FE6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A31019-5FED-704C-9181-B2C07A4DD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D16264-B6CA-A143-8421-E163AE76E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3F800E-ECF3-1E4D-B98C-A772DD9BC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337423-3F1E-514D-8B9A-4A8413A9C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88E263-D3CA-3449-8F7A-6564C55FB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14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07465-88BC-B040-A4C1-021D3E580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E5DE42-7D09-514F-ACFD-A5CDE1A22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39BB17-EC34-AA44-A1D4-EF080A4D7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83F464-78BF-DA40-A43E-643E8658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74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D8BACB-367D-9145-85A8-6F8ED4ACD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DB2BD9-C404-7A45-92C3-96B3FEE8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55244-B3F7-C841-8967-788D16721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80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7C36A-1CB4-B24F-8A98-F9EA0ED2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B7BD0-A4A8-0040-94FB-1E260DFB1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4C655C-BA28-7A44-8421-8C60E1BF8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42347-7666-6944-89A6-E146752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4D80F-D99D-5F44-BA90-1CBB3656C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90951-C75A-3D41-8BAF-611B11AA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56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DD291-CE02-7742-80A6-A48109A75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42021F-2C78-1748-8698-A6422B0E71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6F0DF2-8E03-4D4B-A1B1-4FA22AB84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3A203-E835-2D4E-8664-DF6847ED8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A10BB-3850-E644-B20B-AF284788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7F141-C1A8-364B-B31E-A899F658A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76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326808-0BBA-2749-AB95-805120A06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B9720-A7BF-6549-B86B-2BE74B55D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1AE37-B549-FB41-B52A-2E78AFAE6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A51E4-A3AE-B848-9B3B-8618CC844CDA}" type="datetimeFigureOut">
              <a:rPr lang="cs-CZ" smtClean="0"/>
              <a:t>01.11.2019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0E8D0-A5F0-C74C-BFD2-F6FCEFF5E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24C42-9A36-4941-926E-1D64E1469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C604-375A-894C-9C05-7BC4F7A1C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9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78.128.250.55:3838/frida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F43798-653D-6947-9EA5-A4F9E3DE8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 dirty="0" err="1">
                <a:latin typeface="+mj-lt"/>
                <a:ea typeface="+mj-ea"/>
                <a:cs typeface="+mj-cs"/>
              </a:rPr>
              <a:t>Detekce</a:t>
            </a:r>
            <a:r>
              <a:rPr lang="en-US" kern="1200" dirty="0"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biomarkerů</a:t>
            </a:r>
            <a:r>
              <a:rPr lang="en-US" kern="1200" dirty="0">
                <a:latin typeface="+mj-lt"/>
                <a:ea typeface="+mj-ea"/>
                <a:cs typeface="+mj-cs"/>
              </a:rPr>
              <a:t> z omics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experimentů</a:t>
            </a:r>
            <a:endParaRPr lang="en-US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29FEA1-97E2-0F4C-88FB-D96604D8E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Mgr. Eva Budinská, PhD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RECETOX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budinska@recetox.muni.cz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Podzim 2019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331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1152B8-948D-F241-9059-398B3B6E6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Cvičení</a:t>
            </a: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6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4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6C812C-020E-8A45-B9B1-2C1A426F5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soubory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DE70CF-B08F-C74B-AC99-7561E5405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Sepse (</a:t>
            </a:r>
            <a:r>
              <a:rPr lang="cs-CZ" dirty="0" err="1"/>
              <a:t>sepsis</a:t>
            </a:r>
            <a:r>
              <a:rPr lang="cs-CZ" dirty="0"/>
              <a:t>)</a:t>
            </a:r>
          </a:p>
          <a:p>
            <a:r>
              <a:rPr lang="cs-CZ" dirty="0"/>
              <a:t>Karcinom močového měchýře  (</a:t>
            </a:r>
            <a:r>
              <a:rPr lang="cs-CZ" dirty="0" err="1"/>
              <a:t>bladder</a:t>
            </a:r>
            <a:r>
              <a:rPr lang="cs-CZ" dirty="0"/>
              <a:t> </a:t>
            </a:r>
            <a:r>
              <a:rPr lang="cs-CZ" dirty="0" err="1"/>
              <a:t>cancer</a:t>
            </a:r>
            <a:r>
              <a:rPr lang="cs-CZ" dirty="0"/>
              <a:t>)</a:t>
            </a:r>
          </a:p>
          <a:p>
            <a:r>
              <a:rPr lang="cs-CZ" dirty="0"/>
              <a:t>Každý soubor obsahuje – klinické data, data molekulární (genová exprese) a data anotace jednotlivých </a:t>
            </a:r>
            <a:r>
              <a:rPr lang="cs-CZ" dirty="0" err="1"/>
              <a:t>transkriptů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Budeme pracovat </a:t>
            </a:r>
            <a:r>
              <a:rPr lang="en-US" dirty="0"/>
              <a:t>v </a:t>
            </a:r>
            <a:r>
              <a:rPr lang="en-US" dirty="0" err="1"/>
              <a:t>internetov</a:t>
            </a:r>
            <a:r>
              <a:rPr lang="cs-CZ" dirty="0" err="1"/>
              <a:t>ém</a:t>
            </a:r>
            <a:r>
              <a:rPr lang="cs-CZ" dirty="0"/>
              <a:t> prohlížeči, zadejte tuto adresu: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http://78.128.250.55:3838/friday/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41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261A7-8095-457E-AC50-056CDF1BB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4C60F-10B6-4F24-B978-B3CB0617E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si datový soubor a proveďte exploraci klinických a molekulárních proměnných</a:t>
            </a:r>
          </a:p>
          <a:p>
            <a:r>
              <a:rPr lang="cs-CZ" dirty="0"/>
              <a:t>Zjistěte, jaká je variabilita molekulárních dat a jestli jsou v souboru nějaké </a:t>
            </a:r>
            <a:r>
              <a:rPr lang="cs-CZ" dirty="0" err="1"/>
              <a:t>batch</a:t>
            </a:r>
            <a:r>
              <a:rPr lang="cs-CZ" dirty="0"/>
              <a:t> efekty</a:t>
            </a:r>
          </a:p>
          <a:p>
            <a:r>
              <a:rPr lang="cs-CZ" dirty="0"/>
              <a:t>Proveďte analýzu dat (porovnání skupin, shlukování) na datech</a:t>
            </a:r>
          </a:p>
          <a:p>
            <a:pPr lvl="1"/>
            <a:r>
              <a:rPr lang="cs-CZ" dirty="0"/>
              <a:t>Původních</a:t>
            </a:r>
          </a:p>
          <a:p>
            <a:pPr lvl="1"/>
            <a:r>
              <a:rPr lang="cs-CZ" dirty="0"/>
              <a:t>S odstraněním vybraného </a:t>
            </a:r>
            <a:r>
              <a:rPr lang="cs-CZ" dirty="0" err="1"/>
              <a:t>batch</a:t>
            </a:r>
            <a:r>
              <a:rPr lang="cs-CZ" dirty="0"/>
              <a:t> efektu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0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114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Detekce biomarkerů z omics experimentů</vt:lpstr>
      <vt:lpstr>Cvičení</vt:lpstr>
      <vt:lpstr>Datové soubory</vt:lpstr>
      <vt:lpstr>Postup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Detekce biomarkerů z omics experimentů</dc:title>
  <dc:creator>Eva Budinská</dc:creator>
  <cp:lastModifiedBy>Eva Budinská</cp:lastModifiedBy>
  <cp:revision>12</cp:revision>
  <dcterms:created xsi:type="dcterms:W3CDTF">2019-10-17T23:34:59Z</dcterms:created>
  <dcterms:modified xsi:type="dcterms:W3CDTF">2019-11-01T08:58:13Z</dcterms:modified>
</cp:coreProperties>
</file>