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26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FB2A93-3DC7-47D2-AD8D-333FC1C121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45BDF7-6235-413B-AA70-2AA25289D6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3A3B54-190A-4967-9DE7-5BE95685E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FB2A-6212-44BD-9BC9-C4CAC1C5D08D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5DC81E-A35A-4C7B-8C44-F3CC8B265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6089BF-AA0F-44CD-BB78-48A79BDCB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25B3-3100-4849-B92F-6A1E70320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274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C39FAB-5DAC-4B96-B84D-B3C0A296C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06AFACD-1355-41E3-897F-173EEB30B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29E1C3-500A-4E1D-95D0-42F4D0626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FB2A-6212-44BD-9BC9-C4CAC1C5D08D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6F7021-582E-4883-9AFE-128FF3744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FBCAF2-9BF5-425D-BEB8-5A347B12F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25B3-3100-4849-B92F-6A1E70320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700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41103F9-D514-489A-AD01-AE481545FD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FFA573A-62FB-47A9-8F78-5384D7125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BBBE3F-DF1C-4B23-B933-AC3C35A47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FB2A-6212-44BD-9BC9-C4CAC1C5D08D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1973E0-4740-4BEC-983D-23FFF4A35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24E3D7-E8D2-498D-AE40-86E2995C6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25B3-3100-4849-B92F-6A1E70320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55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4D65BF-981E-47E1-B788-2A9410E69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3D43AD-5B69-4846-9FE0-508312574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1DD933-A642-4426-AD1C-85200E044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FB2A-6212-44BD-9BC9-C4CAC1C5D08D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34267A-09E1-4E33-B8F3-5AA1E8563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8DA6B0-3642-43FC-9719-5FB319775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25B3-3100-4849-B92F-6A1E70320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875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0D5400-CB16-4904-BD67-7BB413874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568E7B5-F5C6-4EA7-92B0-75B689A69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337925-2192-4BAF-A19C-F3C019467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FB2A-6212-44BD-9BC9-C4CAC1C5D08D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15DB6E-C6A3-436E-882E-10AA08B96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EF07C1-5C0E-442A-B34C-BB1E8E18A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25B3-3100-4849-B92F-6A1E70320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728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89CCC5-28CF-4357-B867-FD20E59A6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744E9A-EC9E-4A89-8FDD-0A83FA737D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79A34D7-7B10-444C-86C9-604BFDB61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A98BCD-DB16-47D4-AB1E-1C7E51CF9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FB2A-6212-44BD-9BC9-C4CAC1C5D08D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B257C76-E2CA-4122-A811-9A27F47B5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98FA67-0A7E-4BE2-A541-89DCB1CA2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25B3-3100-4849-B92F-6A1E70320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163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4ADDB6-C08D-4793-BAFC-F80C70772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9339844-ED5C-4021-8C40-3DD0A4C0D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4E69AA1-75D7-4DF4-A7DE-2894B6BB4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BBAD733-F438-4941-B87D-84A4194A5A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1DA4CBA-DD19-4F22-943B-73E7C1DE20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4359405-F755-4E0D-B835-7BC09EE5A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FB2A-6212-44BD-9BC9-C4CAC1C5D08D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C1D4E8C-5878-4E77-8BE3-259563465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7116483-30B4-433A-95A4-349CE19FC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25B3-3100-4849-B92F-6A1E70320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227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0065F-FBE0-41AE-AFDA-C0A84F4E6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11EEEC7-2E28-4C16-93B1-71C765FA2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FB2A-6212-44BD-9BC9-C4CAC1C5D08D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70FECD3-0072-4D21-8651-E081EBB5E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1F78D58-68AD-4B51-AD7A-2283114DB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25B3-3100-4849-B92F-6A1E70320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846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9F88702-358A-40D9-B92A-9AAF46B88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FB2A-6212-44BD-9BC9-C4CAC1C5D08D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B1B452A-4BD8-4869-894F-D02D2F7EB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46938BF-4885-4B4A-BE0E-4356FB23A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25B3-3100-4849-B92F-6A1E70320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70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D94C75-7982-4113-9A01-1FA74F3E0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83629E-33B7-4D33-BCCF-952565FB7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23CA6A5-EE70-4111-BB7D-17A15933D3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690EEB-AF87-4AE0-A116-873ACBE85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FB2A-6212-44BD-9BC9-C4CAC1C5D08D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030E36-7F4B-4A38-89FA-821641EC5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E4D4F8-D907-49D1-9AEB-7181ED4E4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25B3-3100-4849-B92F-6A1E70320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47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F27AA1-B013-4DC4-AD4D-C4F72E0DC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5B393E8-2124-4ACA-B735-F8D62767C2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E90AB97-8874-48A6-B3BC-828F4C8B8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422386-C31E-4866-8748-A1FDE8F15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AFB2A-6212-44BD-9BC9-C4CAC1C5D08D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798F470-148D-4A8F-A516-94CDD6A4F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426B6D-4DAC-434B-96B9-445B3ADDA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25B3-3100-4849-B92F-6A1E70320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18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15FC526-1718-4BD9-A8DB-2D9AD5E48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2588314-C429-4308-9A71-64F086867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7CE440-1CB5-4B37-B8AA-C58FE3D7A6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AFB2A-6212-44BD-9BC9-C4CAC1C5D08D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93EDA1-6105-40EB-939A-EE97480C98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721ACA-5345-4798-8938-8EFBD5CBBC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E25B3-3100-4849-B92F-6A1E703204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583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FE35680B-2C22-429C-906F-2BCD41969D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5"/>
          <a:stretch/>
        </p:blipFill>
        <p:spPr>
          <a:xfrm>
            <a:off x="1171575" y="842963"/>
            <a:ext cx="4525420" cy="4351338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64493B18-6720-49F6-88C1-919F00640CD3}"/>
              </a:ext>
            </a:extLst>
          </p:cNvPr>
          <p:cNvSpPr txBox="1"/>
          <p:nvPr/>
        </p:nvSpPr>
        <p:spPr>
          <a:xfrm>
            <a:off x="7210425" y="1238250"/>
            <a:ext cx="42767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Vysvětlivky: </a:t>
            </a:r>
          </a:p>
          <a:p>
            <a:r>
              <a:rPr lang="cs-CZ" b="1" dirty="0"/>
              <a:t>R1, R2 </a:t>
            </a:r>
            <a:r>
              <a:rPr lang="cs-CZ" dirty="0"/>
              <a:t>– označení reverse </a:t>
            </a:r>
            <a:r>
              <a:rPr lang="cs-CZ" dirty="0" err="1"/>
              <a:t>primeru</a:t>
            </a:r>
            <a:r>
              <a:rPr lang="cs-CZ" dirty="0"/>
              <a:t> použitého v master mixe pro PCR</a:t>
            </a:r>
          </a:p>
          <a:p>
            <a:r>
              <a:rPr lang="cs-CZ" b="1" dirty="0"/>
              <a:t>K</a:t>
            </a:r>
            <a:r>
              <a:rPr lang="cs-CZ" dirty="0"/>
              <a:t> – pro PCR použita genomová DNA fága K</a:t>
            </a:r>
          </a:p>
          <a:p>
            <a:r>
              <a:rPr lang="cs-CZ" dirty="0"/>
              <a:t>Časy (</a:t>
            </a:r>
            <a:r>
              <a:rPr lang="cs-CZ" b="1" dirty="0"/>
              <a:t>2,5 – 20</a:t>
            </a:r>
            <a:r>
              <a:rPr lang="cs-CZ" dirty="0"/>
              <a:t>) – doba odběru fága smíchaného s hostitelem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0553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37</Words>
  <Application>Microsoft Office PowerPoint</Application>
  <PresentationFormat>Širokoúhlá obrazovka</PresentationFormat>
  <Paragraphs>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Adéla Indráková</dc:creator>
  <cp:lastModifiedBy>Adéla Indráková</cp:lastModifiedBy>
  <cp:revision>2</cp:revision>
  <dcterms:created xsi:type="dcterms:W3CDTF">2017-11-06T13:52:30Z</dcterms:created>
  <dcterms:modified xsi:type="dcterms:W3CDTF">2017-11-06T13:58:09Z</dcterms:modified>
</cp:coreProperties>
</file>