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75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36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89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04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84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67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448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61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01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82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70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22BCE-4398-48D9-9A3E-193E856CA80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F5C6D-F797-4F1C-9FA2-B3222D4D6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31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75" y="1613140"/>
            <a:ext cx="6485185" cy="498310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93475" y="279916"/>
            <a:ext cx="5958682" cy="167667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err="1" smtClean="0"/>
              <a:t>Marker</a:t>
            </a:r>
            <a:r>
              <a:rPr lang="cs-CZ" dirty="0" smtClean="0"/>
              <a:t> 1 </a:t>
            </a:r>
            <a:r>
              <a:rPr lang="cs-CZ" dirty="0" err="1" smtClean="0"/>
              <a:t>Kb</a:t>
            </a:r>
            <a:r>
              <a:rPr lang="cs-CZ" dirty="0" smtClean="0"/>
              <a:t> plus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1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2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3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4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5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6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7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8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9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10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11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12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755148" y="1690778"/>
            <a:ext cx="403129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Legenda:</a:t>
            </a:r>
          </a:p>
          <a:p>
            <a:r>
              <a:rPr lang="cs-CZ" dirty="0" smtClean="0"/>
              <a:t>1 – 5 – izolace </a:t>
            </a:r>
            <a:r>
              <a:rPr lang="cs-CZ" dirty="0" err="1" smtClean="0"/>
              <a:t>penicilinázového</a:t>
            </a:r>
            <a:r>
              <a:rPr lang="cs-CZ" dirty="0" smtClean="0"/>
              <a:t> </a:t>
            </a:r>
            <a:r>
              <a:rPr lang="cs-CZ" dirty="0" err="1" smtClean="0"/>
              <a:t>plazmidu</a:t>
            </a:r>
            <a:endParaRPr lang="cs-CZ" dirty="0" smtClean="0"/>
          </a:p>
          <a:p>
            <a:r>
              <a:rPr lang="cs-CZ" dirty="0" smtClean="0"/>
              <a:t>6 – kolonie – není stafylokok</a:t>
            </a:r>
          </a:p>
          <a:p>
            <a:r>
              <a:rPr lang="cs-CZ" dirty="0" smtClean="0"/>
              <a:t>7 – 9 – izolace pT181 (kyp)</a:t>
            </a:r>
          </a:p>
          <a:p>
            <a:r>
              <a:rPr lang="cs-CZ" dirty="0" smtClean="0"/>
              <a:t>10 – 12 – izolace pT181 (*)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017665" y="658454"/>
            <a:ext cx="39103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Izolace </a:t>
            </a:r>
            <a:r>
              <a:rPr lang="cs-CZ" b="1" dirty="0" err="1" smtClean="0"/>
              <a:t>plazmidové</a:t>
            </a:r>
            <a:r>
              <a:rPr lang="cs-CZ" b="1" dirty="0" smtClean="0"/>
              <a:t> DNA z </a:t>
            </a:r>
            <a:r>
              <a:rPr lang="cs-CZ" b="1" dirty="0" err="1" smtClean="0"/>
              <a:t>transduktant</a:t>
            </a:r>
            <a:endParaRPr lang="cs-CZ" b="1" dirty="0" smtClean="0"/>
          </a:p>
          <a:p>
            <a:r>
              <a:rPr lang="cs-CZ" sz="1400" i="1" dirty="0" err="1" smtClean="0"/>
              <a:t>Kit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NucleoSpin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Plazmid</a:t>
            </a:r>
            <a:r>
              <a:rPr lang="cs-CZ" sz="1400" i="1" dirty="0" smtClean="0"/>
              <a:t> (</a:t>
            </a:r>
            <a:r>
              <a:rPr lang="cs-CZ" sz="1400" i="1" dirty="0" err="1" smtClean="0"/>
              <a:t>Machery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Nagel</a:t>
            </a:r>
            <a:r>
              <a:rPr lang="cs-CZ" sz="1400" i="1" dirty="0" smtClean="0"/>
              <a:t>)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1886540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Širokoúhlá obrazovka</PresentationFormat>
  <Paragraphs>20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muni</dc:creator>
  <cp:lastModifiedBy>muni</cp:lastModifiedBy>
  <cp:revision>1</cp:revision>
  <dcterms:created xsi:type="dcterms:W3CDTF">2019-11-18T11:03:03Z</dcterms:created>
  <dcterms:modified xsi:type="dcterms:W3CDTF">2019-11-18T11:03:56Z</dcterms:modified>
</cp:coreProperties>
</file>