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301" r:id="rId2"/>
    <p:sldId id="300" r:id="rId3"/>
    <p:sldId id="297" r:id="rId4"/>
    <p:sldId id="298" r:id="rId5"/>
    <p:sldId id="299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C"/>
    <a:srgbClr val="00AF3F"/>
    <a:srgbClr val="008C78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75" d="100"/>
          <a:sy n="75" d="100"/>
        </p:scale>
        <p:origin x="-1290" y="-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04" y="8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554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14" name="Zástupný symbol pro číslo snímku 4">
            <a:extLst>
              <a:ext uri="{FF2B5EF4-FFF2-40B4-BE49-F238E27FC236}">
                <a16:creationId xmlns:a16="http://schemas.microsoft.com/office/drawing/2014/main" xmlns="" id="{9DC60B5C-ED95-487D-883E-8083B49A9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8" name="Zástupný symbol pro zápatí 2">
            <a:extLst>
              <a:ext uri="{FF2B5EF4-FFF2-40B4-BE49-F238E27FC236}">
                <a16:creationId xmlns:a16="http://schemas.microsoft.com/office/drawing/2014/main" xmlns="" id="{A3A4CFED-E97B-41A6-9566-85D81B385F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xmlns="" id="{6F789619-E7CA-44F6-9463-11DC62FD1D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zápatí 2">
            <a:extLst>
              <a:ext uri="{FF2B5EF4-FFF2-40B4-BE49-F238E27FC236}">
                <a16:creationId xmlns:a16="http://schemas.microsoft.com/office/drawing/2014/main" xmlns="" id="{62BA3D99-36AF-4793-8446-9039825949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  <p:sp>
        <p:nvSpPr>
          <p:cNvPr id="7" name="Zástupný symbol pro číslo snímku 4">
            <a:extLst>
              <a:ext uri="{FF2B5EF4-FFF2-40B4-BE49-F238E27FC236}">
                <a16:creationId xmlns:a16="http://schemas.microsoft.com/office/drawing/2014/main" xmlns="" id="{3110C8E8-BFE4-4378-9575-D505A8B1C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xmlns="" id="{47B99460-BAF2-4119-A905-B2E9F62D0E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BR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xmlns="" id="{71911BB9-17F7-4E1D-859C-438EE1E031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xmlns="" id="{B5A937C4-E497-444D-910B-458D984461B8}"/>
              </a:ext>
            </a:extLst>
          </p:cNvPr>
          <p:cNvCxnSpPr/>
          <p:nvPr userDrawn="1"/>
        </p:nvCxnSpPr>
        <p:spPr bwMode="auto">
          <a:xfrm flipH="1">
            <a:off x="0" y="6072814"/>
            <a:ext cx="77104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427" y="414000"/>
            <a:ext cx="1535991" cy="1059834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A272CBA-92C5-4D1C-88EC-E3F6BAC2BC9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12" name="Zástupný symbol pro číslo snímku 4">
            <a:extLst>
              <a:ext uri="{FF2B5EF4-FFF2-40B4-BE49-F238E27FC236}">
                <a16:creationId xmlns:a16="http://schemas.microsoft.com/office/drawing/2014/main" xmlns="" id="{090723E7-2ED7-408B-B4CF-16540D0000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Zástupný symbol pro zápatí 2">
            <a:extLst>
              <a:ext uri="{FF2B5EF4-FFF2-40B4-BE49-F238E27FC236}">
                <a16:creationId xmlns:a16="http://schemas.microsoft.com/office/drawing/2014/main" xmlns="" id="{01C4FA68-1E5D-4FAD-8451-1E76465BC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8" name="Zástupný symbol pro číslo snímku 4">
            <a:extLst>
              <a:ext uri="{FF2B5EF4-FFF2-40B4-BE49-F238E27FC236}">
                <a16:creationId xmlns:a16="http://schemas.microsoft.com/office/drawing/2014/main" xmlns="" id="{12873A49-9D47-4EA7-A34C-5F9993A07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zápatí 2">
            <a:extLst>
              <a:ext uri="{FF2B5EF4-FFF2-40B4-BE49-F238E27FC236}">
                <a16:creationId xmlns:a16="http://schemas.microsoft.com/office/drawing/2014/main" xmlns="" id="{CA4606A2-BA64-49ED-9169-7D6BD58354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11" name="Zástupný symbol pro číslo snímku 4">
            <a:extLst>
              <a:ext uri="{FF2B5EF4-FFF2-40B4-BE49-F238E27FC236}">
                <a16:creationId xmlns:a16="http://schemas.microsoft.com/office/drawing/2014/main" xmlns="" id="{89790D2B-EFB3-4C7D-B37F-58EBBD8E44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A2CD6687-2135-4B13-AA27-46158120C2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13" name="Zástupný symbol pro číslo snímku 4">
            <a:extLst>
              <a:ext uri="{FF2B5EF4-FFF2-40B4-BE49-F238E27FC236}">
                <a16:creationId xmlns:a16="http://schemas.microsoft.com/office/drawing/2014/main" xmlns="" id="{264BEF85-B3F2-4679-8E41-24AF8CF2C1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zápatí 2">
            <a:extLst>
              <a:ext uri="{FF2B5EF4-FFF2-40B4-BE49-F238E27FC236}">
                <a16:creationId xmlns:a16="http://schemas.microsoft.com/office/drawing/2014/main" xmlns="" id="{A925E5FD-82E7-4767-9E73-0C1A90C8E3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17" name="Zástupný symbol pro číslo snímku 4">
            <a:extLst>
              <a:ext uri="{FF2B5EF4-FFF2-40B4-BE49-F238E27FC236}">
                <a16:creationId xmlns:a16="http://schemas.microsoft.com/office/drawing/2014/main" xmlns="" id="{BF18DCAC-646B-4DA4-B1FA-95A4C8753A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23" name="Zástupný symbol pro zápatí 2">
            <a:extLst>
              <a:ext uri="{FF2B5EF4-FFF2-40B4-BE49-F238E27FC236}">
                <a16:creationId xmlns:a16="http://schemas.microsoft.com/office/drawing/2014/main" xmlns="" id="{7BC56B7A-DE33-4270-B87F-9A604AB747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11" name="Zástupný symbol pro číslo snímku 4">
            <a:extLst>
              <a:ext uri="{FF2B5EF4-FFF2-40B4-BE49-F238E27FC236}">
                <a16:creationId xmlns:a16="http://schemas.microsoft.com/office/drawing/2014/main" xmlns="" id="{34037E30-F77A-4347-AF9F-F4A7C993A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0DA6A321-605B-4AD8-BA5F-0C1669FC07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sp>
        <p:nvSpPr>
          <p:cNvPr id="7" name="Zástupný symbol pro číslo snímku 4">
            <a:extLst>
              <a:ext uri="{FF2B5EF4-FFF2-40B4-BE49-F238E27FC236}">
                <a16:creationId xmlns:a16="http://schemas.microsoft.com/office/drawing/2014/main" xmlns="" id="{44DFFFF5-A807-415E-9324-7642D91736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xmlns="" id="{5DE87902-A471-453D-A4CB-9CF2101FB3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Úvod do studia Experimentální a molekulární biologie – podzim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 dirty="0"/>
              <a:t>Úvod do studia Experimentální a molekulární biologie – podzim 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6145BEA-8C38-4781-9A64-1C087B8C31B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4" y="6054702"/>
            <a:ext cx="867340" cy="598465"/>
          </a:xfrm>
          <a:prstGeom prst="rect">
            <a:avLst/>
          </a:prstGeom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xmlns="" id="{A6E99ED6-A816-4596-A23B-020DD9EF035E}"/>
              </a:ext>
            </a:extLst>
          </p:cNvPr>
          <p:cNvCxnSpPr/>
          <p:nvPr userDrawn="1"/>
        </p:nvCxnSpPr>
        <p:spPr bwMode="auto">
          <a:xfrm flipH="1">
            <a:off x="0" y="6072814"/>
            <a:ext cx="77104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D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3" r:id="rId12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sci.muni.cz/ueb/studium/bakalarske-studium/pozadavky-ke-szz-specialni-biologie-smer-experimentalni-biologie-zivocichu-a-imunologie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edmet/sci/podzim2019/Bi3500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sci.muni.cz/ueb/studium/magisterske-studium/pozadavky-ke-szz-specialni-biologie-smer-experimentalni-biologie-zivocichu-a-imunologie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edmet/sci/podzim2019/Bi9904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341439" cy="451576"/>
          </a:xfrm>
        </p:spPr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Ročník</a:t>
            </a:r>
            <a:br>
              <a:rPr lang="cs-CZ" dirty="0" smtClean="0"/>
            </a:br>
            <a:r>
              <a:rPr lang="cs-CZ" dirty="0"/>
              <a:t>Experimentální biologie</a:t>
            </a:r>
            <a:br>
              <a:rPr lang="cs-CZ" dirty="0"/>
            </a:br>
            <a:r>
              <a:rPr lang="en-GB" dirty="0"/>
              <a:t>S</a:t>
            </a:r>
            <a:r>
              <a:rPr lang="cs-CZ" dirty="0" err="1"/>
              <a:t>peciální</a:t>
            </a:r>
            <a:r>
              <a:rPr lang="cs-CZ" dirty="0"/>
              <a:t> biologie </a:t>
            </a:r>
            <a:br>
              <a:rPr lang="cs-CZ" dirty="0"/>
            </a:br>
            <a:r>
              <a:rPr lang="en-GB" dirty="0"/>
              <a:t>E</a:t>
            </a:r>
            <a:r>
              <a:rPr lang="cs-CZ" dirty="0" err="1"/>
              <a:t>xperimentální</a:t>
            </a:r>
            <a:r>
              <a:rPr lang="cs-CZ" dirty="0"/>
              <a:t> biologie živočichů </a:t>
            </a:r>
            <a:br>
              <a:rPr lang="cs-CZ" dirty="0"/>
            </a:br>
            <a:r>
              <a:rPr lang="cs-CZ" dirty="0"/>
              <a:t>a imunologie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540094" y="3318933"/>
            <a:ext cx="8066301" cy="2513066"/>
          </a:xfrm>
        </p:spPr>
        <p:txBody>
          <a:bodyPr/>
          <a:lstStyle/>
          <a:p>
            <a:r>
              <a:rPr lang="cs-CZ" dirty="0" smtClean="0"/>
              <a:t>Požadavky SZZ: </a:t>
            </a:r>
            <a:r>
              <a:rPr lang="en-GB" dirty="0">
                <a:hlinkClick r:id="rId2"/>
              </a:rPr>
              <a:t>http://www1.sci.muni.cz/ueb/studium/bakalarske-studium/pozadavky-ke-szz-specialni-biologie-smer-experimentalni-biologie-zivocichu-a-imunologie/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433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https://is.muni.cz/auth/predmet/sci/podzim2019/Bi3500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</a:t>
            </a:r>
            <a:r>
              <a:rPr lang="cs-CZ" dirty="0" smtClean="0"/>
              <a:t> 3500 Studentský výzkumný projekt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71617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0094" y="3318933"/>
            <a:ext cx="8066301" cy="2513066"/>
          </a:xfrm>
        </p:spPr>
        <p:txBody>
          <a:bodyPr/>
          <a:lstStyle/>
          <a:p>
            <a:r>
              <a:rPr lang="cs-CZ" dirty="0" smtClean="0"/>
              <a:t>Požadavky SZZ: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://www1.sci.muni.cz/ueb/studium/magisterske-studium/pozadavky-ke-szz-specialni-biologie-smer-experimentalni-biologie-zivocichu-a-imunologie/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720000"/>
            <a:ext cx="8517467" cy="451576"/>
          </a:xfrm>
        </p:spPr>
        <p:txBody>
          <a:bodyPr/>
          <a:lstStyle/>
          <a:p>
            <a:r>
              <a:rPr lang="cs-CZ" dirty="0" smtClean="0"/>
              <a:t>5. ročník</a:t>
            </a:r>
            <a:br>
              <a:rPr lang="cs-CZ" dirty="0" smtClean="0"/>
            </a:br>
            <a:r>
              <a:rPr lang="cs-CZ" dirty="0" smtClean="0"/>
              <a:t>Experimentální biologie</a:t>
            </a:r>
            <a:br>
              <a:rPr lang="cs-CZ" dirty="0" smtClean="0"/>
            </a:br>
            <a:r>
              <a:rPr lang="en-GB" dirty="0" smtClean="0"/>
              <a:t>S</a:t>
            </a:r>
            <a:r>
              <a:rPr lang="cs-CZ" dirty="0" err="1" smtClean="0"/>
              <a:t>peciální</a:t>
            </a:r>
            <a:r>
              <a:rPr lang="cs-CZ" dirty="0" smtClean="0"/>
              <a:t> biologie </a:t>
            </a:r>
            <a:br>
              <a:rPr lang="cs-CZ" dirty="0" smtClean="0"/>
            </a:br>
            <a:r>
              <a:rPr lang="en-GB" dirty="0" smtClean="0"/>
              <a:t>E</a:t>
            </a:r>
            <a:r>
              <a:rPr lang="cs-CZ" dirty="0" err="1" smtClean="0"/>
              <a:t>xperimentální</a:t>
            </a:r>
            <a:r>
              <a:rPr lang="cs-CZ" dirty="0" smtClean="0"/>
              <a:t> biologie živočichů </a:t>
            </a:r>
            <a:br>
              <a:rPr lang="cs-CZ" dirty="0" smtClean="0"/>
            </a:br>
            <a:r>
              <a:rPr lang="cs-CZ" dirty="0" smtClean="0"/>
              <a:t>a imunologie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547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0094" y="4106332"/>
            <a:ext cx="8066301" cy="1725667"/>
          </a:xfrm>
        </p:spPr>
        <p:txBody>
          <a:bodyPr/>
          <a:lstStyle/>
          <a:p>
            <a:r>
              <a:rPr lang="cs-CZ" dirty="0" smtClean="0"/>
              <a:t>Časopisové </a:t>
            </a:r>
            <a:r>
              <a:rPr lang="cs-CZ" dirty="0"/>
              <a:t>kluby Bi9904, Bi9905, Bi9911, Bi9912, Bi9908, Bi9909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://is.muni.cz/auth/predmet/sci/podzim2019/Bi9904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341439" cy="451576"/>
          </a:xfrm>
        </p:spPr>
        <p:txBody>
          <a:bodyPr/>
          <a:lstStyle/>
          <a:p>
            <a:r>
              <a:rPr lang="cs-CZ" dirty="0" smtClean="0"/>
              <a:t>4. Ročník</a:t>
            </a:r>
            <a:br>
              <a:rPr lang="cs-CZ" dirty="0" smtClean="0"/>
            </a:br>
            <a:r>
              <a:rPr lang="en-GB" dirty="0"/>
              <a:t>E</a:t>
            </a:r>
            <a:r>
              <a:rPr lang="cs-CZ" dirty="0" err="1"/>
              <a:t>xperimentální</a:t>
            </a:r>
            <a:r>
              <a:rPr lang="cs-CZ" dirty="0"/>
              <a:t> biologie živočichů </a:t>
            </a:r>
            <a:r>
              <a:rPr lang="cs-CZ" dirty="0" smtClean="0"/>
              <a:t>a </a:t>
            </a:r>
            <a:r>
              <a:rPr lang="cs-CZ" dirty="0"/>
              <a:t>imunologie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 specializace: 5/9/4</a:t>
            </a:r>
            <a:br>
              <a:rPr lang="cs-CZ" dirty="0" smtClean="0"/>
            </a:b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1960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Dr. </a:t>
            </a:r>
            <a:r>
              <a:rPr lang="cs-CZ" dirty="0" err="1" smtClean="0"/>
              <a:t>Medalová</a:t>
            </a:r>
            <a:r>
              <a:rPr lang="cs-CZ" dirty="0" smtClean="0"/>
              <a:t> na dalším semináři</a:t>
            </a:r>
          </a:p>
          <a:p>
            <a:r>
              <a:rPr lang="cs-CZ" dirty="0" smtClean="0"/>
              <a:t>Čeština 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Zadávání BP, DP prací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95055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309</TotalTime>
  <Words>64</Words>
  <Application>Microsoft Office PowerPoint</Application>
  <PresentationFormat>Custom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Prezentace_MU_CZ</vt:lpstr>
      <vt:lpstr>3. Ročník Experimentální biologie Speciální biologie  Experimentální biologie živočichů  a imunologie  </vt:lpstr>
      <vt:lpstr>Bi 3500 Studentský výzkumný projekt</vt:lpstr>
      <vt:lpstr>5. ročník Experimentální biologie Speciální biologie  Experimentální biologie živočichů  a imunologie</vt:lpstr>
      <vt:lpstr>4. Ročník Experimentální biologie živočichů a imunologie 3 specializace: 5/9/4 </vt:lpstr>
      <vt:lpstr>Zadávání BP, DP prací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Renata Veselská</dc:creator>
  <cp:lastModifiedBy>Kaktuska</cp:lastModifiedBy>
  <cp:revision>37</cp:revision>
  <cp:lastPrinted>1601-01-01T00:00:00Z</cp:lastPrinted>
  <dcterms:created xsi:type="dcterms:W3CDTF">2019-09-11T22:49:37Z</dcterms:created>
  <dcterms:modified xsi:type="dcterms:W3CDTF">2019-09-18T13:34:06Z</dcterms:modified>
</cp:coreProperties>
</file>