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5D340-866E-4DE1-BD04-F2BDEB49DBCD}" type="datetimeFigureOut">
              <a:rPr lang="cs-CZ" smtClean="0"/>
              <a:t>19.12.2019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8E8E-CBD4-493D-8DE9-70AE10D28F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6303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5D340-866E-4DE1-BD04-F2BDEB49DBCD}" type="datetimeFigureOut">
              <a:rPr lang="cs-CZ" smtClean="0"/>
              <a:t>19.12.2019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8E8E-CBD4-493D-8DE9-70AE10D28F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9343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5D340-866E-4DE1-BD04-F2BDEB49DBCD}" type="datetimeFigureOut">
              <a:rPr lang="cs-CZ" smtClean="0"/>
              <a:t>19.12.2019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8E8E-CBD4-493D-8DE9-70AE10D28F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1521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5D340-866E-4DE1-BD04-F2BDEB49DBCD}" type="datetimeFigureOut">
              <a:rPr lang="cs-CZ" smtClean="0"/>
              <a:t>19.12.2019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8E8E-CBD4-493D-8DE9-70AE10D28F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9043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5D340-866E-4DE1-BD04-F2BDEB49DBCD}" type="datetimeFigureOut">
              <a:rPr lang="cs-CZ" smtClean="0"/>
              <a:t>19.12.2019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8E8E-CBD4-493D-8DE9-70AE10D28F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3859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5D340-866E-4DE1-BD04-F2BDEB49DBCD}" type="datetimeFigureOut">
              <a:rPr lang="cs-CZ" smtClean="0"/>
              <a:t>19.12.2019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8E8E-CBD4-493D-8DE9-70AE10D28F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0077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5D340-866E-4DE1-BD04-F2BDEB49DBCD}" type="datetimeFigureOut">
              <a:rPr lang="cs-CZ" smtClean="0"/>
              <a:t>19.12.2019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8E8E-CBD4-493D-8DE9-70AE10D28F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0759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5D340-866E-4DE1-BD04-F2BDEB49DBCD}" type="datetimeFigureOut">
              <a:rPr lang="cs-CZ" smtClean="0"/>
              <a:t>19.12.2019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8E8E-CBD4-493D-8DE9-70AE10D28F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4467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5D340-866E-4DE1-BD04-F2BDEB49DBCD}" type="datetimeFigureOut">
              <a:rPr lang="cs-CZ" smtClean="0"/>
              <a:t>19.12.2019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8E8E-CBD4-493D-8DE9-70AE10D28F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0085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5D340-866E-4DE1-BD04-F2BDEB49DBCD}" type="datetimeFigureOut">
              <a:rPr lang="cs-CZ" smtClean="0"/>
              <a:t>19.12.2019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8E8E-CBD4-493D-8DE9-70AE10D28F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6746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5D340-866E-4DE1-BD04-F2BDEB49DBCD}" type="datetimeFigureOut">
              <a:rPr lang="cs-CZ" smtClean="0"/>
              <a:t>19.12.2019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8E8E-CBD4-493D-8DE9-70AE10D28F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5471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5D340-866E-4DE1-BD04-F2BDEB49DBCD}" type="datetimeFigureOut">
              <a:rPr lang="cs-CZ" smtClean="0"/>
              <a:t>19.12.2019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28E8E-CBD4-493D-8DE9-70AE10D28F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6697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958876"/>
            <a:ext cx="7486650" cy="552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7091" y="312545"/>
            <a:ext cx="8808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Diagramy teplota vs. složení  (vlevo) a obsah složky </a:t>
            </a:r>
            <a:r>
              <a:rPr lang="en-US" dirty="0" smtClean="0"/>
              <a:t>1 v </a:t>
            </a:r>
            <a:r>
              <a:rPr lang="en-US" dirty="0" err="1" smtClean="0"/>
              <a:t>plynn</a:t>
            </a:r>
            <a:r>
              <a:rPr lang="cs-CZ" dirty="0" smtClean="0"/>
              <a:t>é vs. kapalné fázi  (vpravo) </a:t>
            </a:r>
          </a:p>
          <a:p>
            <a:r>
              <a:rPr lang="cs-CZ" dirty="0" smtClean="0"/>
              <a:t>pro (a) zeotropní směs a  (b) azeotrop s minimem.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43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36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Marketa</dc:creator>
  <cp:lastModifiedBy>Marketa</cp:lastModifiedBy>
  <cp:revision>1</cp:revision>
  <dcterms:created xsi:type="dcterms:W3CDTF">2019-12-19T11:34:04Z</dcterms:created>
  <dcterms:modified xsi:type="dcterms:W3CDTF">2019-12-19T11:38:07Z</dcterms:modified>
</cp:coreProperties>
</file>