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C5720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01b-Chemické složení živé hmoty</a:t>
            </a:r>
          </a:p>
          <a:p>
            <a:pPr algn="r"/>
            <a:endParaRPr lang="cs-CZ" sz="2000" dirty="0" smtClean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Látkové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složení živé hmoty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Dělicí hlediska</a:t>
            </a:r>
          </a:p>
          <a:p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„Elementární analýza“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– skutečný stav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Prvky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ionty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Sloučeniny</a:t>
            </a:r>
          </a:p>
          <a:p>
            <a:pPr lvl="3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Anorganické</a:t>
            </a:r>
          </a:p>
          <a:p>
            <a:pPr lvl="3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Organické 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Složitost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Hierarchie struktur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Prvky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Jako takové, resp. ionty</a:t>
            </a:r>
          </a:p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Reprezentanti látek – abstraktní role 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biogenních prvků – kvantitativní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zastoupení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úroveň: C, H, O, N </a:t>
            </a:r>
          </a:p>
          <a:p>
            <a:pPr lvl="1"/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Druhá úroveň: Na, K, Mg, Ca, Cl, S a P </a:t>
            </a:r>
          </a:p>
          <a:p>
            <a:pPr lvl="1"/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Třetí úroveň: Co,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Čtvrtá úroveň: Al, As, B, Br,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F,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Se, Si a V. </a:t>
            </a: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Anorganické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látky – i prvky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voda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cs-CZ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cs-CZ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Cl</a:t>
            </a:r>
            <a:r>
              <a:rPr lang="cs-CZ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</a:t>
            </a:r>
            <a:r>
              <a:rPr lang="cs-CZ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HCO</a:t>
            </a:r>
            <a:r>
              <a:rPr lang="cs-CZ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HPO</a:t>
            </a:r>
            <a:r>
              <a:rPr lang="cs-CZ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Ca, Mg,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Ni,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plyny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</a:t>
            </a:r>
            <a:r>
              <a:rPr lang="cs-CZ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</a:t>
            </a:r>
            <a:r>
              <a:rPr lang="cs-CZ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Organické látky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nízkomolekulární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vysokomolekulární 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biopolymery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typy - skupiny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bílkoviny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nukleové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kyseliny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sacharidy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lipidy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Látkové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složení organizmů</a:t>
            </a: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874796"/>
              </p:ext>
            </p:extLst>
          </p:nvPr>
        </p:nvGraphicFramePr>
        <p:xfrm>
          <a:off x="1115616" y="2564904"/>
          <a:ext cx="6696744" cy="280831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683303"/>
                <a:gridCol w="1723914"/>
                <a:gridCol w="1594620"/>
                <a:gridCol w="1694907"/>
              </a:tblGrid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Látka</a:t>
                      </a:r>
                      <a:endParaRPr lang="cs-CZ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člověk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rostliny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bakterie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voda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75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bílkoviny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nukleové k.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1.5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sacharidy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0.5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lipidy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org. látky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anorg. látky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látek, hierarchie struktur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Význam struktury, složitost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látek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Struktura – vlastnosti – funkce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Úrovně 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Jednoduché sloučeniny (voda, CO</a:t>
            </a:r>
            <a:r>
              <a:rPr lang="cs-CZ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2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apod.), prekurzory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Stavební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kameny – monosacharidy, aminokyseliny, mastné kyseliny,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baze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Oligo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-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a makromolekulární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úroveň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Supramolekulární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úroveň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Subbuněčné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struktury,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organely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Buňka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Obecný princip výstavby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biopolymerů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Jsou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tvořeny monomery</a:t>
            </a:r>
          </a:p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Monomery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vytvářejí lineární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řetězce – větvené sacharidy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Monomery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jsou spojovány jediným  typem  vazby 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di-,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tetra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,...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oligo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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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  <a:p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Výjimka – lipidy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155608"/>
              </p:ext>
            </p:extLst>
          </p:nvPr>
        </p:nvGraphicFramePr>
        <p:xfrm>
          <a:off x="1619672" y="4437112"/>
          <a:ext cx="5760720" cy="73152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205230"/>
                <a:gridCol w="1518920"/>
                <a:gridCol w="1477010"/>
                <a:gridCol w="155956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bílkoviny	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nukleové kyseliny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polysacharidy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monomery	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aminokyseliny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nukleotidy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monosacharidy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vazba</a:t>
                      </a:r>
                      <a:endParaRPr lang="cs-CZ" sz="12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peptidická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3,5-diesterová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glykosidická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Spontánní abiotické reakce vzniku složitějších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struktur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Millerův experiment - 1952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Experimentální uspořádání </a:t>
            </a:r>
            <a:endParaRPr lang="cs-CZ" sz="20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tvorby </a:t>
            </a:r>
            <a:r>
              <a:rPr lang="cs-CZ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stavebních kamenů </a:t>
            </a:r>
            <a:endParaRPr lang="cs-CZ" sz="20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prekursorů</a:t>
            </a:r>
            <a:endParaRPr lang="cs-CZ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Plynná fáze </a:t>
            </a: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napodobuje atmosféru 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Země před 3,5 mld. let.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Probíhalo dny-týdny.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analyzovaných vzorcích byly </a:t>
            </a:r>
            <a:endParaRPr lang="cs-CZ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nalezeny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aminokyseliny, </a:t>
            </a:r>
            <a:r>
              <a:rPr 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kyseliny, </a:t>
            </a:r>
            <a:endParaRPr lang="cs-CZ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sacharidy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apod</a:t>
            </a: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Další experimenty, </a:t>
            </a:r>
          </a:p>
          <a:p>
            <a:pPr marL="0" indent="0">
              <a:buNone/>
            </a:pPr>
            <a:r>
              <a:rPr 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cs-CZ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odif</a:t>
            </a: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složení, další látky (</a:t>
            </a:r>
            <a:r>
              <a:rPr lang="cs-CZ" sz="1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baze</a:t>
            </a:r>
            <a:r>
              <a:rPr lang="cs-CZ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cs-CZ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84784"/>
            <a:ext cx="3886200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94</TotalTime>
  <Words>312</Words>
  <Application>Microsoft Office PowerPoint</Application>
  <PresentationFormat>Předvádění na obrazovce (4:3)</PresentationFormat>
  <Paragraphs>141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Exekutivní</vt:lpstr>
      <vt:lpstr>C5720 Biochemie</vt:lpstr>
      <vt:lpstr>Látkové složení živé hmoty</vt:lpstr>
      <vt:lpstr>Prvky</vt:lpstr>
      <vt:lpstr>Sloučeniny</vt:lpstr>
      <vt:lpstr>Látkové složení organizmů</vt:lpstr>
      <vt:lpstr>Struktura látek, hierarchie struktur</vt:lpstr>
      <vt:lpstr>Obecný princip výstavby biopolymerů</vt:lpstr>
      <vt:lpstr>Spontánní abiotické reakce vzniku složitějších struktur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24</cp:revision>
  <dcterms:created xsi:type="dcterms:W3CDTF">2012-05-21T09:08:24Z</dcterms:created>
  <dcterms:modified xsi:type="dcterms:W3CDTF">2017-09-18T08:01:15Z</dcterms:modified>
</cp:coreProperties>
</file>