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21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36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30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95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2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5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1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9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95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54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4B54-8355-4FB3-B6A3-FAE4F8CAEB12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5729-E3C8-4D25-858A-E0F3C6E6B2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5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863641" cy="610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81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228572" cy="598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563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Předvádění na obrazovce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Zboril</dc:creator>
  <cp:lastModifiedBy>Zboril</cp:lastModifiedBy>
  <cp:revision>2</cp:revision>
  <dcterms:created xsi:type="dcterms:W3CDTF">2018-12-04T09:24:24Z</dcterms:created>
  <dcterms:modified xsi:type="dcterms:W3CDTF">2018-12-04T09:29:43Z</dcterms:modified>
</cp:coreProperties>
</file>