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6" r:id="rId4"/>
    <p:sldId id="308" r:id="rId5"/>
    <p:sldId id="309" r:id="rId6"/>
    <p:sldId id="261" r:id="rId7"/>
    <p:sldId id="310" r:id="rId8"/>
    <p:sldId id="262" r:id="rId9"/>
    <p:sldId id="313" r:id="rId10"/>
    <p:sldId id="312" r:id="rId11"/>
    <p:sldId id="314" r:id="rId12"/>
    <p:sldId id="272" r:id="rId13"/>
    <p:sldId id="278" r:id="rId14"/>
    <p:sldId id="283" r:id="rId15"/>
    <p:sldId id="284" r:id="rId16"/>
    <p:sldId id="315" r:id="rId17"/>
    <p:sldId id="285" r:id="rId18"/>
    <p:sldId id="288" r:id="rId19"/>
    <p:sldId id="294" r:id="rId20"/>
    <p:sldId id="316" r:id="rId21"/>
    <p:sldId id="301" r:id="rId22"/>
    <p:sldId id="317" r:id="rId23"/>
    <p:sldId id="31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F8DAD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58240" autoAdjust="0"/>
  </p:normalViewPr>
  <p:slideViewPr>
    <p:cSldViewPr snapToGrid="0">
      <p:cViewPr varScale="1">
        <p:scale>
          <a:sx n="39" d="100"/>
          <a:sy n="39" d="100"/>
        </p:scale>
        <p:origin x="2098" y="43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422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75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0445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8186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314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2471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207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6939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613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6530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371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9971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446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07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759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23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711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880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569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704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7907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8480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368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17EBD-4957-4DB3-A9CC-B0AED47F2D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22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6858000" y="6248400"/>
            <a:ext cx="183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EA4ADC9B-C3B1-4CB1-8B0D-14D528DA44A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7000892" y="0"/>
            <a:ext cx="1643074" cy="685802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606772" y="2526565"/>
            <a:ext cx="5213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algn="ctr"/>
            <a:r>
              <a:rPr lang="cs-CZ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 </a:t>
            </a:r>
            <a:r>
              <a:rPr lang="cs-CZ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8" t="54994"/>
          <a:stretch/>
        </p:blipFill>
        <p:spPr>
          <a:xfrm>
            <a:off x="7005443" y="1037989"/>
            <a:ext cx="1635220" cy="1646141"/>
          </a:xfrm>
          <a:prstGeom prst="rect">
            <a:avLst/>
          </a:prstGeom>
        </p:spPr>
      </p:pic>
      <p:sp>
        <p:nvSpPr>
          <p:cNvPr id="9" name="Rectangle 15">
            <a:extLst>
              <a:ext uri="{FF2B5EF4-FFF2-40B4-BE49-F238E27FC236}">
                <a16:creationId xmlns:a16="http://schemas.microsoft.com/office/drawing/2014/main" id="{2F5D9F23-5853-4838-9258-E0993EA1610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836" y="6225212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Katerina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Dadakova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, Department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of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Biochemistry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199A2A7A-9C51-4F2E-A17F-09345C05E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628" y="6377609"/>
            <a:ext cx="63145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Figures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adopted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from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</a:t>
            </a:r>
            <a:r>
              <a:rPr lang="cs-CZ" altLang="cs-CZ" sz="1200" dirty="0" err="1">
                <a:solidFill>
                  <a:srgbClr val="00287D"/>
                </a:solidFill>
                <a:latin typeface="+mj-lt"/>
              </a:rPr>
              <a:t>Buchanan</a:t>
            </a:r>
            <a:r>
              <a:rPr lang="cs-CZ" altLang="cs-CZ" sz="1200" dirty="0">
                <a:solidFill>
                  <a:srgbClr val="00287D"/>
                </a:solidFill>
                <a:latin typeface="+mj-lt"/>
              </a:rPr>
              <a:t> et al., </a:t>
            </a:r>
            <a:r>
              <a:rPr lang="en-US" altLang="cs-CZ" sz="1200" dirty="0">
                <a:solidFill>
                  <a:srgbClr val="00287D"/>
                </a:solidFill>
                <a:latin typeface="+mj-lt"/>
              </a:rPr>
              <a:t>Biochemistry &amp; molecular biology of plants</a:t>
            </a:r>
            <a:endParaRPr lang="cs-CZ" altLang="cs-CZ" sz="1200" dirty="0">
              <a:solidFill>
                <a:srgbClr val="00287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2432" y="2332566"/>
            <a:ext cx="2904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biosynthetic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r="19397" b="27282"/>
          <a:stretch/>
        </p:blipFill>
        <p:spPr>
          <a:xfrm>
            <a:off x="3087079" y="1454742"/>
            <a:ext cx="6005651" cy="533612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61213" y="658368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Pentose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5" r="21074" b="32926"/>
          <a:stretch/>
        </p:blipFill>
        <p:spPr>
          <a:xfrm>
            <a:off x="1050608" y="738548"/>
            <a:ext cx="7042785" cy="606470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ox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9" y="514757"/>
            <a:ext cx="5026264" cy="627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1586" y="1948199"/>
            <a:ext cx="2417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Funneling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phosphorylation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biosynthetic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flexibility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1586" y="936277"/>
            <a:ext cx="241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Glycolysis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4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556122" y="897131"/>
            <a:ext cx="6031755" cy="5960869"/>
            <a:chOff x="1556122" y="897131"/>
            <a:chExt cx="6031755" cy="5960869"/>
          </a:xfrm>
        </p:grpSpPr>
        <p:pic>
          <p:nvPicPr>
            <p:cNvPr id="8" name="Picture 2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86"/>
            <a:stretch/>
          </p:blipFill>
          <p:spPr>
            <a:xfrm>
              <a:off x="1556122" y="897131"/>
              <a:ext cx="6031755" cy="3272084"/>
            </a:xfrm>
            <a:prstGeom prst="rect">
              <a:avLst/>
            </a:prstGeom>
          </p:spPr>
        </p:pic>
        <p:pic>
          <p:nvPicPr>
            <p:cNvPr id="7" name="Picture 1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2" t="24922" r="32644" b="26154"/>
            <a:stretch/>
          </p:blipFill>
          <p:spPr>
            <a:xfrm>
              <a:off x="3372786" y="3784153"/>
              <a:ext cx="2443397" cy="3073847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 bwMode="auto">
            <a:xfrm>
              <a:off x="4676931" y="3784153"/>
              <a:ext cx="539646" cy="218221"/>
            </a:xfrm>
            <a:prstGeom prst="rect">
              <a:avLst/>
            </a:prstGeom>
            <a:solidFill>
              <a:srgbClr val="F8DAD0"/>
            </a:solidFill>
            <a:ln w="9525" cap="flat" cmpd="sng" algn="ctr">
              <a:solidFill>
                <a:srgbClr val="F8DA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3513766" y="3754173"/>
              <a:ext cx="539646" cy="218221"/>
            </a:xfrm>
            <a:prstGeom prst="rect">
              <a:avLst/>
            </a:prstGeom>
            <a:solidFill>
              <a:srgbClr val="F8DAD0"/>
            </a:solidFill>
            <a:ln w="9525" cap="flat" cmpd="sng" algn="ctr">
              <a:solidFill>
                <a:srgbClr val="F8DAD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9" name="Přímá spojnice se šipkou 8"/>
            <p:cNvCxnSpPr/>
            <p:nvPr/>
          </p:nvCxnSpPr>
          <p:spPr bwMode="auto">
            <a:xfrm flipH="1" flipV="1">
              <a:off x="3513766" y="3537679"/>
              <a:ext cx="539646" cy="2164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ovéPole 5"/>
          <p:cNvSpPr txBox="1"/>
          <p:nvPr/>
        </p:nvSpPr>
        <p:spPr>
          <a:xfrm>
            <a:off x="3771140" y="553438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86932" y="55343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Tom\Desktop\Prednaska\Lipidy\Figure 10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5" y="1017472"/>
            <a:ext cx="7291290" cy="5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877" t="19614" r="42653" b="9274"/>
          <a:stretch/>
        </p:blipFill>
        <p:spPr>
          <a:xfrm>
            <a:off x="2101720" y="916744"/>
            <a:ext cx="4940561" cy="59045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36300" y="553438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0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55185" y="553438"/>
            <a:ext cx="483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acetyl-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6206" b="21418"/>
          <a:stretch/>
        </p:blipFill>
        <p:spPr>
          <a:xfrm>
            <a:off x="1228822" y="1047326"/>
            <a:ext cx="6686357" cy="581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7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Tom\Desktop\Prednaska\Lipidy\Figure 10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3462"/>
          <a:stretch>
            <a:fillRect/>
          </a:stretch>
        </p:blipFill>
        <p:spPr bwMode="auto">
          <a:xfrm>
            <a:off x="1905502" y="1015102"/>
            <a:ext cx="5332996" cy="58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36300" y="553438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8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Tom\Desktop\Prednaska\Lipidy\Figure 10.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1" y="1080210"/>
            <a:ext cx="4422713" cy="573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36300" y="553438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Fig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85" y="1074340"/>
            <a:ext cx="2971219" cy="569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2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ig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91" y="821592"/>
            <a:ext cx="1960067" cy="585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33708" y="553438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r="20056" b="16364"/>
          <a:stretch/>
        </p:blipFill>
        <p:spPr>
          <a:xfrm>
            <a:off x="3458698" y="1167645"/>
            <a:ext cx="5262465" cy="54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5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r="1454" b="19635"/>
          <a:stretch/>
        </p:blipFill>
        <p:spPr>
          <a:xfrm>
            <a:off x="448235" y="1067455"/>
            <a:ext cx="8359253" cy="520784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 bwMode="auto">
          <a:xfrm flipV="1">
            <a:off x="7494494" y="3567953"/>
            <a:ext cx="0" cy="5737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002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33708" y="553438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2" r="24334" b="36681"/>
          <a:stretch/>
        </p:blipFill>
        <p:spPr>
          <a:xfrm>
            <a:off x="132809" y="1074340"/>
            <a:ext cx="6601797" cy="3526972"/>
          </a:xfrm>
          <a:prstGeom prst="rect">
            <a:avLst/>
          </a:prstGeom>
        </p:spPr>
      </p:pic>
      <p:pic>
        <p:nvPicPr>
          <p:cNvPr id="9" name="Picture 1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2294" r="15350" b="78040"/>
          <a:stretch/>
        </p:blipFill>
        <p:spPr>
          <a:xfrm>
            <a:off x="2839716" y="4534677"/>
            <a:ext cx="6304284" cy="207139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548882" y="6205962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Cutin</a:t>
            </a:r>
            <a:r>
              <a:rPr lang="cs-CZ" sz="2000" dirty="0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8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2000" dirty="0">
              <a:solidFill>
                <a:srgbClr val="0028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4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Fig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0116" y="367619"/>
            <a:ext cx="5543768" cy="70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33708" y="553438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9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5863" y="553438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lipid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mobilization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5" t="1855" r="26686" b="41577"/>
          <a:stretch/>
        </p:blipFill>
        <p:spPr>
          <a:xfrm>
            <a:off x="1348782" y="999695"/>
            <a:ext cx="6446436" cy="58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5863" y="553438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r="8934" b="25738"/>
          <a:stretch/>
        </p:blipFill>
        <p:spPr>
          <a:xfrm>
            <a:off x="715203" y="1167645"/>
            <a:ext cx="8082286" cy="54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Fig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352342"/>
            <a:ext cx="5041709" cy="52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:\Users\Tom\Desktop\Prednaska\Sacharidy\Figure 13.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" y="2212848"/>
            <a:ext cx="3249471" cy="331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89625" y="658368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82097" y="181273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Figure 13.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5" y="1619440"/>
            <a:ext cx="8882771" cy="15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Figure 13.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39" y="3564254"/>
            <a:ext cx="4786522" cy="30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89625" y="658368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4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Tom\Desktop\Prednaska\Sacharidy\Figure 13.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6222"/>
            <a:ext cx="9144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89625" y="658368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7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Figure 13.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3" y="1212913"/>
            <a:ext cx="5488425" cy="57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86932" y="65836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12064" y="1773936"/>
            <a:ext cx="2806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polymer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synthesized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osmotic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disruption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51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84202" y="658368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3"/>
          <a:stretch/>
        </p:blipFill>
        <p:spPr>
          <a:xfrm>
            <a:off x="-339090" y="1554481"/>
            <a:ext cx="9815368" cy="48280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5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Figure 13.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45" y="469900"/>
            <a:ext cx="5329238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19994" y="676656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degradation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08858" y="186582"/>
            <a:ext cx="6072230" cy="214314"/>
          </a:xfrm>
          <a:prstGeom prst="rect">
            <a:avLst/>
          </a:prstGeom>
          <a:solidFill>
            <a:srgbClr val="3D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61213" y="658368"/>
            <a:ext cx="622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Pentose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phosphate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>
          <a:xfrm>
            <a:off x="282702" y="1231329"/>
            <a:ext cx="8724900" cy="54803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089931" y="142852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lipid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6311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sci_sablona_4×3_en - kopie</Template>
  <TotalTime>23563</TotalTime>
  <Words>264</Words>
  <Application>Microsoft Office PowerPoint</Application>
  <PresentationFormat>Předvádění na obrazovce (4:3)</PresentationFormat>
  <Paragraphs>86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Kata</cp:lastModifiedBy>
  <cp:revision>83</cp:revision>
  <cp:lastPrinted>1601-01-01T00:00:00Z</cp:lastPrinted>
  <dcterms:created xsi:type="dcterms:W3CDTF">2017-03-22T12:49:53Z</dcterms:created>
  <dcterms:modified xsi:type="dcterms:W3CDTF">2017-09-12T11:06:25Z</dcterms:modified>
</cp:coreProperties>
</file>