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42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38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57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276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105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75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549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33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99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89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95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49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99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54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10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8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83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FBFBCF9-9AF8-4AC0-AF96-355011B3DC28}" type="datetimeFigureOut">
              <a:rPr lang="cs-CZ" smtClean="0"/>
              <a:t>20. 11. 2018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DB79-03CC-43E9-AE94-32714218A0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092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252763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LIFESPANS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3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Rodents for comparative aging studies: from mice to beavers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Key </a:t>
            </a:r>
            <a:r>
              <a:rPr lang="en-US" sz="2400" b="1" dirty="0"/>
              <a:t>words: </a:t>
            </a:r>
            <a:endParaRPr lang="cs-CZ" sz="2400" b="1" dirty="0" smtClean="0"/>
          </a:p>
          <a:p>
            <a:pPr marL="0" indent="0">
              <a:buNone/>
            </a:pPr>
            <a:r>
              <a:rPr lang="en-US" sz="2400" b="1" dirty="0" smtClean="0"/>
              <a:t>Aging</a:t>
            </a:r>
            <a:r>
              <a:rPr lang="en-US" sz="2400" b="1" dirty="0"/>
              <a:t>, Comparative studies, Rodents, </a:t>
            </a:r>
            <a:r>
              <a:rPr lang="cs-CZ" sz="2400" b="1" dirty="0"/>
              <a:t>T</a:t>
            </a:r>
            <a:r>
              <a:rPr lang="en-US" sz="2400" b="1" dirty="0" err="1" smtClean="0"/>
              <a:t>elomerase</a:t>
            </a: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https://www.ncbi.nlm.nih.gov/pmc/articles/PMC2527635/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663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1297" y="253212"/>
            <a:ext cx="10754276" cy="1400530"/>
          </a:xfrm>
        </p:spPr>
        <p:txBody>
          <a:bodyPr/>
          <a:lstStyle/>
          <a:p>
            <a:r>
              <a:rPr lang="en-GB" sz="2800" b="1" dirty="0" smtClean="0"/>
              <a:t>Rodents for comparative aging studies: from mice to </a:t>
            </a:r>
            <a:r>
              <a:rPr lang="en-GB" sz="2800" b="1" dirty="0" smtClean="0"/>
              <a:t>beavers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1600" i="1" dirty="0" err="1" smtClean="0"/>
              <a:t>naked</a:t>
            </a:r>
            <a:r>
              <a:rPr lang="cs-CZ" sz="1600" i="1" dirty="0" smtClean="0"/>
              <a:t> mole-</a:t>
            </a:r>
            <a:r>
              <a:rPr lang="cs-CZ" sz="1600" i="1" dirty="0" err="1" smtClean="0"/>
              <a:t>rat</a:t>
            </a:r>
            <a:r>
              <a:rPr lang="cs-CZ" sz="1600" i="1" dirty="0" smtClean="0"/>
              <a:t>        </a:t>
            </a:r>
            <a:r>
              <a:rPr lang="cs-CZ" sz="1600" i="1" dirty="0" err="1" smtClean="0"/>
              <a:t>squirrel</a:t>
            </a:r>
            <a:r>
              <a:rPr lang="cs-CZ" sz="1600" i="1" dirty="0" smtClean="0"/>
              <a:t>          </a:t>
            </a:r>
            <a:r>
              <a:rPr lang="cs-CZ" sz="1600" i="1" dirty="0" err="1" smtClean="0"/>
              <a:t>mouse</a:t>
            </a:r>
            <a:r>
              <a:rPr lang="cs-CZ" sz="1600" i="1" dirty="0" smtClean="0"/>
              <a:t>          </a:t>
            </a:r>
            <a:r>
              <a:rPr lang="cs-CZ" sz="1600" i="1" dirty="0" err="1" smtClean="0"/>
              <a:t>beaver</a:t>
            </a:r>
            <a:r>
              <a:rPr lang="cs-CZ" sz="1600" i="1" dirty="0" smtClean="0"/>
              <a:t>          </a:t>
            </a:r>
            <a:r>
              <a:rPr lang="cs-CZ" sz="1600" i="1" dirty="0" err="1" smtClean="0"/>
              <a:t>porcupine</a:t>
            </a:r>
            <a:r>
              <a:rPr lang="cs-CZ" sz="1600" i="1" dirty="0" smtClean="0"/>
              <a:t>           </a:t>
            </a:r>
            <a:r>
              <a:rPr lang="cs-CZ" sz="1600" i="1" dirty="0" err="1" smtClean="0"/>
              <a:t>capybara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cs-CZ" sz="4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67" y="1935563"/>
            <a:ext cx="3334712" cy="187800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534" y="1935563"/>
            <a:ext cx="3039215" cy="20143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79" y="4246804"/>
            <a:ext cx="2981601" cy="240821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2900" y="4282920"/>
            <a:ext cx="3122673" cy="23359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1532" y="4282920"/>
            <a:ext cx="3053217" cy="229875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8791" y="1935563"/>
            <a:ext cx="3190893" cy="2123394"/>
          </a:xfrm>
          <a:prstGeom prst="rect">
            <a:avLst/>
          </a:prstGeom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species with large body mass and average lifespan (</a:t>
            </a:r>
            <a:r>
              <a:rPr lang="en-GB" b="1" i="1" dirty="0"/>
              <a:t>capybara</a:t>
            </a:r>
            <a:r>
              <a:rPr lang="en-GB" dirty="0"/>
              <a:t>), </a:t>
            </a:r>
            <a:endParaRPr lang="cs-CZ" dirty="0" smtClean="0"/>
          </a:p>
          <a:p>
            <a:r>
              <a:rPr lang="en-GB" dirty="0" smtClean="0"/>
              <a:t>large </a:t>
            </a:r>
            <a:r>
              <a:rPr lang="en-GB" dirty="0"/>
              <a:t>body mass and long lifespan (</a:t>
            </a:r>
            <a:r>
              <a:rPr lang="en-GB" b="1" i="1" dirty="0"/>
              <a:t>beaver and porcupine</a:t>
            </a:r>
            <a:r>
              <a:rPr lang="en-GB" dirty="0"/>
              <a:t>), </a:t>
            </a:r>
            <a:endParaRPr lang="cs-CZ" dirty="0" smtClean="0"/>
          </a:p>
          <a:p>
            <a:r>
              <a:rPr lang="en-GB" dirty="0" smtClean="0"/>
              <a:t>small </a:t>
            </a:r>
            <a:r>
              <a:rPr lang="en-GB" dirty="0"/>
              <a:t>body mass and short lifespan (</a:t>
            </a:r>
            <a:r>
              <a:rPr lang="en-GB" b="1" i="1" dirty="0"/>
              <a:t>mouse</a:t>
            </a:r>
            <a:r>
              <a:rPr lang="en-GB" dirty="0"/>
              <a:t>), </a:t>
            </a:r>
            <a:endParaRPr lang="cs-CZ" dirty="0" smtClean="0"/>
          </a:p>
          <a:p>
            <a:r>
              <a:rPr lang="en-GB" dirty="0" smtClean="0"/>
              <a:t>and </a:t>
            </a:r>
            <a:r>
              <a:rPr lang="en-GB" dirty="0"/>
              <a:t>small body mass and long lifespan (</a:t>
            </a:r>
            <a:r>
              <a:rPr lang="en-GB" b="1" i="1" dirty="0"/>
              <a:t>mole-rats</a:t>
            </a:r>
            <a:r>
              <a:rPr lang="en-GB" dirty="0"/>
              <a:t>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0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</TotalTime>
  <Words>78</Words>
  <Application>Microsoft Office PowerPoint</Application>
  <PresentationFormat>Širokoúhlá obrazovka</PresentationFormat>
  <Paragraphs>16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LIFESPANS</vt:lpstr>
      <vt:lpstr>Rodents for comparative aging studies: from mice to beavers</vt:lpstr>
      <vt:lpstr>Rodents for comparative aging studies: from mice to beavers  naked mole-rat        squirrel          mouse          beaver          porcupine           capybara   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LIFESPANS</dc:title>
  <dc:creator>ucitel</dc:creator>
  <cp:lastModifiedBy>Hana Němcová</cp:lastModifiedBy>
  <cp:revision>11</cp:revision>
  <dcterms:created xsi:type="dcterms:W3CDTF">2018-11-13T15:27:33Z</dcterms:created>
  <dcterms:modified xsi:type="dcterms:W3CDTF">2018-11-20T09:27:32Z</dcterms:modified>
</cp:coreProperties>
</file>