
<file path=[Content_Types].xml><?xml version="1.0" encoding="utf-8"?>
<Types xmlns="http://schemas.openxmlformats.org/package/2006/content-types">
  <Default Extension="png" ContentType="image/png"/>
  <Default Extension="jfif" ContentType="image/jpeg"/>
  <Default Extension="webp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6" r:id="rId3"/>
    <p:sldId id="261" r:id="rId4"/>
    <p:sldId id="257" r:id="rId5"/>
    <p:sldId id="258" r:id="rId6"/>
    <p:sldId id="267" r:id="rId7"/>
    <p:sldId id="264" r:id="rId8"/>
    <p:sldId id="268" r:id="rId9"/>
    <p:sldId id="259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78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15207-E37D-4961-9E30-DB56C80F33DC}" type="datetimeFigureOut">
              <a:rPr lang="cs-CZ" smtClean="0"/>
              <a:t>09.12.2019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BAD3-B2C0-459C-8B28-4EEBE6A4EF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858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15207-E37D-4961-9E30-DB56C80F33DC}" type="datetimeFigureOut">
              <a:rPr lang="cs-CZ" smtClean="0"/>
              <a:t>09.12.2019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BAD3-B2C0-459C-8B28-4EEBE6A4EF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996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15207-E37D-4961-9E30-DB56C80F33DC}" type="datetimeFigureOut">
              <a:rPr lang="cs-CZ" smtClean="0"/>
              <a:t>09.12.2019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BAD3-B2C0-459C-8B28-4EEBE6A4EF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603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15207-E37D-4961-9E30-DB56C80F33DC}" type="datetimeFigureOut">
              <a:rPr lang="cs-CZ" smtClean="0"/>
              <a:t>09.12.2019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BAD3-B2C0-459C-8B28-4EEBE6A4EF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5443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15207-E37D-4961-9E30-DB56C80F33DC}" type="datetimeFigureOut">
              <a:rPr lang="cs-CZ" smtClean="0"/>
              <a:t>09.12.2019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BAD3-B2C0-459C-8B28-4EEBE6A4EF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9135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15207-E37D-4961-9E30-DB56C80F33DC}" type="datetimeFigureOut">
              <a:rPr lang="cs-CZ" smtClean="0"/>
              <a:t>09.12.2019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BAD3-B2C0-459C-8B28-4EEBE6A4EF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090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15207-E37D-4961-9E30-DB56C80F33DC}" type="datetimeFigureOut">
              <a:rPr lang="cs-CZ" smtClean="0"/>
              <a:t>09.12.2019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BAD3-B2C0-459C-8B28-4EEBE6A4EF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4994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15207-E37D-4961-9E30-DB56C80F33DC}" type="datetimeFigureOut">
              <a:rPr lang="cs-CZ" smtClean="0"/>
              <a:t>09.12.2019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BAD3-B2C0-459C-8B28-4EEBE6A4EF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852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15207-E37D-4961-9E30-DB56C80F33DC}" type="datetimeFigureOut">
              <a:rPr lang="cs-CZ" smtClean="0"/>
              <a:t>09.12.2019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BAD3-B2C0-459C-8B28-4EEBE6A4EF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0504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15207-E37D-4961-9E30-DB56C80F33DC}" type="datetimeFigureOut">
              <a:rPr lang="cs-CZ" smtClean="0"/>
              <a:t>09.12.2019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BAD3-B2C0-459C-8B28-4EEBE6A4EF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8059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15207-E37D-4961-9E30-DB56C80F33DC}" type="datetimeFigureOut">
              <a:rPr lang="cs-CZ" smtClean="0"/>
              <a:t>09.12.2019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BAD3-B2C0-459C-8B28-4EEBE6A4EF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5161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15207-E37D-4961-9E30-DB56C80F33DC}" type="datetimeFigureOut">
              <a:rPr lang="cs-CZ" smtClean="0"/>
              <a:t>09.12.2019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0BAD3-B2C0-459C-8B28-4EEBE6A4EF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4657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eb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hyperlink" Target="https://www.youtube.com/watch?v=hldW4wKADpI&amp;t=76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bc.es/loteria-de-navidad/abci-significado-cada-componente-decimo-loteria-navidad-2018-201811261434_noticia.html" TargetMode="External"/><Relationship Id="rId2" Type="http://schemas.openxmlformats.org/officeDocument/2006/relationships/hyperlink" Target="https://www.lavanguardia.com/loteria-navidad/20141222/54421967740/loteria-de-navidad-decimos-billetes-series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incodias.elpais.com/cincodias/2017/12/11/midinero/1512983643_716327.html" TargetMode="External"/><Relationship Id="rId4" Type="http://schemas.openxmlformats.org/officeDocument/2006/relationships/hyperlink" Target="https://www.espanolsi.com/pb/gordo-de-navidad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29047" y="1828800"/>
            <a:ext cx="89943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7200" b="1" dirty="0"/>
          </a:p>
          <a:p>
            <a:r>
              <a:rPr lang="cs-CZ" sz="7200" b="1" dirty="0"/>
              <a:t>LOTERÍA DE NAVIDAD</a:t>
            </a:r>
          </a:p>
          <a:p>
            <a:endParaRPr lang="cs-CZ" sz="7200" dirty="0"/>
          </a:p>
        </p:txBody>
      </p:sp>
    </p:spTree>
    <p:extLst>
      <p:ext uri="{BB962C8B-B14F-4D97-AF65-F5344CB8AC3E}">
        <p14:creationId xmlns:p14="http://schemas.microsoft.com/office/powerpoint/2010/main" val="4146684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73084" y="1205345"/>
            <a:ext cx="7473141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4000" dirty="0"/>
          </a:p>
          <a:p>
            <a:r>
              <a:rPr lang="cs-CZ" sz="4400" dirty="0"/>
              <a:t>1812</a:t>
            </a:r>
          </a:p>
          <a:p>
            <a:r>
              <a:rPr lang="cs-CZ" sz="4400" dirty="0"/>
              <a:t>22 </a:t>
            </a:r>
            <a:r>
              <a:rPr lang="es-ES_tradnl" sz="4400" dirty="0"/>
              <a:t>de diciembre</a:t>
            </a:r>
            <a:br>
              <a:rPr lang="es-ES_tradnl" sz="4400" dirty="0"/>
            </a:br>
            <a:r>
              <a:rPr lang="es-ES_tradnl" sz="4400" dirty="0"/>
              <a:t>sorteo</a:t>
            </a:r>
          </a:p>
          <a:p>
            <a:r>
              <a:rPr lang="es-ES_tradnl" sz="4400" dirty="0"/>
              <a:t>El Gordo</a:t>
            </a:r>
          </a:p>
          <a:p>
            <a:r>
              <a:rPr lang="es-ES_tradnl" sz="4400" dirty="0"/>
              <a:t>décimo / 400.000 euros</a:t>
            </a:r>
          </a:p>
          <a:p>
            <a:r>
              <a:rPr lang="es-ES_tradnl" sz="4400" dirty="0"/>
              <a:t>billete / 4.000.000 de euros </a:t>
            </a:r>
          </a:p>
          <a:p>
            <a:r>
              <a:rPr lang="es-ES_tradnl" sz="4400" dirty="0"/>
              <a:t>anuncio</a:t>
            </a:r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996" y="99839"/>
            <a:ext cx="6290764" cy="354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382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594206"/>
          </a:xfrm>
        </p:spPr>
        <p:txBody>
          <a:bodyPr>
            <a:normAutofit/>
          </a:bodyPr>
          <a:lstStyle/>
          <a:p>
            <a:r>
              <a:rPr lang="es-ES_tradnl" b="1" dirty="0"/>
              <a:t>décimo / </a:t>
            </a:r>
            <a:br>
              <a:rPr lang="es-ES_tradnl" b="1" dirty="0"/>
            </a:br>
            <a:r>
              <a:rPr lang="es-ES_tradnl" b="1" dirty="0"/>
              <a:t>diez décimos = billete</a:t>
            </a:r>
            <a:br>
              <a:rPr lang="es-ES_tradnl" b="1" dirty="0"/>
            </a:br>
            <a:r>
              <a:rPr lang="es-ES_tradnl" b="1" dirty="0"/>
              <a:t>me</a:t>
            </a:r>
            <a:r>
              <a:rPr lang="cs-CZ" b="1" dirty="0"/>
              <a:t> ha </a:t>
            </a:r>
            <a:r>
              <a:rPr lang="es-ES_tradnl" b="1" dirty="0"/>
              <a:t>toca</a:t>
            </a:r>
            <a:r>
              <a:rPr lang="cs-CZ" b="1" dirty="0"/>
              <a:t>do </a:t>
            </a:r>
            <a:r>
              <a:rPr lang="es-ES_tradnl" b="1" dirty="0"/>
              <a:t>el gordo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76" y="3129335"/>
            <a:ext cx="6167270" cy="347157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365" y="142953"/>
            <a:ext cx="4578927" cy="679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916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73" y="365125"/>
            <a:ext cx="11388760" cy="615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241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0681" y="-565265"/>
            <a:ext cx="6477697" cy="3996656"/>
          </a:xfrm>
          <a:prstGeom prst="rect">
            <a:avLst/>
          </a:prstGeom>
        </p:spPr>
      </p:pic>
      <p:pic>
        <p:nvPicPr>
          <p:cNvPr id="9" name="Zástupný symbol pro obsah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5081854" cy="4351338"/>
          </a:xfr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8030" y="3403676"/>
            <a:ext cx="6464048" cy="363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881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14400" y="1330037"/>
            <a:ext cx="1064860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800" dirty="0"/>
              <a:t>El </a:t>
            </a:r>
            <a:r>
              <a:rPr lang="es-ES_tradnl" sz="8800" dirty="0"/>
              <a:t>mayor premio es </a:t>
            </a:r>
            <a:r>
              <a:rPr lang="es-ES_tradnl" sz="8800" dirty="0">
                <a:solidFill>
                  <a:srgbClr val="FF0000"/>
                </a:solidFill>
              </a:rPr>
              <a:t>compartir</a:t>
            </a:r>
            <a:r>
              <a:rPr lang="es-ES_tradnl" sz="8800" dirty="0"/>
              <a:t>lo.</a:t>
            </a:r>
          </a:p>
        </p:txBody>
      </p:sp>
    </p:spTree>
    <p:extLst>
      <p:ext uri="{BB962C8B-B14F-4D97-AF65-F5344CB8AC3E}">
        <p14:creationId xmlns:p14="http://schemas.microsoft.com/office/powerpoint/2010/main" val="3387807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b="1" dirty="0"/>
              <a:t>Alejandro Amenábar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287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6000" dirty="0"/>
              <a:t>LOTERÍA DE NAVIDAD 2017</a:t>
            </a:r>
          </a:p>
          <a:p>
            <a:pPr marL="0" indent="0">
              <a:buNone/>
            </a:pPr>
            <a:r>
              <a:rPr lang="cs-CZ" sz="6000" dirty="0">
                <a:solidFill>
                  <a:srgbClr val="00B0F0"/>
                </a:solidFill>
              </a:rPr>
              <a:t>DANIELLE</a:t>
            </a:r>
          </a:p>
          <a:p>
            <a:pPr marL="0" indent="0">
              <a:buNone/>
            </a:pPr>
            <a:endParaRPr lang="cs-CZ" sz="2000" u="sng" dirty="0">
              <a:hlinkClick r:id="rId2"/>
            </a:endParaRPr>
          </a:p>
          <a:p>
            <a:pPr marL="0" indent="0">
              <a:buNone/>
            </a:pPr>
            <a:endParaRPr lang="cs-CZ" sz="2000" u="sng" dirty="0">
              <a:hlinkClick r:id="rId2"/>
            </a:endParaRPr>
          </a:p>
          <a:p>
            <a:pPr marL="0" indent="0">
              <a:buNone/>
            </a:pPr>
            <a:endParaRPr lang="cs-CZ" sz="2000" u="sng" dirty="0">
              <a:hlinkClick r:id="rId2"/>
            </a:endParaRPr>
          </a:p>
          <a:p>
            <a:pPr marL="0" indent="0">
              <a:buNone/>
            </a:pPr>
            <a:endParaRPr lang="cs-CZ" sz="2000" u="sng" dirty="0">
              <a:hlinkClick r:id="rId2"/>
            </a:endParaRPr>
          </a:p>
          <a:p>
            <a:pPr marL="0" indent="0">
              <a:buNone/>
            </a:pPr>
            <a:endParaRPr lang="cs-CZ" sz="2000" u="sng" dirty="0">
              <a:hlinkClick r:id="rId2"/>
            </a:endParaRPr>
          </a:p>
          <a:p>
            <a:pPr marL="0" indent="0">
              <a:buNone/>
            </a:pPr>
            <a:endParaRPr lang="cs-CZ" sz="2000" u="sng" dirty="0">
              <a:hlinkClick r:id="rId2"/>
            </a:endParaRPr>
          </a:p>
          <a:p>
            <a:pPr marL="0" indent="0">
              <a:buNone/>
            </a:pPr>
            <a:endParaRPr lang="cs-CZ" sz="2000" u="sng" dirty="0">
              <a:hlinkClick r:id="rId2"/>
            </a:endParaRPr>
          </a:p>
          <a:p>
            <a:pPr marL="0" indent="0">
              <a:buNone/>
            </a:pPr>
            <a:r>
              <a:rPr lang="cs-CZ" sz="1200" u="sng" dirty="0">
                <a:hlinkClick r:id="rId2"/>
              </a:rPr>
              <a:t>https://www.youtube.com/watch?v=hldW4wKADpI&amp;t=76s</a:t>
            </a:r>
            <a:endParaRPr lang="cs-CZ" sz="1200" dirty="0"/>
          </a:p>
          <a:p>
            <a:pPr marL="0" indent="0">
              <a:buNone/>
            </a:pPr>
            <a:endParaRPr lang="cs-CZ" sz="6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062" y="2358588"/>
            <a:ext cx="7707642" cy="432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536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72836" y="1030778"/>
            <a:ext cx="1037428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/>
              <a:t>¿Juegas a loterías?</a:t>
            </a:r>
            <a:endParaRPr lang="cs-CZ" sz="3200" dirty="0"/>
          </a:p>
          <a:p>
            <a:r>
              <a:rPr lang="es-ES_tradnl" sz="3200" dirty="0"/>
              <a:t>¿Jugarías a la Lotería de Navidad española? ¿Por?</a:t>
            </a:r>
            <a:endParaRPr lang="cs-CZ" sz="3200" dirty="0"/>
          </a:p>
          <a:p>
            <a:r>
              <a:rPr lang="es-ES_tradnl" sz="3200" dirty="0"/>
              <a:t>¿Te ha tocado alguna vez el gordo de lotería?</a:t>
            </a:r>
            <a:endParaRPr lang="cs-CZ" sz="3200" dirty="0"/>
          </a:p>
          <a:p>
            <a:r>
              <a:rPr lang="es-ES_tradnl" sz="3200" dirty="0"/>
              <a:t>Si te </a:t>
            </a:r>
            <a:r>
              <a:rPr lang="es-ES_tradnl" sz="3200" dirty="0">
                <a:solidFill>
                  <a:srgbClr val="FF0000"/>
                </a:solidFill>
              </a:rPr>
              <a:t>tocara</a:t>
            </a:r>
            <a:r>
              <a:rPr lang="es-ES_tradnl" sz="3200" dirty="0"/>
              <a:t> el Gordo de Navidad, ¿qué </a:t>
            </a:r>
            <a:r>
              <a:rPr lang="es-ES_tradnl" sz="3200" b="1" dirty="0">
                <a:solidFill>
                  <a:srgbClr val="FF0000"/>
                </a:solidFill>
              </a:rPr>
              <a:t>harías</a:t>
            </a:r>
            <a:r>
              <a:rPr lang="es-ES_tradnl" sz="3200" dirty="0"/>
              <a:t> con el dinero?</a:t>
            </a:r>
            <a:endParaRPr lang="cs-CZ" sz="3200" dirty="0"/>
          </a:p>
          <a:p>
            <a:r>
              <a:rPr lang="cs-CZ" sz="3200" dirty="0"/>
              <a:t>… una </a:t>
            </a:r>
            <a:r>
              <a:rPr lang="cs-CZ" sz="3200" dirty="0" err="1"/>
              <a:t>pa</a:t>
            </a:r>
            <a:r>
              <a:rPr lang="es-ES_tradnl" sz="3200" dirty="0"/>
              <a:t>rte se la </a:t>
            </a:r>
            <a:r>
              <a:rPr lang="es-ES_tradnl" sz="3200" b="1" dirty="0"/>
              <a:t>donaría</a:t>
            </a:r>
            <a:r>
              <a:rPr lang="es-ES_tradnl" sz="3200" dirty="0"/>
              <a:t> a una ONG </a:t>
            </a:r>
            <a:br>
              <a:rPr lang="es-ES_tradnl" sz="3200" dirty="0"/>
            </a:br>
            <a:r>
              <a:rPr lang="es-ES_tradnl" sz="3200" dirty="0"/>
              <a:t>… lo </a:t>
            </a:r>
            <a:r>
              <a:rPr lang="es-ES_tradnl" sz="3200" b="1" dirty="0"/>
              <a:t>repartiría</a:t>
            </a:r>
            <a:r>
              <a:rPr lang="es-ES_tradnl" sz="3200" dirty="0"/>
              <a:t> entre los míos</a:t>
            </a:r>
            <a:br>
              <a:rPr lang="es-ES_tradnl" sz="3200" dirty="0"/>
            </a:br>
            <a:r>
              <a:rPr lang="es-ES_tradnl" sz="3200" dirty="0"/>
              <a:t>… lo </a:t>
            </a:r>
            <a:r>
              <a:rPr lang="es-ES_tradnl" sz="3200" b="1" dirty="0"/>
              <a:t>compartiría</a:t>
            </a:r>
            <a:r>
              <a:rPr lang="es-ES_tradnl" sz="3200" dirty="0"/>
              <a:t> con mi familia</a:t>
            </a:r>
            <a:br>
              <a:rPr lang="es-ES_tradnl" sz="3200" dirty="0"/>
            </a:br>
            <a:r>
              <a:rPr lang="es-ES_tradnl" sz="3200" dirty="0"/>
              <a:t>… me </a:t>
            </a:r>
            <a:r>
              <a:rPr lang="es-ES_tradnl" sz="3200" b="1" dirty="0"/>
              <a:t>volvería</a:t>
            </a:r>
            <a:r>
              <a:rPr lang="es-ES_tradnl" sz="3200" dirty="0"/>
              <a:t> loco/a</a:t>
            </a:r>
            <a:br>
              <a:rPr lang="es-ES_tradnl" sz="3200" dirty="0"/>
            </a:br>
            <a:r>
              <a:rPr lang="es-ES_tradnl" sz="3200" dirty="0"/>
              <a:t>… me </a:t>
            </a:r>
            <a:r>
              <a:rPr lang="es-ES_tradnl" sz="3200" b="1" dirty="0"/>
              <a:t>pondría</a:t>
            </a:r>
            <a:r>
              <a:rPr lang="es-ES_tradnl" sz="3200" dirty="0"/>
              <a:t> súperfeliz</a:t>
            </a:r>
            <a:br>
              <a:rPr lang="es-ES_tradnl" sz="3200" dirty="0"/>
            </a:br>
            <a:r>
              <a:rPr lang="es-ES_tradnl" sz="3200" dirty="0"/>
              <a:t>… </a:t>
            </a:r>
            <a:r>
              <a:rPr lang="es-ES_tradnl" sz="3200" b="1" dirty="0"/>
              <a:t>realizaría</a:t>
            </a:r>
            <a:r>
              <a:rPr lang="es-ES_tradnl" sz="3200" dirty="0"/>
              <a:t> mis sueños</a:t>
            </a:r>
          </a:p>
        </p:txBody>
      </p:sp>
    </p:spTree>
    <p:extLst>
      <p:ext uri="{BB962C8B-B14F-4D97-AF65-F5344CB8AC3E}">
        <p14:creationId xmlns:p14="http://schemas.microsoft.com/office/powerpoint/2010/main" val="3020572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>
                <a:hlinkClick r:id="rId2"/>
              </a:rPr>
              <a:t>https://www.lavanguardia.com/loteria-navidad/20141222/54421967740/loteria-de-navidad-decimos-billetes-series.html</a:t>
            </a:r>
            <a:endParaRPr lang="cs-CZ" sz="1800" dirty="0"/>
          </a:p>
          <a:p>
            <a:r>
              <a:rPr lang="cs-CZ" sz="1800" dirty="0">
                <a:hlinkClick r:id="rId3"/>
              </a:rPr>
              <a:t>https://www.abc.es/loteria-de-navidad/abci-significado-cada-componente-decimo-loteria-navidad-2018-201811261434_noticia.html</a:t>
            </a:r>
            <a:endParaRPr lang="cs-CZ" sz="1800" dirty="0"/>
          </a:p>
          <a:p>
            <a:r>
              <a:rPr lang="cs-CZ" sz="1800" dirty="0">
                <a:hlinkClick r:id="rId4"/>
              </a:rPr>
              <a:t>https://www.espanolsi.com/pb/gordo-de-navidad/</a:t>
            </a:r>
            <a:br>
              <a:rPr lang="cs-CZ" sz="1800" dirty="0"/>
            </a:br>
            <a:r>
              <a:rPr lang="cs-CZ" sz="1800" dirty="0">
                <a:hlinkClick r:id="rId5"/>
              </a:rPr>
              <a:t>https://cincodias.elpais.com/cincodias/2017/12/11/midinero/1512983643_716327.html</a:t>
            </a:r>
            <a:endParaRPr lang="cs-CZ" sz="1800" dirty="0"/>
          </a:p>
          <a:p>
            <a:endParaRPr lang="cs-CZ" sz="1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193897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TM03457515[[fn=Pohled]]</Template>
  <TotalTime>57</TotalTime>
  <Words>134</Words>
  <Application>Microsoft Office PowerPoint</Application>
  <PresentationFormat>Širokoúhlá obrazovka</PresentationFormat>
  <Paragraphs>30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décimo /  diez décimos = billete me ha tocado el gordo</vt:lpstr>
      <vt:lpstr>Prezentace aplikace PowerPoint</vt:lpstr>
      <vt:lpstr>Prezentace aplikace PowerPoint</vt:lpstr>
      <vt:lpstr>Prezentace aplikace PowerPoint</vt:lpstr>
      <vt:lpstr>Alejandro Amenábar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Jitka Žváčková</dc:creator>
  <cp:lastModifiedBy>SCIautologon</cp:lastModifiedBy>
  <cp:revision>11</cp:revision>
  <dcterms:created xsi:type="dcterms:W3CDTF">2019-12-04T20:53:48Z</dcterms:created>
  <dcterms:modified xsi:type="dcterms:W3CDTF">2019-12-09T09:16:32Z</dcterms:modified>
</cp:coreProperties>
</file>