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11"/>
  </p:notesMasterIdLst>
  <p:sldIdLst>
    <p:sldId id="256" r:id="rId2"/>
    <p:sldId id="258" r:id="rId3"/>
    <p:sldId id="257" r:id="rId4"/>
    <p:sldId id="259" r:id="rId5"/>
    <p:sldId id="263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59" d="100"/>
          <a:sy n="59" d="100"/>
        </p:scale>
        <p:origin x="42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B1B942-1B80-4C7F-AFBA-EDBA177A5A0A}" type="doc">
      <dgm:prSet loTypeId="urn:microsoft.com/office/officeart/2009/layout/CircleArrowProcess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sk-SK"/>
        </a:p>
      </dgm:t>
    </dgm:pt>
    <dgm:pt modelId="{6BCA6227-4ADB-4E4D-8EFB-DD4A46372F71}">
      <dgm:prSet phldrT="[Text]"/>
      <dgm:spPr/>
      <dgm:t>
        <a:bodyPr/>
        <a:lstStyle/>
        <a:p>
          <a:r>
            <a:rPr lang="cs-CZ" b="1" dirty="0" err="1">
              <a:latin typeface="Helvetica" panose="020B0604020202020204" pitchFamily="34" charset="0"/>
              <a:cs typeface="Helvetica" panose="020B0604020202020204" pitchFamily="34" charset="0"/>
            </a:rPr>
            <a:t>Organize</a:t>
          </a:r>
          <a:endParaRPr lang="sk-SK" b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B1F5BC6-807B-4292-AFE5-E3BE481B8C6F}" type="parTrans" cxnId="{F428E984-8D55-4EBA-AE69-3C220B520AD1}">
      <dgm:prSet/>
      <dgm:spPr/>
      <dgm:t>
        <a:bodyPr/>
        <a:lstStyle/>
        <a:p>
          <a:endParaRPr lang="sk-SK"/>
        </a:p>
      </dgm:t>
    </dgm:pt>
    <dgm:pt modelId="{44425B99-701E-4279-B618-4F27C65E722A}" type="sibTrans" cxnId="{F428E984-8D55-4EBA-AE69-3C220B520AD1}">
      <dgm:prSet/>
      <dgm:spPr/>
      <dgm:t>
        <a:bodyPr/>
        <a:lstStyle/>
        <a:p>
          <a:endParaRPr lang="sk-SK"/>
        </a:p>
      </dgm:t>
    </dgm:pt>
    <dgm:pt modelId="{9CEF8E13-289D-48E0-BACE-B17AD475148B}">
      <dgm:prSet phldrT="[Text]"/>
      <dgm:spPr/>
      <dgm:t>
        <a:bodyPr/>
        <a:lstStyle/>
        <a:p>
          <a:r>
            <a:rPr lang="cs-CZ" b="1" dirty="0" err="1">
              <a:latin typeface="Helvetica" panose="020B0604020202020204" pitchFamily="34" charset="0"/>
              <a:cs typeface="Helvetica" panose="020B0604020202020204" pitchFamily="34" charset="0"/>
            </a:rPr>
            <a:t>Collaborate</a:t>
          </a:r>
          <a:endParaRPr lang="sk-SK" b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398CB17-A04D-4292-B60B-47204F5C6E4F}" type="parTrans" cxnId="{9E713577-BDD2-4F17-80EF-E39EAA2A81F0}">
      <dgm:prSet/>
      <dgm:spPr/>
      <dgm:t>
        <a:bodyPr/>
        <a:lstStyle/>
        <a:p>
          <a:endParaRPr lang="sk-SK"/>
        </a:p>
      </dgm:t>
    </dgm:pt>
    <dgm:pt modelId="{52FAAB93-1D90-4CA5-968A-EA777931D5FA}" type="sibTrans" cxnId="{9E713577-BDD2-4F17-80EF-E39EAA2A81F0}">
      <dgm:prSet/>
      <dgm:spPr/>
      <dgm:t>
        <a:bodyPr/>
        <a:lstStyle/>
        <a:p>
          <a:endParaRPr lang="sk-SK"/>
        </a:p>
      </dgm:t>
    </dgm:pt>
    <dgm:pt modelId="{08254105-1C0B-4684-8B37-9A67D8F145E1}">
      <dgm:prSet phldrT="[Text]"/>
      <dgm:spPr/>
      <dgm:t>
        <a:bodyPr/>
        <a:lstStyle/>
        <a:p>
          <a:r>
            <a:rPr lang="cs-CZ" b="1" dirty="0" err="1">
              <a:latin typeface="Helvetica" panose="020B0604020202020204" pitchFamily="34" charset="0"/>
              <a:cs typeface="Helvetica" panose="020B0604020202020204" pitchFamily="34" charset="0"/>
            </a:rPr>
            <a:t>Discover</a:t>
          </a:r>
          <a:endParaRPr lang="sk-SK" b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20A8E95-77E8-4EEC-9AE3-7140D8043522}" type="parTrans" cxnId="{CC5D88C8-F722-4329-B8C0-6A033953ECF9}">
      <dgm:prSet/>
      <dgm:spPr/>
      <dgm:t>
        <a:bodyPr/>
        <a:lstStyle/>
        <a:p>
          <a:endParaRPr lang="sk-SK"/>
        </a:p>
      </dgm:t>
    </dgm:pt>
    <dgm:pt modelId="{9950B881-88EF-4618-8B89-2A72A1A019A3}" type="sibTrans" cxnId="{CC5D88C8-F722-4329-B8C0-6A033953ECF9}">
      <dgm:prSet/>
      <dgm:spPr/>
      <dgm:t>
        <a:bodyPr/>
        <a:lstStyle/>
        <a:p>
          <a:endParaRPr lang="sk-SK"/>
        </a:p>
      </dgm:t>
    </dgm:pt>
    <dgm:pt modelId="{0B50B6C5-FCFE-4EC5-B683-7C40C7DB40E2}" type="pres">
      <dgm:prSet presAssocID="{53B1B942-1B80-4C7F-AFBA-EDBA177A5A0A}" presName="Name0" presStyleCnt="0">
        <dgm:presLayoutVars>
          <dgm:chMax val="7"/>
          <dgm:chPref val="7"/>
          <dgm:dir val="rev"/>
          <dgm:animLvl val="lvl"/>
        </dgm:presLayoutVars>
      </dgm:prSet>
      <dgm:spPr/>
    </dgm:pt>
    <dgm:pt modelId="{70BCC49B-C926-4A15-A909-410B88546C74}" type="pres">
      <dgm:prSet presAssocID="{6BCA6227-4ADB-4E4D-8EFB-DD4A46372F71}" presName="Accent1" presStyleCnt="0"/>
      <dgm:spPr/>
    </dgm:pt>
    <dgm:pt modelId="{7B6113DE-7D32-43DA-B47C-6362C5FAE2C7}" type="pres">
      <dgm:prSet presAssocID="{6BCA6227-4ADB-4E4D-8EFB-DD4A46372F71}" presName="Accent" presStyleLbl="node1" presStyleIdx="0" presStyleCnt="3"/>
      <dgm:spPr>
        <a:solidFill>
          <a:srgbClr val="C00000"/>
        </a:solidFill>
      </dgm:spPr>
    </dgm:pt>
    <dgm:pt modelId="{B37397A0-1879-4D2A-ACA8-970088D3F0CF}" type="pres">
      <dgm:prSet presAssocID="{6BCA6227-4ADB-4E4D-8EFB-DD4A46372F71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780B52C7-1A87-4EE6-A201-AA19117A71C9}" type="pres">
      <dgm:prSet presAssocID="{9CEF8E13-289D-48E0-BACE-B17AD475148B}" presName="Accent2" presStyleCnt="0"/>
      <dgm:spPr/>
    </dgm:pt>
    <dgm:pt modelId="{77F32DDE-F8BC-424D-8EAB-D96BF1E643C9}" type="pres">
      <dgm:prSet presAssocID="{9CEF8E13-289D-48E0-BACE-B17AD475148B}" presName="Accent" presStyleLbl="node1" presStyleIdx="1" presStyleCnt="3"/>
      <dgm:spPr>
        <a:solidFill>
          <a:srgbClr val="C00000"/>
        </a:solidFill>
      </dgm:spPr>
    </dgm:pt>
    <dgm:pt modelId="{5A0EF1F8-E180-490E-AA17-6C483C295805}" type="pres">
      <dgm:prSet presAssocID="{9CEF8E13-289D-48E0-BACE-B17AD475148B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65DD610C-1CD8-4A4B-A4CD-D5A95E784AE8}" type="pres">
      <dgm:prSet presAssocID="{08254105-1C0B-4684-8B37-9A67D8F145E1}" presName="Accent3" presStyleCnt="0"/>
      <dgm:spPr/>
    </dgm:pt>
    <dgm:pt modelId="{00467ECB-733B-41BF-88A6-F16694B9CD96}" type="pres">
      <dgm:prSet presAssocID="{08254105-1C0B-4684-8B37-9A67D8F145E1}" presName="Accent" presStyleLbl="node1" presStyleIdx="2" presStyleCnt="3"/>
      <dgm:spPr>
        <a:solidFill>
          <a:srgbClr val="C00000"/>
        </a:solidFill>
      </dgm:spPr>
    </dgm:pt>
    <dgm:pt modelId="{F5763A65-41E5-48FC-B60F-D84BBB10C57D}" type="pres">
      <dgm:prSet presAssocID="{08254105-1C0B-4684-8B37-9A67D8F145E1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0CD3D11A-4FFD-48BD-B35C-6EB9672098A3}" type="presOf" srcId="{9CEF8E13-289D-48E0-BACE-B17AD475148B}" destId="{5A0EF1F8-E180-490E-AA17-6C483C295805}" srcOrd="0" destOrd="0" presId="urn:microsoft.com/office/officeart/2009/layout/CircleArrowProcess"/>
    <dgm:cxn modelId="{A0B70168-DF30-4D77-A78E-EF81F2F8069C}" type="presOf" srcId="{53B1B942-1B80-4C7F-AFBA-EDBA177A5A0A}" destId="{0B50B6C5-FCFE-4EC5-B683-7C40C7DB40E2}" srcOrd="0" destOrd="0" presId="urn:microsoft.com/office/officeart/2009/layout/CircleArrowProcess"/>
    <dgm:cxn modelId="{9E713577-BDD2-4F17-80EF-E39EAA2A81F0}" srcId="{53B1B942-1B80-4C7F-AFBA-EDBA177A5A0A}" destId="{9CEF8E13-289D-48E0-BACE-B17AD475148B}" srcOrd="1" destOrd="0" parTransId="{0398CB17-A04D-4292-B60B-47204F5C6E4F}" sibTransId="{52FAAB93-1D90-4CA5-968A-EA777931D5FA}"/>
    <dgm:cxn modelId="{F428E984-8D55-4EBA-AE69-3C220B520AD1}" srcId="{53B1B942-1B80-4C7F-AFBA-EDBA177A5A0A}" destId="{6BCA6227-4ADB-4E4D-8EFB-DD4A46372F71}" srcOrd="0" destOrd="0" parTransId="{8B1F5BC6-807B-4292-AFE5-E3BE481B8C6F}" sibTransId="{44425B99-701E-4279-B618-4F27C65E722A}"/>
    <dgm:cxn modelId="{DF0F9A9E-9ED8-402B-9C9A-3A54C718F0DE}" type="presOf" srcId="{6BCA6227-4ADB-4E4D-8EFB-DD4A46372F71}" destId="{B37397A0-1879-4D2A-ACA8-970088D3F0CF}" srcOrd="0" destOrd="0" presId="urn:microsoft.com/office/officeart/2009/layout/CircleArrowProcess"/>
    <dgm:cxn modelId="{CC5D88C8-F722-4329-B8C0-6A033953ECF9}" srcId="{53B1B942-1B80-4C7F-AFBA-EDBA177A5A0A}" destId="{08254105-1C0B-4684-8B37-9A67D8F145E1}" srcOrd="2" destOrd="0" parTransId="{B20A8E95-77E8-4EEC-9AE3-7140D8043522}" sibTransId="{9950B881-88EF-4618-8B89-2A72A1A019A3}"/>
    <dgm:cxn modelId="{D59A8AF2-51B4-42A0-8A28-25DEBC6BC2D3}" type="presOf" srcId="{08254105-1C0B-4684-8B37-9A67D8F145E1}" destId="{F5763A65-41E5-48FC-B60F-D84BBB10C57D}" srcOrd="0" destOrd="0" presId="urn:microsoft.com/office/officeart/2009/layout/CircleArrowProcess"/>
    <dgm:cxn modelId="{CC335BDA-D1C2-470D-8148-7D9A34851485}" type="presParOf" srcId="{0B50B6C5-FCFE-4EC5-B683-7C40C7DB40E2}" destId="{70BCC49B-C926-4A15-A909-410B88546C74}" srcOrd="0" destOrd="0" presId="urn:microsoft.com/office/officeart/2009/layout/CircleArrowProcess"/>
    <dgm:cxn modelId="{84556C1E-43A4-4E47-8F37-B28B8650F1D4}" type="presParOf" srcId="{70BCC49B-C926-4A15-A909-410B88546C74}" destId="{7B6113DE-7D32-43DA-B47C-6362C5FAE2C7}" srcOrd="0" destOrd="0" presId="urn:microsoft.com/office/officeart/2009/layout/CircleArrowProcess"/>
    <dgm:cxn modelId="{28343713-8DA0-4190-B253-EF02F2222EFD}" type="presParOf" srcId="{0B50B6C5-FCFE-4EC5-B683-7C40C7DB40E2}" destId="{B37397A0-1879-4D2A-ACA8-970088D3F0CF}" srcOrd="1" destOrd="0" presId="urn:microsoft.com/office/officeart/2009/layout/CircleArrowProcess"/>
    <dgm:cxn modelId="{4315A727-6BA6-4080-BCB3-2267F25D78DD}" type="presParOf" srcId="{0B50B6C5-FCFE-4EC5-B683-7C40C7DB40E2}" destId="{780B52C7-1A87-4EE6-A201-AA19117A71C9}" srcOrd="2" destOrd="0" presId="urn:microsoft.com/office/officeart/2009/layout/CircleArrowProcess"/>
    <dgm:cxn modelId="{BED63431-98B2-4736-9A60-6E64A2ABFAD5}" type="presParOf" srcId="{780B52C7-1A87-4EE6-A201-AA19117A71C9}" destId="{77F32DDE-F8BC-424D-8EAB-D96BF1E643C9}" srcOrd="0" destOrd="0" presId="urn:microsoft.com/office/officeart/2009/layout/CircleArrowProcess"/>
    <dgm:cxn modelId="{988D0B0C-5D0E-40F4-B087-60590F1E0126}" type="presParOf" srcId="{0B50B6C5-FCFE-4EC5-B683-7C40C7DB40E2}" destId="{5A0EF1F8-E180-490E-AA17-6C483C295805}" srcOrd="3" destOrd="0" presId="urn:microsoft.com/office/officeart/2009/layout/CircleArrowProcess"/>
    <dgm:cxn modelId="{C3B378F7-CAE3-4878-B1DB-9F96FD33FDEE}" type="presParOf" srcId="{0B50B6C5-FCFE-4EC5-B683-7C40C7DB40E2}" destId="{65DD610C-1CD8-4A4B-A4CD-D5A95E784AE8}" srcOrd="4" destOrd="0" presId="urn:microsoft.com/office/officeart/2009/layout/CircleArrowProcess"/>
    <dgm:cxn modelId="{E152B0E6-4414-4972-9FAA-632CB28360DC}" type="presParOf" srcId="{65DD610C-1CD8-4A4B-A4CD-D5A95E784AE8}" destId="{00467ECB-733B-41BF-88A6-F16694B9CD96}" srcOrd="0" destOrd="0" presId="urn:microsoft.com/office/officeart/2009/layout/CircleArrowProcess"/>
    <dgm:cxn modelId="{2F1CC189-83CA-45BE-9245-B1F863E377BD}" type="presParOf" srcId="{0B50B6C5-FCFE-4EC5-B683-7C40C7DB40E2}" destId="{F5763A65-41E5-48FC-B60F-D84BBB10C57D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6113DE-7D32-43DA-B47C-6362C5FAE2C7}">
      <dsp:nvSpPr>
        <dsp:cNvPr id="0" name=""/>
        <dsp:cNvSpPr/>
      </dsp:nvSpPr>
      <dsp:spPr>
        <a:xfrm>
          <a:off x="713480" y="257962"/>
          <a:ext cx="2377523" cy="237788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0"/>
            <a:gd name="adj5" fmla="val 12500"/>
          </a:avLst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7397A0-1879-4D2A-ACA8-970088D3F0CF}">
      <dsp:nvSpPr>
        <dsp:cNvPr id="0" name=""/>
        <dsp:cNvSpPr/>
      </dsp:nvSpPr>
      <dsp:spPr>
        <a:xfrm>
          <a:off x="1241669" y="1116450"/>
          <a:ext cx="1321143" cy="660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 err="1">
              <a:latin typeface="Helvetica" panose="020B0604020202020204" pitchFamily="34" charset="0"/>
              <a:cs typeface="Helvetica" panose="020B0604020202020204" pitchFamily="34" charset="0"/>
            </a:rPr>
            <a:t>Organize</a:t>
          </a:r>
          <a:endParaRPr lang="sk-SK" sz="1800" b="1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241669" y="1116450"/>
        <a:ext cx="1321143" cy="660413"/>
      </dsp:txXfrm>
    </dsp:sp>
    <dsp:sp modelId="{77F32DDE-F8BC-424D-8EAB-D96BF1E643C9}">
      <dsp:nvSpPr>
        <dsp:cNvPr id="0" name=""/>
        <dsp:cNvSpPr/>
      </dsp:nvSpPr>
      <dsp:spPr>
        <a:xfrm>
          <a:off x="1373828" y="1624233"/>
          <a:ext cx="2377523" cy="2377884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0EF1F8-E180-490E-AA17-6C483C295805}">
      <dsp:nvSpPr>
        <dsp:cNvPr id="0" name=""/>
        <dsp:cNvSpPr/>
      </dsp:nvSpPr>
      <dsp:spPr>
        <a:xfrm>
          <a:off x="1899339" y="2490625"/>
          <a:ext cx="1321143" cy="660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 err="1">
              <a:latin typeface="Helvetica" panose="020B0604020202020204" pitchFamily="34" charset="0"/>
              <a:cs typeface="Helvetica" panose="020B0604020202020204" pitchFamily="34" charset="0"/>
            </a:rPr>
            <a:t>Collaborate</a:t>
          </a:r>
          <a:endParaRPr lang="sk-SK" sz="1800" b="1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899339" y="2490625"/>
        <a:ext cx="1321143" cy="660413"/>
      </dsp:txXfrm>
    </dsp:sp>
    <dsp:sp modelId="{00467ECB-733B-41BF-88A6-F16694B9CD96}">
      <dsp:nvSpPr>
        <dsp:cNvPr id="0" name=""/>
        <dsp:cNvSpPr/>
      </dsp:nvSpPr>
      <dsp:spPr>
        <a:xfrm>
          <a:off x="882250" y="3154002"/>
          <a:ext cx="2042660" cy="2043479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5763A65-41E5-48FC-B60F-D84BBB10C57D}">
      <dsp:nvSpPr>
        <dsp:cNvPr id="0" name=""/>
        <dsp:cNvSpPr/>
      </dsp:nvSpPr>
      <dsp:spPr>
        <a:xfrm>
          <a:off x="1241669" y="3866775"/>
          <a:ext cx="1321143" cy="660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 err="1">
              <a:latin typeface="Helvetica" panose="020B0604020202020204" pitchFamily="34" charset="0"/>
              <a:cs typeface="Helvetica" panose="020B0604020202020204" pitchFamily="34" charset="0"/>
            </a:rPr>
            <a:t>Discover</a:t>
          </a:r>
          <a:endParaRPr lang="sk-SK" sz="1800" b="1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241669" y="3866775"/>
        <a:ext cx="1321143" cy="660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C7702-52B4-42A6-8FF7-7C30E41C6198}" type="datetimeFigureOut">
              <a:rPr lang="sk-SK" smtClean="0"/>
              <a:t>17. 11. 2019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C7EF5-8456-4146-9989-B0BC1A30C37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3586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35EF3A-D5A9-4E4A-B98A-03B78E75F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AD9EEBD-9E7C-4A5C-B837-9295CB090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BE948F1-3ED3-45C6-9F86-8F0DF8A8B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D5893-E10D-48AE-87E5-0881961A2019}" type="datetime1">
              <a:rPr lang="sk-SK" smtClean="0"/>
              <a:t>17. 11. 2019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0920C2E-1512-49B2-87EB-8D7458CBE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Diplomový seminář I a II</a:t>
            </a: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BF6EB68-04EF-44AE-82E6-1AEDF4E1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913B-86C7-4FC9-A324-76D558AA36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458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784A91-B891-42E6-8156-2E8422285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72" y="0"/>
            <a:ext cx="10905323" cy="962647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B853E58-556C-4BF2-AC28-3CEB8C110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124" y="1197033"/>
            <a:ext cx="10466174" cy="4833064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85A9DB8-025E-457B-9EE7-5FB7D38AD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73AD-1252-4A3C-8CCC-5167890F17FA}" type="datetime1">
              <a:rPr lang="sk-SK" smtClean="0"/>
              <a:t>17. 11. 2019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B3AA38B-DFE2-478A-BF81-2F0D5471E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Diplomový seminář I a II</a:t>
            </a: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B8D1BEA-A339-4702-BFD3-149C8C977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913B-86C7-4FC9-A324-76D558AA36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0666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1181D9-C89C-4420-B61E-77711529B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1020273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562E3AFF-D4D0-4D88-B778-06E57D699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09842"/>
            <a:ext cx="1020273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5662D18-4C88-4730-A100-90CF4E90F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F747-1E2C-4E35-91AE-066C5FBC7749}" type="datetime1">
              <a:rPr lang="sk-SK" smtClean="0"/>
              <a:t>17. 11. 2019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AF4F0CD-3512-44FD-90C1-B0A5650D9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Diplomový seminář I a II</a:t>
            </a: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7C4596B-9EF9-4461-9639-7CD3021F8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913B-86C7-4FC9-A324-76D558AA36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5382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669E5E-E1BF-4692-B407-9B0D4B84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77" y="0"/>
            <a:ext cx="10675864" cy="962647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29FDA39-527A-45A4-9F3B-357A16512F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0277" y="1142034"/>
            <a:ext cx="5181600" cy="490042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58109701-2E75-4C6E-9FB2-E20D04DCB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1" y="1163572"/>
            <a:ext cx="5181600" cy="4878881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3641FDD-CB44-4B71-9735-31C04B0DF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22F8-3958-4B44-9089-293689176AFA}" type="datetime1">
              <a:rPr lang="sk-SK" smtClean="0"/>
              <a:t>17. 11. 2019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57B4E52-079E-4B6C-8A08-0935D7F8B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Diplomový seminář I a II</a:t>
            </a:r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035F9E9-E737-47E7-8D38-EA704AD95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913B-86C7-4FC9-A324-76D558AA36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97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34E7102A-088B-412E-9103-A1BFF0EEF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634" y="111762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BDF3631-A4CA-4E0C-A8A6-054B02475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2634" y="1975256"/>
            <a:ext cx="5157787" cy="410426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BA5BFB27-6DE6-4B57-830F-055EA94E3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55310" y="111762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44DAA6C5-C586-454F-972C-69EB016B5C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55310" y="1975256"/>
            <a:ext cx="5183188" cy="4104267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16255188-269A-4C3D-9BBE-C04080446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659F8-1691-42F5-A756-D8EE17D0A518}" type="datetime1">
              <a:rPr lang="sk-SK" smtClean="0"/>
              <a:t>17. 11. 2019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451FB9CF-73F0-40F0-9F1B-4091F8BC3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Diplomový seminář I a II</a:t>
            </a:r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27D37FEB-380B-4D60-BD06-46C9D34F6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913B-86C7-4FC9-A324-76D558AA3676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F3B30F0C-7642-4D09-9193-31B1FF7D3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34" y="0"/>
            <a:ext cx="10675864" cy="962647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</p:spTree>
    <p:extLst>
      <p:ext uri="{BB962C8B-B14F-4D97-AF65-F5344CB8AC3E}">
        <p14:creationId xmlns:p14="http://schemas.microsoft.com/office/powerpoint/2010/main" val="4256885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7D1E56-7E07-460D-8940-F0A0B7AC8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8D3E6CB6-3141-4228-8ADA-13BA7E2A9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72D6-45AD-462A-8DBD-42DC67E34FB9}" type="datetime1">
              <a:rPr lang="sk-SK" smtClean="0"/>
              <a:t>17. 11. 2019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F9945CB3-28DA-4385-97F7-129778FAE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Diplomový seminář I a II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6484D66-D471-4C33-BCDC-D6D599226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913B-86C7-4FC9-A324-76D558AA36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5692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15F957C0-FB4A-4ABF-A587-66076E7A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4B4F-AD3C-4F9C-8A8A-BA0A7A1894D8}" type="datetime1">
              <a:rPr lang="sk-SK" smtClean="0"/>
              <a:t>17. 11. 2019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D4D0EC89-3C08-478B-AF22-0449BE2D1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Diplomový seminář I a II</a:t>
            </a:r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8B03EC2-805B-44BE-8E9F-2F127B6FB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913B-86C7-4FC9-A324-76D558AA36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594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DE5018-A66D-4E61-860B-BFD0C9C00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A28104F-EF39-4BF0-960F-3E73F78BA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82668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DAD79AD3-B8B1-4205-957C-105CB1D73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A037A8E-A0A3-4212-971F-3FAF83E5E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B77A-C05D-4D79-B1BD-AFB2F3910261}" type="datetime1">
              <a:rPr lang="sk-SK" smtClean="0"/>
              <a:t>17. 11. 2019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B53B0AB-5E60-418E-B17F-CE61523FC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Diplomový seminář I a II</a:t>
            </a:r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CF0CBA3-0CE9-4C31-A518-6C26DC7AE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913B-86C7-4FC9-A324-76D558AA36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024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2696C7-E865-4073-B861-6DA2D87DE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62EC4A69-E6B7-4682-AEF0-C2CDF4F98F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80219"/>
            <a:ext cx="5752542" cy="53808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3C462647-FF4A-44B2-B39F-D449F9DC1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7DD7E35-DC2C-40B6-AD5A-920E8BA8D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C03F-8A49-4F88-AB46-64C2879F50DE}" type="datetime1">
              <a:rPr lang="sk-SK" smtClean="0"/>
              <a:t>17. 11. 2019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DFAC607-E1CC-480F-8632-2CD07FD26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Diplomový seminář I a II</a:t>
            </a:r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0787129-B30F-43A0-B214-8E837339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913B-86C7-4FC9-A324-76D558AA36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27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2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>
            <a:extLst>
              <a:ext uri="{FF2B5EF4-FFF2-40B4-BE49-F238E27FC236}">
                <a16:creationId xmlns:a16="http://schemas.microsoft.com/office/drawing/2014/main" id="{8B643170-A6CB-44D7-A8FF-E54B7C9F7EEC}"/>
              </a:ext>
            </a:extLst>
          </p:cNvPr>
          <p:cNvSpPr/>
          <p:nvPr/>
        </p:nvSpPr>
        <p:spPr>
          <a:xfrm>
            <a:off x="11442357" y="0"/>
            <a:ext cx="749643" cy="6858000"/>
          </a:xfrm>
          <a:prstGeom prst="rect">
            <a:avLst/>
          </a:prstGeom>
          <a:solidFill>
            <a:srgbClr val="009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B29EE4AE-669E-4E81-B789-965311991756}"/>
              </a:ext>
            </a:extLst>
          </p:cNvPr>
          <p:cNvSpPr/>
          <p:nvPr/>
        </p:nvSpPr>
        <p:spPr>
          <a:xfrm rot="5400000">
            <a:off x="5380660" y="796303"/>
            <a:ext cx="681038" cy="11442357"/>
          </a:xfrm>
          <a:prstGeom prst="rect">
            <a:avLst/>
          </a:prstGeom>
          <a:solidFill>
            <a:srgbClr val="009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4CA99F9B-FA16-4B2A-B24C-DB27027EC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93" y="0"/>
            <a:ext cx="10675864" cy="9626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k-SK" dirty="0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0AF8DF4D-19D7-4583-8EC6-662C1C0A9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550" y="1197033"/>
            <a:ext cx="10235307" cy="4895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Kliknite sem a upravte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6362644-6E24-4AA0-AC28-2AC5FC5557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1993" y="6356350"/>
            <a:ext cx="1257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2C525159-9CBA-4A62-B260-135F2C38E970}" type="datetime1">
              <a:rPr lang="sk-SK" smtClean="0"/>
              <a:t>17. 11. 2019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1FBF489-D48B-4012-9A07-193DB5635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3683" y="6356350"/>
            <a:ext cx="69101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pt-BR"/>
              <a:t>Diplomový seminář I a II</a:t>
            </a: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5588490-093E-4CA1-AC57-641EBB5A76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924" y="115094"/>
            <a:ext cx="4654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46F913B-86C7-4FC9-A324-76D558AA3676}" type="slidenum">
              <a:rPr lang="sk-SK" smtClean="0"/>
              <a:t>‹#›</a:t>
            </a:fld>
            <a:endParaRPr lang="sk-SK"/>
          </a:p>
        </p:txBody>
      </p:sp>
      <p:pic>
        <p:nvPicPr>
          <p:cNvPr id="9" name="Picture 2" descr="Výsledok vyhľadávania obrázkov pre dopyt geografický ústav masarykovy univerzity">
            <a:extLst>
              <a:ext uri="{FF2B5EF4-FFF2-40B4-BE49-F238E27FC236}">
                <a16:creationId xmlns:a16="http://schemas.microsoft.com/office/drawing/2014/main" id="{0D2BC954-20E7-4F64-A46C-6CDC81637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biLevel thresh="2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850" y="6110252"/>
            <a:ext cx="1847897" cy="87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lokTextu 9">
            <a:extLst>
              <a:ext uri="{FF2B5EF4-FFF2-40B4-BE49-F238E27FC236}">
                <a16:creationId xmlns:a16="http://schemas.microsoft.com/office/drawing/2014/main" id="{E895FBB6-E277-4DD0-A815-BCF4858C9F44}"/>
              </a:ext>
            </a:extLst>
          </p:cNvPr>
          <p:cNvSpPr txBox="1"/>
          <p:nvPr/>
        </p:nvSpPr>
        <p:spPr>
          <a:xfrm>
            <a:off x="10023034" y="6234053"/>
            <a:ext cx="1381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Geografický ústav</a:t>
            </a:r>
          </a:p>
        </p:txBody>
      </p:sp>
      <p:pic>
        <p:nvPicPr>
          <p:cNvPr id="12" name="Picture 8" descr="Výsledok vyhľadávania obrázkov pre dopyt map pin icon">
            <a:extLst>
              <a:ext uri="{FF2B5EF4-FFF2-40B4-BE49-F238E27FC236}">
                <a16:creationId xmlns:a16="http://schemas.microsoft.com/office/drawing/2014/main" id="{2A4665AD-6291-4505-B284-88B3AB74F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857" y="5272725"/>
            <a:ext cx="1532151" cy="1532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ál 13">
            <a:extLst>
              <a:ext uri="{FF2B5EF4-FFF2-40B4-BE49-F238E27FC236}">
                <a16:creationId xmlns:a16="http://schemas.microsoft.com/office/drawing/2014/main" id="{AA4CD425-8888-45FC-BF06-EC6DDB85165A}"/>
              </a:ext>
            </a:extLst>
          </p:cNvPr>
          <p:cNvSpPr/>
          <p:nvPr/>
        </p:nvSpPr>
        <p:spPr>
          <a:xfrm>
            <a:off x="11297857" y="5356998"/>
            <a:ext cx="692150" cy="692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3" name="Picture 4" descr="Výsledok vyhľadávania obrázkov pre dopyt geografický ústav masarykovy univerzity">
            <a:extLst>
              <a:ext uri="{FF2B5EF4-FFF2-40B4-BE49-F238E27FC236}">
                <a16:creationId xmlns:a16="http://schemas.microsoft.com/office/drawing/2014/main" id="{050DF518-9BB3-4BFA-AEBB-918343B77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000" b="90667" l="8000" r="89778">
                        <a14:foregroundMark x1="48889" y1="8000" x2="48889" y2="8000"/>
                        <a14:foregroundMark x1="8444" y1="51556" x2="8444" y2="51556"/>
                        <a14:foregroundMark x1="90222" y1="51111" x2="90222" y2="51111"/>
                        <a14:foregroundMark x1="46667" y1="90667" x2="46667" y2="9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5543" y="5343046"/>
            <a:ext cx="749644" cy="74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3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hyperlink" Target="https://en.wikipedia.org/wiki/Comparison_of_reference_management_softwar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2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1.xml"/><Relationship Id="rId5" Type="http://schemas.openxmlformats.org/officeDocument/2006/relationships/image" Target="../media/image14.png"/><Relationship Id="rId10" Type="http://schemas.microsoft.com/office/2007/relationships/diagramDrawing" Target="../diagrams/drawing1.xml"/><Relationship Id="rId4" Type="http://schemas.openxmlformats.org/officeDocument/2006/relationships/image" Target="../media/image13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deley.com/" TargetMode="External"/><Relationship Id="rId2" Type="http://schemas.openxmlformats.org/officeDocument/2006/relationships/hyperlink" Target="https://www.mendeley.com/reference-management/mendeley-cit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TfVCiksapk" TargetMode="External"/><Relationship Id="rId2" Type="http://schemas.openxmlformats.org/officeDocument/2006/relationships/hyperlink" Target="http://www.youtube.com/watch?v=Gv6_HuCYExM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4F25D1-AC52-439F-9BAB-F3C0269E8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937" y="1122363"/>
            <a:ext cx="10217063" cy="2387600"/>
          </a:xfrm>
        </p:spPr>
        <p:txBody>
          <a:bodyPr/>
          <a:lstStyle/>
          <a:p>
            <a:pPr algn="l"/>
            <a:r>
              <a:rPr lang="sk-SK" dirty="0"/>
              <a:t>Správa </a:t>
            </a:r>
            <a:r>
              <a:rPr lang="sk-SK" dirty="0" err="1"/>
              <a:t>referencí</a:t>
            </a:r>
            <a:r>
              <a:rPr lang="sk-SK" dirty="0"/>
              <a:t>: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0435670-BA23-4A6E-B416-4DCD302F64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sk-SK" dirty="0"/>
              <a:t>Dajana Snopková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2ECFAA3-F019-4911-809F-37D364C2F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DAC5-3C3E-4B92-BD11-7C7C9F3A951E}" type="datetime1">
              <a:rPr lang="sk-SK" smtClean="0"/>
              <a:t>17. 11. 2019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A7EC588-EEA0-4689-94F2-DC2E43BAD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Diplomový </a:t>
            </a:r>
            <a:r>
              <a:rPr lang="sk-SK" dirty="0" err="1"/>
              <a:t>seminář</a:t>
            </a:r>
            <a:r>
              <a:rPr lang="sk-SK" dirty="0"/>
              <a:t> I a II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4A51FD3-832C-446E-9FFC-224672F74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913B-86C7-4FC9-A324-76D558AA3676}" type="slidenum">
              <a:rPr lang="sk-SK" smtClean="0"/>
              <a:t>1</a:t>
            </a:fld>
            <a:endParaRPr lang="sk-SK"/>
          </a:p>
        </p:txBody>
      </p:sp>
      <p:pic>
        <p:nvPicPr>
          <p:cNvPr id="1026" name="Picture 2" descr="Výsledok vyhľadávania obrázkov pre dopyt mendeley">
            <a:extLst>
              <a:ext uri="{FF2B5EF4-FFF2-40B4-BE49-F238E27FC236}">
                <a16:creationId xmlns:a16="http://schemas.microsoft.com/office/drawing/2014/main" id="{64456052-CA13-4F1D-8E23-D4E273D28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49" y="697152"/>
            <a:ext cx="3301869" cy="264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440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BF7837EE-E37B-427D-A4D4-AB1F1759F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08" y="316952"/>
            <a:ext cx="10202734" cy="2852737"/>
          </a:xfrm>
        </p:spPr>
        <p:txBody>
          <a:bodyPr/>
          <a:lstStyle/>
          <a:p>
            <a:r>
              <a:rPr lang="sk-SK" dirty="0">
                <a:latin typeface="Segoe Print" panose="02000600000000000000" pitchFamily="2" charset="0"/>
              </a:rPr>
              <a:t>Jak si udržujete </a:t>
            </a:r>
            <a:r>
              <a:rPr lang="sk-SK" dirty="0" err="1">
                <a:latin typeface="Segoe Print" panose="02000600000000000000" pitchFamily="2" charset="0"/>
              </a:rPr>
              <a:t>pořádek</a:t>
            </a:r>
            <a:r>
              <a:rPr lang="sk-SK" dirty="0">
                <a:latin typeface="Segoe Print" panose="02000600000000000000" pitchFamily="2" charset="0"/>
              </a:rPr>
              <a:t> </a:t>
            </a:r>
            <a:r>
              <a:rPr lang="sk-SK" dirty="0" err="1">
                <a:latin typeface="Segoe Print" panose="02000600000000000000" pitchFamily="2" charset="0"/>
              </a:rPr>
              <a:t>ve</a:t>
            </a:r>
            <a:r>
              <a:rPr lang="sk-SK" dirty="0">
                <a:latin typeface="Segoe Print" panose="02000600000000000000" pitchFamily="2" charset="0"/>
              </a:rPr>
              <a:t> </a:t>
            </a:r>
            <a:r>
              <a:rPr lang="sk-SK" dirty="0" err="1">
                <a:latin typeface="Segoe Print" panose="02000600000000000000" pitchFamily="2" charset="0"/>
              </a:rPr>
              <a:t>stažených</a:t>
            </a:r>
            <a:r>
              <a:rPr lang="sk-SK" dirty="0">
                <a:latin typeface="Segoe Print" panose="02000600000000000000" pitchFamily="2" charset="0"/>
              </a:rPr>
              <a:t> </a:t>
            </a:r>
            <a:r>
              <a:rPr lang="sk-SK" dirty="0" err="1">
                <a:latin typeface="Segoe Print" panose="02000600000000000000" pitchFamily="2" charset="0"/>
              </a:rPr>
              <a:t>článcích</a:t>
            </a:r>
            <a:r>
              <a:rPr lang="sk-SK" dirty="0">
                <a:latin typeface="Segoe Print" panose="02000600000000000000" pitchFamily="2" charset="0"/>
              </a:rPr>
              <a:t> na </a:t>
            </a:r>
            <a:r>
              <a:rPr lang="sk-SK" dirty="0" err="1">
                <a:latin typeface="Segoe Print" panose="02000600000000000000" pitchFamily="2" charset="0"/>
              </a:rPr>
              <a:t>diplomku</a:t>
            </a:r>
            <a:r>
              <a:rPr lang="sk-SK" dirty="0">
                <a:latin typeface="Segoe Print" panose="02000600000000000000" pitchFamily="2" charset="0"/>
              </a:rPr>
              <a:t>?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3FD95E9-8715-4887-AD7D-CB04E99EA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73AD-1252-4A3C-8CCC-5167890F17FA}" type="datetime1">
              <a:rPr lang="sk-SK" smtClean="0"/>
              <a:t>17. 11. 2019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8D43F7B-89BD-46F6-8904-6908569B7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Diplomový seminář I a II</a:t>
            </a: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B34CDB0-18E8-4336-9106-A147FA11E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913B-86C7-4FC9-A324-76D558AA3676}" type="slidenum">
              <a:rPr lang="sk-SK" smtClean="0"/>
              <a:t>2</a:t>
            </a:fld>
            <a:endParaRPr lang="sk-SK"/>
          </a:p>
        </p:txBody>
      </p:sp>
      <p:sp>
        <p:nvSpPr>
          <p:cNvPr id="9" name="Nadpis 6">
            <a:extLst>
              <a:ext uri="{FF2B5EF4-FFF2-40B4-BE49-F238E27FC236}">
                <a16:creationId xmlns:a16="http://schemas.microsoft.com/office/drawing/2014/main" id="{A993FFD2-57EE-4567-BB95-7C03A7C55710}"/>
              </a:ext>
            </a:extLst>
          </p:cNvPr>
          <p:cNvSpPr txBox="1">
            <a:spLocks/>
          </p:cNvSpPr>
          <p:nvPr/>
        </p:nvSpPr>
        <p:spPr>
          <a:xfrm>
            <a:off x="5447365" y="3497794"/>
            <a:ext cx="5850896" cy="44156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sk-SK" sz="2800" dirty="0">
                <a:latin typeface="Segoe Print" panose="02000600000000000000" pitchFamily="2" charset="0"/>
              </a:rPr>
              <a:t>Máte </a:t>
            </a:r>
            <a:r>
              <a:rPr lang="sk-SK" sz="2800" dirty="0" err="1">
                <a:latin typeface="Segoe Print" panose="02000600000000000000" pitchFamily="2" charset="0"/>
              </a:rPr>
              <a:t>již</a:t>
            </a:r>
            <a:r>
              <a:rPr lang="sk-SK" sz="2800" dirty="0">
                <a:latin typeface="Segoe Print" panose="02000600000000000000" pitchFamily="2" charset="0"/>
              </a:rPr>
              <a:t> </a:t>
            </a:r>
            <a:r>
              <a:rPr lang="sk-SK" sz="2800" dirty="0" err="1">
                <a:latin typeface="Segoe Print" panose="02000600000000000000" pitchFamily="2" charset="0"/>
              </a:rPr>
              <a:t>stažené</a:t>
            </a:r>
            <a:r>
              <a:rPr lang="sk-SK" sz="2800" dirty="0">
                <a:latin typeface="Segoe Print" panose="02000600000000000000" pitchFamily="2" charset="0"/>
              </a:rPr>
              <a:t> </a:t>
            </a:r>
            <a:r>
              <a:rPr lang="sk-SK" sz="2800" dirty="0" err="1">
                <a:latin typeface="Segoe Print" panose="02000600000000000000" pitchFamily="2" charset="0"/>
              </a:rPr>
              <a:t>nějaké</a:t>
            </a:r>
            <a:r>
              <a:rPr lang="sk-SK" sz="2800" dirty="0">
                <a:latin typeface="Segoe Print" panose="02000600000000000000" pitchFamily="2" charset="0"/>
              </a:rPr>
              <a:t> články?</a:t>
            </a:r>
          </a:p>
        </p:txBody>
      </p:sp>
      <p:sp>
        <p:nvSpPr>
          <p:cNvPr id="10" name="Bublina reči: oválna 9">
            <a:extLst>
              <a:ext uri="{FF2B5EF4-FFF2-40B4-BE49-F238E27FC236}">
                <a16:creationId xmlns:a16="http://schemas.microsoft.com/office/drawing/2014/main" id="{4FB43070-70FD-4E7B-B5D3-E5B5EFA66976}"/>
              </a:ext>
            </a:extLst>
          </p:cNvPr>
          <p:cNvSpPr/>
          <p:nvPr/>
        </p:nvSpPr>
        <p:spPr>
          <a:xfrm>
            <a:off x="2411260" y="3754470"/>
            <a:ext cx="2448838" cy="1646760"/>
          </a:xfrm>
          <a:prstGeom prst="wedgeEllipseCallout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Ja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něviem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uuš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...</a:t>
            </a:r>
            <a:endParaRPr lang="sk-SK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Bublina reči: oválna 10">
            <a:extLst>
              <a:ext uri="{FF2B5EF4-FFF2-40B4-BE49-F238E27FC236}">
                <a16:creationId xmlns:a16="http://schemas.microsoft.com/office/drawing/2014/main" id="{E05DC0F7-B8E9-4626-BF68-F863E56278FD}"/>
              </a:ext>
            </a:extLst>
          </p:cNvPr>
          <p:cNvSpPr/>
          <p:nvPr/>
        </p:nvSpPr>
        <p:spPr>
          <a:xfrm>
            <a:off x="786008" y="4267463"/>
            <a:ext cx="1916482" cy="1288769"/>
          </a:xfrm>
          <a:prstGeom prst="wedgeEllipseCallout">
            <a:avLst>
              <a:gd name="adj1" fmla="val 34723"/>
              <a:gd name="adj2" fmla="val 70275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Eeeh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endParaRPr lang="sk-SK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2" name="Picture 4" descr="Výsledok vyhľadávania obrázkov pre dopyt jackie chan meme">
            <a:extLst>
              <a:ext uri="{FF2B5EF4-FFF2-40B4-BE49-F238E27FC236}">
                <a16:creationId xmlns:a16="http://schemas.microsoft.com/office/drawing/2014/main" id="{896EABC6-BD8A-4258-BA01-6FA774E82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766" y="3969807"/>
            <a:ext cx="2841321" cy="180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89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B4283C-63A3-4F21-BB0E-493FD45B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Dostupné možnosti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EE6D3C2-75E6-4265-AFDD-07B9921DB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619" y="1197033"/>
            <a:ext cx="4922730" cy="2884203"/>
          </a:xfrm>
        </p:spPr>
        <p:txBody>
          <a:bodyPr>
            <a:normAutofit/>
          </a:bodyPr>
          <a:lstStyle/>
          <a:p>
            <a:r>
              <a:rPr lang="cs-CZ" sz="2400" dirty="0"/>
              <a:t>Hierarchie adresářů se soubory</a:t>
            </a:r>
          </a:p>
          <a:p>
            <a:pPr lvl="1"/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jednotlivých .</a:t>
            </a:r>
            <a:r>
              <a:rPr 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pdf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mám komentáře a zvýrazněné části</a:t>
            </a:r>
          </a:p>
          <a:p>
            <a:pPr lvl="1"/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musím přejmenovávat názvy souborů</a:t>
            </a:r>
          </a:p>
          <a:p>
            <a:pPr lvl="1"/>
            <a:r>
              <a:rPr lang="sk-SK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Jak </a:t>
            </a:r>
            <a:r>
              <a:rPr lang="sk-SK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vytvořit</a:t>
            </a:r>
            <a:r>
              <a:rPr lang="sk-SK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kategorie</a:t>
            </a:r>
            <a:r>
              <a:rPr lang="sk-SK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 </a:t>
            </a:r>
            <a:r>
              <a:rPr lang="sk-SK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některé</a:t>
            </a:r>
            <a:r>
              <a:rPr lang="sk-SK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články </a:t>
            </a:r>
            <a:r>
              <a:rPr lang="sk-SK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nelze</a:t>
            </a:r>
            <a:r>
              <a:rPr lang="sk-SK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jednoznačně</a:t>
            </a:r>
            <a:r>
              <a:rPr lang="sk-SK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zařadit</a:t>
            </a: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sk-SK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prohledávat</a:t>
            </a:r>
            <a:r>
              <a:rPr lang="sk-SK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můžu</a:t>
            </a:r>
            <a:r>
              <a:rPr lang="sk-SK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pouze</a:t>
            </a:r>
            <a:r>
              <a:rPr lang="sk-SK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názvy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E455FE4-8A7D-454D-8255-5DD9D86C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39F8-1B26-405F-97BE-1BE9578F71A0}" type="datetime1">
              <a:rPr lang="sk-SK" smtClean="0"/>
              <a:t>17. 11. 2019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2A302DC-4A70-45A7-9B53-FF52866D6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Diplomový seminář I a II</a:t>
            </a: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0AD98E7-D815-4D18-8F39-266D50461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913B-86C7-4FC9-A324-76D558AA3676}" type="slidenum">
              <a:rPr lang="sk-SK" smtClean="0"/>
              <a:t>3</a:t>
            </a:fld>
            <a:endParaRPr lang="sk-SK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F77BA44A-179A-4491-938C-2D4C6CCCC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632" y="480219"/>
            <a:ext cx="5606542" cy="3145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bdĺžnik 7">
            <a:extLst>
              <a:ext uri="{FF2B5EF4-FFF2-40B4-BE49-F238E27FC236}">
                <a16:creationId xmlns:a16="http://schemas.microsoft.com/office/drawing/2014/main" id="{CFE9965A-0304-4A44-B4F8-D80D8A1F8E37}"/>
              </a:ext>
            </a:extLst>
          </p:cNvPr>
          <p:cNvSpPr/>
          <p:nvPr/>
        </p:nvSpPr>
        <p:spPr>
          <a:xfrm>
            <a:off x="538617" y="3780610"/>
            <a:ext cx="10674557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2400" dirty="0">
                <a:latin typeface="Helvetica" panose="020B0604020202020204" pitchFamily="34" charset="0"/>
                <a:cs typeface="Helvetica" panose="020B0604020202020204" pitchFamily="34" charset="0"/>
              </a:rPr>
              <a:t>Word dokument / </a:t>
            </a:r>
            <a:r>
              <a:rPr lang="sk-SK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deníček</a:t>
            </a:r>
            <a:endParaRPr lang="sk-SK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 každý </a:t>
            </a:r>
            <a:r>
              <a:rPr lang="sk-SK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článek</a:t>
            </a:r>
            <a:r>
              <a:rPr lang="sk-SK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k-SK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uvedu</a:t>
            </a:r>
            <a:r>
              <a:rPr lang="sk-SK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nadpis, </a:t>
            </a:r>
            <a:r>
              <a:rPr lang="sk-SK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autory</a:t>
            </a:r>
            <a:r>
              <a:rPr lang="sk-SK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sk-SK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klíčová</a:t>
            </a:r>
            <a:r>
              <a:rPr lang="sk-SK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slova, </a:t>
            </a:r>
            <a:r>
              <a:rPr lang="sk-SK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případně</a:t>
            </a:r>
            <a:r>
              <a:rPr lang="sk-SK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abstrakt a </a:t>
            </a:r>
            <a:r>
              <a:rPr lang="sk-SK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další</a:t>
            </a:r>
            <a:r>
              <a:rPr lang="sk-SK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vlastní </a:t>
            </a:r>
            <a:r>
              <a:rPr lang="sk-SK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komentáře</a:t>
            </a: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lepší </a:t>
            </a:r>
            <a:r>
              <a:rPr lang="sk-SK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možnost</a:t>
            </a:r>
            <a:r>
              <a:rPr lang="sk-SK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k-SK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prohledávání</a:t>
            </a: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2400" dirty="0">
                <a:latin typeface="Helvetica" panose="020B0604020202020204" pitchFamily="34" charset="0"/>
                <a:cs typeface="Helvetica" panose="020B0604020202020204" pitchFamily="34" charset="0"/>
              </a:rPr>
              <a:t>A </a:t>
            </a:r>
            <a:r>
              <a:rPr lang="sk-SK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snadněji</a:t>
            </a:r>
            <a:r>
              <a:rPr lang="sk-SK" sz="2400" dirty="0">
                <a:latin typeface="Helvetica" panose="020B0604020202020204" pitchFamily="34" charset="0"/>
                <a:cs typeface="Helvetica" panose="020B0604020202020204" pitchFamily="34" charset="0"/>
              </a:rPr>
              <a:t> by to nešlo?</a:t>
            </a:r>
          </a:p>
        </p:txBody>
      </p:sp>
    </p:spTree>
    <p:extLst>
      <p:ext uri="{BB962C8B-B14F-4D97-AF65-F5344CB8AC3E}">
        <p14:creationId xmlns:p14="http://schemas.microsoft.com/office/powerpoint/2010/main" val="139789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EA2C81-ADB2-4DEE-860B-6E0366B37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snadněji by to šlo…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2BEDFE1-3456-4F27-A320-4042E8AC6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existující software pro správu referencí</a:t>
            </a:r>
          </a:p>
          <a:p>
            <a:pPr lvl="1"/>
            <a:r>
              <a:rPr lang="sk-SK" dirty="0">
                <a:hlinkClick r:id="rId2"/>
              </a:rPr>
              <a:t>https://en.wikipedia.org/wiki/Comparison_of_reference_management_software</a:t>
            </a:r>
            <a:endParaRPr lang="cs-CZ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BD67E6D-D5CB-4715-92C2-B1E9024C3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73AD-1252-4A3C-8CCC-5167890F17FA}" type="datetime1">
              <a:rPr lang="sk-SK" smtClean="0"/>
              <a:t>17. 11. 2019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A1211A7-B2B1-490F-8A2C-57A9DBA09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Diplomový seminář I a II</a:t>
            </a: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509F932-077D-43F0-BA50-04081F48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913B-86C7-4FC9-A324-76D558AA3676}" type="slidenum">
              <a:rPr lang="sk-SK" smtClean="0"/>
              <a:t>4</a:t>
            </a:fld>
            <a:endParaRPr lang="sk-SK"/>
          </a:p>
        </p:txBody>
      </p:sp>
      <p:pic>
        <p:nvPicPr>
          <p:cNvPr id="2050" name="Picture 2" descr="Výsledok vyhľadávania obrázkov pre dopyt zotero">
            <a:extLst>
              <a:ext uri="{FF2B5EF4-FFF2-40B4-BE49-F238E27FC236}">
                <a16:creationId xmlns:a16="http://schemas.microsoft.com/office/drawing/2014/main" id="{5E01034C-03B5-4EDB-896B-600792CF99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1" t="19461" r="7693" b="17917"/>
          <a:stretch/>
        </p:blipFill>
        <p:spPr bwMode="auto">
          <a:xfrm>
            <a:off x="4349387" y="4130223"/>
            <a:ext cx="2906038" cy="148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Výsledok vyhľadávania obrázkov pre dopyt mendeley">
            <a:extLst>
              <a:ext uri="{FF2B5EF4-FFF2-40B4-BE49-F238E27FC236}">
                <a16:creationId xmlns:a16="http://schemas.microsoft.com/office/drawing/2014/main" id="{5A96CB43-8FFD-49C2-A4DC-048068173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077" y="3770334"/>
            <a:ext cx="2361541" cy="189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ok vyhľadávania obrázkov pre dopyt endnote logo">
            <a:extLst>
              <a:ext uri="{FF2B5EF4-FFF2-40B4-BE49-F238E27FC236}">
                <a16:creationId xmlns:a16="http://schemas.microsoft.com/office/drawing/2014/main" id="{AE58CDB7-A2C6-4A15-9DEB-EB28C9406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25" y="3770334"/>
            <a:ext cx="3045410" cy="216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ok vyhľadávania obrázkov pre dopyt ref works logo">
            <a:extLst>
              <a:ext uri="{FF2B5EF4-FFF2-40B4-BE49-F238E27FC236}">
                <a16:creationId xmlns:a16="http://schemas.microsoft.com/office/drawing/2014/main" id="{7440303A-A2A6-44D4-BECA-9A57A96A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14" y="2463778"/>
            <a:ext cx="38100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úvisiaci obrázok">
            <a:extLst>
              <a:ext uri="{FF2B5EF4-FFF2-40B4-BE49-F238E27FC236}">
                <a16:creationId xmlns:a16="http://schemas.microsoft.com/office/drawing/2014/main" id="{526CD3E4-0342-4306-8652-7D5CA5025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399" y="2648449"/>
            <a:ext cx="4238234" cy="112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úvisiaci obrázok">
            <a:extLst>
              <a:ext uri="{FF2B5EF4-FFF2-40B4-BE49-F238E27FC236}">
                <a16:creationId xmlns:a16="http://schemas.microsoft.com/office/drawing/2014/main" id="{02A77C84-B2F8-403B-AD3F-FC2F2F753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153" y="2826794"/>
            <a:ext cx="3912346" cy="352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09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A4C7E2D-3D40-43D7-9CBB-F3A364C1F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73AD-1252-4A3C-8CCC-5167890F17FA}" type="datetime1">
              <a:rPr lang="sk-SK" smtClean="0"/>
              <a:t>17. 11. 2019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8F50793-54B7-46E2-B039-BA4BE0EB5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Diplomový seminář I a II</a:t>
            </a: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E0970E2-9FF0-4CA7-8458-673E7BAC8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913B-86C7-4FC9-A324-76D558AA3676}" type="slidenum">
              <a:rPr lang="sk-SK" smtClean="0"/>
              <a:t>5</a:t>
            </a:fld>
            <a:endParaRPr lang="sk-SK"/>
          </a:p>
        </p:txBody>
      </p:sp>
      <p:pic>
        <p:nvPicPr>
          <p:cNvPr id="9" name="Picture 2" descr="Výsledok vyhľadávania obrázkov pre dopyt mendeley">
            <a:extLst>
              <a:ext uri="{FF2B5EF4-FFF2-40B4-BE49-F238E27FC236}">
                <a16:creationId xmlns:a16="http://schemas.microsoft.com/office/drawing/2014/main" id="{3DB2A20B-F89E-4103-8613-97D94485D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996" y="3536141"/>
            <a:ext cx="2317135" cy="185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F1C6BA69-D606-40C8-B9FC-9186780A0119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1489869" y="501319"/>
            <a:ext cx="3076575" cy="1905000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E1925597-906F-421A-A2F5-B99E9A6CC71A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1907770" y="2211695"/>
            <a:ext cx="2981741" cy="1505160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58B1057C-DD50-4C0B-97B8-A4416421FC9B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3285461" y="3754266"/>
            <a:ext cx="1238423" cy="1448002"/>
          </a:xfrm>
          <a:prstGeom prst="rect">
            <a:avLst/>
          </a:prstGeom>
        </p:spPr>
      </p:pic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3A4E41AC-21DE-424D-9AF8-1A7D265B4D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3444242"/>
              </p:ext>
            </p:extLst>
          </p:nvPr>
        </p:nvGraphicFramePr>
        <p:xfrm>
          <a:off x="3825659" y="236553"/>
          <a:ext cx="4464832" cy="545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676983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D6DA65-32DC-42CA-ACBE-3EC11E696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Mendeley</a:t>
            </a:r>
            <a:r>
              <a:rPr lang="sk-SK" dirty="0"/>
              <a:t> – Proč?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9E33F-F375-47D1-93AE-159178606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err="1"/>
              <a:t>free</a:t>
            </a:r>
            <a:r>
              <a:rPr lang="sk-SK" dirty="0"/>
              <a:t>, </a:t>
            </a:r>
            <a:r>
              <a:rPr lang="sk-SK" dirty="0" err="1"/>
              <a:t>pouze</a:t>
            </a:r>
            <a:r>
              <a:rPr lang="sk-SK" dirty="0"/>
              <a:t> </a:t>
            </a:r>
            <a:r>
              <a:rPr lang="sk-SK" dirty="0" err="1"/>
              <a:t>vytvořit</a:t>
            </a:r>
            <a:r>
              <a:rPr lang="sk-SK" dirty="0"/>
              <a:t> účet</a:t>
            </a:r>
          </a:p>
          <a:p>
            <a:r>
              <a:rPr lang="sk-SK" dirty="0" err="1"/>
              <a:t>snadný</a:t>
            </a:r>
            <a:r>
              <a:rPr lang="sk-SK" dirty="0"/>
              <a:t> import </a:t>
            </a:r>
            <a:r>
              <a:rPr lang="sk-SK" dirty="0" err="1"/>
              <a:t>souborů</a:t>
            </a:r>
            <a:endParaRPr lang="sk-SK" dirty="0"/>
          </a:p>
          <a:p>
            <a:r>
              <a:rPr lang="sk-SK" dirty="0" err="1"/>
              <a:t>přístupný</a:t>
            </a:r>
            <a:r>
              <a:rPr lang="sk-SK" dirty="0"/>
              <a:t> </a:t>
            </a:r>
            <a:r>
              <a:rPr lang="sk-SK" dirty="0" err="1"/>
              <a:t>odkudkoliv</a:t>
            </a:r>
            <a:endParaRPr lang="sk-SK" dirty="0"/>
          </a:p>
          <a:p>
            <a:pPr lvl="1"/>
            <a:r>
              <a:rPr lang="sk-SK" dirty="0"/>
              <a:t>desktop </a:t>
            </a:r>
            <a:r>
              <a:rPr lang="sk-SK" dirty="0" err="1"/>
              <a:t>aplikace</a:t>
            </a:r>
            <a:r>
              <a:rPr lang="sk-SK" dirty="0"/>
              <a:t> (Windows, Mac, Linux)</a:t>
            </a:r>
          </a:p>
          <a:p>
            <a:pPr lvl="2"/>
            <a:r>
              <a:rPr lang="sk-SK" dirty="0"/>
              <a:t>pracuje s </a:t>
            </a:r>
            <a:r>
              <a:rPr lang="sk-SK" dirty="0" err="1"/>
              <a:t>lokálními</a:t>
            </a:r>
            <a:r>
              <a:rPr lang="sk-SK" dirty="0"/>
              <a:t> </a:t>
            </a:r>
            <a:r>
              <a:rPr lang="sk-SK" dirty="0" err="1"/>
              <a:t>soubory</a:t>
            </a:r>
            <a:endParaRPr lang="sk-SK" dirty="0"/>
          </a:p>
          <a:p>
            <a:pPr lvl="1"/>
            <a:r>
              <a:rPr lang="sk-SK" dirty="0"/>
              <a:t>webová </a:t>
            </a:r>
            <a:r>
              <a:rPr lang="sk-SK" dirty="0" err="1"/>
              <a:t>aplikace</a:t>
            </a:r>
            <a:endParaRPr lang="sk-SK" dirty="0"/>
          </a:p>
          <a:p>
            <a:pPr lvl="2"/>
            <a:r>
              <a:rPr lang="sk-SK" dirty="0" err="1"/>
              <a:t>ukládá</a:t>
            </a:r>
            <a:r>
              <a:rPr lang="sk-SK" dirty="0"/>
              <a:t> </a:t>
            </a:r>
            <a:r>
              <a:rPr lang="sk-SK" dirty="0" err="1"/>
              <a:t>soubory</a:t>
            </a:r>
            <a:r>
              <a:rPr lang="sk-SK" dirty="0"/>
              <a:t> na </a:t>
            </a:r>
            <a:r>
              <a:rPr lang="sk-SK" dirty="0" err="1"/>
              <a:t>cloud</a:t>
            </a:r>
            <a:r>
              <a:rPr lang="sk-SK" dirty="0"/>
              <a:t> – </a:t>
            </a:r>
            <a:r>
              <a:rPr lang="sk-SK" dirty="0" err="1"/>
              <a:t>možnost</a:t>
            </a:r>
            <a:r>
              <a:rPr lang="sk-SK" dirty="0"/>
              <a:t> </a:t>
            </a:r>
            <a:r>
              <a:rPr lang="sk-SK" dirty="0" err="1"/>
              <a:t>sdílení</a:t>
            </a:r>
            <a:r>
              <a:rPr lang="sk-SK" dirty="0"/>
              <a:t> </a:t>
            </a:r>
            <a:r>
              <a:rPr lang="sk-SK" dirty="0" err="1"/>
              <a:t>se</a:t>
            </a:r>
            <a:r>
              <a:rPr lang="sk-SK" dirty="0"/>
              <a:t> </a:t>
            </a:r>
            <a:r>
              <a:rPr lang="sk-SK" dirty="0" err="1"/>
              <a:t>spolupracovníky</a:t>
            </a:r>
            <a:endParaRPr lang="sk-SK" dirty="0"/>
          </a:p>
          <a:p>
            <a:pPr lvl="1"/>
            <a:r>
              <a:rPr lang="sk-SK" dirty="0"/>
              <a:t>mobilní </a:t>
            </a:r>
            <a:r>
              <a:rPr lang="sk-SK" dirty="0" err="1"/>
              <a:t>aplikace</a:t>
            </a:r>
            <a:r>
              <a:rPr lang="sk-SK" dirty="0"/>
              <a:t> (Android, </a:t>
            </a:r>
            <a:r>
              <a:rPr lang="sk-SK" dirty="0" err="1"/>
              <a:t>iOS</a:t>
            </a:r>
            <a:r>
              <a:rPr lang="sk-SK" dirty="0"/>
              <a:t>)</a:t>
            </a:r>
          </a:p>
          <a:p>
            <a:pPr lvl="2"/>
            <a:r>
              <a:rPr lang="sk-SK" dirty="0"/>
              <a:t>pracuje s </a:t>
            </a:r>
            <a:r>
              <a:rPr lang="sk-SK" dirty="0" err="1"/>
              <a:t>lokálními</a:t>
            </a:r>
            <a:r>
              <a:rPr lang="sk-SK" dirty="0"/>
              <a:t> </a:t>
            </a:r>
            <a:r>
              <a:rPr lang="sk-SK" dirty="0" err="1"/>
              <a:t>soubory</a:t>
            </a:r>
            <a:endParaRPr lang="sk-SK" dirty="0"/>
          </a:p>
          <a:p>
            <a:r>
              <a:rPr lang="sk-SK" dirty="0"/>
              <a:t>cca jednou </a:t>
            </a:r>
            <a:r>
              <a:rPr lang="sk-SK" dirty="0" err="1"/>
              <a:t>měsíčně</a:t>
            </a:r>
            <a:r>
              <a:rPr lang="sk-SK" dirty="0"/>
              <a:t> mail s doporučenými články</a:t>
            </a:r>
          </a:p>
          <a:p>
            <a:r>
              <a:rPr lang="sk-SK" dirty="0"/>
              <a:t>plugin pro </a:t>
            </a:r>
            <a:r>
              <a:rPr lang="sk-SK" dirty="0" err="1"/>
              <a:t>vytváření</a:t>
            </a:r>
            <a:r>
              <a:rPr lang="sk-SK" dirty="0"/>
              <a:t> </a:t>
            </a:r>
            <a:r>
              <a:rPr lang="sk-SK" dirty="0" err="1"/>
              <a:t>citací</a:t>
            </a:r>
            <a:r>
              <a:rPr lang="sk-SK" dirty="0"/>
              <a:t> (MS Word)</a:t>
            </a:r>
          </a:p>
          <a:p>
            <a:pPr lvl="1"/>
            <a:r>
              <a:rPr lang="sk-SK" dirty="0">
                <a:hlinkClick r:id="rId2"/>
              </a:rPr>
              <a:t>www.mendeley.com/reference-management/mendeley-cite</a:t>
            </a:r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A549905-C85E-447D-A030-09F2A8D18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73AD-1252-4A3C-8CCC-5167890F17FA}" type="datetime1">
              <a:rPr lang="sk-SK" smtClean="0"/>
              <a:t>17. 11. 2019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EFC3432-91B8-4B93-AB47-065F1BFEA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Diplomový seminář I a II</a:t>
            </a: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BF1483E-0255-4345-A8E4-D140A0BFE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913B-86C7-4FC9-A324-76D558AA3676}" type="slidenum">
              <a:rPr lang="sk-SK" smtClean="0"/>
              <a:t>6</a:t>
            </a:fld>
            <a:endParaRPr lang="sk-SK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9CEECE6B-2DD8-4D06-9977-0AC5A34DECE1}"/>
              </a:ext>
            </a:extLst>
          </p:cNvPr>
          <p:cNvSpPr/>
          <p:nvPr/>
        </p:nvSpPr>
        <p:spPr>
          <a:xfrm>
            <a:off x="8579488" y="64990"/>
            <a:ext cx="2733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dirty="0">
                <a:hlinkClick r:id="rId3"/>
              </a:rPr>
              <a:t>www.mendeley.com</a:t>
            </a:r>
            <a:endParaRPr lang="sk-SK" sz="2400" dirty="0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DEC2AE88-D5E1-40D7-99E0-006AFD831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9731" y="504262"/>
            <a:ext cx="3646680" cy="266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73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AEFDA5-107C-4265-8766-C0E38E34F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Mendeley</a:t>
            </a:r>
            <a:r>
              <a:rPr lang="cs-CZ" dirty="0"/>
              <a:t> – Jak?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C964BAF-C986-4DE5-854B-073816CAB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124" y="1197033"/>
            <a:ext cx="10466174" cy="2598353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/>
              <a:t>založím si účet</a:t>
            </a:r>
          </a:p>
          <a:p>
            <a:r>
              <a:rPr lang="cs-CZ" sz="2400" dirty="0"/>
              <a:t>stáhnu aplikaci / přihlásím se do webové aplikace</a:t>
            </a:r>
          </a:p>
          <a:p>
            <a:r>
              <a:rPr lang="cs-CZ" sz="2400" dirty="0"/>
              <a:t>A) vyhledám si nové články</a:t>
            </a:r>
          </a:p>
          <a:p>
            <a:r>
              <a:rPr lang="cs-CZ" sz="2400" dirty="0"/>
              <a:t>B) naimportuji stažené soubory</a:t>
            </a:r>
          </a:p>
          <a:p>
            <a:pPr lvl="1"/>
            <a:r>
              <a:rPr lang="cs-CZ" sz="2000" dirty="0"/>
              <a:t>můžu si nejdřív vytvořit složky</a:t>
            </a:r>
          </a:p>
          <a:p>
            <a:pPr lvl="1"/>
            <a:r>
              <a:rPr lang="cs-CZ" sz="2000" dirty="0"/>
              <a:t>nelze importovat hierarchii složek</a:t>
            </a:r>
          </a:p>
          <a:p>
            <a:r>
              <a:rPr lang="cs-CZ" sz="2400" i="1" dirty="0" err="1"/>
              <a:t>Voilà</a:t>
            </a:r>
            <a:r>
              <a:rPr lang="cs-CZ" sz="2400" i="1" dirty="0"/>
              <a:t>!</a:t>
            </a:r>
            <a:endParaRPr lang="sk-SK" sz="2400" i="1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9CDF7C6-BF6B-4FB1-9830-023F80328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73AD-1252-4A3C-8CCC-5167890F17FA}" type="datetime1">
              <a:rPr lang="sk-SK" smtClean="0"/>
              <a:t>17. 11. 2019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0AB8C5C-567C-453C-978B-94E59746F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Diplomový seminář I a II</a:t>
            </a: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9723436-0945-4510-972F-430A54237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913B-86C7-4FC9-A324-76D558AA3676}" type="slidenum">
              <a:rPr lang="sk-SK" smtClean="0"/>
              <a:t>7</a:t>
            </a:fld>
            <a:endParaRPr lang="sk-SK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CE746A36-7334-4ECE-8501-8FF8CEA8D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392" y="115094"/>
            <a:ext cx="4420217" cy="3620005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0B209C19-813D-4FB1-AA71-48927800C9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375" r="9322"/>
          <a:stretch/>
        </p:blipFill>
        <p:spPr>
          <a:xfrm>
            <a:off x="879391" y="4001587"/>
            <a:ext cx="6236005" cy="1947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3394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81CD5B-EA9B-4E88-8157-6D90CCDDD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co dál?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9433C03-0251-4C7D-BD51-4F723DEAD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124" y="1197033"/>
            <a:ext cx="10417254" cy="4833064"/>
          </a:xfrm>
        </p:spPr>
        <p:txBody>
          <a:bodyPr>
            <a:normAutofit fontScale="92500" lnSpcReduction="10000"/>
          </a:bodyPr>
          <a:lstStyle/>
          <a:p>
            <a:r>
              <a:rPr lang="cs-CZ" sz="2600" dirty="0"/>
              <a:t>každý importovaný soubor má přiřazen katalogový záznam, který můžu dál upravovat a rozšiřovat</a:t>
            </a:r>
          </a:p>
          <a:p>
            <a:r>
              <a:rPr lang="cs-CZ" sz="2600" dirty="0"/>
              <a:t>můžu vyhledávat </a:t>
            </a:r>
          </a:p>
          <a:p>
            <a:pPr lvl="1"/>
            <a:r>
              <a:rPr lang="cs-CZ" sz="2200" dirty="0"/>
              <a:t>prohledává se nadpis, autoři, abstrakt, klíčová slova, tagy a poznámky</a:t>
            </a:r>
          </a:p>
          <a:p>
            <a:r>
              <a:rPr lang="cs-CZ" sz="2600" dirty="0"/>
              <a:t>můžu hledat související články</a:t>
            </a:r>
          </a:p>
          <a:p>
            <a:r>
              <a:rPr lang="cs-CZ" sz="2600" dirty="0"/>
              <a:t>můžu vytvořit skupinu a sdílet články</a:t>
            </a:r>
          </a:p>
          <a:p>
            <a:r>
              <a:rPr lang="cs-CZ" sz="2600" dirty="0"/>
              <a:t>můžu vytvářet vlastní tagy</a:t>
            </a:r>
          </a:p>
          <a:p>
            <a:pPr lvl="1"/>
            <a:r>
              <a:rPr lang="cs-CZ" sz="2200" dirty="0"/>
              <a:t>slouží na identifikaci, kategorizaci a rozšíření klíčových slov</a:t>
            </a:r>
          </a:p>
          <a:p>
            <a:r>
              <a:rPr lang="cs-CZ" sz="2600" dirty="0"/>
              <a:t>ke každému záznamu můžu napsat poznámku</a:t>
            </a:r>
          </a:p>
          <a:p>
            <a:r>
              <a:rPr lang="cs-CZ" sz="2600" dirty="0"/>
              <a:t>v .</a:t>
            </a:r>
            <a:r>
              <a:rPr lang="cs-CZ" sz="2600" dirty="0" err="1"/>
              <a:t>pdf</a:t>
            </a:r>
            <a:r>
              <a:rPr lang="cs-CZ" sz="2600" dirty="0"/>
              <a:t> editoru můžu zvýrazňovat (i obdélníkem, funguje i pro vícesloupcové .</a:t>
            </a:r>
            <a:r>
              <a:rPr lang="cs-CZ" sz="2600" dirty="0" err="1"/>
              <a:t>pdf</a:t>
            </a:r>
            <a:r>
              <a:rPr lang="cs-CZ" sz="2600" dirty="0"/>
              <a:t>), přidávat komentáře</a:t>
            </a:r>
          </a:p>
          <a:p>
            <a:r>
              <a:rPr lang="cs-CZ" sz="2600" dirty="0"/>
              <a:t>vše se synchronizuje napříč aplikacemi a zařízeními</a:t>
            </a:r>
          </a:p>
          <a:p>
            <a:pPr marL="0" indent="0">
              <a:buNone/>
            </a:pPr>
            <a:endParaRPr lang="cs-CZ" dirty="0"/>
          </a:p>
          <a:p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01076C9-5D49-4A3D-B9F9-87DDB9403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73AD-1252-4A3C-8CCC-5167890F17FA}" type="datetime1">
              <a:rPr lang="sk-SK" smtClean="0"/>
              <a:t>17. 11. 2019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25C7B28-0A20-41F7-BEC3-91313EFE8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Diplomový seminář I a II</a:t>
            </a: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5F8BD66-933A-40F8-ACF0-E5B93E065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913B-86C7-4FC9-A324-76D558AA3676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9191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74FCD632-C0D6-4EBF-8860-A0906094D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LIVE DEMO</a:t>
            </a:r>
            <a:endParaRPr lang="sk-SK" dirty="0"/>
          </a:p>
        </p:txBody>
      </p:sp>
      <p:sp>
        <p:nvSpPr>
          <p:cNvPr id="8" name="Zástupný objekt pre text 7">
            <a:extLst>
              <a:ext uri="{FF2B5EF4-FFF2-40B4-BE49-F238E27FC236}">
                <a16:creationId xmlns:a16="http://schemas.microsoft.com/office/drawing/2014/main" id="{EF677A9C-1240-48FC-82BA-BDC8837B9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09842"/>
            <a:ext cx="10153476" cy="1500187"/>
          </a:xfrm>
        </p:spPr>
        <p:txBody>
          <a:bodyPr/>
          <a:lstStyle/>
          <a:p>
            <a:r>
              <a:rPr lang="cs-CZ" dirty="0"/>
              <a:t>případně individuálně: </a:t>
            </a:r>
            <a:r>
              <a:rPr lang="sk-SK" dirty="0">
                <a:hlinkClick r:id="rId2"/>
              </a:rPr>
              <a:t>www.youtube.com/watch?v=Gv6_HuCYExM</a:t>
            </a:r>
            <a:endParaRPr lang="sk-SK" dirty="0"/>
          </a:p>
          <a:p>
            <a:r>
              <a:rPr lang="sk-SK" dirty="0"/>
              <a:t>nebo sympatický </a:t>
            </a:r>
            <a:r>
              <a:rPr lang="sk-SK" dirty="0" err="1"/>
              <a:t>Derek</a:t>
            </a:r>
            <a:r>
              <a:rPr lang="sk-SK" dirty="0"/>
              <a:t> :) </a:t>
            </a:r>
            <a:r>
              <a:rPr lang="sk-SK" dirty="0">
                <a:hlinkClick r:id="rId3"/>
              </a:rPr>
              <a:t>www.youtube.com/watch?v=XTfVCiksapk</a:t>
            </a:r>
            <a:endParaRPr lang="sk-SK" dirty="0"/>
          </a:p>
          <a:p>
            <a:r>
              <a:rPr lang="cs-CZ" dirty="0"/>
              <a:t> </a:t>
            </a:r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A6972DC-2EDF-4673-9AC0-8B039202C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73AD-1252-4A3C-8CCC-5167890F17FA}" type="datetime1">
              <a:rPr lang="sk-SK" smtClean="0"/>
              <a:t>17. 11. 2019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07356FC-5F9E-4707-B703-2D4F5DEF8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Diplomový seminář I a II</a:t>
            </a: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BA15F32-4174-45B6-8EB9-81E8D0FF4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913B-86C7-4FC9-A324-76D558AA3676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2920049"/>
      </p:ext>
    </p:extLst>
  </p:cSld>
  <p:clrMapOvr>
    <a:masterClrMapping/>
  </p:clrMapOvr>
</p:sld>
</file>

<file path=ppt/theme/theme1.xml><?xml version="1.0" encoding="utf-8"?>
<a:theme xmlns:a="http://schemas.openxmlformats.org/drawingml/2006/main" name="GU_MUNI_sablona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ácia3" id="{FBDDF41A-AAEC-4AF1-A359-3C0BF25206E9}" vid="{D3659387-697C-49BA-9A34-410664EFFCD3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GU_MUNI_sablona2</Template>
  <TotalTime>135</TotalTime>
  <Words>423</Words>
  <Application>Microsoft Office PowerPoint</Application>
  <PresentationFormat>Širokouhlá</PresentationFormat>
  <Paragraphs>86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4" baseType="lpstr">
      <vt:lpstr>Arial</vt:lpstr>
      <vt:lpstr>Calibri</vt:lpstr>
      <vt:lpstr>Helvetica</vt:lpstr>
      <vt:lpstr>Segoe Print</vt:lpstr>
      <vt:lpstr>GU_MUNI_sablona2</vt:lpstr>
      <vt:lpstr>Správa referencí:</vt:lpstr>
      <vt:lpstr>Jak si udržujete pořádek ve stažených článcích na diplomku?</vt:lpstr>
      <vt:lpstr>Dostupné možnosti</vt:lpstr>
      <vt:lpstr>A snadněji by to šlo…</vt:lpstr>
      <vt:lpstr>Prezentácia programu PowerPoint</vt:lpstr>
      <vt:lpstr>Mendeley – Proč?</vt:lpstr>
      <vt:lpstr>Mendeley – Jak?</vt:lpstr>
      <vt:lpstr>A co dál?</vt:lpstr>
      <vt:lpstr>LIVE 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Správa referencí:</dc:title>
  <dc:creator>Dajana Snopková</dc:creator>
  <cp:lastModifiedBy>Dajana Snopková</cp:lastModifiedBy>
  <cp:revision>16</cp:revision>
  <dcterms:created xsi:type="dcterms:W3CDTF">2019-10-27T13:39:13Z</dcterms:created>
  <dcterms:modified xsi:type="dcterms:W3CDTF">2019-11-17T12:55:37Z</dcterms:modified>
</cp:coreProperties>
</file>