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72" r:id="rId3"/>
    <p:sldId id="301" r:id="rId4"/>
    <p:sldId id="260" r:id="rId5"/>
    <p:sldId id="261" r:id="rId6"/>
    <p:sldId id="262" r:id="rId7"/>
    <p:sldId id="263" r:id="rId8"/>
    <p:sldId id="264" r:id="rId9"/>
    <p:sldId id="265" r:id="rId10"/>
    <p:sldId id="267" r:id="rId11"/>
    <p:sldId id="268" r:id="rId12"/>
    <p:sldId id="302" r:id="rId13"/>
    <p:sldId id="270" r:id="rId14"/>
    <p:sldId id="303" r:id="rId15"/>
    <p:sldId id="266" r:id="rId16"/>
    <p:sldId id="304" r:id="rId1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152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bg>
      <p:bgPr>
        <a:blipFill>
          <a:blip r:embed="rId2">
            <a:alphaModFix/>
          </a:blip>
          <a:stretch>
            <a:fillRect/>
          </a:stretch>
        </a:blipFill>
        <a:effectLst/>
      </p:bgPr>
    </p:bg>
    <p:spTree>
      <p:nvGrpSpPr>
        <p:cNvPr id="1" name="Shape 8"/>
        <p:cNvGrpSpPr/>
        <p:nvPr/>
      </p:nvGrpSpPr>
      <p:grpSpPr>
        <a:xfrm>
          <a:off x="0" y="0"/>
          <a:ext cx="0" cy="0"/>
          <a:chOff x="0" y="0"/>
          <a:chExt cx="0" cy="0"/>
        </a:xfrm>
      </p:grpSpPr>
      <p:sp>
        <p:nvSpPr>
          <p:cNvPr id="9" name="Shape 9"/>
          <p:cNvSpPr txBox="1">
            <a:spLocks noGrp="1"/>
          </p:cNvSpPr>
          <p:nvPr>
            <p:ph type="ctrTitle"/>
          </p:nvPr>
        </p:nvSpPr>
        <p:spPr>
          <a:xfrm>
            <a:off x="1700186" y="1360350"/>
            <a:ext cx="5807399" cy="1546500"/>
          </a:xfrm>
          <a:prstGeom prst="rect">
            <a:avLst/>
          </a:prstGeom>
        </p:spPr>
        <p:txBody>
          <a:bodyPr lIns="91425" tIns="91425" rIns="91425" bIns="91425" anchor="t" anchorCtr="0"/>
          <a:lstStyle>
            <a:lvl1pPr lvl="0">
              <a:spcBef>
                <a:spcPts val="0"/>
              </a:spcBef>
              <a:buClr>
                <a:srgbClr val="0091EA"/>
              </a:buClr>
              <a:buSzPct val="100000"/>
              <a:defRPr sz="4500" b="1">
                <a:solidFill>
                  <a:srgbClr val="0091EA"/>
                </a:solidFill>
              </a:defRPr>
            </a:lvl1pPr>
            <a:lvl2pPr lvl="1">
              <a:spcBef>
                <a:spcPts val="0"/>
              </a:spcBef>
              <a:buClr>
                <a:srgbClr val="0091EA"/>
              </a:buClr>
              <a:buSzPct val="100000"/>
              <a:defRPr sz="4500" b="1">
                <a:solidFill>
                  <a:srgbClr val="0091EA"/>
                </a:solidFill>
              </a:defRPr>
            </a:lvl2pPr>
            <a:lvl3pPr lvl="2">
              <a:spcBef>
                <a:spcPts val="0"/>
              </a:spcBef>
              <a:buClr>
                <a:srgbClr val="0091EA"/>
              </a:buClr>
              <a:buSzPct val="100000"/>
              <a:defRPr sz="4500" b="1">
                <a:solidFill>
                  <a:srgbClr val="0091EA"/>
                </a:solidFill>
              </a:defRPr>
            </a:lvl3pPr>
            <a:lvl4pPr lvl="3">
              <a:spcBef>
                <a:spcPts val="0"/>
              </a:spcBef>
              <a:buClr>
                <a:srgbClr val="0091EA"/>
              </a:buClr>
              <a:buSzPct val="100000"/>
              <a:defRPr sz="4500" b="1">
                <a:solidFill>
                  <a:srgbClr val="0091EA"/>
                </a:solidFill>
              </a:defRPr>
            </a:lvl4pPr>
            <a:lvl5pPr lvl="4">
              <a:spcBef>
                <a:spcPts val="0"/>
              </a:spcBef>
              <a:buClr>
                <a:srgbClr val="0091EA"/>
              </a:buClr>
              <a:buSzPct val="100000"/>
              <a:defRPr sz="4500" b="1">
                <a:solidFill>
                  <a:srgbClr val="0091EA"/>
                </a:solidFill>
              </a:defRPr>
            </a:lvl5pPr>
            <a:lvl6pPr lvl="5">
              <a:spcBef>
                <a:spcPts val="0"/>
              </a:spcBef>
              <a:buClr>
                <a:srgbClr val="0091EA"/>
              </a:buClr>
              <a:buSzPct val="100000"/>
              <a:defRPr sz="4500" b="1">
                <a:solidFill>
                  <a:srgbClr val="0091EA"/>
                </a:solidFill>
              </a:defRPr>
            </a:lvl6pPr>
            <a:lvl7pPr lvl="6">
              <a:spcBef>
                <a:spcPts val="0"/>
              </a:spcBef>
              <a:buClr>
                <a:srgbClr val="0091EA"/>
              </a:buClr>
              <a:buSzPct val="100000"/>
              <a:defRPr sz="4500" b="1">
                <a:solidFill>
                  <a:srgbClr val="0091EA"/>
                </a:solidFill>
              </a:defRPr>
            </a:lvl7pPr>
            <a:lvl8pPr lvl="7">
              <a:spcBef>
                <a:spcPts val="0"/>
              </a:spcBef>
              <a:buClr>
                <a:srgbClr val="0091EA"/>
              </a:buClr>
              <a:buSzPct val="100000"/>
              <a:defRPr sz="4500" b="1">
                <a:solidFill>
                  <a:srgbClr val="0091EA"/>
                </a:solidFill>
              </a:defRPr>
            </a:lvl8pPr>
            <a:lvl9pPr lvl="8">
              <a:spcBef>
                <a:spcPts val="0"/>
              </a:spcBef>
              <a:buClr>
                <a:srgbClr val="0091EA"/>
              </a:buClr>
              <a:buSzPct val="100000"/>
              <a:defRPr sz="4500" b="1">
                <a:solidFill>
                  <a:srgbClr val="0091EA"/>
                </a:solidFill>
              </a:defRPr>
            </a:lvl9pPr>
          </a:lstStyle>
          <a:p>
            <a:r>
              <a:rPr lang="cs-CZ"/>
              <a:t>Kliknutím lze upravit styl.</a:t>
            </a:r>
            <a:endParaRPr/>
          </a:p>
        </p:txBody>
      </p:sp>
      <p:sp>
        <p:nvSpPr>
          <p:cNvPr id="10" name="Shape 10"/>
          <p:cNvSpPr/>
          <p:nvPr/>
        </p:nvSpPr>
        <p:spPr>
          <a:xfrm>
            <a:off x="6897625" y="6199950"/>
            <a:ext cx="126900" cy="126900"/>
          </a:xfrm>
          <a:prstGeom prst="ellipse">
            <a:avLst/>
          </a:prstGeom>
          <a:solidFill>
            <a:srgbClr val="0091EA"/>
          </a:solidFill>
          <a:ln>
            <a:noFill/>
          </a:ln>
        </p:spPr>
        <p:txBody>
          <a:bodyPr lIns="68569" tIns="68569" rIns="68569" bIns="68569" anchor="ctr" anchorCtr="0">
            <a:noAutofit/>
          </a:bodyPr>
          <a:lstStyle/>
          <a:p>
            <a:pPr lvl="0">
              <a:spcBef>
                <a:spcPts val="0"/>
              </a:spcBef>
              <a:buNone/>
            </a:pPr>
            <a:endParaRPr sz="1050"/>
          </a:p>
        </p:txBody>
      </p:sp>
      <p:sp>
        <p:nvSpPr>
          <p:cNvPr id="11" name="Shape 11"/>
          <p:cNvSpPr/>
          <p:nvPr/>
        </p:nvSpPr>
        <p:spPr>
          <a:xfrm>
            <a:off x="7454375" y="5638800"/>
            <a:ext cx="126900" cy="126900"/>
          </a:xfrm>
          <a:prstGeom prst="ellipse">
            <a:avLst/>
          </a:prstGeom>
          <a:solidFill>
            <a:srgbClr val="0091EA"/>
          </a:solidFill>
          <a:ln>
            <a:noFill/>
          </a:ln>
        </p:spPr>
        <p:txBody>
          <a:bodyPr lIns="68569" tIns="68569" rIns="68569" bIns="68569" anchor="ctr" anchorCtr="0">
            <a:noAutofit/>
          </a:bodyPr>
          <a:lstStyle/>
          <a:p>
            <a:pPr lvl="0">
              <a:spcBef>
                <a:spcPts val="0"/>
              </a:spcBef>
              <a:buNone/>
            </a:pPr>
            <a:endParaRPr sz="1050"/>
          </a:p>
        </p:txBody>
      </p:sp>
      <p:sp>
        <p:nvSpPr>
          <p:cNvPr id="12" name="Shape 12"/>
          <p:cNvSpPr/>
          <p:nvPr/>
        </p:nvSpPr>
        <p:spPr>
          <a:xfrm>
            <a:off x="8827729" y="4597557"/>
            <a:ext cx="75899" cy="75899"/>
          </a:xfrm>
          <a:prstGeom prst="ellipse">
            <a:avLst/>
          </a:prstGeom>
          <a:solidFill>
            <a:srgbClr val="0091EA"/>
          </a:solidFill>
          <a:ln>
            <a:noFill/>
          </a:ln>
        </p:spPr>
        <p:txBody>
          <a:bodyPr lIns="68569" tIns="68569" rIns="68569" bIns="68569" anchor="ctr" anchorCtr="0">
            <a:noAutofit/>
          </a:bodyPr>
          <a:lstStyle/>
          <a:p>
            <a:pPr lvl="0">
              <a:spcBef>
                <a:spcPts val="0"/>
              </a:spcBef>
              <a:buNone/>
            </a:pPr>
            <a:endParaRPr sz="1050"/>
          </a:p>
        </p:txBody>
      </p:sp>
      <p:sp>
        <p:nvSpPr>
          <p:cNvPr id="13" name="Shape 13"/>
          <p:cNvSpPr/>
          <p:nvPr/>
        </p:nvSpPr>
        <p:spPr>
          <a:xfrm>
            <a:off x="8677050" y="6577875"/>
            <a:ext cx="126900" cy="126900"/>
          </a:xfrm>
          <a:prstGeom prst="ellipse">
            <a:avLst/>
          </a:prstGeom>
          <a:solidFill>
            <a:srgbClr val="0091EA"/>
          </a:solidFill>
          <a:ln>
            <a:noFill/>
          </a:ln>
        </p:spPr>
        <p:txBody>
          <a:bodyPr lIns="68569" tIns="68569" rIns="68569" bIns="68569" anchor="ctr" anchorCtr="0">
            <a:noAutofit/>
          </a:bodyPr>
          <a:lstStyle/>
          <a:p>
            <a:pPr lvl="0">
              <a:spcBef>
                <a:spcPts val="0"/>
              </a:spcBef>
              <a:buNone/>
            </a:pPr>
            <a:endParaRPr sz="1050"/>
          </a:p>
        </p:txBody>
      </p:sp>
      <p:sp>
        <p:nvSpPr>
          <p:cNvPr id="14" name="Shape 14"/>
          <p:cNvSpPr/>
          <p:nvPr/>
        </p:nvSpPr>
        <p:spPr>
          <a:xfrm>
            <a:off x="2972225" y="633400"/>
            <a:ext cx="126900" cy="126900"/>
          </a:xfrm>
          <a:prstGeom prst="ellipse">
            <a:avLst/>
          </a:prstGeom>
          <a:solidFill>
            <a:srgbClr val="0091EA"/>
          </a:solidFill>
          <a:ln>
            <a:noFill/>
          </a:ln>
        </p:spPr>
        <p:txBody>
          <a:bodyPr lIns="68569" tIns="68569" rIns="68569" bIns="68569" anchor="ctr" anchorCtr="0">
            <a:noAutofit/>
          </a:bodyPr>
          <a:lstStyle/>
          <a:p>
            <a:pPr lvl="0">
              <a:spcBef>
                <a:spcPts val="0"/>
              </a:spcBef>
              <a:buNone/>
            </a:pPr>
            <a:endParaRPr sz="1050"/>
          </a:p>
        </p:txBody>
      </p:sp>
      <p:sp>
        <p:nvSpPr>
          <p:cNvPr id="15" name="Shape 15"/>
          <p:cNvSpPr/>
          <p:nvPr/>
        </p:nvSpPr>
        <p:spPr>
          <a:xfrm>
            <a:off x="579634" y="3373478"/>
            <a:ext cx="126900" cy="126900"/>
          </a:xfrm>
          <a:prstGeom prst="ellipse">
            <a:avLst/>
          </a:prstGeom>
          <a:solidFill>
            <a:srgbClr val="0091EA"/>
          </a:solidFill>
          <a:ln>
            <a:noFill/>
          </a:ln>
        </p:spPr>
        <p:txBody>
          <a:bodyPr lIns="68569" tIns="68569" rIns="68569" bIns="68569" anchor="ctr" anchorCtr="0">
            <a:noAutofit/>
          </a:bodyPr>
          <a:lstStyle/>
          <a:p>
            <a:pPr lvl="0">
              <a:spcBef>
                <a:spcPts val="0"/>
              </a:spcBef>
              <a:buNone/>
            </a:pPr>
            <a:endParaRPr sz="1050"/>
          </a:p>
        </p:txBody>
      </p:sp>
      <p:sp>
        <p:nvSpPr>
          <p:cNvPr id="16" name="Shape 16"/>
          <p:cNvSpPr/>
          <p:nvPr/>
        </p:nvSpPr>
        <p:spPr>
          <a:xfrm>
            <a:off x="311843" y="791518"/>
            <a:ext cx="126900" cy="126900"/>
          </a:xfrm>
          <a:prstGeom prst="ellipse">
            <a:avLst/>
          </a:prstGeom>
          <a:solidFill>
            <a:srgbClr val="0091EA"/>
          </a:solidFill>
          <a:ln>
            <a:noFill/>
          </a:ln>
        </p:spPr>
        <p:txBody>
          <a:bodyPr lIns="68569" tIns="68569" rIns="68569" bIns="68569" anchor="ctr" anchorCtr="0">
            <a:noAutofit/>
          </a:bodyPr>
          <a:lstStyle/>
          <a:p>
            <a:pPr lvl="0">
              <a:spcBef>
                <a:spcPts val="0"/>
              </a:spcBef>
              <a:buNone/>
            </a:pPr>
            <a:endParaRPr sz="1050"/>
          </a:p>
        </p:txBody>
      </p:sp>
      <p:sp>
        <p:nvSpPr>
          <p:cNvPr id="17" name="Shape 17"/>
          <p:cNvSpPr/>
          <p:nvPr/>
        </p:nvSpPr>
        <p:spPr>
          <a:xfrm>
            <a:off x="626321" y="1339871"/>
            <a:ext cx="253800" cy="253800"/>
          </a:xfrm>
          <a:prstGeom prst="ellipse">
            <a:avLst/>
          </a:prstGeom>
          <a:noFill/>
          <a:ln w="19050" cap="flat" cmpd="sng">
            <a:solidFill>
              <a:srgbClr val="0091EA"/>
            </a:solidFill>
            <a:prstDash val="solid"/>
            <a:round/>
            <a:headEnd type="none" w="med" len="med"/>
            <a:tailEnd type="none" w="med" len="med"/>
          </a:ln>
        </p:spPr>
        <p:txBody>
          <a:bodyPr lIns="68569" tIns="68569" rIns="68569" bIns="68569" anchor="ctr" anchorCtr="0">
            <a:noAutofit/>
          </a:bodyPr>
          <a:lstStyle/>
          <a:p>
            <a:pPr lvl="0">
              <a:spcBef>
                <a:spcPts val="0"/>
              </a:spcBef>
              <a:buNone/>
            </a:pPr>
            <a:endParaRPr sz="1050"/>
          </a:p>
        </p:txBody>
      </p:sp>
      <p:sp>
        <p:nvSpPr>
          <p:cNvPr id="18" name="Shape 18"/>
          <p:cNvSpPr/>
          <p:nvPr/>
        </p:nvSpPr>
        <p:spPr>
          <a:xfrm>
            <a:off x="8104500" y="4963100"/>
            <a:ext cx="190200" cy="190500"/>
          </a:xfrm>
          <a:prstGeom prst="ellipse">
            <a:avLst/>
          </a:prstGeom>
          <a:noFill/>
          <a:ln w="19050" cap="flat" cmpd="sng">
            <a:solidFill>
              <a:srgbClr val="0091EA"/>
            </a:solidFill>
            <a:prstDash val="solid"/>
            <a:round/>
            <a:headEnd type="none" w="med" len="med"/>
            <a:tailEnd type="none" w="med" len="med"/>
          </a:ln>
        </p:spPr>
        <p:txBody>
          <a:bodyPr lIns="68569" tIns="68569" rIns="68569" bIns="68569" anchor="ctr" anchorCtr="0">
            <a:noAutofit/>
          </a:bodyPr>
          <a:lstStyle/>
          <a:p>
            <a:pPr lvl="0">
              <a:spcBef>
                <a:spcPts val="0"/>
              </a:spcBef>
              <a:buNone/>
            </a:pPr>
            <a:endParaRPr sz="1050"/>
          </a:p>
        </p:txBody>
      </p:sp>
      <p:sp>
        <p:nvSpPr>
          <p:cNvPr id="19" name="Shape 19"/>
          <p:cNvSpPr/>
          <p:nvPr/>
        </p:nvSpPr>
        <p:spPr>
          <a:xfrm>
            <a:off x="8803950" y="5654656"/>
            <a:ext cx="190200" cy="190500"/>
          </a:xfrm>
          <a:prstGeom prst="ellipse">
            <a:avLst/>
          </a:prstGeom>
          <a:noFill/>
          <a:ln w="19050" cap="flat" cmpd="sng">
            <a:solidFill>
              <a:srgbClr val="0091EA"/>
            </a:solidFill>
            <a:prstDash val="solid"/>
            <a:round/>
            <a:headEnd type="none" w="med" len="med"/>
            <a:tailEnd type="none" w="med" len="med"/>
          </a:ln>
        </p:spPr>
        <p:txBody>
          <a:bodyPr lIns="68569" tIns="68569" rIns="68569" bIns="68569" anchor="ctr" anchorCtr="0">
            <a:noAutofit/>
          </a:bodyPr>
          <a:lstStyle/>
          <a:p>
            <a:pPr lvl="0">
              <a:spcBef>
                <a:spcPts val="0"/>
              </a:spcBef>
              <a:buNone/>
            </a:pPr>
            <a:endParaRPr sz="1050"/>
          </a:p>
        </p:txBody>
      </p:sp>
      <p:sp>
        <p:nvSpPr>
          <p:cNvPr id="20" name="Shape 20"/>
          <p:cNvSpPr/>
          <p:nvPr/>
        </p:nvSpPr>
        <p:spPr>
          <a:xfrm>
            <a:off x="196312" y="1990892"/>
            <a:ext cx="75899" cy="75899"/>
          </a:xfrm>
          <a:prstGeom prst="ellipse">
            <a:avLst/>
          </a:prstGeom>
          <a:solidFill>
            <a:srgbClr val="0091EA"/>
          </a:solidFill>
          <a:ln>
            <a:noFill/>
          </a:ln>
        </p:spPr>
        <p:txBody>
          <a:bodyPr lIns="68569" tIns="68569" rIns="68569" bIns="68569" anchor="ctr" anchorCtr="0">
            <a:noAutofit/>
          </a:bodyPr>
          <a:lstStyle/>
          <a:p>
            <a:pPr lvl="0">
              <a:spcBef>
                <a:spcPts val="0"/>
              </a:spcBef>
              <a:buNone/>
            </a:pPr>
            <a:endParaRPr sz="1050"/>
          </a:p>
        </p:txBody>
      </p:sp>
      <p:sp>
        <p:nvSpPr>
          <p:cNvPr id="21" name="Shape 21"/>
          <p:cNvSpPr/>
          <p:nvPr/>
        </p:nvSpPr>
        <p:spPr>
          <a:xfrm>
            <a:off x="1738050" y="271321"/>
            <a:ext cx="253800" cy="253800"/>
          </a:xfrm>
          <a:prstGeom prst="ellipse">
            <a:avLst/>
          </a:prstGeom>
          <a:noFill/>
          <a:ln w="19050" cap="flat" cmpd="sng">
            <a:solidFill>
              <a:srgbClr val="0091EA"/>
            </a:solidFill>
            <a:prstDash val="solid"/>
            <a:round/>
            <a:headEnd type="none" w="med" len="med"/>
            <a:tailEnd type="none" w="med" len="med"/>
          </a:ln>
        </p:spPr>
        <p:txBody>
          <a:bodyPr lIns="68569" tIns="68569" rIns="68569" bIns="68569" anchor="ctr" anchorCtr="0">
            <a:noAutofit/>
          </a:bodyPr>
          <a:lstStyle/>
          <a:p>
            <a:pPr lvl="0">
              <a:spcBef>
                <a:spcPts val="0"/>
              </a:spcBef>
              <a:buNone/>
            </a:pPr>
            <a:endParaRPr sz="1050"/>
          </a:p>
        </p:txBody>
      </p:sp>
      <p:sp>
        <p:nvSpPr>
          <p:cNvPr id="22" name="Shape 22"/>
          <p:cNvSpPr/>
          <p:nvPr/>
        </p:nvSpPr>
        <p:spPr>
          <a:xfrm>
            <a:off x="771660" y="2504489"/>
            <a:ext cx="75899" cy="75899"/>
          </a:xfrm>
          <a:prstGeom prst="ellipse">
            <a:avLst/>
          </a:prstGeom>
          <a:solidFill>
            <a:srgbClr val="0091EA"/>
          </a:solidFill>
          <a:ln>
            <a:noFill/>
          </a:ln>
        </p:spPr>
        <p:txBody>
          <a:bodyPr lIns="68569" tIns="68569" rIns="68569" bIns="68569" anchor="ctr" anchorCtr="0">
            <a:noAutofit/>
          </a:bodyPr>
          <a:lstStyle/>
          <a:p>
            <a:pPr lvl="0">
              <a:spcBef>
                <a:spcPts val="0"/>
              </a:spcBef>
              <a:buNone/>
            </a:pPr>
            <a:endParaRPr sz="1050"/>
          </a:p>
        </p:txBody>
      </p:sp>
      <p:sp>
        <p:nvSpPr>
          <p:cNvPr id="23" name="Shape 23"/>
          <p:cNvSpPr/>
          <p:nvPr/>
        </p:nvSpPr>
        <p:spPr>
          <a:xfrm>
            <a:off x="4271585" y="474826"/>
            <a:ext cx="75899" cy="75899"/>
          </a:xfrm>
          <a:prstGeom prst="ellipse">
            <a:avLst/>
          </a:prstGeom>
          <a:solidFill>
            <a:srgbClr val="0091EA"/>
          </a:solidFill>
          <a:ln>
            <a:noFill/>
          </a:ln>
        </p:spPr>
        <p:txBody>
          <a:bodyPr lIns="68569" tIns="68569" rIns="68569" bIns="68569" anchor="ctr" anchorCtr="0">
            <a:noAutofit/>
          </a:bodyPr>
          <a:lstStyle/>
          <a:p>
            <a:pPr lvl="0">
              <a:spcBef>
                <a:spcPts val="0"/>
              </a:spcBef>
              <a:buNone/>
            </a:pPr>
            <a:endParaRPr sz="1050"/>
          </a:p>
        </p:txBody>
      </p:sp>
      <p:sp>
        <p:nvSpPr>
          <p:cNvPr id="24" name="Shape 24"/>
          <p:cNvSpPr/>
          <p:nvPr/>
        </p:nvSpPr>
        <p:spPr>
          <a:xfrm>
            <a:off x="7729213" y="6127437"/>
            <a:ext cx="253800" cy="254100"/>
          </a:xfrm>
          <a:prstGeom prst="ellipse">
            <a:avLst/>
          </a:prstGeom>
          <a:noFill/>
          <a:ln w="19050" cap="flat" cmpd="sng">
            <a:solidFill>
              <a:srgbClr val="0091EA"/>
            </a:solidFill>
            <a:prstDash val="solid"/>
            <a:round/>
            <a:headEnd type="none" w="med" len="med"/>
            <a:tailEnd type="none" w="med" len="med"/>
          </a:ln>
        </p:spPr>
        <p:txBody>
          <a:bodyPr lIns="68569" tIns="68569" rIns="68569" bIns="68569" anchor="ctr" anchorCtr="0">
            <a:noAutofit/>
          </a:bodyPr>
          <a:lstStyle/>
          <a:p>
            <a:pPr lvl="0">
              <a:spcBef>
                <a:spcPts val="0"/>
              </a:spcBef>
              <a:buNone/>
            </a:pPr>
            <a:endParaRPr sz="1050"/>
          </a:p>
        </p:txBody>
      </p:sp>
    </p:spTree>
    <p:extLst>
      <p:ext uri="{BB962C8B-B14F-4D97-AF65-F5344CB8AC3E}">
        <p14:creationId xmlns:p14="http://schemas.microsoft.com/office/powerpoint/2010/main" val="895219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9"/>
            <a:ext cx="7772400" cy="1470025"/>
          </a:xfrm>
        </p:spPr>
        <p:txBody>
          <a:bodyPr/>
          <a:lstStyle/>
          <a:p>
            <a:r>
              <a:rPr lang="cs-CZ"/>
              <a:t>Kliknutím lze upravit styl.</a:t>
            </a:r>
            <a:endParaRPr lang="en-US"/>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cs-CZ"/>
              <a:t>Kliknutím můžete upravit styl předlohy.</a:t>
            </a:r>
            <a:endParaRPr lang="en-US"/>
          </a:p>
        </p:txBody>
      </p:sp>
      <p:sp>
        <p:nvSpPr>
          <p:cNvPr id="4" name="Rectangle 4"/>
          <p:cNvSpPr>
            <a:spLocks noGrp="1" noChangeArrowheads="1"/>
          </p:cNvSpPr>
          <p:nvPr>
            <p:ph type="dt" sz="half" idx="10"/>
          </p:nvPr>
        </p:nvSpPr>
        <p:spPr>
          <a:ln/>
        </p:spPr>
        <p:txBody>
          <a:bodyPr/>
          <a:lstStyle>
            <a:lvl1pPr>
              <a:defRPr/>
            </a:lvl1pPr>
          </a:lstStyle>
          <a:p>
            <a:fld id="{AC57DD66-BC08-497D-94A6-F5B159FA13B5}" type="datetimeFigureOut">
              <a:rPr lang="cs-CZ" smtClean="0"/>
              <a:t>08.10.2019</a:t>
            </a:fld>
            <a:endParaRPr lang="cs-CZ"/>
          </a:p>
        </p:txBody>
      </p:sp>
      <p:sp>
        <p:nvSpPr>
          <p:cNvPr id="5" name="Rectangle 5"/>
          <p:cNvSpPr>
            <a:spLocks noGrp="1" noChangeArrowheads="1"/>
          </p:cNvSpPr>
          <p:nvPr>
            <p:ph type="ftr" sz="quarter" idx="11"/>
          </p:nvPr>
        </p:nvSpPr>
        <p:spPr>
          <a:ln/>
        </p:spPr>
        <p:txBody>
          <a:bodyPr/>
          <a:lstStyle>
            <a:lvl1pPr>
              <a:defRPr/>
            </a:lvl1pPr>
          </a:lstStyle>
          <a:p>
            <a:endParaRPr lang="cs-CZ"/>
          </a:p>
        </p:txBody>
      </p:sp>
      <p:sp>
        <p:nvSpPr>
          <p:cNvPr id="6" name="Rectangle 6"/>
          <p:cNvSpPr>
            <a:spLocks noGrp="1" noChangeArrowheads="1"/>
          </p:cNvSpPr>
          <p:nvPr>
            <p:ph type="sldNum" sz="quarter" idx="12"/>
          </p:nvPr>
        </p:nvSpPr>
        <p:spPr>
          <a:ln/>
        </p:spPr>
        <p:txBody>
          <a:bodyPr/>
          <a:lstStyle>
            <a:lvl1pPr>
              <a:defRPr/>
            </a:lvl1pPr>
          </a:lstStyle>
          <a:p>
            <a:fld id="{279E2FEF-934C-47EE-90E6-DABB1C00E9B8}" type="slidenum">
              <a:rPr lang="cs-CZ" smtClean="0"/>
              <a:t>‹#›</a:t>
            </a:fld>
            <a:endParaRPr lang="cs-CZ"/>
          </a:p>
        </p:txBody>
      </p:sp>
    </p:spTree>
    <p:extLst>
      <p:ext uri="{BB962C8B-B14F-4D97-AF65-F5344CB8AC3E}">
        <p14:creationId xmlns:p14="http://schemas.microsoft.com/office/powerpoint/2010/main" val="952511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Subtitle">
    <p:bg>
      <p:bgPr>
        <a:blipFill>
          <a:blip r:embed="rId2">
            <a:alphaModFix/>
          </a:blip>
          <a:stretch>
            <a:fillRect/>
          </a:stretch>
        </a:blipFill>
        <a:effectLst/>
      </p:bgPr>
    </p:bg>
    <p:spTree>
      <p:nvGrpSpPr>
        <p:cNvPr id="1" name="Shape 25"/>
        <p:cNvGrpSpPr/>
        <p:nvPr/>
      </p:nvGrpSpPr>
      <p:grpSpPr>
        <a:xfrm>
          <a:off x="0" y="0"/>
          <a:ext cx="0" cy="0"/>
          <a:chOff x="0" y="0"/>
          <a:chExt cx="0" cy="0"/>
        </a:xfrm>
      </p:grpSpPr>
      <p:sp>
        <p:nvSpPr>
          <p:cNvPr id="26" name="Shape 26"/>
          <p:cNvSpPr txBox="1">
            <a:spLocks noGrp="1"/>
          </p:cNvSpPr>
          <p:nvPr>
            <p:ph type="ctrTitle"/>
          </p:nvPr>
        </p:nvSpPr>
        <p:spPr>
          <a:xfrm>
            <a:off x="1546025" y="2034925"/>
            <a:ext cx="5832600" cy="1546500"/>
          </a:xfrm>
          <a:prstGeom prst="rect">
            <a:avLst/>
          </a:prstGeom>
        </p:spPr>
        <p:txBody>
          <a:bodyPr lIns="91425" tIns="91425" rIns="91425" bIns="91425" anchor="b" anchorCtr="0"/>
          <a:lstStyle>
            <a:lvl1pPr lvl="0" rtl="0">
              <a:spcBef>
                <a:spcPts val="0"/>
              </a:spcBef>
              <a:buSzPct val="100000"/>
              <a:defRPr sz="3600" b="1"/>
            </a:lvl1pPr>
            <a:lvl2pPr lvl="1" rtl="0">
              <a:spcBef>
                <a:spcPts val="0"/>
              </a:spcBef>
              <a:buSzPct val="100000"/>
              <a:defRPr sz="3600" b="1"/>
            </a:lvl2pPr>
            <a:lvl3pPr lvl="2" rtl="0">
              <a:spcBef>
                <a:spcPts val="0"/>
              </a:spcBef>
              <a:buSzPct val="100000"/>
              <a:defRPr sz="3600" b="1"/>
            </a:lvl3pPr>
            <a:lvl4pPr lvl="3" rtl="0">
              <a:spcBef>
                <a:spcPts val="0"/>
              </a:spcBef>
              <a:buSzPct val="100000"/>
              <a:defRPr sz="3600" b="1"/>
            </a:lvl4pPr>
            <a:lvl5pPr lvl="4" rtl="0">
              <a:spcBef>
                <a:spcPts val="0"/>
              </a:spcBef>
              <a:buSzPct val="100000"/>
              <a:defRPr sz="3600" b="1"/>
            </a:lvl5pPr>
            <a:lvl6pPr lvl="5" rtl="0">
              <a:spcBef>
                <a:spcPts val="0"/>
              </a:spcBef>
              <a:buSzPct val="100000"/>
              <a:defRPr sz="3600" b="1"/>
            </a:lvl6pPr>
            <a:lvl7pPr lvl="6" rtl="0">
              <a:spcBef>
                <a:spcPts val="0"/>
              </a:spcBef>
              <a:buSzPct val="100000"/>
              <a:defRPr sz="3600" b="1"/>
            </a:lvl7pPr>
            <a:lvl8pPr lvl="7" rtl="0">
              <a:spcBef>
                <a:spcPts val="0"/>
              </a:spcBef>
              <a:buSzPct val="100000"/>
              <a:defRPr sz="3600" b="1"/>
            </a:lvl8pPr>
            <a:lvl9pPr lvl="8" rtl="0">
              <a:spcBef>
                <a:spcPts val="0"/>
              </a:spcBef>
              <a:buSzPct val="100000"/>
              <a:defRPr sz="3600" b="1"/>
            </a:lvl9pPr>
          </a:lstStyle>
          <a:p>
            <a:r>
              <a:rPr lang="cs-CZ"/>
              <a:t>Kliknutím lze upravit styl.</a:t>
            </a:r>
            <a:endParaRPr/>
          </a:p>
        </p:txBody>
      </p:sp>
      <p:sp>
        <p:nvSpPr>
          <p:cNvPr id="27" name="Shape 27"/>
          <p:cNvSpPr txBox="1">
            <a:spLocks noGrp="1"/>
          </p:cNvSpPr>
          <p:nvPr>
            <p:ph type="subTitle" idx="1"/>
          </p:nvPr>
        </p:nvSpPr>
        <p:spPr>
          <a:xfrm>
            <a:off x="1546025" y="3710548"/>
            <a:ext cx="5832600" cy="1046400"/>
          </a:xfrm>
          <a:prstGeom prst="rect">
            <a:avLst/>
          </a:prstGeom>
        </p:spPr>
        <p:txBody>
          <a:bodyPr lIns="91425" tIns="91425" rIns="91425" bIns="91425" anchor="t" anchorCtr="0"/>
          <a:lstStyle>
            <a:lvl1pPr lvl="0" rtl="0">
              <a:spcBef>
                <a:spcPts val="0"/>
              </a:spcBef>
              <a:buClr>
                <a:srgbClr val="607D8B"/>
              </a:buClr>
              <a:buNone/>
              <a:defRPr>
                <a:solidFill>
                  <a:srgbClr val="607D8B"/>
                </a:solidFill>
              </a:defRPr>
            </a:lvl1pPr>
            <a:lvl2pPr lvl="1" rtl="0">
              <a:spcBef>
                <a:spcPts val="0"/>
              </a:spcBef>
              <a:buClr>
                <a:srgbClr val="607D8B"/>
              </a:buClr>
              <a:buSzPct val="100000"/>
              <a:buNone/>
              <a:defRPr sz="2250">
                <a:solidFill>
                  <a:srgbClr val="607D8B"/>
                </a:solidFill>
              </a:defRPr>
            </a:lvl2pPr>
            <a:lvl3pPr lvl="2" rtl="0">
              <a:spcBef>
                <a:spcPts val="0"/>
              </a:spcBef>
              <a:buClr>
                <a:srgbClr val="607D8B"/>
              </a:buClr>
              <a:buSzPct val="100000"/>
              <a:buNone/>
              <a:defRPr sz="2250">
                <a:solidFill>
                  <a:srgbClr val="607D8B"/>
                </a:solidFill>
              </a:defRPr>
            </a:lvl3pPr>
            <a:lvl4pPr lvl="3" rtl="0">
              <a:spcBef>
                <a:spcPts val="0"/>
              </a:spcBef>
              <a:buClr>
                <a:srgbClr val="607D8B"/>
              </a:buClr>
              <a:buSzPct val="100000"/>
              <a:buNone/>
              <a:defRPr sz="2250">
                <a:solidFill>
                  <a:srgbClr val="607D8B"/>
                </a:solidFill>
              </a:defRPr>
            </a:lvl4pPr>
            <a:lvl5pPr lvl="4" rtl="0">
              <a:spcBef>
                <a:spcPts val="0"/>
              </a:spcBef>
              <a:buClr>
                <a:srgbClr val="607D8B"/>
              </a:buClr>
              <a:buSzPct val="100000"/>
              <a:buNone/>
              <a:defRPr sz="2250">
                <a:solidFill>
                  <a:srgbClr val="607D8B"/>
                </a:solidFill>
              </a:defRPr>
            </a:lvl5pPr>
            <a:lvl6pPr lvl="5" rtl="0">
              <a:spcBef>
                <a:spcPts val="0"/>
              </a:spcBef>
              <a:buClr>
                <a:srgbClr val="607D8B"/>
              </a:buClr>
              <a:buSzPct val="100000"/>
              <a:buNone/>
              <a:defRPr sz="2250">
                <a:solidFill>
                  <a:srgbClr val="607D8B"/>
                </a:solidFill>
              </a:defRPr>
            </a:lvl6pPr>
            <a:lvl7pPr lvl="6" rtl="0">
              <a:spcBef>
                <a:spcPts val="0"/>
              </a:spcBef>
              <a:buClr>
                <a:srgbClr val="607D8B"/>
              </a:buClr>
              <a:buSzPct val="100000"/>
              <a:buNone/>
              <a:defRPr sz="2250">
                <a:solidFill>
                  <a:srgbClr val="607D8B"/>
                </a:solidFill>
              </a:defRPr>
            </a:lvl7pPr>
            <a:lvl8pPr lvl="7" rtl="0">
              <a:spcBef>
                <a:spcPts val="0"/>
              </a:spcBef>
              <a:buClr>
                <a:srgbClr val="607D8B"/>
              </a:buClr>
              <a:buSzPct val="100000"/>
              <a:buNone/>
              <a:defRPr sz="2250">
                <a:solidFill>
                  <a:srgbClr val="607D8B"/>
                </a:solidFill>
              </a:defRPr>
            </a:lvl8pPr>
            <a:lvl9pPr lvl="8" rtl="0">
              <a:spcBef>
                <a:spcPts val="0"/>
              </a:spcBef>
              <a:buClr>
                <a:srgbClr val="607D8B"/>
              </a:buClr>
              <a:buSzPct val="100000"/>
              <a:buNone/>
              <a:defRPr sz="2250">
                <a:solidFill>
                  <a:srgbClr val="607D8B"/>
                </a:solidFill>
              </a:defRPr>
            </a:lvl9pPr>
          </a:lstStyle>
          <a:p>
            <a:r>
              <a:rPr lang="cs-CZ"/>
              <a:t>Kliknutím můžete upravit styl předlohy.</a:t>
            </a:r>
            <a:endParaRPr/>
          </a:p>
        </p:txBody>
      </p:sp>
    </p:spTree>
    <p:extLst>
      <p:ext uri="{BB962C8B-B14F-4D97-AF65-F5344CB8AC3E}">
        <p14:creationId xmlns:p14="http://schemas.microsoft.com/office/powerpoint/2010/main" val="1251170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Quote">
    <p:spTree>
      <p:nvGrpSpPr>
        <p:cNvPr id="1" name="Shape 28"/>
        <p:cNvGrpSpPr/>
        <p:nvPr/>
      </p:nvGrpSpPr>
      <p:grpSpPr>
        <a:xfrm>
          <a:off x="0" y="0"/>
          <a:ext cx="0" cy="0"/>
          <a:chOff x="0" y="0"/>
          <a:chExt cx="0" cy="0"/>
        </a:xfrm>
      </p:grpSpPr>
      <p:pic>
        <p:nvPicPr>
          <p:cNvPr id="29" name="Shape 29" descr="connections-05.png"/>
          <p:cNvPicPr preferRelativeResize="0"/>
          <p:nvPr/>
        </p:nvPicPr>
        <p:blipFill>
          <a:blip r:embed="rId2">
            <a:alphaModFix/>
          </a:blip>
          <a:stretch>
            <a:fillRect/>
          </a:stretch>
        </p:blipFill>
        <p:spPr>
          <a:xfrm rot="10800000" flipH="1">
            <a:off x="5945" y="4"/>
            <a:ext cx="9132108" cy="6857999"/>
          </a:xfrm>
          <a:prstGeom prst="rect">
            <a:avLst/>
          </a:prstGeom>
          <a:noFill/>
          <a:ln>
            <a:noFill/>
          </a:ln>
        </p:spPr>
      </p:pic>
      <p:sp>
        <p:nvSpPr>
          <p:cNvPr id="30" name="Shape 30"/>
          <p:cNvSpPr txBox="1">
            <a:spLocks noGrp="1"/>
          </p:cNvSpPr>
          <p:nvPr>
            <p:ph type="body" idx="1"/>
          </p:nvPr>
        </p:nvSpPr>
        <p:spPr>
          <a:xfrm>
            <a:off x="1215302" y="2501404"/>
            <a:ext cx="6713399" cy="1093199"/>
          </a:xfrm>
          <a:prstGeom prst="rect">
            <a:avLst/>
          </a:prstGeom>
        </p:spPr>
        <p:txBody>
          <a:bodyPr lIns="91425" tIns="91425" rIns="91425" bIns="91425" anchor="t" anchorCtr="0"/>
          <a:lstStyle>
            <a:lvl1pPr lvl="0" algn="ctr" rtl="0">
              <a:spcBef>
                <a:spcPts val="0"/>
              </a:spcBef>
              <a:buClr>
                <a:srgbClr val="263238"/>
              </a:buClr>
              <a:buSzPct val="100000"/>
              <a:defRPr sz="2700" i="1"/>
            </a:lvl1pPr>
            <a:lvl2pPr lvl="1" algn="ctr" rtl="0">
              <a:spcBef>
                <a:spcPts val="0"/>
              </a:spcBef>
              <a:buClr>
                <a:srgbClr val="263238"/>
              </a:buClr>
              <a:buSzPct val="100000"/>
              <a:defRPr sz="2700" i="1"/>
            </a:lvl2pPr>
            <a:lvl3pPr lvl="2" algn="ctr" rtl="0">
              <a:spcBef>
                <a:spcPts val="0"/>
              </a:spcBef>
              <a:buClr>
                <a:srgbClr val="263238"/>
              </a:buClr>
              <a:buSzPct val="100000"/>
              <a:defRPr sz="2700" i="1"/>
            </a:lvl3pPr>
            <a:lvl4pPr lvl="3" algn="ctr" rtl="0">
              <a:spcBef>
                <a:spcPts val="0"/>
              </a:spcBef>
              <a:buClr>
                <a:srgbClr val="263238"/>
              </a:buClr>
              <a:buSzPct val="100000"/>
              <a:defRPr sz="2700" i="1"/>
            </a:lvl4pPr>
            <a:lvl5pPr lvl="4" algn="ctr" rtl="0">
              <a:spcBef>
                <a:spcPts val="0"/>
              </a:spcBef>
              <a:buClr>
                <a:srgbClr val="263238"/>
              </a:buClr>
              <a:buSzPct val="100000"/>
              <a:defRPr sz="2700" i="1"/>
            </a:lvl5pPr>
            <a:lvl6pPr lvl="5" algn="ctr" rtl="0">
              <a:spcBef>
                <a:spcPts val="0"/>
              </a:spcBef>
              <a:buClr>
                <a:srgbClr val="263238"/>
              </a:buClr>
              <a:buSzPct val="100000"/>
              <a:defRPr sz="2700" i="1"/>
            </a:lvl6pPr>
            <a:lvl7pPr lvl="6" algn="ctr" rtl="0">
              <a:spcBef>
                <a:spcPts val="0"/>
              </a:spcBef>
              <a:buClr>
                <a:srgbClr val="263238"/>
              </a:buClr>
              <a:buSzPct val="100000"/>
              <a:defRPr sz="2700" i="1"/>
            </a:lvl7pPr>
            <a:lvl8pPr lvl="7" algn="ctr" rtl="0">
              <a:spcBef>
                <a:spcPts val="0"/>
              </a:spcBef>
              <a:buClr>
                <a:srgbClr val="263238"/>
              </a:buClr>
              <a:buSzPct val="100000"/>
              <a:defRPr sz="2700" i="1"/>
            </a:lvl8pPr>
            <a:lvl9pPr lvl="8" algn="ctr">
              <a:spcBef>
                <a:spcPts val="0"/>
              </a:spcBef>
              <a:buClr>
                <a:srgbClr val="263238"/>
              </a:buClr>
              <a:buSzPct val="100000"/>
              <a:defRPr sz="2700" i="1"/>
            </a:lvl9pPr>
          </a:lstStyle>
          <a:p>
            <a:pPr lvl="0"/>
            <a:r>
              <a:rPr lang="cs-CZ"/>
              <a:t>Upravte styly předlohy textu.</a:t>
            </a:r>
          </a:p>
        </p:txBody>
      </p:sp>
      <p:grpSp>
        <p:nvGrpSpPr>
          <p:cNvPr id="31" name="Shape 31"/>
          <p:cNvGrpSpPr/>
          <p:nvPr/>
        </p:nvGrpSpPr>
        <p:grpSpPr>
          <a:xfrm>
            <a:off x="3593400" y="1074288"/>
            <a:ext cx="1957200" cy="1093199"/>
            <a:chOff x="3593400" y="1760084"/>
            <a:chExt cx="1957200" cy="1093199"/>
          </a:xfrm>
        </p:grpSpPr>
        <p:sp>
          <p:nvSpPr>
            <p:cNvPr id="32" name="Shape 32"/>
            <p:cNvSpPr txBox="1"/>
            <p:nvPr/>
          </p:nvSpPr>
          <p:spPr>
            <a:xfrm>
              <a:off x="3593400" y="1872096"/>
              <a:ext cx="1957200" cy="871499"/>
            </a:xfrm>
            <a:prstGeom prst="rect">
              <a:avLst/>
            </a:prstGeom>
            <a:noFill/>
            <a:ln>
              <a:noFill/>
            </a:ln>
          </p:spPr>
          <p:txBody>
            <a:bodyPr lIns="91425" tIns="91425" rIns="91425" bIns="91425" anchor="t" anchorCtr="0">
              <a:noAutofit/>
            </a:bodyPr>
            <a:lstStyle/>
            <a:p>
              <a:pPr lvl="0" algn="ctr">
                <a:spcBef>
                  <a:spcPts val="0"/>
                </a:spcBef>
                <a:buNone/>
              </a:pPr>
              <a:r>
                <a:rPr lang="en" sz="4500" b="1">
                  <a:solidFill>
                    <a:srgbClr val="0091EA"/>
                  </a:solidFill>
                  <a:latin typeface="Source Sans Pro"/>
                  <a:ea typeface="Source Sans Pro"/>
                  <a:cs typeface="Source Sans Pro"/>
                  <a:sym typeface="Source Sans Pro"/>
                </a:rPr>
                <a:t>“</a:t>
              </a:r>
            </a:p>
          </p:txBody>
        </p:sp>
        <p:sp>
          <p:nvSpPr>
            <p:cNvPr id="33" name="Shape 33"/>
            <p:cNvSpPr/>
            <p:nvPr/>
          </p:nvSpPr>
          <p:spPr>
            <a:xfrm>
              <a:off x="4025400" y="1760084"/>
              <a:ext cx="1093199" cy="1093199"/>
            </a:xfrm>
            <a:prstGeom prst="ellipse">
              <a:avLst/>
            </a:prstGeom>
            <a:noFill/>
            <a:ln w="9525" cap="flat" cmpd="sng">
              <a:solidFill>
                <a:srgbClr val="CFD8DC"/>
              </a:solidFill>
              <a:prstDash val="dash"/>
              <a:round/>
              <a:headEnd type="none" w="med" len="med"/>
              <a:tailEnd type="none" w="med" len="med"/>
            </a:ln>
          </p:spPr>
          <p:txBody>
            <a:bodyPr lIns="91425" tIns="91425" rIns="91425" bIns="91425" anchor="ctr" anchorCtr="0">
              <a:noAutofit/>
            </a:bodyPr>
            <a:lstStyle/>
            <a:p>
              <a:pPr lvl="0">
                <a:spcBef>
                  <a:spcPts val="0"/>
                </a:spcBef>
                <a:buNone/>
              </a:pPr>
              <a:endParaRPr sz="1050"/>
            </a:p>
          </p:txBody>
        </p:sp>
        <p:sp>
          <p:nvSpPr>
            <p:cNvPr id="34" name="Shape 34"/>
            <p:cNvSpPr/>
            <p:nvPr/>
          </p:nvSpPr>
          <p:spPr>
            <a:xfrm>
              <a:off x="4190700" y="1925384"/>
              <a:ext cx="762600" cy="762600"/>
            </a:xfrm>
            <a:prstGeom prst="ellipse">
              <a:avLst/>
            </a:prstGeom>
            <a:noFill/>
            <a:ln w="19050" cap="flat" cmpd="sng">
              <a:solidFill>
                <a:srgbClr val="CFD8DC"/>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sz="1050"/>
            </a:p>
          </p:txBody>
        </p:sp>
      </p:grpSp>
      <p:cxnSp>
        <p:nvCxnSpPr>
          <p:cNvPr id="35" name="Shape 35"/>
          <p:cNvCxnSpPr>
            <a:endCxn id="33" idx="1"/>
          </p:cNvCxnSpPr>
          <p:nvPr/>
        </p:nvCxnSpPr>
        <p:spPr>
          <a:xfrm>
            <a:off x="3742095" y="871980"/>
            <a:ext cx="443400" cy="362400"/>
          </a:xfrm>
          <a:prstGeom prst="straightConnector1">
            <a:avLst/>
          </a:prstGeom>
          <a:noFill/>
          <a:ln w="9525" cap="flat" cmpd="sng">
            <a:solidFill>
              <a:srgbClr val="CFD8DC"/>
            </a:solidFill>
            <a:prstDash val="solid"/>
            <a:round/>
            <a:headEnd type="none" w="lg" len="lg"/>
            <a:tailEnd type="none" w="lg" len="lg"/>
          </a:ln>
        </p:spPr>
      </p:cxnSp>
      <p:cxnSp>
        <p:nvCxnSpPr>
          <p:cNvPr id="36" name="Shape 36"/>
          <p:cNvCxnSpPr/>
          <p:nvPr/>
        </p:nvCxnSpPr>
        <p:spPr>
          <a:xfrm rot="10800000">
            <a:off x="4114799" y="269684"/>
            <a:ext cx="457200" cy="804600"/>
          </a:xfrm>
          <a:prstGeom prst="straightConnector1">
            <a:avLst/>
          </a:prstGeom>
          <a:noFill/>
          <a:ln w="9525" cap="flat" cmpd="sng">
            <a:solidFill>
              <a:srgbClr val="CFD8DC"/>
            </a:solidFill>
            <a:prstDash val="solid"/>
            <a:round/>
            <a:headEnd type="none" w="lg" len="lg"/>
            <a:tailEnd type="none" w="lg" len="lg"/>
          </a:ln>
        </p:spPr>
      </p:cxnSp>
      <p:cxnSp>
        <p:nvCxnSpPr>
          <p:cNvPr id="37" name="Shape 37"/>
          <p:cNvCxnSpPr/>
          <p:nvPr/>
        </p:nvCxnSpPr>
        <p:spPr>
          <a:xfrm rot="10800000" flipH="1">
            <a:off x="4749075" y="753124"/>
            <a:ext cx="95100" cy="348900"/>
          </a:xfrm>
          <a:prstGeom prst="straightConnector1">
            <a:avLst/>
          </a:prstGeom>
          <a:noFill/>
          <a:ln w="9525" cap="flat" cmpd="sng">
            <a:solidFill>
              <a:srgbClr val="CFD8DC"/>
            </a:solidFill>
            <a:prstDash val="solid"/>
            <a:round/>
            <a:headEnd type="none" w="lg" len="lg"/>
            <a:tailEnd type="none" w="lg" len="lg"/>
          </a:ln>
        </p:spPr>
      </p:cxnSp>
    </p:spTree>
    <p:extLst>
      <p:ext uri="{BB962C8B-B14F-4D97-AF65-F5344CB8AC3E}">
        <p14:creationId xmlns:p14="http://schemas.microsoft.com/office/powerpoint/2010/main" val="3025733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 2 columns">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786150" y="410829"/>
            <a:ext cx="7571700" cy="936899"/>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r>
              <a:rPr lang="cs-CZ"/>
              <a:t>Kliknutím lze upravit styl.</a:t>
            </a:r>
            <a:endParaRPr/>
          </a:p>
        </p:txBody>
      </p:sp>
      <p:sp>
        <p:nvSpPr>
          <p:cNvPr id="43" name="Shape 43"/>
          <p:cNvSpPr txBox="1">
            <a:spLocks noGrp="1"/>
          </p:cNvSpPr>
          <p:nvPr>
            <p:ph type="body" idx="1"/>
          </p:nvPr>
        </p:nvSpPr>
        <p:spPr>
          <a:xfrm>
            <a:off x="786137" y="1600200"/>
            <a:ext cx="3675300" cy="4967700"/>
          </a:xfrm>
          <a:prstGeom prst="rect">
            <a:avLst/>
          </a:prstGeom>
        </p:spPr>
        <p:txBody>
          <a:bodyPr lIns="91425" tIns="91425" rIns="91425" bIns="91425" anchor="t" anchorCtr="0"/>
          <a:lstStyle>
            <a:lvl1pPr lvl="0">
              <a:spcBef>
                <a:spcPts val="0"/>
              </a:spcBef>
              <a:buSzPct val="100000"/>
              <a:defRPr sz="1950"/>
            </a:lvl1pPr>
            <a:lvl2pPr lvl="1">
              <a:spcBef>
                <a:spcPts val="0"/>
              </a:spcBef>
              <a:buSzPct val="100000"/>
              <a:defRPr sz="1950"/>
            </a:lvl2pPr>
            <a:lvl3pPr lvl="2">
              <a:spcBef>
                <a:spcPts val="0"/>
              </a:spcBef>
              <a:buSzPct val="100000"/>
              <a:defRPr sz="1950"/>
            </a:lvl3pPr>
            <a:lvl4pPr lvl="3">
              <a:spcBef>
                <a:spcPts val="0"/>
              </a:spcBef>
              <a:buSzPct val="100000"/>
              <a:defRPr sz="1950"/>
            </a:lvl4pPr>
            <a:lvl5pPr lvl="4">
              <a:spcBef>
                <a:spcPts val="0"/>
              </a:spcBef>
              <a:buSzPct val="100000"/>
              <a:defRPr sz="1950"/>
            </a:lvl5pPr>
            <a:lvl6pPr lvl="5">
              <a:spcBef>
                <a:spcPts val="0"/>
              </a:spcBef>
              <a:buSzPct val="100000"/>
              <a:defRPr sz="1950"/>
            </a:lvl6pPr>
            <a:lvl7pPr lvl="6">
              <a:spcBef>
                <a:spcPts val="0"/>
              </a:spcBef>
              <a:buSzPct val="100000"/>
              <a:defRPr sz="1950"/>
            </a:lvl7pPr>
            <a:lvl8pPr lvl="7">
              <a:spcBef>
                <a:spcPts val="0"/>
              </a:spcBef>
              <a:buSzPct val="100000"/>
              <a:defRPr sz="1950"/>
            </a:lvl8pPr>
            <a:lvl9pPr lvl="8">
              <a:spcBef>
                <a:spcPts val="0"/>
              </a:spcBef>
              <a:buSzPct val="100000"/>
              <a:defRPr sz="1950"/>
            </a:lvl9pPr>
          </a:lstStyle>
          <a:p>
            <a:pPr lvl="0"/>
            <a:r>
              <a:rPr lang="cs-CZ"/>
              <a:t>Upravte styly předlohy textu.</a:t>
            </a:r>
          </a:p>
        </p:txBody>
      </p:sp>
      <p:sp>
        <p:nvSpPr>
          <p:cNvPr id="44" name="Shape 44"/>
          <p:cNvSpPr txBox="1">
            <a:spLocks noGrp="1"/>
          </p:cNvSpPr>
          <p:nvPr>
            <p:ph type="body" idx="2"/>
          </p:nvPr>
        </p:nvSpPr>
        <p:spPr>
          <a:xfrm>
            <a:off x="4682658" y="1600200"/>
            <a:ext cx="3675300" cy="4967700"/>
          </a:xfrm>
          <a:prstGeom prst="rect">
            <a:avLst/>
          </a:prstGeom>
        </p:spPr>
        <p:txBody>
          <a:bodyPr lIns="91425" tIns="91425" rIns="91425" bIns="91425" anchor="t" anchorCtr="0"/>
          <a:lstStyle>
            <a:lvl1pPr lvl="0">
              <a:spcBef>
                <a:spcPts val="0"/>
              </a:spcBef>
              <a:buSzPct val="100000"/>
              <a:defRPr sz="1950"/>
            </a:lvl1pPr>
            <a:lvl2pPr lvl="1">
              <a:spcBef>
                <a:spcPts val="0"/>
              </a:spcBef>
              <a:buSzPct val="100000"/>
              <a:defRPr sz="1950"/>
            </a:lvl2pPr>
            <a:lvl3pPr lvl="2">
              <a:spcBef>
                <a:spcPts val="0"/>
              </a:spcBef>
              <a:buSzPct val="100000"/>
              <a:defRPr sz="1950"/>
            </a:lvl3pPr>
            <a:lvl4pPr lvl="3">
              <a:spcBef>
                <a:spcPts val="0"/>
              </a:spcBef>
              <a:buSzPct val="100000"/>
              <a:defRPr sz="1950"/>
            </a:lvl4pPr>
            <a:lvl5pPr lvl="4">
              <a:spcBef>
                <a:spcPts val="0"/>
              </a:spcBef>
              <a:buSzPct val="100000"/>
              <a:defRPr sz="1950"/>
            </a:lvl5pPr>
            <a:lvl6pPr lvl="5">
              <a:spcBef>
                <a:spcPts val="0"/>
              </a:spcBef>
              <a:buSzPct val="100000"/>
              <a:defRPr sz="1950"/>
            </a:lvl6pPr>
            <a:lvl7pPr lvl="6">
              <a:spcBef>
                <a:spcPts val="0"/>
              </a:spcBef>
              <a:buSzPct val="100000"/>
              <a:defRPr sz="1950"/>
            </a:lvl7pPr>
            <a:lvl8pPr lvl="7">
              <a:spcBef>
                <a:spcPts val="0"/>
              </a:spcBef>
              <a:buSzPct val="100000"/>
              <a:defRPr sz="1950"/>
            </a:lvl8pPr>
            <a:lvl9pPr lvl="8">
              <a:spcBef>
                <a:spcPts val="0"/>
              </a:spcBef>
              <a:buSzPct val="100000"/>
              <a:defRPr sz="1950"/>
            </a:lvl9pPr>
          </a:lstStyle>
          <a:p>
            <a:pPr lvl="0"/>
            <a:r>
              <a:rPr lang="cs-CZ"/>
              <a:t>Upravte styly předlohy textu.</a:t>
            </a:r>
          </a:p>
        </p:txBody>
      </p:sp>
    </p:spTree>
    <p:extLst>
      <p:ext uri="{BB962C8B-B14F-4D97-AF65-F5344CB8AC3E}">
        <p14:creationId xmlns:p14="http://schemas.microsoft.com/office/powerpoint/2010/main" val="84200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Title + 3 columns">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786150" y="410829"/>
            <a:ext cx="7571700" cy="936899"/>
          </a:xfrm>
          <a:prstGeom prst="rect">
            <a:avLst/>
          </a:prstGeom>
        </p:spPr>
        <p:txBody>
          <a:bodyPr lIns="91425" tIns="91425" rIns="91425" bIns="91425" anchor="b"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r>
              <a:rPr lang="cs-CZ"/>
              <a:t>Kliknutím lze upravit styl.</a:t>
            </a:r>
            <a:endParaRPr/>
          </a:p>
        </p:txBody>
      </p:sp>
      <p:sp>
        <p:nvSpPr>
          <p:cNvPr id="47" name="Shape 47"/>
          <p:cNvSpPr txBox="1">
            <a:spLocks noGrp="1"/>
          </p:cNvSpPr>
          <p:nvPr>
            <p:ph type="body" idx="1"/>
          </p:nvPr>
        </p:nvSpPr>
        <p:spPr>
          <a:xfrm>
            <a:off x="786152" y="1600200"/>
            <a:ext cx="2419799" cy="4967700"/>
          </a:xfrm>
          <a:prstGeom prst="rect">
            <a:avLst/>
          </a:prstGeom>
        </p:spPr>
        <p:txBody>
          <a:bodyPr lIns="91425" tIns="91425" rIns="91425" bIns="91425" anchor="t" anchorCtr="0"/>
          <a:lstStyle>
            <a:lvl1pPr lvl="0" rtl="0">
              <a:spcBef>
                <a:spcPts val="0"/>
              </a:spcBef>
              <a:buSzPct val="100000"/>
              <a:defRPr sz="1500"/>
            </a:lvl1pPr>
            <a:lvl2pPr lvl="1" rtl="0">
              <a:spcBef>
                <a:spcPts val="0"/>
              </a:spcBef>
              <a:buSzPct val="100000"/>
              <a:defRPr sz="1500"/>
            </a:lvl2pPr>
            <a:lvl3pPr lvl="2" rtl="0">
              <a:spcBef>
                <a:spcPts val="0"/>
              </a:spcBef>
              <a:buSzPct val="100000"/>
              <a:defRPr sz="1500"/>
            </a:lvl3pPr>
            <a:lvl4pPr lvl="3" rtl="0">
              <a:spcBef>
                <a:spcPts val="0"/>
              </a:spcBef>
              <a:buSzPct val="100000"/>
              <a:defRPr sz="1500"/>
            </a:lvl4pPr>
            <a:lvl5pPr lvl="4" rtl="0">
              <a:spcBef>
                <a:spcPts val="0"/>
              </a:spcBef>
              <a:buSzPct val="100000"/>
              <a:defRPr sz="1500"/>
            </a:lvl5pPr>
            <a:lvl6pPr lvl="5" rtl="0">
              <a:spcBef>
                <a:spcPts val="0"/>
              </a:spcBef>
              <a:buSzPct val="100000"/>
              <a:defRPr sz="1500"/>
            </a:lvl6pPr>
            <a:lvl7pPr lvl="6" rtl="0">
              <a:spcBef>
                <a:spcPts val="0"/>
              </a:spcBef>
              <a:buSzPct val="100000"/>
              <a:defRPr sz="1500"/>
            </a:lvl7pPr>
            <a:lvl8pPr lvl="7" rtl="0">
              <a:spcBef>
                <a:spcPts val="0"/>
              </a:spcBef>
              <a:buSzPct val="100000"/>
              <a:defRPr sz="1500"/>
            </a:lvl8pPr>
            <a:lvl9pPr lvl="8" rtl="0">
              <a:spcBef>
                <a:spcPts val="0"/>
              </a:spcBef>
              <a:buSzPct val="100000"/>
              <a:defRPr sz="1500"/>
            </a:lvl9pPr>
          </a:lstStyle>
          <a:p>
            <a:pPr lvl="0"/>
            <a:r>
              <a:rPr lang="cs-CZ"/>
              <a:t>Upravte styly předlohy textu.</a:t>
            </a:r>
          </a:p>
        </p:txBody>
      </p:sp>
      <p:sp>
        <p:nvSpPr>
          <p:cNvPr id="48" name="Shape 48"/>
          <p:cNvSpPr txBox="1">
            <a:spLocks noGrp="1"/>
          </p:cNvSpPr>
          <p:nvPr>
            <p:ph type="body" idx="2"/>
          </p:nvPr>
        </p:nvSpPr>
        <p:spPr>
          <a:xfrm>
            <a:off x="3329993" y="1600200"/>
            <a:ext cx="2419799" cy="4967700"/>
          </a:xfrm>
          <a:prstGeom prst="rect">
            <a:avLst/>
          </a:prstGeom>
        </p:spPr>
        <p:txBody>
          <a:bodyPr lIns="91425" tIns="91425" rIns="91425" bIns="91425" anchor="t" anchorCtr="0"/>
          <a:lstStyle>
            <a:lvl1pPr lvl="0" rtl="0">
              <a:spcBef>
                <a:spcPts val="0"/>
              </a:spcBef>
              <a:buSzPct val="100000"/>
              <a:defRPr sz="1500"/>
            </a:lvl1pPr>
            <a:lvl2pPr lvl="1" rtl="0">
              <a:spcBef>
                <a:spcPts val="0"/>
              </a:spcBef>
              <a:buSzPct val="100000"/>
              <a:defRPr sz="1500"/>
            </a:lvl2pPr>
            <a:lvl3pPr lvl="2" rtl="0">
              <a:spcBef>
                <a:spcPts val="0"/>
              </a:spcBef>
              <a:buSzPct val="100000"/>
              <a:defRPr sz="1500"/>
            </a:lvl3pPr>
            <a:lvl4pPr lvl="3" rtl="0">
              <a:spcBef>
                <a:spcPts val="0"/>
              </a:spcBef>
              <a:buSzPct val="100000"/>
              <a:defRPr sz="1500"/>
            </a:lvl4pPr>
            <a:lvl5pPr lvl="4" rtl="0">
              <a:spcBef>
                <a:spcPts val="0"/>
              </a:spcBef>
              <a:buSzPct val="100000"/>
              <a:defRPr sz="1500"/>
            </a:lvl5pPr>
            <a:lvl6pPr lvl="5" rtl="0">
              <a:spcBef>
                <a:spcPts val="0"/>
              </a:spcBef>
              <a:buSzPct val="100000"/>
              <a:defRPr sz="1500"/>
            </a:lvl6pPr>
            <a:lvl7pPr lvl="6" rtl="0">
              <a:spcBef>
                <a:spcPts val="0"/>
              </a:spcBef>
              <a:buSzPct val="100000"/>
              <a:defRPr sz="1500"/>
            </a:lvl7pPr>
            <a:lvl8pPr lvl="7" rtl="0">
              <a:spcBef>
                <a:spcPts val="0"/>
              </a:spcBef>
              <a:buSzPct val="100000"/>
              <a:defRPr sz="1500"/>
            </a:lvl8pPr>
            <a:lvl9pPr lvl="8" rtl="0">
              <a:spcBef>
                <a:spcPts val="0"/>
              </a:spcBef>
              <a:buSzPct val="100000"/>
              <a:defRPr sz="1500"/>
            </a:lvl9pPr>
          </a:lstStyle>
          <a:p>
            <a:pPr lvl="0"/>
            <a:r>
              <a:rPr lang="cs-CZ"/>
              <a:t>Upravte styly předlohy textu.</a:t>
            </a:r>
          </a:p>
        </p:txBody>
      </p:sp>
      <p:sp>
        <p:nvSpPr>
          <p:cNvPr id="49" name="Shape 49"/>
          <p:cNvSpPr txBox="1">
            <a:spLocks noGrp="1"/>
          </p:cNvSpPr>
          <p:nvPr>
            <p:ph type="body" idx="3"/>
          </p:nvPr>
        </p:nvSpPr>
        <p:spPr>
          <a:xfrm>
            <a:off x="5873835" y="1600200"/>
            <a:ext cx="2419799" cy="4967700"/>
          </a:xfrm>
          <a:prstGeom prst="rect">
            <a:avLst/>
          </a:prstGeom>
        </p:spPr>
        <p:txBody>
          <a:bodyPr lIns="91425" tIns="91425" rIns="91425" bIns="91425" anchor="t" anchorCtr="0"/>
          <a:lstStyle>
            <a:lvl1pPr lvl="0" rtl="0">
              <a:spcBef>
                <a:spcPts val="0"/>
              </a:spcBef>
              <a:buSzPct val="100000"/>
              <a:defRPr sz="1500"/>
            </a:lvl1pPr>
            <a:lvl2pPr lvl="1" rtl="0">
              <a:spcBef>
                <a:spcPts val="0"/>
              </a:spcBef>
              <a:buSzPct val="100000"/>
              <a:defRPr sz="1500"/>
            </a:lvl2pPr>
            <a:lvl3pPr lvl="2" rtl="0">
              <a:spcBef>
                <a:spcPts val="0"/>
              </a:spcBef>
              <a:buSzPct val="100000"/>
              <a:defRPr sz="1500"/>
            </a:lvl3pPr>
            <a:lvl4pPr lvl="3" rtl="0">
              <a:spcBef>
                <a:spcPts val="0"/>
              </a:spcBef>
              <a:buSzPct val="100000"/>
              <a:defRPr sz="1500"/>
            </a:lvl4pPr>
            <a:lvl5pPr lvl="4" rtl="0">
              <a:spcBef>
                <a:spcPts val="0"/>
              </a:spcBef>
              <a:buSzPct val="100000"/>
              <a:defRPr sz="1500"/>
            </a:lvl5pPr>
            <a:lvl6pPr lvl="5" rtl="0">
              <a:spcBef>
                <a:spcPts val="0"/>
              </a:spcBef>
              <a:buSzPct val="100000"/>
              <a:defRPr sz="1500"/>
            </a:lvl6pPr>
            <a:lvl7pPr lvl="6" rtl="0">
              <a:spcBef>
                <a:spcPts val="0"/>
              </a:spcBef>
              <a:buSzPct val="100000"/>
              <a:defRPr sz="1500"/>
            </a:lvl7pPr>
            <a:lvl8pPr lvl="7" rtl="0">
              <a:spcBef>
                <a:spcPts val="0"/>
              </a:spcBef>
              <a:buSzPct val="100000"/>
              <a:defRPr sz="1500"/>
            </a:lvl8pPr>
            <a:lvl9pPr lvl="8" rtl="0">
              <a:spcBef>
                <a:spcPts val="0"/>
              </a:spcBef>
              <a:buSzPct val="100000"/>
              <a:defRPr sz="1500"/>
            </a:lvl9pPr>
          </a:lstStyle>
          <a:p>
            <a:pPr lvl="0"/>
            <a:r>
              <a:rPr lang="cs-CZ"/>
              <a:t>Upravte styly předlohy textu.</a:t>
            </a:r>
          </a:p>
        </p:txBody>
      </p:sp>
    </p:spTree>
    <p:extLst>
      <p:ext uri="{BB962C8B-B14F-4D97-AF65-F5344CB8AC3E}">
        <p14:creationId xmlns:p14="http://schemas.microsoft.com/office/powerpoint/2010/main" val="746384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Jenom nadpis">
    <p:bg>
      <p:bgPr>
        <a:blipFill>
          <a:blip r:embed="rId2">
            <a:alphaModFix/>
          </a:blip>
          <a:stretch>
            <a:fillRect/>
          </a:stretch>
        </a:blipFill>
        <a:effectLst/>
      </p:bgPr>
    </p:bg>
    <p:spTree>
      <p:nvGrpSpPr>
        <p:cNvPr id="1" name="Shape 50"/>
        <p:cNvGrpSpPr/>
        <p:nvPr/>
      </p:nvGrpSpPr>
      <p:grpSpPr>
        <a:xfrm>
          <a:off x="0" y="0"/>
          <a:ext cx="0" cy="0"/>
          <a:chOff x="0" y="0"/>
          <a:chExt cx="0" cy="0"/>
        </a:xfrm>
      </p:grpSpPr>
      <p:sp>
        <p:nvSpPr>
          <p:cNvPr id="51" name="Shape 51"/>
          <p:cNvSpPr txBox="1">
            <a:spLocks noGrp="1"/>
          </p:cNvSpPr>
          <p:nvPr>
            <p:ph type="title"/>
          </p:nvPr>
        </p:nvSpPr>
        <p:spPr>
          <a:xfrm>
            <a:off x="786150" y="410829"/>
            <a:ext cx="7571700" cy="936899"/>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r>
              <a:rPr lang="cs-CZ"/>
              <a:t>Kliknutím lze upravit styl.</a:t>
            </a:r>
            <a:endParaRPr/>
          </a:p>
        </p:txBody>
      </p:sp>
    </p:spTree>
    <p:extLst>
      <p:ext uri="{BB962C8B-B14F-4D97-AF65-F5344CB8AC3E}">
        <p14:creationId xmlns:p14="http://schemas.microsoft.com/office/powerpoint/2010/main" val="187575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Caption">
    <p:bg>
      <p:bgPr>
        <a:blipFill>
          <a:blip r:embed="rId2">
            <a:alphaModFix/>
          </a:blip>
          <a:stretch>
            <a:fillRect/>
          </a:stretch>
        </a:blipFill>
        <a:effectLst/>
      </p:bgPr>
    </p:bg>
    <p:spTree>
      <p:nvGrpSpPr>
        <p:cNvPr id="1" name="Shape 52"/>
        <p:cNvGrpSpPr/>
        <p:nvPr/>
      </p:nvGrpSpPr>
      <p:grpSpPr>
        <a:xfrm>
          <a:off x="0" y="0"/>
          <a:ext cx="0" cy="0"/>
          <a:chOff x="0" y="0"/>
          <a:chExt cx="0" cy="0"/>
        </a:xfrm>
      </p:grpSpPr>
      <p:sp>
        <p:nvSpPr>
          <p:cNvPr id="53" name="Shape 53"/>
          <p:cNvSpPr txBox="1">
            <a:spLocks noGrp="1"/>
          </p:cNvSpPr>
          <p:nvPr>
            <p:ph type="body" idx="1"/>
          </p:nvPr>
        </p:nvSpPr>
        <p:spPr>
          <a:xfrm>
            <a:off x="457200" y="5407123"/>
            <a:ext cx="8229600" cy="491400"/>
          </a:xfrm>
          <a:prstGeom prst="rect">
            <a:avLst/>
          </a:prstGeom>
        </p:spPr>
        <p:txBody>
          <a:bodyPr lIns="91425" tIns="91425" rIns="91425" bIns="91425" anchor="t" anchorCtr="0"/>
          <a:lstStyle>
            <a:lvl1pPr lvl="0" algn="ctr">
              <a:spcBef>
                <a:spcPts val="270"/>
              </a:spcBef>
              <a:buSzPct val="100000"/>
              <a:buNone/>
              <a:defRPr sz="1350"/>
            </a:lvl1pPr>
          </a:lstStyle>
          <a:p>
            <a:pPr lvl="0"/>
            <a:r>
              <a:rPr lang="cs-CZ"/>
              <a:t>Upravte styly předlohy textu.</a:t>
            </a:r>
          </a:p>
        </p:txBody>
      </p:sp>
    </p:spTree>
    <p:extLst>
      <p:ext uri="{BB962C8B-B14F-4D97-AF65-F5344CB8AC3E}">
        <p14:creationId xmlns:p14="http://schemas.microsoft.com/office/powerpoint/2010/main" val="3895646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Prázdný">
    <p:bg>
      <p:bgPr>
        <a:blipFill>
          <a:blip r:embed="rId2">
            <a:alphaModFix/>
          </a:blip>
          <a:stretch>
            <a:fillRect/>
          </a:stretch>
        </a:blipFill>
        <a:effectLst/>
      </p:bgPr>
    </p:bg>
    <p:spTree>
      <p:nvGrpSpPr>
        <p:cNvPr id="1" name="Shape 54"/>
        <p:cNvGrpSpPr/>
        <p:nvPr/>
      </p:nvGrpSpPr>
      <p:grpSpPr>
        <a:xfrm>
          <a:off x="0" y="0"/>
          <a:ext cx="0" cy="0"/>
          <a:chOff x="0" y="0"/>
          <a:chExt cx="0" cy="0"/>
        </a:xfrm>
      </p:grpSpPr>
    </p:spTree>
    <p:extLst>
      <p:ext uri="{BB962C8B-B14F-4D97-AF65-F5344CB8AC3E}">
        <p14:creationId xmlns:p14="http://schemas.microsoft.com/office/powerpoint/2010/main" val="2559484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Blank complete pattern">
    <p:bg>
      <p:bgPr>
        <a:blipFill>
          <a:blip r:embed="rId2">
            <a:alphaModFix/>
          </a:blip>
          <a:stretch>
            <a:fillRect/>
          </a:stretch>
        </a:blipFill>
        <a:effectLst/>
      </p:bgPr>
    </p:bg>
    <p:spTree>
      <p:nvGrpSpPr>
        <p:cNvPr id="1" name="Shape 55"/>
        <p:cNvGrpSpPr/>
        <p:nvPr/>
      </p:nvGrpSpPr>
      <p:grpSpPr>
        <a:xfrm>
          <a:off x="0" y="0"/>
          <a:ext cx="0" cy="0"/>
          <a:chOff x="0" y="0"/>
          <a:chExt cx="0" cy="0"/>
        </a:xfrm>
      </p:grpSpPr>
      <p:sp>
        <p:nvSpPr>
          <p:cNvPr id="56" name="Shape 56"/>
          <p:cNvSpPr/>
          <p:nvPr/>
        </p:nvSpPr>
        <p:spPr>
          <a:xfrm>
            <a:off x="-26550" y="-19800"/>
            <a:ext cx="9197100" cy="6897600"/>
          </a:xfrm>
          <a:prstGeom prst="rect">
            <a:avLst/>
          </a:prstGeom>
          <a:solidFill>
            <a:srgbClr val="CFD8DC">
              <a:alpha val="49230"/>
            </a:srgbClr>
          </a:solidFill>
          <a:ln>
            <a:noFill/>
          </a:ln>
        </p:spPr>
        <p:txBody>
          <a:bodyPr lIns="68569" tIns="68569" rIns="68569" bIns="68569" anchor="ctr" anchorCtr="0">
            <a:noAutofit/>
          </a:bodyPr>
          <a:lstStyle/>
          <a:p>
            <a:pPr lvl="0">
              <a:spcBef>
                <a:spcPts val="0"/>
              </a:spcBef>
              <a:buNone/>
            </a:pPr>
            <a:endParaRPr sz="1050"/>
          </a:p>
        </p:txBody>
      </p:sp>
    </p:spTree>
    <p:extLst>
      <p:ext uri="{BB962C8B-B14F-4D97-AF65-F5344CB8AC3E}">
        <p14:creationId xmlns:p14="http://schemas.microsoft.com/office/powerpoint/2010/main" val="1788705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2">
            <a:alphaModFix/>
          </a:blip>
          <a:stretch>
            <a:fillRect/>
          </a:stretch>
        </a:blip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786150" y="410829"/>
            <a:ext cx="7571700" cy="936899"/>
          </a:xfrm>
          <a:prstGeom prst="rect">
            <a:avLst/>
          </a:prstGeom>
          <a:noFill/>
          <a:ln>
            <a:noFill/>
          </a:ln>
        </p:spPr>
        <p:txBody>
          <a:bodyPr lIns="91425" tIns="91425" rIns="91425" bIns="91425" anchor="b" anchorCtr="0"/>
          <a:lstStyle>
            <a:lvl1pPr lvl="0">
              <a:spcBef>
                <a:spcPts val="0"/>
              </a:spcBef>
              <a:buClr>
                <a:srgbClr val="0091EA"/>
              </a:buClr>
              <a:buSzPct val="100000"/>
              <a:buFont typeface="Roboto Slab"/>
              <a:buNone/>
              <a:defRPr sz="2000">
                <a:solidFill>
                  <a:srgbClr val="0091EA"/>
                </a:solidFill>
                <a:latin typeface="Roboto Slab"/>
                <a:ea typeface="Roboto Slab"/>
                <a:cs typeface="Roboto Slab"/>
                <a:sym typeface="Roboto Slab"/>
              </a:defRPr>
            </a:lvl1pPr>
            <a:lvl2pPr lvl="1">
              <a:spcBef>
                <a:spcPts val="0"/>
              </a:spcBef>
              <a:buClr>
                <a:srgbClr val="0091EA"/>
              </a:buClr>
              <a:buSzPct val="100000"/>
              <a:buFont typeface="Roboto Slab"/>
              <a:buNone/>
              <a:defRPr sz="2000">
                <a:solidFill>
                  <a:srgbClr val="0091EA"/>
                </a:solidFill>
                <a:latin typeface="Roboto Slab"/>
                <a:ea typeface="Roboto Slab"/>
                <a:cs typeface="Roboto Slab"/>
                <a:sym typeface="Roboto Slab"/>
              </a:defRPr>
            </a:lvl2pPr>
            <a:lvl3pPr lvl="2">
              <a:spcBef>
                <a:spcPts val="0"/>
              </a:spcBef>
              <a:buClr>
                <a:srgbClr val="0091EA"/>
              </a:buClr>
              <a:buSzPct val="100000"/>
              <a:buFont typeface="Roboto Slab"/>
              <a:buNone/>
              <a:defRPr sz="2000">
                <a:solidFill>
                  <a:srgbClr val="0091EA"/>
                </a:solidFill>
                <a:latin typeface="Roboto Slab"/>
                <a:ea typeface="Roboto Slab"/>
                <a:cs typeface="Roboto Slab"/>
                <a:sym typeface="Roboto Slab"/>
              </a:defRPr>
            </a:lvl3pPr>
            <a:lvl4pPr lvl="3">
              <a:spcBef>
                <a:spcPts val="0"/>
              </a:spcBef>
              <a:buClr>
                <a:srgbClr val="0091EA"/>
              </a:buClr>
              <a:buSzPct val="100000"/>
              <a:buFont typeface="Roboto Slab"/>
              <a:buNone/>
              <a:defRPr sz="2000">
                <a:solidFill>
                  <a:srgbClr val="0091EA"/>
                </a:solidFill>
                <a:latin typeface="Roboto Slab"/>
                <a:ea typeface="Roboto Slab"/>
                <a:cs typeface="Roboto Slab"/>
                <a:sym typeface="Roboto Slab"/>
              </a:defRPr>
            </a:lvl4pPr>
            <a:lvl5pPr lvl="4">
              <a:spcBef>
                <a:spcPts val="0"/>
              </a:spcBef>
              <a:buClr>
                <a:srgbClr val="0091EA"/>
              </a:buClr>
              <a:buSzPct val="100000"/>
              <a:buFont typeface="Roboto Slab"/>
              <a:buNone/>
              <a:defRPr sz="2000">
                <a:solidFill>
                  <a:srgbClr val="0091EA"/>
                </a:solidFill>
                <a:latin typeface="Roboto Slab"/>
                <a:ea typeface="Roboto Slab"/>
                <a:cs typeface="Roboto Slab"/>
                <a:sym typeface="Roboto Slab"/>
              </a:defRPr>
            </a:lvl5pPr>
            <a:lvl6pPr lvl="5">
              <a:spcBef>
                <a:spcPts val="0"/>
              </a:spcBef>
              <a:buClr>
                <a:srgbClr val="0091EA"/>
              </a:buClr>
              <a:buSzPct val="100000"/>
              <a:buFont typeface="Roboto Slab"/>
              <a:buNone/>
              <a:defRPr sz="2000">
                <a:solidFill>
                  <a:srgbClr val="0091EA"/>
                </a:solidFill>
                <a:latin typeface="Roboto Slab"/>
                <a:ea typeface="Roboto Slab"/>
                <a:cs typeface="Roboto Slab"/>
                <a:sym typeface="Roboto Slab"/>
              </a:defRPr>
            </a:lvl6pPr>
            <a:lvl7pPr lvl="6">
              <a:spcBef>
                <a:spcPts val="0"/>
              </a:spcBef>
              <a:buClr>
                <a:srgbClr val="0091EA"/>
              </a:buClr>
              <a:buSzPct val="100000"/>
              <a:buFont typeface="Roboto Slab"/>
              <a:buNone/>
              <a:defRPr sz="2000">
                <a:solidFill>
                  <a:srgbClr val="0091EA"/>
                </a:solidFill>
                <a:latin typeface="Roboto Slab"/>
                <a:ea typeface="Roboto Slab"/>
                <a:cs typeface="Roboto Slab"/>
                <a:sym typeface="Roboto Slab"/>
              </a:defRPr>
            </a:lvl7pPr>
            <a:lvl8pPr lvl="7">
              <a:spcBef>
                <a:spcPts val="0"/>
              </a:spcBef>
              <a:buClr>
                <a:srgbClr val="0091EA"/>
              </a:buClr>
              <a:buSzPct val="100000"/>
              <a:buFont typeface="Roboto Slab"/>
              <a:buNone/>
              <a:defRPr sz="2000">
                <a:solidFill>
                  <a:srgbClr val="0091EA"/>
                </a:solidFill>
                <a:latin typeface="Roboto Slab"/>
                <a:ea typeface="Roboto Slab"/>
                <a:cs typeface="Roboto Slab"/>
                <a:sym typeface="Roboto Slab"/>
              </a:defRPr>
            </a:lvl8pPr>
            <a:lvl9pPr lvl="8">
              <a:spcBef>
                <a:spcPts val="0"/>
              </a:spcBef>
              <a:buClr>
                <a:srgbClr val="0091EA"/>
              </a:buClr>
              <a:buSzPct val="100000"/>
              <a:buFont typeface="Roboto Slab"/>
              <a:buNone/>
              <a:defRPr sz="2000">
                <a:solidFill>
                  <a:srgbClr val="0091EA"/>
                </a:solidFill>
                <a:latin typeface="Roboto Slab"/>
                <a:ea typeface="Roboto Slab"/>
                <a:cs typeface="Roboto Slab"/>
                <a:sym typeface="Roboto Slab"/>
              </a:defRPr>
            </a:lvl9pPr>
          </a:lstStyle>
          <a:p>
            <a:endParaRPr/>
          </a:p>
        </p:txBody>
      </p:sp>
      <p:sp>
        <p:nvSpPr>
          <p:cNvPr id="7" name="Shape 7"/>
          <p:cNvSpPr txBox="1">
            <a:spLocks noGrp="1"/>
          </p:cNvSpPr>
          <p:nvPr>
            <p:ph type="body" idx="1"/>
          </p:nvPr>
        </p:nvSpPr>
        <p:spPr>
          <a:xfrm>
            <a:off x="786150" y="1682269"/>
            <a:ext cx="7571700" cy="4764899"/>
          </a:xfrm>
          <a:prstGeom prst="rect">
            <a:avLst/>
          </a:prstGeom>
          <a:noFill/>
          <a:ln>
            <a:noFill/>
          </a:ln>
        </p:spPr>
        <p:txBody>
          <a:bodyPr lIns="91425" tIns="91425" rIns="91425" bIns="91425" anchor="t" anchorCtr="0"/>
          <a:lstStyle>
            <a:lvl1pPr lvl="0">
              <a:spcBef>
                <a:spcPts val="600"/>
              </a:spcBef>
              <a:buClr>
                <a:srgbClr val="CFD8DC"/>
              </a:buClr>
              <a:buSzPct val="100000"/>
              <a:buFont typeface="Source Sans Pro"/>
              <a:buChar char="◎"/>
              <a:defRPr sz="3000">
                <a:solidFill>
                  <a:srgbClr val="263238"/>
                </a:solidFill>
                <a:latin typeface="Source Sans Pro"/>
                <a:ea typeface="Source Sans Pro"/>
                <a:cs typeface="Source Sans Pro"/>
                <a:sym typeface="Source Sans Pro"/>
              </a:defRPr>
            </a:lvl1pPr>
            <a:lvl2pPr lvl="1">
              <a:spcBef>
                <a:spcPts val="480"/>
              </a:spcBef>
              <a:buClr>
                <a:srgbClr val="CFD8DC"/>
              </a:buClr>
              <a:buSzPct val="100000"/>
              <a:buFont typeface="Source Sans Pro"/>
              <a:buChar char="○"/>
              <a:defRPr sz="2400">
                <a:solidFill>
                  <a:srgbClr val="263238"/>
                </a:solidFill>
                <a:latin typeface="Source Sans Pro"/>
                <a:ea typeface="Source Sans Pro"/>
                <a:cs typeface="Source Sans Pro"/>
                <a:sym typeface="Source Sans Pro"/>
              </a:defRPr>
            </a:lvl2pPr>
            <a:lvl3pPr lvl="2">
              <a:spcBef>
                <a:spcPts val="480"/>
              </a:spcBef>
              <a:buClr>
                <a:srgbClr val="CFD8DC"/>
              </a:buClr>
              <a:buSzPct val="100000"/>
              <a:buFont typeface="Source Sans Pro"/>
              <a:buChar char="◉"/>
              <a:defRPr sz="2400">
                <a:solidFill>
                  <a:srgbClr val="263238"/>
                </a:solidFill>
                <a:latin typeface="Source Sans Pro"/>
                <a:ea typeface="Source Sans Pro"/>
                <a:cs typeface="Source Sans Pro"/>
                <a:sym typeface="Source Sans Pro"/>
              </a:defRPr>
            </a:lvl3pPr>
            <a:lvl4pPr lvl="3">
              <a:spcBef>
                <a:spcPts val="360"/>
              </a:spcBef>
              <a:buClr>
                <a:srgbClr val="CFD8DC"/>
              </a:buClr>
              <a:buSzPct val="100000"/>
              <a:buFont typeface="Source Sans Pro"/>
              <a:defRPr sz="1800">
                <a:solidFill>
                  <a:srgbClr val="263238"/>
                </a:solidFill>
                <a:latin typeface="Source Sans Pro"/>
                <a:ea typeface="Source Sans Pro"/>
                <a:cs typeface="Source Sans Pro"/>
                <a:sym typeface="Source Sans Pro"/>
              </a:defRPr>
            </a:lvl4pPr>
            <a:lvl5pPr lvl="4">
              <a:spcBef>
                <a:spcPts val="360"/>
              </a:spcBef>
              <a:buClr>
                <a:srgbClr val="CFD8DC"/>
              </a:buClr>
              <a:buSzPct val="100000"/>
              <a:buFont typeface="Source Sans Pro"/>
              <a:defRPr sz="1800">
                <a:solidFill>
                  <a:srgbClr val="263238"/>
                </a:solidFill>
                <a:latin typeface="Source Sans Pro"/>
                <a:ea typeface="Source Sans Pro"/>
                <a:cs typeface="Source Sans Pro"/>
                <a:sym typeface="Source Sans Pro"/>
              </a:defRPr>
            </a:lvl5pPr>
            <a:lvl6pPr lvl="5">
              <a:spcBef>
                <a:spcPts val="360"/>
              </a:spcBef>
              <a:buClr>
                <a:srgbClr val="CFD8DC"/>
              </a:buClr>
              <a:buSzPct val="100000"/>
              <a:buFont typeface="Source Sans Pro"/>
              <a:defRPr sz="1800">
                <a:solidFill>
                  <a:srgbClr val="263238"/>
                </a:solidFill>
                <a:latin typeface="Source Sans Pro"/>
                <a:ea typeface="Source Sans Pro"/>
                <a:cs typeface="Source Sans Pro"/>
                <a:sym typeface="Source Sans Pro"/>
              </a:defRPr>
            </a:lvl6pPr>
            <a:lvl7pPr lvl="6">
              <a:spcBef>
                <a:spcPts val="360"/>
              </a:spcBef>
              <a:buClr>
                <a:srgbClr val="CFD8DC"/>
              </a:buClr>
              <a:buSzPct val="100000"/>
              <a:buFont typeface="Source Sans Pro"/>
              <a:defRPr sz="1800">
                <a:solidFill>
                  <a:srgbClr val="263238"/>
                </a:solidFill>
                <a:latin typeface="Source Sans Pro"/>
                <a:ea typeface="Source Sans Pro"/>
                <a:cs typeface="Source Sans Pro"/>
                <a:sym typeface="Source Sans Pro"/>
              </a:defRPr>
            </a:lvl7pPr>
            <a:lvl8pPr lvl="7">
              <a:spcBef>
                <a:spcPts val="360"/>
              </a:spcBef>
              <a:buClr>
                <a:srgbClr val="CFD8DC"/>
              </a:buClr>
              <a:buSzPct val="100000"/>
              <a:buFont typeface="Source Sans Pro"/>
              <a:defRPr sz="1800">
                <a:solidFill>
                  <a:srgbClr val="263238"/>
                </a:solidFill>
                <a:latin typeface="Source Sans Pro"/>
                <a:ea typeface="Source Sans Pro"/>
                <a:cs typeface="Source Sans Pro"/>
                <a:sym typeface="Source Sans Pro"/>
              </a:defRPr>
            </a:lvl8pPr>
            <a:lvl9pPr lvl="8">
              <a:spcBef>
                <a:spcPts val="360"/>
              </a:spcBef>
              <a:buClr>
                <a:srgbClr val="CFD8DC"/>
              </a:buClr>
              <a:buSzPct val="100000"/>
              <a:buFont typeface="Source Sans Pro"/>
              <a:defRPr sz="1800">
                <a:solidFill>
                  <a:srgbClr val="263238"/>
                </a:solidFill>
                <a:latin typeface="Source Sans Pro"/>
                <a:ea typeface="Source Sans Pro"/>
                <a:cs typeface="Source Sans Pro"/>
                <a:sym typeface="Source Sans Pro"/>
              </a:defRPr>
            </a:lvl9pPr>
          </a:lstStyle>
          <a:p>
            <a:endParaRPr/>
          </a:p>
        </p:txBody>
      </p:sp>
    </p:spTree>
    <p:extLst>
      <p:ext uri="{BB962C8B-B14F-4D97-AF65-F5344CB8AC3E}">
        <p14:creationId xmlns:p14="http://schemas.microsoft.com/office/powerpoint/2010/main" val="4165908167"/>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 id="2147483666" r:id="rId5"/>
    <p:sldLayoutId id="2147483667" r:id="rId6"/>
    <p:sldLayoutId id="2147483668" r:id="rId7"/>
    <p:sldLayoutId id="2147483669" r:id="rId8"/>
    <p:sldLayoutId id="2147483670" r:id="rId9"/>
    <p:sldLayoutId id="2147483671" r:id="rId10"/>
  </p:sldLayoutIdLst>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05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05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0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0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0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0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0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0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0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05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05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0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0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0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0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0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0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0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05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wmf"/><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5.wmf"/><Relationship Id="rId1" Type="http://schemas.openxmlformats.org/officeDocument/2006/relationships/slideLayout" Target="../slideLayouts/slideLayout8.xml"/><Relationship Id="rId5" Type="http://schemas.openxmlformats.org/officeDocument/2006/relationships/image" Target="../media/image17.png"/><Relationship Id="rId4" Type="http://schemas.openxmlformats.org/officeDocument/2006/relationships/image" Target="../media/image16.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chor="ctr"/>
          <a:lstStyle/>
          <a:p>
            <a:pPr algn="ctr"/>
            <a:r>
              <a:rPr lang="cs-CZ" sz="4000" dirty="0">
                <a:solidFill>
                  <a:schemeClr val="tx1"/>
                </a:solidFill>
                <a:latin typeface="+mj-lt"/>
              </a:rPr>
              <a:t>ANALYTICKÁ KARTOGRAFIE</a:t>
            </a:r>
          </a:p>
        </p:txBody>
      </p:sp>
      <p:sp>
        <p:nvSpPr>
          <p:cNvPr id="3" name="Podnadpis 2"/>
          <p:cNvSpPr>
            <a:spLocks noGrp="1"/>
          </p:cNvSpPr>
          <p:nvPr>
            <p:ph type="subTitle" idx="1"/>
          </p:nvPr>
        </p:nvSpPr>
        <p:spPr/>
        <p:txBody>
          <a:bodyPr/>
          <a:lstStyle/>
          <a:p>
            <a:pPr lvl="0"/>
            <a:r>
              <a:rPr lang="cs-CZ" sz="2000" dirty="0">
                <a:latin typeface="Arial"/>
              </a:rPr>
              <a:t>Pavel Pospíšil</a:t>
            </a:r>
          </a:p>
          <a:p>
            <a:pPr lvl="0"/>
            <a:r>
              <a:rPr lang="cs-CZ" sz="2000" dirty="0">
                <a:latin typeface="Arial"/>
              </a:rPr>
              <a:t>9. 10. 2019</a:t>
            </a:r>
          </a:p>
          <a:p>
            <a:pPr lvl="0"/>
            <a:endParaRPr lang="cs-CZ" sz="2000" dirty="0">
              <a:latin typeface="Arial"/>
            </a:endParaRPr>
          </a:p>
          <a:p>
            <a:endParaRPr lang="cs-CZ" sz="2000" dirty="0">
              <a:latin typeface="+mj-lt"/>
            </a:endParaRPr>
          </a:p>
        </p:txBody>
      </p:sp>
    </p:spTree>
    <p:extLst>
      <p:ext uri="{BB962C8B-B14F-4D97-AF65-F5344CB8AC3E}">
        <p14:creationId xmlns:p14="http://schemas.microsoft.com/office/powerpoint/2010/main" val="5966077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ustomShape 1"/>
          <p:cNvSpPr/>
          <p:nvPr/>
        </p:nvSpPr>
        <p:spPr>
          <a:xfrm>
            <a:off x="457172" y="273684"/>
            <a:ext cx="8227130" cy="1143256"/>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cs-CZ" sz="3991" spc="-1">
                <a:solidFill>
                  <a:srgbClr val="000000"/>
                </a:solidFill>
                <a:uFill>
                  <a:solidFill>
                    <a:srgbClr val="FFFFFF"/>
                  </a:solidFill>
                </a:uFill>
                <a:latin typeface="Arial"/>
                <a:ea typeface="DejaVu Sans"/>
              </a:rPr>
              <a:t>Metody kartografické generalizace</a:t>
            </a:r>
            <a:endParaRPr lang="cs-CZ" sz="1633" spc="-1">
              <a:solidFill>
                <a:srgbClr val="000000"/>
              </a:solidFill>
              <a:uFill>
                <a:solidFill>
                  <a:srgbClr val="FFFFFF"/>
                </a:solidFill>
              </a:uFill>
              <a:latin typeface="Arial"/>
            </a:endParaRPr>
          </a:p>
        </p:txBody>
      </p:sp>
      <p:sp>
        <p:nvSpPr>
          <p:cNvPr id="105" name="CustomShape 2"/>
          <p:cNvSpPr/>
          <p:nvPr/>
        </p:nvSpPr>
        <p:spPr>
          <a:xfrm>
            <a:off x="457172" y="1604706"/>
            <a:ext cx="8227784" cy="3975434"/>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195934" indent="-195280">
              <a:buClr>
                <a:srgbClr val="000000"/>
              </a:buClr>
              <a:buSzPct val="45000"/>
              <a:buFont typeface="Wingdings" charset="2"/>
              <a:buChar char=""/>
            </a:pPr>
            <a:r>
              <a:rPr lang="cs-CZ" sz="2903" spc="-1">
                <a:solidFill>
                  <a:srgbClr val="000000"/>
                </a:solidFill>
                <a:uFill>
                  <a:solidFill>
                    <a:srgbClr val="FFFFFF"/>
                  </a:solidFill>
                </a:uFill>
                <a:latin typeface="Arial"/>
                <a:ea typeface="DejaVu Sans"/>
              </a:rPr>
              <a:t>metoda výběru</a:t>
            </a:r>
            <a:endParaRPr lang="cs-CZ" sz="1633" spc="-1">
              <a:solidFill>
                <a:srgbClr val="000000"/>
              </a:solidFill>
              <a:uFill>
                <a:solidFill>
                  <a:srgbClr val="FFFFFF"/>
                </a:solidFill>
              </a:uFill>
              <a:latin typeface="Arial"/>
            </a:endParaRPr>
          </a:p>
          <a:p>
            <a:pPr marL="195934" indent="-195280">
              <a:buClr>
                <a:srgbClr val="000000"/>
              </a:buClr>
              <a:buSzPct val="45000"/>
              <a:buFont typeface="Wingdings" charset="2"/>
              <a:buChar char=""/>
            </a:pPr>
            <a:r>
              <a:rPr lang="cs-CZ" sz="2903" spc="-1">
                <a:solidFill>
                  <a:srgbClr val="000000"/>
                </a:solidFill>
                <a:uFill>
                  <a:solidFill>
                    <a:srgbClr val="FFFFFF"/>
                  </a:solidFill>
                </a:uFill>
                <a:latin typeface="Arial"/>
                <a:ea typeface="DejaVu Sans"/>
              </a:rPr>
              <a:t>metoda zevšeobecňování tvarů</a:t>
            </a:r>
            <a:endParaRPr lang="cs-CZ" sz="1633" spc="-1">
              <a:solidFill>
                <a:srgbClr val="000000"/>
              </a:solidFill>
              <a:uFill>
                <a:solidFill>
                  <a:srgbClr val="FFFFFF"/>
                </a:solidFill>
              </a:uFill>
              <a:latin typeface="Arial"/>
            </a:endParaRPr>
          </a:p>
          <a:p>
            <a:pPr marL="195934" indent="-195280">
              <a:buClr>
                <a:srgbClr val="000000"/>
              </a:buClr>
              <a:buSzPct val="45000"/>
              <a:buFont typeface="Wingdings" charset="2"/>
              <a:buChar char=""/>
            </a:pPr>
            <a:r>
              <a:rPr lang="cs-CZ" sz="2903" spc="-1">
                <a:solidFill>
                  <a:srgbClr val="000000"/>
                </a:solidFill>
                <a:uFill>
                  <a:solidFill>
                    <a:srgbClr val="FFFFFF"/>
                  </a:solidFill>
                </a:uFill>
                <a:latin typeface="Arial"/>
                <a:ea typeface="DejaVu Sans"/>
              </a:rPr>
              <a:t>metoda zevšeobecňování kvalitativních a kvantitativních charakteristik</a:t>
            </a:r>
            <a:endParaRPr lang="cs-CZ" sz="1633" spc="-1">
              <a:solidFill>
                <a:srgbClr val="000000"/>
              </a:solidFill>
              <a:uFill>
                <a:solidFill>
                  <a:srgbClr val="FFFFFF"/>
                </a:solidFill>
              </a:uFill>
              <a:latin typeface="Arial"/>
            </a:endParaRPr>
          </a:p>
          <a:p>
            <a:pPr marL="195934" indent="-195280">
              <a:buClr>
                <a:srgbClr val="000000"/>
              </a:buClr>
              <a:buSzPct val="45000"/>
              <a:buFont typeface="Wingdings" charset="2"/>
              <a:buChar char=""/>
            </a:pPr>
            <a:r>
              <a:rPr lang="cs-CZ" sz="2903" spc="-1">
                <a:solidFill>
                  <a:srgbClr val="000000"/>
                </a:solidFill>
                <a:uFill>
                  <a:solidFill>
                    <a:srgbClr val="FFFFFF"/>
                  </a:solidFill>
                </a:uFill>
                <a:latin typeface="Arial"/>
                <a:ea typeface="DejaVu Sans"/>
              </a:rPr>
              <a:t>nahrazení obrazů jednotlivých předmětů jejich hromadným označením</a:t>
            </a:r>
            <a:endParaRPr lang="cs-CZ" sz="1633"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CustomShape 1"/>
          <p:cNvSpPr/>
          <p:nvPr/>
        </p:nvSpPr>
        <p:spPr>
          <a:xfrm>
            <a:off x="685758" y="609378"/>
            <a:ext cx="7771918" cy="1142276"/>
          </a:xfrm>
          <a:prstGeom prst="rect">
            <a:avLst/>
          </a:prstGeom>
          <a:noFill/>
          <a:ln>
            <a:noFill/>
          </a:ln>
        </p:spPr>
        <p:style>
          <a:lnRef idx="0">
            <a:scrgbClr r="0" g="0" b="0"/>
          </a:lnRef>
          <a:fillRef idx="0">
            <a:scrgbClr r="0" g="0" b="0"/>
          </a:fillRef>
          <a:effectRef idx="0">
            <a:scrgbClr r="0" g="0" b="0"/>
          </a:effectRef>
          <a:fontRef idx="minor"/>
        </p:style>
        <p:txBody>
          <a:bodyPr lIns="81638" tIns="40819" rIns="81638" bIns="40819" anchor="ctr"/>
          <a:lstStyle/>
          <a:p>
            <a:pPr algn="ctr">
              <a:lnSpc>
                <a:spcPct val="100000"/>
              </a:lnSpc>
            </a:pPr>
            <a:r>
              <a:rPr lang="cs-CZ" sz="3991" spc="-1">
                <a:solidFill>
                  <a:srgbClr val="000000"/>
                </a:solidFill>
                <a:uFill>
                  <a:solidFill>
                    <a:srgbClr val="FFFFFF"/>
                  </a:solidFill>
                </a:uFill>
                <a:latin typeface="Times New Roman"/>
                <a:ea typeface="DejaVu Sans"/>
              </a:rPr>
              <a:t>Metoda výběru</a:t>
            </a:r>
            <a:endParaRPr lang="cs-CZ" sz="1633" spc="-1">
              <a:solidFill>
                <a:srgbClr val="000000"/>
              </a:solidFill>
              <a:uFill>
                <a:solidFill>
                  <a:srgbClr val="FFFFFF"/>
                </a:solidFill>
              </a:uFill>
              <a:latin typeface="Arial"/>
            </a:endParaRPr>
          </a:p>
        </p:txBody>
      </p:sp>
      <p:sp>
        <p:nvSpPr>
          <p:cNvPr id="107" name="CustomShape 2"/>
          <p:cNvSpPr/>
          <p:nvPr/>
        </p:nvSpPr>
        <p:spPr>
          <a:xfrm>
            <a:off x="685758" y="1981220"/>
            <a:ext cx="7771918" cy="4113565"/>
          </a:xfrm>
          <a:prstGeom prst="rect">
            <a:avLst/>
          </a:prstGeom>
          <a:noFill/>
          <a:ln>
            <a:noFill/>
          </a:ln>
        </p:spPr>
        <p:style>
          <a:lnRef idx="0">
            <a:scrgbClr r="0" g="0" b="0"/>
          </a:lnRef>
          <a:fillRef idx="0">
            <a:scrgbClr r="0" g="0" b="0"/>
          </a:fillRef>
          <a:effectRef idx="0">
            <a:scrgbClr r="0" g="0" b="0"/>
          </a:effectRef>
          <a:fontRef idx="minor"/>
        </p:style>
        <p:txBody>
          <a:bodyPr lIns="81638" tIns="40819" rIns="81638" bIns="40819"/>
          <a:lstStyle/>
          <a:p>
            <a:pPr marL="310881" indent="-310228">
              <a:lnSpc>
                <a:spcPct val="90000"/>
              </a:lnSpc>
              <a:buClr>
                <a:srgbClr val="000000"/>
              </a:buClr>
              <a:buFont typeface="Times New Roman"/>
              <a:buChar char="•"/>
            </a:pPr>
            <a:r>
              <a:rPr lang="cs-CZ" sz="2540" spc="-1">
                <a:solidFill>
                  <a:srgbClr val="000000"/>
                </a:solidFill>
                <a:uFill>
                  <a:solidFill>
                    <a:srgbClr val="FFFFFF"/>
                  </a:solidFill>
                </a:uFill>
                <a:latin typeface="Times New Roman"/>
                <a:ea typeface="DejaVu Sans"/>
              </a:rPr>
              <a:t>reglementace = podřízení pravidlům</a:t>
            </a:r>
            <a:endParaRPr lang="cs-CZ" sz="1633" spc="-1">
              <a:solidFill>
                <a:srgbClr val="000000"/>
              </a:solidFill>
              <a:uFill>
                <a:solidFill>
                  <a:srgbClr val="FFFFFF"/>
                </a:solidFill>
              </a:uFill>
              <a:latin typeface="Arial"/>
            </a:endParaRPr>
          </a:p>
          <a:p>
            <a:pPr marL="310881" indent="-310228">
              <a:lnSpc>
                <a:spcPct val="90000"/>
              </a:lnSpc>
              <a:buClr>
                <a:srgbClr val="000000"/>
              </a:buClr>
              <a:buFont typeface="Times New Roman"/>
              <a:buChar char="•"/>
            </a:pPr>
            <a:r>
              <a:rPr lang="cs-CZ" sz="2540" b="1" spc="-1">
                <a:solidFill>
                  <a:srgbClr val="000000"/>
                </a:solidFill>
                <a:uFill>
                  <a:solidFill>
                    <a:srgbClr val="FFFFFF"/>
                  </a:solidFill>
                </a:uFill>
                <a:latin typeface="Times New Roman"/>
                <a:ea typeface="DejaVu Sans"/>
              </a:rPr>
              <a:t>censální výběr</a:t>
            </a:r>
            <a:endParaRPr lang="cs-CZ" sz="1633" spc="-1">
              <a:solidFill>
                <a:srgbClr val="000000"/>
              </a:solidFill>
              <a:uFill>
                <a:solidFill>
                  <a:srgbClr val="FFFFFF"/>
                </a:solidFill>
              </a:uFill>
              <a:latin typeface="Arial"/>
            </a:endParaRPr>
          </a:p>
          <a:p>
            <a:pPr marL="673685" lvl="1" indent="-258306">
              <a:buClr>
                <a:srgbClr val="000000"/>
              </a:buClr>
              <a:buFont typeface="Times New Roman"/>
              <a:buChar char="–"/>
            </a:pPr>
            <a:r>
              <a:rPr lang="cs-CZ" sz="2177" spc="-1">
                <a:solidFill>
                  <a:srgbClr val="000000"/>
                </a:solidFill>
                <a:uFill>
                  <a:solidFill>
                    <a:srgbClr val="FFFFFF"/>
                  </a:solidFill>
                </a:uFill>
                <a:latin typeface="Times New Roman"/>
                <a:ea typeface="DejaVu Sans"/>
              </a:rPr>
              <a:t>stanoví se nejnižší hranice (census) </a:t>
            </a:r>
            <a:r>
              <a:rPr lang="cs-CZ" sz="2177" spc="-1">
                <a:solidFill>
                  <a:srgbClr val="000000"/>
                </a:solidFill>
                <a:uFill>
                  <a:solidFill>
                    <a:srgbClr val="FFFFFF"/>
                  </a:solidFill>
                </a:uFill>
                <a:latin typeface="Arial"/>
                <a:ea typeface="DejaVu Sans"/>
              </a:rPr>
              <a:t>→</a:t>
            </a:r>
            <a:r>
              <a:rPr lang="cs-CZ" sz="2177" spc="-1">
                <a:solidFill>
                  <a:srgbClr val="000000"/>
                </a:solidFill>
                <a:uFill>
                  <a:solidFill>
                    <a:srgbClr val="FFFFFF"/>
                  </a:solidFill>
                </a:uFill>
                <a:latin typeface="Times New Roman"/>
                <a:ea typeface="DejaVu Sans"/>
              </a:rPr>
              <a:t> do mapy se vyberou pouze prvky vyšší kategorie</a:t>
            </a:r>
            <a:endParaRPr lang="cs-CZ" sz="1633" spc="-1">
              <a:solidFill>
                <a:srgbClr val="000000"/>
              </a:solidFill>
              <a:uFill>
                <a:solidFill>
                  <a:srgbClr val="FFFFFF"/>
                </a:solidFill>
              </a:uFill>
              <a:latin typeface="Arial"/>
            </a:endParaRPr>
          </a:p>
          <a:p>
            <a:pPr marL="673685" lvl="1" indent="-258306">
              <a:lnSpc>
                <a:spcPct val="90000"/>
              </a:lnSpc>
              <a:buClr>
                <a:srgbClr val="000000"/>
              </a:buClr>
              <a:buFont typeface="Times New Roman"/>
              <a:buChar char="–"/>
            </a:pPr>
            <a:r>
              <a:rPr lang="cs-CZ" sz="2177" spc="-1">
                <a:solidFill>
                  <a:srgbClr val="000000"/>
                </a:solidFill>
                <a:uFill>
                  <a:solidFill>
                    <a:srgbClr val="FFFFFF"/>
                  </a:solidFill>
                </a:uFill>
                <a:latin typeface="Times New Roman"/>
                <a:ea typeface="DejaVu Sans"/>
              </a:rPr>
              <a:t>příliš zobecňující</a:t>
            </a:r>
            <a:endParaRPr lang="cs-CZ" sz="1633" spc="-1">
              <a:solidFill>
                <a:srgbClr val="000000"/>
              </a:solidFill>
              <a:uFill>
                <a:solidFill>
                  <a:srgbClr val="FFFFFF"/>
                </a:solidFill>
              </a:uFill>
              <a:latin typeface="Arial"/>
            </a:endParaRPr>
          </a:p>
          <a:p>
            <a:pPr marL="310881" indent="-310228">
              <a:lnSpc>
                <a:spcPct val="90000"/>
              </a:lnSpc>
              <a:buClr>
                <a:srgbClr val="000000"/>
              </a:buClr>
              <a:buFont typeface="Times New Roman"/>
              <a:buChar char="•"/>
            </a:pPr>
            <a:r>
              <a:rPr lang="cs-CZ" sz="2540" b="1" spc="-1">
                <a:solidFill>
                  <a:srgbClr val="000000"/>
                </a:solidFill>
                <a:uFill>
                  <a:solidFill>
                    <a:srgbClr val="FFFFFF"/>
                  </a:solidFill>
                </a:uFill>
                <a:latin typeface="Times New Roman"/>
                <a:ea typeface="DejaVu Sans"/>
              </a:rPr>
              <a:t>normativní výběr</a:t>
            </a:r>
            <a:endParaRPr lang="cs-CZ" sz="1633" spc="-1">
              <a:solidFill>
                <a:srgbClr val="000000"/>
              </a:solidFill>
              <a:uFill>
                <a:solidFill>
                  <a:srgbClr val="FFFFFF"/>
                </a:solidFill>
              </a:uFill>
              <a:latin typeface="Arial"/>
            </a:endParaRPr>
          </a:p>
          <a:p>
            <a:pPr marL="673685" lvl="1" indent="-258306">
              <a:lnSpc>
                <a:spcPct val="90000"/>
              </a:lnSpc>
              <a:buClr>
                <a:srgbClr val="000000"/>
              </a:buClr>
              <a:buFont typeface="Times New Roman"/>
              <a:buChar char="–"/>
            </a:pPr>
            <a:r>
              <a:rPr lang="cs-CZ" sz="2177" spc="-1">
                <a:solidFill>
                  <a:srgbClr val="000000"/>
                </a:solidFill>
                <a:uFill>
                  <a:solidFill>
                    <a:srgbClr val="FFFFFF"/>
                  </a:solidFill>
                </a:uFill>
                <a:latin typeface="Times New Roman"/>
                <a:ea typeface="DejaVu Sans"/>
              </a:rPr>
              <a:t>zohledňuje i vztahy mezi geografickými prvky, rozdílný charakter jednotlivých částí mapy</a:t>
            </a:r>
            <a:endParaRPr lang="cs-CZ" sz="1633" spc="-1">
              <a:solidFill>
                <a:srgbClr val="000000"/>
              </a:solidFill>
              <a:uFill>
                <a:solidFill>
                  <a:srgbClr val="FFFFFF"/>
                </a:solidFill>
              </a:uFill>
              <a:latin typeface="Arial"/>
            </a:endParaRPr>
          </a:p>
          <a:p>
            <a:pPr marL="673685" lvl="1" indent="-258306">
              <a:lnSpc>
                <a:spcPct val="90000"/>
              </a:lnSpc>
              <a:buClr>
                <a:srgbClr val="000000"/>
              </a:buClr>
              <a:buFont typeface="Times New Roman"/>
              <a:buChar char="–"/>
            </a:pPr>
            <a:r>
              <a:rPr lang="cs-CZ" sz="2177" spc="-1">
                <a:solidFill>
                  <a:srgbClr val="000000"/>
                </a:solidFill>
                <a:uFill>
                  <a:solidFill>
                    <a:srgbClr val="FFFFFF"/>
                  </a:solidFill>
                </a:uFill>
                <a:latin typeface="Times New Roman"/>
                <a:ea typeface="DejaVu Sans"/>
              </a:rPr>
              <a:t>opírá se o rozbor podkladové mapy, z něhož jsou vypočítány matematické ukazatele (normativy) </a:t>
            </a:r>
            <a:r>
              <a:rPr lang="cs-CZ" sz="2177" spc="-1">
                <a:solidFill>
                  <a:srgbClr val="000000"/>
                </a:solidFill>
                <a:uFill>
                  <a:solidFill>
                    <a:srgbClr val="FFFFFF"/>
                  </a:solidFill>
                </a:uFill>
                <a:latin typeface="Arial"/>
                <a:ea typeface="DejaVu Sans"/>
              </a:rPr>
              <a:t>→</a:t>
            </a:r>
            <a:r>
              <a:rPr lang="cs-CZ" sz="2177" spc="-1">
                <a:solidFill>
                  <a:srgbClr val="000000"/>
                </a:solidFill>
                <a:uFill>
                  <a:solidFill>
                    <a:srgbClr val="FFFFFF"/>
                  </a:solidFill>
                </a:uFill>
                <a:latin typeface="Times New Roman"/>
                <a:ea typeface="DejaVu Sans"/>
              </a:rPr>
              <a:t> stanoví maximální možné množství prvků na výsledné mapě</a:t>
            </a:r>
            <a:endParaRPr lang="cs-CZ" sz="1633"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CustomShape 1"/>
          <p:cNvSpPr/>
          <p:nvPr/>
        </p:nvSpPr>
        <p:spPr>
          <a:xfrm>
            <a:off x="685758" y="609378"/>
            <a:ext cx="7771918" cy="1142276"/>
          </a:xfrm>
          <a:prstGeom prst="rect">
            <a:avLst/>
          </a:prstGeom>
          <a:noFill/>
          <a:ln>
            <a:noFill/>
          </a:ln>
        </p:spPr>
        <p:style>
          <a:lnRef idx="0">
            <a:scrgbClr r="0" g="0" b="0"/>
          </a:lnRef>
          <a:fillRef idx="0">
            <a:scrgbClr r="0" g="0" b="0"/>
          </a:fillRef>
          <a:effectRef idx="0">
            <a:scrgbClr r="0" g="0" b="0"/>
          </a:effectRef>
          <a:fontRef idx="minor"/>
        </p:style>
        <p:txBody>
          <a:bodyPr lIns="81638" tIns="40819" rIns="81638" bIns="40819" anchor="ctr"/>
          <a:lstStyle/>
          <a:p>
            <a:pPr algn="ctr">
              <a:lnSpc>
                <a:spcPct val="100000"/>
              </a:lnSpc>
            </a:pPr>
            <a:r>
              <a:rPr lang="cs-CZ" sz="3991" spc="-1">
                <a:solidFill>
                  <a:srgbClr val="000000"/>
                </a:solidFill>
                <a:uFill>
                  <a:solidFill>
                    <a:srgbClr val="FFFFFF"/>
                  </a:solidFill>
                </a:uFill>
                <a:latin typeface="Times New Roman"/>
                <a:ea typeface="DejaVu Sans"/>
              </a:rPr>
              <a:t>Töpferův zákon odmocniny</a:t>
            </a:r>
            <a:endParaRPr lang="cs-CZ" sz="1633" spc="-1">
              <a:solidFill>
                <a:srgbClr val="000000"/>
              </a:solidFill>
              <a:uFill>
                <a:solidFill>
                  <a:srgbClr val="FFFFFF"/>
                </a:solidFill>
              </a:uFill>
              <a:latin typeface="Arial"/>
            </a:endParaRPr>
          </a:p>
        </p:txBody>
      </p:sp>
      <p:sp>
        <p:nvSpPr>
          <p:cNvPr id="109" name="CustomShape 2"/>
          <p:cNvSpPr/>
          <p:nvPr/>
        </p:nvSpPr>
        <p:spPr>
          <a:xfrm>
            <a:off x="685758" y="1981220"/>
            <a:ext cx="3733460" cy="4113565"/>
          </a:xfrm>
          <a:prstGeom prst="rect">
            <a:avLst/>
          </a:prstGeom>
          <a:noFill/>
          <a:ln>
            <a:noFill/>
          </a:ln>
        </p:spPr>
        <p:style>
          <a:lnRef idx="0">
            <a:scrgbClr r="0" g="0" b="0"/>
          </a:lnRef>
          <a:fillRef idx="0">
            <a:scrgbClr r="0" g="0" b="0"/>
          </a:fillRef>
          <a:effectRef idx="0">
            <a:scrgbClr r="0" g="0" b="0"/>
          </a:effectRef>
          <a:fontRef idx="minor"/>
        </p:style>
        <p:txBody>
          <a:bodyPr lIns="81638" tIns="40819" rIns="81638" bIns="40819"/>
          <a:lstStyle/>
          <a:p>
            <a:pPr marL="310881" indent="-310228">
              <a:buClr>
                <a:srgbClr val="000000"/>
              </a:buClr>
              <a:buFont typeface="Times New Roman"/>
              <a:buChar char="•"/>
            </a:pPr>
            <a:r>
              <a:rPr lang="cs-CZ" sz="2903" spc="-1">
                <a:solidFill>
                  <a:srgbClr val="000000"/>
                </a:solidFill>
                <a:uFill>
                  <a:solidFill>
                    <a:srgbClr val="FFFFFF"/>
                  </a:solidFill>
                </a:uFill>
                <a:latin typeface="Times New Roman"/>
                <a:ea typeface="DejaVu Sans"/>
              </a:rPr>
              <a:t>normativní výběr</a:t>
            </a:r>
            <a:endParaRPr lang="cs-CZ" sz="1633" spc="-1">
              <a:solidFill>
                <a:srgbClr val="000000"/>
              </a:solidFill>
              <a:uFill>
                <a:solidFill>
                  <a:srgbClr val="FFFFFF"/>
                </a:solidFill>
              </a:uFill>
              <a:latin typeface="Arial"/>
            </a:endParaRPr>
          </a:p>
          <a:p>
            <a:pPr marL="310881" indent="-310228">
              <a:buClr>
                <a:srgbClr val="000000"/>
              </a:buClr>
              <a:buFont typeface="Times New Roman"/>
              <a:buChar char="•"/>
            </a:pPr>
            <a:r>
              <a:rPr lang="cs-CZ" sz="2903" spc="-1">
                <a:solidFill>
                  <a:srgbClr val="000000"/>
                </a:solidFill>
                <a:uFill>
                  <a:solidFill>
                    <a:srgbClr val="FFFFFF"/>
                  </a:solidFill>
                </a:uFill>
                <a:latin typeface="Times New Roman"/>
                <a:ea typeface="DejaVu Sans"/>
              </a:rPr>
              <a:t>Jednoduchý zákon:</a:t>
            </a:r>
            <a:endParaRPr lang="cs-CZ" sz="1633" spc="-1">
              <a:solidFill>
                <a:srgbClr val="000000"/>
              </a:solidFill>
              <a:uFill>
                <a:solidFill>
                  <a:srgbClr val="FFFFFF"/>
                </a:solidFill>
              </a:uFill>
              <a:latin typeface="Arial"/>
            </a:endParaRPr>
          </a:p>
          <a:p>
            <a:pPr marL="673685" lvl="1" indent="-258306">
              <a:buClr>
                <a:srgbClr val="000000"/>
              </a:buClr>
              <a:buFont typeface="Times New Roman"/>
              <a:buChar char="–"/>
            </a:pPr>
            <a:r>
              <a:rPr lang="cs-CZ" sz="2540" spc="-1">
                <a:solidFill>
                  <a:srgbClr val="000000"/>
                </a:solidFill>
                <a:uFill>
                  <a:solidFill>
                    <a:srgbClr val="FFFFFF"/>
                  </a:solidFill>
                </a:uFill>
                <a:latin typeface="Times New Roman"/>
                <a:ea typeface="DejaVu Sans"/>
              </a:rPr>
              <a:t>topografické mapy velkých měřítek</a:t>
            </a:r>
            <a:endParaRPr lang="cs-CZ" sz="1633" spc="-1">
              <a:solidFill>
                <a:srgbClr val="000000"/>
              </a:solidFill>
              <a:uFill>
                <a:solidFill>
                  <a:srgbClr val="FFFFFF"/>
                </a:solidFill>
              </a:uFill>
              <a:latin typeface="Arial"/>
            </a:endParaRPr>
          </a:p>
          <a:p>
            <a:pPr marL="673685" lvl="1" indent="-258306">
              <a:buClr>
                <a:srgbClr val="000000"/>
              </a:buClr>
              <a:buFont typeface="Times New Roman"/>
              <a:buChar char="–"/>
            </a:pPr>
            <a:r>
              <a:rPr lang="cs-CZ" sz="2540" spc="-1">
                <a:solidFill>
                  <a:srgbClr val="000000"/>
                </a:solidFill>
                <a:uFill>
                  <a:solidFill>
                    <a:srgbClr val="FFFFFF"/>
                  </a:solidFill>
                </a:uFill>
                <a:latin typeface="Times New Roman"/>
                <a:ea typeface="DejaVu Sans"/>
              </a:rPr>
              <a:t>při kvantitativní generalizaci (nemění se účel ani značkový klíč)</a:t>
            </a:r>
            <a:endParaRPr lang="cs-CZ" sz="1633" spc="-1">
              <a:solidFill>
                <a:srgbClr val="000000"/>
              </a:solidFill>
              <a:uFill>
                <a:solidFill>
                  <a:srgbClr val="FFFFFF"/>
                </a:solidFill>
              </a:uFill>
              <a:latin typeface="Arial"/>
            </a:endParaRPr>
          </a:p>
        </p:txBody>
      </p:sp>
      <p:pic>
        <p:nvPicPr>
          <p:cNvPr id="110" name="Picture 8"/>
          <p:cNvPicPr/>
          <p:nvPr/>
        </p:nvPicPr>
        <p:blipFill>
          <a:blip r:embed="rId2"/>
          <a:stretch/>
        </p:blipFill>
        <p:spPr>
          <a:xfrm>
            <a:off x="4419544" y="2514478"/>
            <a:ext cx="1610877" cy="699473"/>
          </a:xfrm>
          <a:prstGeom prst="rect">
            <a:avLst/>
          </a:prstGeom>
          <a:ln w="25560">
            <a:solidFill>
              <a:srgbClr val="000080"/>
            </a:solidFill>
            <a:miter/>
          </a:ln>
        </p:spPr>
      </p:pic>
      <p:pic>
        <p:nvPicPr>
          <p:cNvPr id="111" name="Picture 9"/>
          <p:cNvPicPr/>
          <p:nvPr/>
        </p:nvPicPr>
        <p:blipFill>
          <a:blip r:embed="rId3"/>
          <a:stretch/>
        </p:blipFill>
        <p:spPr>
          <a:xfrm>
            <a:off x="4419544" y="3580994"/>
            <a:ext cx="3996333" cy="160108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CustomShape 1"/>
          <p:cNvSpPr/>
          <p:nvPr/>
        </p:nvSpPr>
        <p:spPr>
          <a:xfrm>
            <a:off x="685432" y="609378"/>
            <a:ext cx="5180734" cy="1142276"/>
          </a:xfrm>
          <a:prstGeom prst="rect">
            <a:avLst/>
          </a:prstGeom>
          <a:noFill/>
          <a:ln>
            <a:noFill/>
          </a:ln>
        </p:spPr>
        <p:style>
          <a:lnRef idx="0">
            <a:scrgbClr r="0" g="0" b="0"/>
          </a:lnRef>
          <a:fillRef idx="0">
            <a:scrgbClr r="0" g="0" b="0"/>
          </a:fillRef>
          <a:effectRef idx="0">
            <a:scrgbClr r="0" g="0" b="0"/>
          </a:effectRef>
          <a:fontRef idx="minor"/>
        </p:style>
        <p:txBody>
          <a:bodyPr lIns="81638" tIns="40819" rIns="81638" bIns="40819" anchor="ctr"/>
          <a:lstStyle/>
          <a:p>
            <a:r>
              <a:rPr lang="cs-CZ" sz="3991" spc="-1">
                <a:solidFill>
                  <a:srgbClr val="000000"/>
                </a:solidFill>
                <a:uFill>
                  <a:solidFill>
                    <a:srgbClr val="FFFFFF"/>
                  </a:solidFill>
                </a:uFill>
                <a:latin typeface="Times New Roman"/>
                <a:ea typeface="DejaVu Sans"/>
              </a:rPr>
              <a:t>Töpferův </a:t>
            </a:r>
            <a:r>
              <a:rPr lang="cs-CZ" sz="3991" b="1" spc="-1">
                <a:solidFill>
                  <a:srgbClr val="000000"/>
                </a:solidFill>
                <a:uFill>
                  <a:solidFill>
                    <a:srgbClr val="FFFFFF"/>
                  </a:solidFill>
                </a:uFill>
                <a:latin typeface="Times New Roman"/>
                <a:ea typeface="DejaVu Sans"/>
              </a:rPr>
              <a:t>rozšířený</a:t>
            </a:r>
            <a:r>
              <a:rPr lang="cs-CZ" sz="3991" spc="-1">
                <a:solidFill>
                  <a:srgbClr val="000000"/>
                </a:solidFill>
                <a:uFill>
                  <a:solidFill>
                    <a:srgbClr val="FFFFFF"/>
                  </a:solidFill>
                </a:uFill>
                <a:latin typeface="Times New Roman"/>
                <a:ea typeface="DejaVu Sans"/>
              </a:rPr>
              <a:t> </a:t>
            </a:r>
            <a:endParaRPr lang="cs-CZ" sz="1633" spc="-1">
              <a:solidFill>
                <a:srgbClr val="000000"/>
              </a:solidFill>
              <a:uFill>
                <a:solidFill>
                  <a:srgbClr val="FFFFFF"/>
                </a:solidFill>
              </a:uFill>
              <a:latin typeface="Arial"/>
            </a:endParaRPr>
          </a:p>
          <a:p>
            <a:pPr algn="ctr">
              <a:lnSpc>
                <a:spcPct val="100000"/>
              </a:lnSpc>
            </a:pPr>
            <a:r>
              <a:rPr lang="cs-CZ" sz="3991" spc="-1">
                <a:solidFill>
                  <a:srgbClr val="000000"/>
                </a:solidFill>
                <a:uFill>
                  <a:solidFill>
                    <a:srgbClr val="FFFFFF"/>
                  </a:solidFill>
                </a:uFill>
                <a:latin typeface="Times New Roman"/>
                <a:ea typeface="DejaVu Sans"/>
              </a:rPr>
              <a:t>zákon odmocniny</a:t>
            </a:r>
            <a:endParaRPr lang="cs-CZ" sz="1633" spc="-1">
              <a:solidFill>
                <a:srgbClr val="000000"/>
              </a:solidFill>
              <a:uFill>
                <a:solidFill>
                  <a:srgbClr val="FFFFFF"/>
                </a:solidFill>
              </a:uFill>
              <a:latin typeface="Arial"/>
            </a:endParaRPr>
          </a:p>
        </p:txBody>
      </p:sp>
      <p:pic>
        <p:nvPicPr>
          <p:cNvPr id="113" name="Picture 4"/>
          <p:cNvPicPr/>
          <p:nvPr/>
        </p:nvPicPr>
        <p:blipFill>
          <a:blip r:embed="rId2"/>
          <a:stretch/>
        </p:blipFill>
        <p:spPr>
          <a:xfrm>
            <a:off x="5805101" y="788982"/>
            <a:ext cx="2728662" cy="886586"/>
          </a:xfrm>
          <a:prstGeom prst="rect">
            <a:avLst/>
          </a:prstGeom>
          <a:ln w="25560">
            <a:solidFill>
              <a:srgbClr val="000080"/>
            </a:solidFill>
            <a:miter/>
          </a:ln>
        </p:spPr>
      </p:pic>
      <p:pic>
        <p:nvPicPr>
          <p:cNvPr id="114" name="Picture 7"/>
          <p:cNvPicPr/>
          <p:nvPr/>
        </p:nvPicPr>
        <p:blipFill>
          <a:blip r:embed="rId3"/>
          <a:stretch/>
        </p:blipFill>
        <p:spPr>
          <a:xfrm>
            <a:off x="4952802" y="2057306"/>
            <a:ext cx="3996986" cy="1600754"/>
          </a:xfrm>
          <a:prstGeom prst="rect">
            <a:avLst/>
          </a:prstGeom>
          <a:ln>
            <a:noFill/>
          </a:ln>
        </p:spPr>
      </p:pic>
      <p:pic>
        <p:nvPicPr>
          <p:cNvPr id="115" name="Picture 11"/>
          <p:cNvPicPr/>
          <p:nvPr/>
        </p:nvPicPr>
        <p:blipFill>
          <a:blip r:embed="rId4"/>
          <a:stretch/>
        </p:blipFill>
        <p:spPr>
          <a:xfrm>
            <a:off x="76087" y="1965219"/>
            <a:ext cx="4647476" cy="2072294"/>
          </a:xfrm>
          <a:prstGeom prst="rect">
            <a:avLst/>
          </a:prstGeom>
          <a:ln>
            <a:noFill/>
          </a:ln>
        </p:spPr>
      </p:pic>
      <p:pic>
        <p:nvPicPr>
          <p:cNvPr id="116" name="Picture 16"/>
          <p:cNvPicPr/>
          <p:nvPr/>
        </p:nvPicPr>
        <p:blipFill>
          <a:blip r:embed="rId5"/>
          <a:stretch/>
        </p:blipFill>
        <p:spPr>
          <a:xfrm>
            <a:off x="76087" y="4190992"/>
            <a:ext cx="6552576" cy="2323412"/>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CustomShape 1"/>
          <p:cNvSpPr/>
          <p:nvPr/>
        </p:nvSpPr>
        <p:spPr>
          <a:xfrm>
            <a:off x="685758" y="609378"/>
            <a:ext cx="7771918" cy="1142276"/>
          </a:xfrm>
          <a:prstGeom prst="rect">
            <a:avLst/>
          </a:prstGeom>
          <a:noFill/>
          <a:ln>
            <a:noFill/>
          </a:ln>
        </p:spPr>
        <p:style>
          <a:lnRef idx="0">
            <a:scrgbClr r="0" g="0" b="0"/>
          </a:lnRef>
          <a:fillRef idx="0">
            <a:scrgbClr r="0" g="0" b="0"/>
          </a:fillRef>
          <a:effectRef idx="0">
            <a:scrgbClr r="0" g="0" b="0"/>
          </a:effectRef>
          <a:fontRef idx="minor"/>
        </p:style>
        <p:txBody>
          <a:bodyPr lIns="81638" tIns="40819" rIns="81638" bIns="40819" anchor="ctr"/>
          <a:lstStyle/>
          <a:p>
            <a:pPr algn="ctr">
              <a:lnSpc>
                <a:spcPct val="100000"/>
              </a:lnSpc>
            </a:pPr>
            <a:r>
              <a:rPr lang="cs-CZ" sz="3991" spc="-1">
                <a:solidFill>
                  <a:srgbClr val="000000"/>
                </a:solidFill>
                <a:uFill>
                  <a:solidFill>
                    <a:srgbClr val="FFFFFF"/>
                  </a:solidFill>
                </a:uFill>
                <a:latin typeface="Times New Roman"/>
                <a:ea typeface="DejaVu Sans"/>
              </a:rPr>
              <a:t>Töpferovy zákony odmocniny</a:t>
            </a:r>
            <a:endParaRPr lang="cs-CZ" sz="1633" spc="-1">
              <a:solidFill>
                <a:srgbClr val="000000"/>
              </a:solidFill>
              <a:uFill>
                <a:solidFill>
                  <a:srgbClr val="FFFFFF"/>
                </a:solidFill>
              </a:uFill>
              <a:latin typeface="Arial"/>
            </a:endParaRPr>
          </a:p>
        </p:txBody>
      </p:sp>
      <p:sp>
        <p:nvSpPr>
          <p:cNvPr id="118" name="CustomShape 2"/>
          <p:cNvSpPr/>
          <p:nvPr/>
        </p:nvSpPr>
        <p:spPr>
          <a:xfrm>
            <a:off x="685758" y="1981220"/>
            <a:ext cx="7771918" cy="4113565"/>
          </a:xfrm>
          <a:prstGeom prst="rect">
            <a:avLst/>
          </a:prstGeom>
          <a:noFill/>
          <a:ln>
            <a:noFill/>
          </a:ln>
        </p:spPr>
        <p:style>
          <a:lnRef idx="0">
            <a:scrgbClr r="0" g="0" b="0"/>
          </a:lnRef>
          <a:fillRef idx="0">
            <a:scrgbClr r="0" g="0" b="0"/>
          </a:fillRef>
          <a:effectRef idx="0">
            <a:scrgbClr r="0" g="0" b="0"/>
          </a:effectRef>
          <a:fontRef idx="minor"/>
        </p:style>
        <p:txBody>
          <a:bodyPr lIns="81638" tIns="40819" rIns="81638" bIns="40819"/>
          <a:lstStyle/>
          <a:p>
            <a:pPr marL="310881" indent="-310228">
              <a:buClr>
                <a:srgbClr val="000000"/>
              </a:buClr>
              <a:buFont typeface="Times New Roman"/>
              <a:buChar char="•"/>
            </a:pPr>
            <a:r>
              <a:rPr lang="cs-CZ" sz="2903" spc="-1">
                <a:solidFill>
                  <a:srgbClr val="000000"/>
                </a:solidFill>
                <a:uFill>
                  <a:solidFill>
                    <a:srgbClr val="FFFFFF"/>
                  </a:solidFill>
                </a:uFill>
                <a:latin typeface="Times New Roman"/>
                <a:ea typeface="DejaVu Sans"/>
              </a:rPr>
              <a:t>Töpfer, F. and Pillewizer, W., </a:t>
            </a:r>
            <a:r>
              <a:rPr lang="cs-CZ" sz="2903" b="1" spc="-1">
                <a:solidFill>
                  <a:srgbClr val="000000"/>
                </a:solidFill>
                <a:uFill>
                  <a:solidFill>
                    <a:srgbClr val="FFFFFF"/>
                  </a:solidFill>
                </a:uFill>
                <a:latin typeface="Times New Roman"/>
                <a:ea typeface="DejaVu Sans"/>
              </a:rPr>
              <a:t>The principles of selection</a:t>
            </a:r>
            <a:r>
              <a:rPr lang="cs-CZ" sz="2903" spc="-1">
                <a:solidFill>
                  <a:srgbClr val="000000"/>
                </a:solidFill>
                <a:uFill>
                  <a:solidFill>
                    <a:srgbClr val="FFFFFF"/>
                  </a:solidFill>
                </a:uFill>
                <a:latin typeface="Times New Roman"/>
                <a:ea typeface="DejaVu Sans"/>
              </a:rPr>
              <a:t>, </a:t>
            </a:r>
            <a:r>
              <a:rPr lang="cs-CZ" sz="2903" i="1" spc="-1">
                <a:solidFill>
                  <a:srgbClr val="000000"/>
                </a:solidFill>
                <a:uFill>
                  <a:solidFill>
                    <a:srgbClr val="FFFFFF"/>
                  </a:solidFill>
                </a:uFill>
                <a:latin typeface="Times New Roman"/>
                <a:ea typeface="DejaVu Sans"/>
              </a:rPr>
              <a:t>Cartographic Journal</a:t>
            </a:r>
            <a:r>
              <a:rPr lang="cs-CZ" sz="2903" spc="-1">
                <a:solidFill>
                  <a:srgbClr val="000000"/>
                </a:solidFill>
                <a:uFill>
                  <a:solidFill>
                    <a:srgbClr val="FFFFFF"/>
                  </a:solidFill>
                </a:uFill>
                <a:latin typeface="Times New Roman"/>
                <a:ea typeface="DejaVu Sans"/>
              </a:rPr>
              <a:t>, 3(1), 10–16, 1966.</a:t>
            </a:r>
            <a:endParaRPr lang="cs-CZ" sz="1633" spc="-1">
              <a:solidFill>
                <a:srgbClr val="000000"/>
              </a:solidFill>
              <a:uFill>
                <a:solidFill>
                  <a:srgbClr val="FFFFFF"/>
                </a:solidFill>
              </a:uFill>
              <a:latin typeface="Arial"/>
            </a:endParaRPr>
          </a:p>
          <a:p>
            <a:pPr marL="310881" indent="-310228">
              <a:buClr>
                <a:srgbClr val="000000"/>
              </a:buClr>
              <a:buFont typeface="Times New Roman"/>
              <a:buChar char="•"/>
            </a:pPr>
            <a:r>
              <a:rPr lang="cs-CZ" sz="2903" spc="-1">
                <a:solidFill>
                  <a:srgbClr val="000000"/>
                </a:solidFill>
                <a:uFill>
                  <a:solidFill>
                    <a:srgbClr val="FFFFFF"/>
                  </a:solidFill>
                </a:uFill>
                <a:latin typeface="Times New Roman"/>
                <a:ea typeface="DejaVu Sans"/>
              </a:rPr>
              <a:t>odvození v kapitole 3.3: Li, Z.L., </a:t>
            </a:r>
            <a:r>
              <a:rPr lang="cs-CZ" sz="2903" b="1" spc="-1">
                <a:solidFill>
                  <a:srgbClr val="000000"/>
                </a:solidFill>
                <a:uFill>
                  <a:solidFill>
                    <a:srgbClr val="FFFFFF"/>
                  </a:solidFill>
                </a:uFill>
                <a:latin typeface="Times New Roman"/>
                <a:ea typeface="DejaVu Sans"/>
              </a:rPr>
              <a:t>Algorithmic Foundation of Multi-Scale Spatial Representation</a:t>
            </a:r>
            <a:r>
              <a:rPr lang="cs-CZ" sz="2903" spc="-1">
                <a:solidFill>
                  <a:srgbClr val="000000"/>
                </a:solidFill>
                <a:uFill>
                  <a:solidFill>
                    <a:srgbClr val="FFFFFF"/>
                  </a:solidFill>
                </a:uFill>
                <a:latin typeface="Times New Roman"/>
                <a:ea typeface="DejaVu Sans"/>
              </a:rPr>
              <a:t>, Bacon Raton: CRC Press (Taylor &amp; Francis), 2007.</a:t>
            </a:r>
            <a:endParaRPr lang="cs-CZ" sz="1633"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CustomShape 1"/>
          <p:cNvSpPr/>
          <p:nvPr/>
        </p:nvSpPr>
        <p:spPr>
          <a:xfrm>
            <a:off x="457172" y="273684"/>
            <a:ext cx="8227130" cy="1143256"/>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3991" b="0" i="0" u="none" strike="noStrike" kern="1200" cap="none" spc="-1" normalizeH="0" baseline="0" noProof="0">
                <a:ln>
                  <a:noFill/>
                </a:ln>
                <a:solidFill>
                  <a:srgbClr val="000000"/>
                </a:solidFill>
                <a:effectLst/>
                <a:uLnTx/>
                <a:uFill>
                  <a:solidFill>
                    <a:srgbClr val="FFFFFF"/>
                  </a:solidFill>
                </a:uFill>
                <a:latin typeface="Arial"/>
                <a:ea typeface="DejaVu Sans"/>
                <a:cs typeface="+mn-cs"/>
              </a:rPr>
              <a:t>Cvičení č. 1</a:t>
            </a:r>
            <a:endParaRPr kumimoji="0" lang="cs-CZ" sz="1633" b="0" i="0" u="none" strike="noStrike" kern="1200" cap="none" spc="-1" normalizeH="0" baseline="0" noProof="0">
              <a:ln>
                <a:noFill/>
              </a:ln>
              <a:solidFill>
                <a:srgbClr val="000000"/>
              </a:solidFill>
              <a:effectLst/>
              <a:uLnTx/>
              <a:uFill>
                <a:solidFill>
                  <a:srgbClr val="FFFFFF"/>
                </a:solidFill>
              </a:uFill>
              <a:latin typeface="Arial"/>
              <a:ea typeface="+mn-ea"/>
              <a:cs typeface="+mn-cs"/>
            </a:endParaRPr>
          </a:p>
        </p:txBody>
      </p:sp>
      <p:sp>
        <p:nvSpPr>
          <p:cNvPr id="103" name="CustomShape 2"/>
          <p:cNvSpPr/>
          <p:nvPr/>
        </p:nvSpPr>
        <p:spPr>
          <a:xfrm>
            <a:off x="457172" y="1604706"/>
            <a:ext cx="8227784" cy="3975434"/>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391867" marR="0" lvl="0" indent="-292594" algn="l" defTabSz="914400" rtl="0" eaLnBrk="1" fontAlgn="auto" latinLnBrk="0" hangingPunct="1">
              <a:lnSpc>
                <a:spcPct val="100000"/>
              </a:lnSpc>
              <a:spcBef>
                <a:spcPts val="0"/>
              </a:spcBef>
              <a:spcAft>
                <a:spcPts val="0"/>
              </a:spcAft>
              <a:buClr>
                <a:srgbClr val="000000"/>
              </a:buClr>
              <a:buSzPct val="45000"/>
              <a:buFont typeface="Wingdings" charset="2"/>
              <a:buChar char=""/>
              <a:tabLst/>
              <a:defRPr/>
            </a:pPr>
            <a:r>
              <a:rPr kumimoji="0" lang="cs-CZ" sz="2177" b="1" i="0" u="none" strike="noStrike" kern="1200" cap="none" spc="-1" normalizeH="0" baseline="0" noProof="0">
                <a:ln>
                  <a:noFill/>
                </a:ln>
                <a:solidFill>
                  <a:srgbClr val="000000"/>
                </a:solidFill>
                <a:effectLst/>
                <a:uLnTx/>
                <a:uFill>
                  <a:solidFill>
                    <a:srgbClr val="FFFFFF"/>
                  </a:solidFill>
                </a:uFill>
                <a:latin typeface="Arial"/>
                <a:ea typeface="DejaVu Sans"/>
                <a:cs typeface="+mn-cs"/>
              </a:rPr>
              <a:t>Koalescence –</a:t>
            </a:r>
            <a:r>
              <a:rPr kumimoji="0" lang="cs-CZ" sz="2177" b="0" i="0" u="none" strike="noStrike" kern="1200" cap="none" spc="-1" normalizeH="0" baseline="0" noProof="0">
                <a:ln>
                  <a:noFill/>
                </a:ln>
                <a:solidFill>
                  <a:srgbClr val="000000"/>
                </a:solidFill>
                <a:effectLst/>
                <a:uLnTx/>
                <a:uFill>
                  <a:solidFill>
                    <a:srgbClr val="FFFFFF"/>
                  </a:solidFill>
                </a:uFill>
                <a:latin typeface="Arial"/>
                <a:ea typeface="DejaVu Sans"/>
                <a:cs typeface="+mn-cs"/>
              </a:rPr>
              <a:t> řešíme pomocí minimální vzdálenosti (výpočet bufferu)</a:t>
            </a:r>
            <a:endParaRPr kumimoji="0" lang="cs-CZ" sz="1633" b="0" i="0" u="none" strike="noStrike" kern="1200" cap="none" spc="-1" normalizeH="0" baseline="0" noProof="0">
              <a:ln>
                <a:noFill/>
              </a:ln>
              <a:solidFill>
                <a:srgbClr val="000000"/>
              </a:solidFill>
              <a:effectLst/>
              <a:uLnTx/>
              <a:uFill>
                <a:solidFill>
                  <a:srgbClr val="FFFFFF"/>
                </a:solidFill>
              </a:uFill>
              <a:latin typeface="Arial"/>
              <a:ea typeface="+mn-ea"/>
              <a:cs typeface="+mn-cs"/>
            </a:endParaRPr>
          </a:p>
          <a:p>
            <a:pPr marL="391867" marR="0" lvl="0" indent="-293247" algn="l" defTabSz="914400" rtl="0" eaLnBrk="1" fontAlgn="auto" latinLnBrk="0" hangingPunct="1">
              <a:lnSpc>
                <a:spcPct val="100000"/>
              </a:lnSpc>
              <a:spcBef>
                <a:spcPts val="0"/>
              </a:spcBef>
              <a:spcAft>
                <a:spcPts val="0"/>
              </a:spcAft>
              <a:buClr>
                <a:srgbClr val="000000"/>
              </a:buClr>
              <a:buSzPct val="45000"/>
              <a:buFont typeface="Wingdings" charset="2"/>
              <a:buChar char=""/>
              <a:tabLst/>
              <a:defRPr/>
            </a:pPr>
            <a:r>
              <a:rPr kumimoji="0" lang="cs-CZ" sz="2177" b="1" i="0" u="none" strike="noStrike" kern="1200" cap="none" spc="-1" normalizeH="0" baseline="0" noProof="0">
                <a:ln>
                  <a:noFill/>
                </a:ln>
                <a:solidFill>
                  <a:srgbClr val="000000"/>
                </a:solidFill>
                <a:effectLst/>
                <a:uLnTx/>
                <a:uFill>
                  <a:solidFill>
                    <a:srgbClr val="FFFFFF"/>
                  </a:solidFill>
                </a:uFill>
                <a:latin typeface="Arial"/>
                <a:ea typeface="DejaVu Sans"/>
                <a:cs typeface="+mn-cs"/>
              </a:rPr>
              <a:t>Kongesce –</a:t>
            </a:r>
            <a:r>
              <a:rPr kumimoji="0" lang="cs-CZ" sz="2177" b="0" i="0" u="none" strike="noStrike" kern="1200" cap="none" spc="-1" normalizeH="0" baseline="0" noProof="0">
                <a:ln>
                  <a:noFill/>
                </a:ln>
                <a:solidFill>
                  <a:srgbClr val="000000"/>
                </a:solidFill>
                <a:effectLst/>
                <a:uLnTx/>
                <a:uFill>
                  <a:solidFill>
                    <a:srgbClr val="FFFFFF"/>
                  </a:solidFill>
                </a:uFill>
                <a:latin typeface="Arial"/>
                <a:ea typeface="DejaVu Sans"/>
                <a:cs typeface="+mn-cs"/>
              </a:rPr>
              <a:t> výpočet zaplnění mapy → výběr prvků mapy např. T</a:t>
            </a:r>
            <a:r>
              <a:rPr kumimoji="0" lang="cs-CZ" sz="2358" b="0" i="0" u="none" strike="noStrike" kern="1200" cap="none" spc="-1" normalizeH="0" baseline="0" noProof="0">
                <a:ln>
                  <a:noFill/>
                </a:ln>
                <a:solidFill>
                  <a:srgbClr val="000000"/>
                </a:solidFill>
                <a:effectLst/>
                <a:uLnTx/>
                <a:uFill>
                  <a:solidFill>
                    <a:srgbClr val="FFFFFF"/>
                  </a:solidFill>
                </a:uFill>
                <a:latin typeface="Arial"/>
                <a:ea typeface="DejaVu Sans"/>
                <a:cs typeface="+mn-cs"/>
              </a:rPr>
              <a:t>öpferův zákon</a:t>
            </a:r>
            <a:endParaRPr kumimoji="0" lang="cs-CZ" sz="1633" b="0" i="0" u="none" strike="noStrike" kern="1200" cap="none" spc="-1" normalizeH="0" baseline="0" noProof="0">
              <a:ln>
                <a:noFill/>
              </a:ln>
              <a:solidFill>
                <a:srgbClr val="000000"/>
              </a:solidFill>
              <a:effectLst/>
              <a:uLnTx/>
              <a:uFill>
                <a:solidFill>
                  <a:srgbClr val="FFFFFF"/>
                </a:solidFill>
              </a:uFill>
              <a:latin typeface="Arial"/>
              <a:ea typeface="+mn-ea"/>
              <a:cs typeface="+mn-cs"/>
            </a:endParaRPr>
          </a:p>
          <a:p>
            <a:pPr marL="391867" marR="0" lvl="0" indent="-292594" algn="l" defTabSz="914400" rtl="0" eaLnBrk="1" fontAlgn="auto" latinLnBrk="0" hangingPunct="1">
              <a:lnSpc>
                <a:spcPct val="100000"/>
              </a:lnSpc>
              <a:spcBef>
                <a:spcPts val="0"/>
              </a:spcBef>
              <a:spcAft>
                <a:spcPts val="0"/>
              </a:spcAft>
              <a:buClr>
                <a:srgbClr val="000000"/>
              </a:buClr>
              <a:buSzPct val="45000"/>
              <a:buFont typeface="Wingdings" charset="2"/>
              <a:buChar char=""/>
              <a:tabLst/>
              <a:defRPr/>
            </a:pPr>
            <a:r>
              <a:rPr kumimoji="0" lang="cs-CZ" sz="2540" b="0" i="0" u="none" strike="noStrike" kern="1200" cap="none" spc="-1" normalizeH="0" baseline="0" noProof="0">
                <a:ln>
                  <a:noFill/>
                </a:ln>
                <a:solidFill>
                  <a:srgbClr val="000000"/>
                </a:solidFill>
                <a:effectLst/>
                <a:uLnTx/>
                <a:uFill>
                  <a:solidFill>
                    <a:srgbClr val="FFFFFF"/>
                  </a:solidFill>
                </a:uFill>
                <a:latin typeface="Arial"/>
                <a:ea typeface="DejaVu Sans"/>
                <a:cs typeface="+mn-cs"/>
              </a:rPr>
              <a:t>Vstupní data (ArcČR):</a:t>
            </a:r>
            <a:endParaRPr kumimoji="0" lang="cs-CZ" sz="1633" b="0" i="0" u="none" strike="noStrike" kern="1200" cap="none" spc="-1" normalizeH="0" baseline="0" noProof="0">
              <a:ln>
                <a:noFill/>
              </a:ln>
              <a:solidFill>
                <a:srgbClr val="000000"/>
              </a:solidFill>
              <a:effectLst/>
              <a:uLnTx/>
              <a:uFill>
                <a:solidFill>
                  <a:srgbClr val="FFFFFF"/>
                </a:solidFill>
              </a:uFill>
              <a:latin typeface="Arial"/>
              <a:ea typeface="+mn-ea"/>
              <a:cs typeface="+mn-cs"/>
            </a:endParaRPr>
          </a:p>
          <a:p>
            <a:pPr marL="783734" marR="0" lvl="1" indent="-292594" algn="l" defTabSz="914400" rtl="0" eaLnBrk="1" fontAlgn="auto" latinLnBrk="0" hangingPunct="1">
              <a:lnSpc>
                <a:spcPct val="100000"/>
              </a:lnSpc>
              <a:spcBef>
                <a:spcPts val="0"/>
              </a:spcBef>
              <a:spcAft>
                <a:spcPts val="0"/>
              </a:spcAft>
              <a:buClr>
                <a:srgbClr val="000000"/>
              </a:buClr>
              <a:buSzPct val="75000"/>
              <a:buFont typeface="Symbol"/>
              <a:buChar char=""/>
              <a:tabLst/>
              <a:defRPr/>
            </a:pPr>
            <a:r>
              <a:rPr kumimoji="0" lang="cs-CZ" sz="2358" b="0" i="0" u="none" strike="noStrike" kern="1200" cap="none" spc="-1" normalizeH="0" baseline="0" noProof="0">
                <a:ln>
                  <a:noFill/>
                </a:ln>
                <a:solidFill>
                  <a:srgbClr val="000000"/>
                </a:solidFill>
                <a:effectLst/>
                <a:uLnTx/>
                <a:uFill>
                  <a:solidFill>
                    <a:srgbClr val="FFFFFF"/>
                  </a:solidFill>
                </a:uFill>
                <a:latin typeface="Arial"/>
                <a:ea typeface="DejaVu Sans"/>
                <a:cs typeface="+mn-cs"/>
              </a:rPr>
              <a:t>Kraje</a:t>
            </a:r>
            <a:endParaRPr kumimoji="0" lang="cs-CZ" sz="1633" b="0" i="0" u="none" strike="noStrike" kern="1200" cap="none" spc="-1" normalizeH="0" baseline="0" noProof="0">
              <a:ln>
                <a:noFill/>
              </a:ln>
              <a:solidFill>
                <a:srgbClr val="000000"/>
              </a:solidFill>
              <a:effectLst/>
              <a:uLnTx/>
              <a:uFill>
                <a:solidFill>
                  <a:srgbClr val="FFFFFF"/>
                </a:solidFill>
              </a:uFill>
              <a:latin typeface="Arial"/>
              <a:ea typeface="+mn-ea"/>
              <a:cs typeface="+mn-cs"/>
            </a:endParaRPr>
          </a:p>
          <a:p>
            <a:pPr marL="783734" marR="0" lvl="1" indent="-292594" algn="l" defTabSz="914400" rtl="0" eaLnBrk="1" fontAlgn="auto" latinLnBrk="0" hangingPunct="1">
              <a:lnSpc>
                <a:spcPct val="100000"/>
              </a:lnSpc>
              <a:spcBef>
                <a:spcPts val="0"/>
              </a:spcBef>
              <a:spcAft>
                <a:spcPts val="0"/>
              </a:spcAft>
              <a:buClr>
                <a:srgbClr val="000000"/>
              </a:buClr>
              <a:buSzPct val="75000"/>
              <a:buFont typeface="Symbol"/>
              <a:buChar char=""/>
              <a:tabLst/>
              <a:defRPr/>
            </a:pPr>
            <a:r>
              <a:rPr kumimoji="0" lang="cs-CZ" sz="2358" b="0" i="0" u="none" strike="noStrike" kern="1200" cap="none" spc="-1" normalizeH="0" baseline="0" noProof="0">
                <a:ln>
                  <a:noFill/>
                </a:ln>
                <a:solidFill>
                  <a:srgbClr val="000000"/>
                </a:solidFill>
                <a:effectLst/>
                <a:uLnTx/>
                <a:uFill>
                  <a:solidFill>
                    <a:srgbClr val="FFFFFF"/>
                  </a:solidFill>
                </a:uFill>
                <a:latin typeface="Arial"/>
                <a:ea typeface="DejaVu Sans"/>
                <a:cs typeface="+mn-cs"/>
              </a:rPr>
              <a:t>Okresy</a:t>
            </a:r>
            <a:endParaRPr kumimoji="0" lang="cs-CZ" sz="1633" b="0" i="0" u="none" strike="noStrike" kern="1200" cap="none" spc="-1" normalizeH="0" baseline="0" noProof="0">
              <a:ln>
                <a:noFill/>
              </a:ln>
              <a:solidFill>
                <a:srgbClr val="000000"/>
              </a:solidFill>
              <a:effectLst/>
              <a:uLnTx/>
              <a:uFill>
                <a:solidFill>
                  <a:srgbClr val="FFFFFF"/>
                </a:solidFill>
              </a:uFill>
              <a:latin typeface="Arial"/>
              <a:ea typeface="+mn-ea"/>
              <a:cs typeface="+mn-cs"/>
            </a:endParaRPr>
          </a:p>
          <a:p>
            <a:pPr marL="783734" marR="0" lvl="1" indent="-292594" algn="l" defTabSz="914400" rtl="0" eaLnBrk="1" fontAlgn="auto" latinLnBrk="0" hangingPunct="1">
              <a:lnSpc>
                <a:spcPct val="100000"/>
              </a:lnSpc>
              <a:spcBef>
                <a:spcPts val="0"/>
              </a:spcBef>
              <a:spcAft>
                <a:spcPts val="0"/>
              </a:spcAft>
              <a:buClr>
                <a:srgbClr val="000000"/>
              </a:buClr>
              <a:buSzPct val="75000"/>
              <a:buFont typeface="Symbol"/>
              <a:buChar char=""/>
              <a:tabLst/>
              <a:defRPr/>
            </a:pPr>
            <a:r>
              <a:rPr kumimoji="0" lang="cs-CZ" sz="2358" b="0" i="0" u="none" strike="noStrike" kern="1200" cap="none" spc="-1" normalizeH="0" baseline="0" noProof="0">
                <a:ln>
                  <a:noFill/>
                </a:ln>
                <a:solidFill>
                  <a:srgbClr val="000000"/>
                </a:solidFill>
                <a:effectLst/>
                <a:uLnTx/>
                <a:uFill>
                  <a:solidFill>
                    <a:srgbClr val="FFFFFF"/>
                  </a:solidFill>
                </a:uFill>
                <a:latin typeface="Arial"/>
                <a:ea typeface="DejaVu Sans"/>
                <a:cs typeface="+mn-cs"/>
              </a:rPr>
              <a:t>vodní toky</a:t>
            </a:r>
            <a:endParaRPr kumimoji="0" lang="cs-CZ" sz="1633" b="0" i="0" u="none" strike="noStrike" kern="1200" cap="none" spc="-1" normalizeH="0" baseline="0" noProof="0">
              <a:ln>
                <a:noFill/>
              </a:ln>
              <a:solidFill>
                <a:srgbClr val="000000"/>
              </a:solidFill>
              <a:effectLst/>
              <a:uLnTx/>
              <a:uFill>
                <a:solidFill>
                  <a:srgbClr val="FFFFFF"/>
                </a:solidFill>
              </a:uFill>
              <a:latin typeface="Arial"/>
              <a:ea typeface="+mn-ea"/>
              <a:cs typeface="+mn-cs"/>
            </a:endParaRPr>
          </a:p>
          <a:p>
            <a:pPr marL="783734" marR="0" lvl="1" indent="-292594" algn="l" defTabSz="914400" rtl="0" eaLnBrk="1" fontAlgn="auto" latinLnBrk="0" hangingPunct="1">
              <a:lnSpc>
                <a:spcPct val="100000"/>
              </a:lnSpc>
              <a:spcBef>
                <a:spcPts val="0"/>
              </a:spcBef>
              <a:spcAft>
                <a:spcPts val="0"/>
              </a:spcAft>
              <a:buClr>
                <a:srgbClr val="000000"/>
              </a:buClr>
              <a:buSzPct val="75000"/>
              <a:buFont typeface="Symbol"/>
              <a:buChar char=""/>
              <a:tabLst/>
              <a:defRPr/>
            </a:pPr>
            <a:r>
              <a:rPr kumimoji="0" lang="cs-CZ" sz="2358" b="0" i="0" u="none" strike="noStrike" kern="1200" cap="none" spc="-1" normalizeH="0" baseline="0" noProof="0">
                <a:ln>
                  <a:noFill/>
                </a:ln>
                <a:solidFill>
                  <a:srgbClr val="000000"/>
                </a:solidFill>
                <a:effectLst/>
                <a:uLnTx/>
                <a:uFill>
                  <a:solidFill>
                    <a:srgbClr val="FFFFFF"/>
                  </a:solidFill>
                </a:uFill>
                <a:latin typeface="Arial"/>
                <a:ea typeface="DejaVu Sans"/>
                <a:cs typeface="+mn-cs"/>
              </a:rPr>
              <a:t>vodní plochy</a:t>
            </a:r>
            <a:endParaRPr kumimoji="0" lang="cs-CZ" sz="1633" b="0" i="0" u="none" strike="noStrike" kern="1200" cap="none" spc="-1" normalizeH="0" baseline="0" noProof="0">
              <a:ln>
                <a:noFill/>
              </a:ln>
              <a:solidFill>
                <a:srgbClr val="000000"/>
              </a:solidFill>
              <a:effectLst/>
              <a:uLnTx/>
              <a:uFill>
                <a:solidFill>
                  <a:srgbClr val="FFFFFF"/>
                </a:solidFill>
              </a:uFill>
              <a:latin typeface="Arial"/>
              <a:ea typeface="+mn-ea"/>
              <a:cs typeface="+mn-cs"/>
            </a:endParaRPr>
          </a:p>
          <a:p>
            <a:pPr marL="783734" marR="0" lvl="1" indent="-292594" algn="l" defTabSz="914400" rtl="0" eaLnBrk="1" fontAlgn="auto" latinLnBrk="0" hangingPunct="1">
              <a:lnSpc>
                <a:spcPct val="100000"/>
              </a:lnSpc>
              <a:spcBef>
                <a:spcPts val="0"/>
              </a:spcBef>
              <a:spcAft>
                <a:spcPts val="0"/>
              </a:spcAft>
              <a:buClr>
                <a:srgbClr val="000000"/>
              </a:buClr>
              <a:buSzPct val="75000"/>
              <a:buFont typeface="Symbol"/>
              <a:buChar char=""/>
              <a:tabLst/>
              <a:defRPr/>
            </a:pPr>
            <a:r>
              <a:rPr kumimoji="0" lang="cs-CZ" sz="2358" b="0" i="0" u="none" strike="noStrike" kern="1200" cap="none" spc="-1" normalizeH="0" baseline="0" noProof="0">
                <a:ln>
                  <a:noFill/>
                </a:ln>
                <a:solidFill>
                  <a:srgbClr val="000000"/>
                </a:solidFill>
                <a:effectLst/>
                <a:uLnTx/>
                <a:uFill>
                  <a:solidFill>
                    <a:srgbClr val="FFFFFF"/>
                  </a:solidFill>
                </a:uFill>
                <a:latin typeface="Arial"/>
                <a:ea typeface="DejaVu Sans"/>
                <a:cs typeface="+mn-cs"/>
              </a:rPr>
              <a:t>Silnice</a:t>
            </a:r>
            <a:endParaRPr kumimoji="0" lang="cs-CZ" sz="1633" b="0" i="0" u="none" strike="noStrike" kern="1200" cap="none" spc="-1" normalizeH="0" baseline="0" noProof="0">
              <a:ln>
                <a:noFill/>
              </a:ln>
              <a:solidFill>
                <a:srgbClr val="000000"/>
              </a:solidFill>
              <a:effectLst/>
              <a:uLnTx/>
              <a:uFill>
                <a:solidFill>
                  <a:srgbClr val="FFFFFF"/>
                </a:solidFill>
              </a:uFill>
              <a:latin typeface="Arial"/>
              <a:ea typeface="+mn-ea"/>
              <a:cs typeface="+mn-cs"/>
            </a:endParaRPr>
          </a:p>
          <a:p>
            <a:pPr marL="783734" marR="0" lvl="1" indent="-292594" algn="l" defTabSz="914400" rtl="0" eaLnBrk="1" fontAlgn="auto" latinLnBrk="0" hangingPunct="1">
              <a:lnSpc>
                <a:spcPct val="100000"/>
              </a:lnSpc>
              <a:spcBef>
                <a:spcPts val="0"/>
              </a:spcBef>
              <a:spcAft>
                <a:spcPts val="0"/>
              </a:spcAft>
              <a:buClr>
                <a:srgbClr val="000000"/>
              </a:buClr>
              <a:buSzPct val="75000"/>
              <a:buFont typeface="Symbol"/>
              <a:buChar char=""/>
              <a:tabLst/>
              <a:defRPr/>
            </a:pPr>
            <a:r>
              <a:rPr kumimoji="0" lang="cs-CZ" sz="2358" b="0" i="0" u="none" strike="noStrike" kern="1200" cap="none" spc="-1" normalizeH="0" baseline="0" noProof="0">
                <a:ln>
                  <a:noFill/>
                </a:ln>
                <a:solidFill>
                  <a:srgbClr val="000000"/>
                </a:solidFill>
                <a:effectLst/>
                <a:uLnTx/>
                <a:uFill>
                  <a:solidFill>
                    <a:srgbClr val="FFFFFF"/>
                  </a:solidFill>
                </a:uFill>
                <a:latin typeface="Arial"/>
                <a:ea typeface="DejaVu Sans"/>
                <a:cs typeface="+mn-cs"/>
              </a:rPr>
              <a:t>sídla (plošná)</a:t>
            </a:r>
            <a:endParaRPr kumimoji="0" lang="cs-CZ" sz="1633" b="0" i="0" u="none" strike="noStrike" kern="1200" cap="none" spc="-1" normalizeH="0" baseline="0" noProof="0">
              <a:ln>
                <a:noFill/>
              </a:ln>
              <a:solidFill>
                <a:srgbClr val="000000"/>
              </a:solidFill>
              <a:effectLst/>
              <a:uLnTx/>
              <a:uFill>
                <a:solidFill>
                  <a:srgbClr val="FFFFFF"/>
                </a:solidFill>
              </a:uFill>
              <a:latin typeface="Arial"/>
              <a:ea typeface="+mn-ea"/>
              <a:cs typeface="+mn-cs"/>
            </a:endParaRPr>
          </a:p>
          <a:p>
            <a:pPr marL="783734" marR="0" lvl="1" indent="-292594" algn="l" defTabSz="914400" rtl="0" eaLnBrk="1" fontAlgn="auto" latinLnBrk="0" hangingPunct="1">
              <a:lnSpc>
                <a:spcPct val="100000"/>
              </a:lnSpc>
              <a:spcBef>
                <a:spcPts val="0"/>
              </a:spcBef>
              <a:spcAft>
                <a:spcPts val="0"/>
              </a:spcAft>
              <a:buClr>
                <a:srgbClr val="000000"/>
              </a:buClr>
              <a:buSzPct val="75000"/>
              <a:buFont typeface="Symbol"/>
              <a:buChar char=""/>
              <a:tabLst/>
              <a:defRPr/>
            </a:pPr>
            <a:r>
              <a:rPr kumimoji="0" lang="cs-CZ" sz="2358" b="0" i="0" u="none" strike="noStrike" kern="1200" cap="none" spc="-1" normalizeH="0" baseline="0" noProof="0">
                <a:ln>
                  <a:noFill/>
                </a:ln>
                <a:solidFill>
                  <a:srgbClr val="000000"/>
                </a:solidFill>
                <a:effectLst/>
                <a:uLnTx/>
                <a:uFill>
                  <a:solidFill>
                    <a:srgbClr val="FFFFFF"/>
                  </a:solidFill>
                </a:uFill>
                <a:latin typeface="Arial"/>
                <a:ea typeface="DejaVu Sans"/>
                <a:cs typeface="+mn-cs"/>
              </a:rPr>
              <a:t>obce (bodová)</a:t>
            </a:r>
            <a:endParaRPr kumimoji="0" lang="cs-CZ" sz="1633" b="0" i="0" u="none" strike="noStrike" kern="1200" cap="none" spc="-1" normalizeH="0" baseline="0" noProof="0">
              <a:ln>
                <a:noFill/>
              </a:ln>
              <a:solidFill>
                <a:srgbClr val="000000"/>
              </a:solidFill>
              <a:effectLst/>
              <a:uLnTx/>
              <a:uFill>
                <a:solidFill>
                  <a:srgbClr val="FFFFFF"/>
                </a:solidFill>
              </a:uFill>
              <a:latin typeface="Arial"/>
              <a:ea typeface="+mn-ea"/>
              <a:cs typeface="+mn-cs"/>
            </a:endParaRPr>
          </a:p>
          <a:p>
            <a:pPr marL="391867" marR="0" lvl="0" indent="-292594" algn="l" defTabSz="914400" rtl="0" eaLnBrk="1" fontAlgn="auto" latinLnBrk="0" hangingPunct="1">
              <a:lnSpc>
                <a:spcPct val="100000"/>
              </a:lnSpc>
              <a:spcBef>
                <a:spcPts val="0"/>
              </a:spcBef>
              <a:spcAft>
                <a:spcPts val="0"/>
              </a:spcAft>
              <a:buClr>
                <a:srgbClr val="000000"/>
              </a:buClr>
              <a:buSzPct val="45000"/>
              <a:buFont typeface="Wingdings" charset="2"/>
              <a:buChar char=""/>
              <a:tabLst/>
              <a:defRPr/>
            </a:pPr>
            <a:r>
              <a:rPr kumimoji="0" lang="cs-CZ" sz="2358" b="0" i="0" u="none" strike="noStrike" kern="1200" cap="none" spc="-1" normalizeH="0" baseline="0" noProof="0">
                <a:ln>
                  <a:noFill/>
                </a:ln>
                <a:solidFill>
                  <a:srgbClr val="000000"/>
                </a:solidFill>
                <a:effectLst/>
                <a:uLnTx/>
                <a:uFill>
                  <a:solidFill>
                    <a:srgbClr val="FFFFFF"/>
                  </a:solidFill>
                </a:uFill>
                <a:latin typeface="Arial"/>
                <a:ea typeface="DejaVu Sans"/>
                <a:cs typeface="+mn-cs"/>
              </a:rPr>
              <a:t>Použijte QGIS</a:t>
            </a:r>
            <a:endParaRPr kumimoji="0" lang="cs-CZ" sz="1633" b="0" i="0" u="none" strike="noStrike" kern="1200" cap="none" spc="-1" normalizeH="0" baseline="0" noProof="0">
              <a:ln>
                <a:noFill/>
              </a:ln>
              <a:solidFill>
                <a:srgbClr val="000000"/>
              </a:solidFill>
              <a:effectLst/>
              <a:uLnTx/>
              <a:uFill>
                <a:solidFill>
                  <a:srgbClr val="FFFFFF"/>
                </a:solidFill>
              </a:uFill>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633" b="0" i="0" u="none" strike="noStrike" kern="1200" cap="none" spc="-1" normalizeH="0" baseline="0" noProof="0">
              <a:ln>
                <a:noFill/>
              </a:ln>
              <a:solidFill>
                <a:srgbClr val="000000"/>
              </a:solidFill>
              <a:effectLst/>
              <a:uLnTx/>
              <a:uFill>
                <a:solidFill>
                  <a:srgbClr val="FFFFFF"/>
                </a:solidFill>
              </a:uFill>
              <a:latin typeface="Arial"/>
              <a:ea typeface="+mn-ea"/>
              <a:cs typeface="+mn-cs"/>
            </a:endParaRPr>
          </a:p>
        </p:txBody>
      </p:sp>
    </p:spTree>
    <p:extLst>
      <p:ext uri="{BB962C8B-B14F-4D97-AF65-F5344CB8AC3E}">
        <p14:creationId xmlns:p14="http://schemas.microsoft.com/office/powerpoint/2010/main" val="600220577"/>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CustomShape 1"/>
          <p:cNvSpPr/>
          <p:nvPr/>
        </p:nvSpPr>
        <p:spPr>
          <a:xfrm>
            <a:off x="457172" y="273684"/>
            <a:ext cx="8227130" cy="1143256"/>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cs-CZ" sz="3991" spc="-1">
                <a:solidFill>
                  <a:srgbClr val="000000"/>
                </a:solidFill>
                <a:uFill>
                  <a:solidFill>
                    <a:srgbClr val="FFFFFF"/>
                  </a:solidFill>
                </a:uFill>
                <a:latin typeface="Arial"/>
                <a:ea typeface="DejaVu Sans"/>
              </a:rPr>
              <a:t>OpenJUMP - nástroje</a:t>
            </a:r>
            <a:endParaRPr lang="cs-CZ" sz="1633" spc="-1">
              <a:solidFill>
                <a:srgbClr val="000000"/>
              </a:solidFill>
              <a:uFill>
                <a:solidFill>
                  <a:srgbClr val="FFFFFF"/>
                </a:solidFill>
              </a:uFill>
              <a:latin typeface="Arial"/>
            </a:endParaRPr>
          </a:p>
        </p:txBody>
      </p:sp>
      <p:sp>
        <p:nvSpPr>
          <p:cNvPr id="76" name="CustomShape 2"/>
          <p:cNvSpPr/>
          <p:nvPr/>
        </p:nvSpPr>
        <p:spPr>
          <a:xfrm>
            <a:off x="457172" y="1604706"/>
            <a:ext cx="8227784" cy="3975434"/>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391867" indent="-292594">
              <a:buClr>
                <a:srgbClr val="000000"/>
              </a:buClr>
              <a:buSzPct val="45000"/>
              <a:buFont typeface="Wingdings" charset="2"/>
              <a:buChar char=""/>
            </a:pPr>
            <a:r>
              <a:rPr lang="cs-CZ" sz="2903" spc="-1">
                <a:solidFill>
                  <a:srgbClr val="000000"/>
                </a:solidFill>
                <a:uFill>
                  <a:solidFill>
                    <a:srgbClr val="FFFFFF"/>
                  </a:solidFill>
                </a:uFill>
                <a:latin typeface="Arial"/>
                <a:ea typeface="DejaVu Sans"/>
              </a:rPr>
              <a:t>Export vybraných prvků do nové vrstvy</a:t>
            </a:r>
            <a:endParaRPr lang="cs-CZ" sz="1633" spc="-1">
              <a:solidFill>
                <a:srgbClr val="000000"/>
              </a:solidFill>
              <a:uFill>
                <a:solidFill>
                  <a:srgbClr val="FFFFFF"/>
                </a:solidFill>
              </a:uFill>
              <a:latin typeface="Arial"/>
            </a:endParaRPr>
          </a:p>
          <a:p>
            <a:pPr marL="783734" lvl="1" indent="-292594">
              <a:buClr>
                <a:srgbClr val="000000"/>
              </a:buClr>
              <a:buSzPct val="75000"/>
              <a:buFont typeface="Symbol"/>
              <a:buChar char=""/>
            </a:pPr>
            <a:r>
              <a:rPr lang="cs-CZ" sz="2540" i="1" spc="-1">
                <a:solidFill>
                  <a:srgbClr val="000000"/>
                </a:solidFill>
                <a:uFill>
                  <a:solidFill>
                    <a:srgbClr val="FFFFFF"/>
                  </a:solidFill>
                </a:uFill>
                <a:latin typeface="Arial"/>
                <a:ea typeface="DejaVu Sans"/>
              </a:rPr>
              <a:t>Edit → Replicate Selected Items → Replicate to new Layer</a:t>
            </a:r>
            <a:endParaRPr lang="cs-CZ" sz="1633" spc="-1">
              <a:solidFill>
                <a:srgbClr val="000000"/>
              </a:solidFill>
              <a:uFill>
                <a:solidFill>
                  <a:srgbClr val="FFFFFF"/>
                </a:solidFill>
              </a:uFill>
              <a:latin typeface="Arial"/>
            </a:endParaRPr>
          </a:p>
          <a:p>
            <a:pPr marL="783734" lvl="1" indent="-292594">
              <a:buClr>
                <a:srgbClr val="000000"/>
              </a:buClr>
              <a:buSzPct val="75000"/>
              <a:buFont typeface="Symbol"/>
              <a:buChar char=""/>
            </a:pPr>
            <a:r>
              <a:rPr lang="cs-CZ" sz="2540" i="1" spc="-1">
                <a:solidFill>
                  <a:srgbClr val="000000"/>
                </a:solidFill>
                <a:uFill>
                  <a:solidFill>
                    <a:srgbClr val="FFFFFF"/>
                  </a:solidFill>
                </a:uFill>
                <a:latin typeface="Arial"/>
                <a:ea typeface="DejaVu Sans"/>
              </a:rPr>
              <a:t>Tools → Queries → Simple Queries → Attribute query</a:t>
            </a:r>
            <a:endParaRPr lang="cs-CZ" sz="1633" spc="-1">
              <a:solidFill>
                <a:srgbClr val="000000"/>
              </a:solidFill>
              <a:uFill>
                <a:solidFill>
                  <a:srgbClr val="FFFFFF"/>
                </a:solidFill>
              </a:uFill>
              <a:latin typeface="Arial"/>
            </a:endParaRPr>
          </a:p>
          <a:p>
            <a:pPr marL="391867" indent="-292594">
              <a:buClr>
                <a:srgbClr val="000000"/>
              </a:buClr>
              <a:buSzPct val="45000"/>
              <a:buFont typeface="Wingdings" charset="2"/>
              <a:buChar char=""/>
            </a:pPr>
            <a:r>
              <a:rPr lang="cs-CZ" sz="2903" spc="-1">
                <a:solidFill>
                  <a:srgbClr val="000000"/>
                </a:solidFill>
                <a:uFill>
                  <a:solidFill>
                    <a:srgbClr val="FFFFFF"/>
                  </a:solidFill>
                </a:uFill>
                <a:latin typeface="Arial"/>
                <a:ea typeface="DejaVu Sans"/>
              </a:rPr>
              <a:t>Další nástroje</a:t>
            </a:r>
            <a:endParaRPr lang="cs-CZ" sz="1633" spc="-1">
              <a:solidFill>
                <a:srgbClr val="000000"/>
              </a:solidFill>
              <a:uFill>
                <a:solidFill>
                  <a:srgbClr val="FFFFFF"/>
                </a:solidFill>
              </a:uFill>
              <a:latin typeface="Arial"/>
            </a:endParaRPr>
          </a:p>
          <a:p>
            <a:pPr marL="783734" lvl="1" indent="-292594">
              <a:buClr>
                <a:srgbClr val="000000"/>
              </a:buClr>
              <a:buSzPct val="75000"/>
              <a:buFont typeface="Symbol"/>
              <a:buChar char=""/>
            </a:pPr>
            <a:r>
              <a:rPr lang="cs-CZ" sz="2540" i="1" spc="-1">
                <a:solidFill>
                  <a:srgbClr val="000000"/>
                </a:solidFill>
                <a:uFill>
                  <a:solidFill>
                    <a:srgbClr val="FFFFFF"/>
                  </a:solidFill>
                </a:uFill>
                <a:latin typeface="Arial"/>
                <a:ea typeface="DejaVu Sans"/>
              </a:rPr>
              <a:t>Tools</a:t>
            </a:r>
            <a:endParaRPr lang="cs-CZ" sz="1633" spc="-1">
              <a:solidFill>
                <a:srgbClr val="000000"/>
              </a:solidFill>
              <a:uFill>
                <a:solidFill>
                  <a:srgbClr val="FFFFFF"/>
                </a:solidFill>
              </a:uFill>
              <a:latin typeface="Arial"/>
            </a:endParaRPr>
          </a:p>
          <a:p>
            <a:pPr marL="1175602" lvl="2" indent="-259939">
              <a:buClr>
                <a:srgbClr val="000000"/>
              </a:buClr>
              <a:buSzPct val="45000"/>
              <a:buFont typeface="Wingdings" charset="2"/>
              <a:buChar char=""/>
            </a:pPr>
            <a:r>
              <a:rPr lang="cs-CZ" sz="2177" i="1" spc="-1">
                <a:solidFill>
                  <a:srgbClr val="000000"/>
                </a:solidFill>
                <a:uFill>
                  <a:solidFill>
                    <a:srgbClr val="FFFFFF"/>
                  </a:solidFill>
                </a:uFill>
                <a:latin typeface="Arial"/>
                <a:ea typeface="DejaVu Sans"/>
              </a:rPr>
              <a:t>Analysis → Buffer</a:t>
            </a:r>
            <a:endParaRPr lang="cs-CZ" sz="1633" spc="-1">
              <a:solidFill>
                <a:srgbClr val="000000"/>
              </a:solidFill>
              <a:uFill>
                <a:solidFill>
                  <a:srgbClr val="FFFFFF"/>
                </a:solidFill>
              </a:uFill>
              <a:latin typeface="Arial"/>
            </a:endParaRPr>
          </a:p>
          <a:p>
            <a:pPr marL="1175602" lvl="2" indent="-259939">
              <a:buClr>
                <a:srgbClr val="000000"/>
              </a:buClr>
              <a:buSzPct val="45000"/>
              <a:buFont typeface="Wingdings" charset="2"/>
              <a:buChar char=""/>
            </a:pPr>
            <a:r>
              <a:rPr lang="cs-CZ" sz="2177" i="1" spc="-1">
                <a:solidFill>
                  <a:srgbClr val="000000"/>
                </a:solidFill>
                <a:uFill>
                  <a:solidFill>
                    <a:srgbClr val="FFFFFF"/>
                  </a:solidFill>
                </a:uFill>
                <a:latin typeface="Arial"/>
                <a:ea typeface="DejaVu Sans"/>
              </a:rPr>
              <a:t>Queries → Spatial/Attribute/Simple Query</a:t>
            </a:r>
            <a:endParaRPr lang="cs-CZ" sz="1633" spc="-1">
              <a:solidFill>
                <a:srgbClr val="000000"/>
              </a:solidFill>
              <a:uFill>
                <a:solidFill>
                  <a:srgbClr val="FFFFFF"/>
                </a:solidFill>
              </a:uFill>
              <a:latin typeface="Arial"/>
            </a:endParaRPr>
          </a:p>
          <a:p>
            <a:pPr marL="1175602" lvl="2" indent="-259939">
              <a:buClr>
                <a:srgbClr val="000000"/>
              </a:buClr>
              <a:buSzPct val="45000"/>
              <a:buFont typeface="Wingdings" charset="2"/>
              <a:buChar char=""/>
            </a:pPr>
            <a:r>
              <a:rPr lang="cs-CZ" sz="2177" i="1" spc="-1">
                <a:solidFill>
                  <a:srgbClr val="000000"/>
                </a:solidFill>
                <a:uFill>
                  <a:solidFill>
                    <a:srgbClr val="FFFFFF"/>
                  </a:solidFill>
                </a:uFill>
                <a:latin typeface="Arial"/>
                <a:ea typeface="DejaVu Sans"/>
              </a:rPr>
              <a:t>Analysis → Geometry Functions (Intersection, Union, Buffer, Centroid)</a:t>
            </a:r>
            <a:endParaRPr lang="cs-CZ" sz="1633" spc="-1">
              <a:solidFill>
                <a:srgbClr val="000000"/>
              </a:solidFill>
              <a:uFill>
                <a:solidFill>
                  <a:srgbClr val="FFFFFF"/>
                </a:solidFill>
              </a:uFill>
              <a:latin typeface="Arial"/>
            </a:endParaRPr>
          </a:p>
          <a:p>
            <a:pPr marL="1175602" lvl="2" indent="-259939">
              <a:buClr>
                <a:srgbClr val="000000"/>
              </a:buClr>
              <a:buSzPct val="45000"/>
              <a:buFont typeface="Wingdings" charset="2"/>
              <a:buChar char=""/>
            </a:pPr>
            <a:r>
              <a:rPr lang="cs-CZ" sz="2177" i="1" spc="-1">
                <a:solidFill>
                  <a:srgbClr val="000000"/>
                </a:solidFill>
                <a:uFill>
                  <a:solidFill>
                    <a:srgbClr val="FFFFFF"/>
                  </a:solidFill>
                </a:uFill>
                <a:latin typeface="Arial"/>
                <a:ea typeface="DejaVu Sans"/>
              </a:rPr>
              <a:t>Tools → QA → Validate Selected Layers</a:t>
            </a:r>
            <a:endParaRPr lang="cs-CZ" sz="1633" spc="-1">
              <a:solidFill>
                <a:srgbClr val="000000"/>
              </a:solidFill>
              <a:uFill>
                <a:solidFill>
                  <a:srgbClr val="FFFFFF"/>
                </a:solidFill>
              </a:uFill>
              <a:latin typeface="Arial"/>
            </a:endParaRPr>
          </a:p>
          <a:p>
            <a:pPr marL="1175602" lvl="2" indent="-259939">
              <a:buClr>
                <a:srgbClr val="000000"/>
              </a:buClr>
              <a:buSzPct val="45000"/>
              <a:buFont typeface="Wingdings" charset="2"/>
              <a:buChar char=""/>
            </a:pPr>
            <a:r>
              <a:rPr lang="cs-CZ" sz="2177" i="1" spc="-1">
                <a:solidFill>
                  <a:srgbClr val="000000"/>
                </a:solidFill>
                <a:uFill>
                  <a:solidFill>
                    <a:srgbClr val="FFFFFF"/>
                  </a:solidFill>
                </a:uFill>
                <a:latin typeface="Arial"/>
                <a:ea typeface="DejaVu Sans"/>
              </a:rPr>
              <a:t>View → Map Decorations → Scale Display/Scale Bar</a:t>
            </a:r>
            <a:endParaRPr lang="cs-CZ" sz="1633"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CustomShape 1"/>
          <p:cNvSpPr/>
          <p:nvPr/>
        </p:nvSpPr>
        <p:spPr>
          <a:xfrm>
            <a:off x="457172" y="273684"/>
            <a:ext cx="8227130" cy="1143256"/>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cs-CZ" sz="3991" spc="-1" dirty="0">
                <a:solidFill>
                  <a:srgbClr val="000000"/>
                </a:solidFill>
                <a:uFill>
                  <a:solidFill>
                    <a:srgbClr val="FFFFFF"/>
                  </a:solidFill>
                </a:uFill>
                <a:latin typeface="Arial"/>
                <a:ea typeface="DejaVu Sans"/>
              </a:rPr>
              <a:t>Parametry</a:t>
            </a:r>
            <a:endParaRPr lang="cs-CZ" sz="1633" spc="-1" dirty="0">
              <a:solidFill>
                <a:srgbClr val="000000"/>
              </a:solidFill>
              <a:uFill>
                <a:solidFill>
                  <a:srgbClr val="FFFFFF"/>
                </a:solidFill>
              </a:uFill>
              <a:latin typeface="Arial"/>
            </a:endParaRPr>
          </a:p>
        </p:txBody>
      </p:sp>
      <p:sp>
        <p:nvSpPr>
          <p:cNvPr id="78" name="CustomShape 2"/>
          <p:cNvSpPr/>
          <p:nvPr/>
        </p:nvSpPr>
        <p:spPr>
          <a:xfrm>
            <a:off x="457172" y="1604706"/>
            <a:ext cx="8227784" cy="3975434"/>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391867" indent="-292594">
              <a:buClr>
                <a:srgbClr val="000000"/>
              </a:buClr>
              <a:buSzPct val="45000"/>
              <a:buFont typeface="Wingdings" charset="2"/>
              <a:buChar char=""/>
            </a:pPr>
            <a:r>
              <a:rPr lang="cs-CZ" sz="2903" spc="-1" dirty="0">
                <a:solidFill>
                  <a:srgbClr val="000000"/>
                </a:solidFill>
                <a:uFill>
                  <a:solidFill>
                    <a:srgbClr val="FFFFFF"/>
                  </a:solidFill>
                </a:uFill>
                <a:latin typeface="Arial"/>
                <a:ea typeface="DejaVu Sans"/>
              </a:rPr>
              <a:t>Tištěné mapy</a:t>
            </a:r>
            <a:endParaRPr lang="cs-CZ" sz="1633" spc="-1" dirty="0">
              <a:solidFill>
                <a:srgbClr val="000000"/>
              </a:solidFill>
              <a:uFill>
                <a:solidFill>
                  <a:srgbClr val="FFFFFF"/>
                </a:solidFill>
              </a:uFill>
              <a:latin typeface="Arial"/>
            </a:endParaRPr>
          </a:p>
          <a:p>
            <a:pPr marL="783734" lvl="1" indent="-292594">
              <a:buClr>
                <a:srgbClr val="000000"/>
              </a:buClr>
              <a:buSzPct val="75000"/>
              <a:buFont typeface="Symbol"/>
              <a:buChar char=""/>
            </a:pPr>
            <a:r>
              <a:rPr lang="cs-CZ" sz="2540" spc="-1" dirty="0">
                <a:solidFill>
                  <a:srgbClr val="000000"/>
                </a:solidFill>
                <a:uFill>
                  <a:solidFill>
                    <a:srgbClr val="FFFFFF"/>
                  </a:solidFill>
                </a:uFill>
                <a:latin typeface="Arial"/>
                <a:ea typeface="DejaVu Sans"/>
              </a:rPr>
              <a:t>Minimální šířka barevné linie – 0.1 mm</a:t>
            </a:r>
            <a:endParaRPr lang="cs-CZ" sz="1633" spc="-1" dirty="0">
              <a:solidFill>
                <a:srgbClr val="000000"/>
              </a:solidFill>
              <a:uFill>
                <a:solidFill>
                  <a:srgbClr val="FFFFFF"/>
                </a:solidFill>
              </a:uFill>
              <a:latin typeface="Arial"/>
            </a:endParaRPr>
          </a:p>
          <a:p>
            <a:pPr marL="391867" indent="-292594">
              <a:buClr>
                <a:srgbClr val="000000"/>
              </a:buClr>
              <a:buSzPct val="45000"/>
              <a:buFont typeface="Wingdings" charset="2"/>
              <a:buChar char=""/>
            </a:pPr>
            <a:r>
              <a:rPr lang="cs-CZ" sz="2903" spc="-1" dirty="0">
                <a:solidFill>
                  <a:srgbClr val="000000"/>
                </a:solidFill>
                <a:uFill>
                  <a:solidFill>
                    <a:srgbClr val="FFFFFF"/>
                  </a:solidFill>
                </a:uFill>
                <a:latin typeface="Arial"/>
                <a:ea typeface="DejaVu Sans"/>
              </a:rPr>
              <a:t>Elektronické mapy</a:t>
            </a:r>
            <a:endParaRPr lang="cs-CZ" sz="1633" spc="-1" dirty="0">
              <a:solidFill>
                <a:srgbClr val="000000"/>
              </a:solidFill>
              <a:uFill>
                <a:solidFill>
                  <a:srgbClr val="FFFFFF"/>
                </a:solidFill>
              </a:uFill>
              <a:latin typeface="Arial"/>
            </a:endParaRPr>
          </a:p>
          <a:p>
            <a:pPr marL="783734" lvl="1" indent="-292594">
              <a:buClr>
                <a:srgbClr val="000000"/>
              </a:buClr>
              <a:buSzPct val="75000"/>
              <a:buFont typeface="Symbol"/>
              <a:buChar char=""/>
            </a:pPr>
            <a:r>
              <a:rPr lang="cs-CZ" sz="2540" spc="-1" dirty="0">
                <a:solidFill>
                  <a:srgbClr val="000000"/>
                </a:solidFill>
                <a:uFill>
                  <a:solidFill>
                    <a:srgbClr val="FFFFFF"/>
                  </a:solidFill>
                </a:uFill>
                <a:latin typeface="Arial"/>
                <a:ea typeface="DejaVu Sans"/>
              </a:rPr>
              <a:t>Nejmenší viditelný bod – 0.16-0.35 mm</a:t>
            </a:r>
            <a:endParaRPr lang="cs-CZ" sz="1633" spc="-1" dirty="0">
              <a:solidFill>
                <a:srgbClr val="000000"/>
              </a:solidFill>
              <a:uFill>
                <a:solidFill>
                  <a:srgbClr val="FFFFFF"/>
                </a:solidFill>
              </a:uFill>
              <a:latin typeface="Arial"/>
            </a:endParaRPr>
          </a:p>
          <a:p>
            <a:pPr marL="391867" indent="-292594">
              <a:buClr>
                <a:srgbClr val="000000"/>
              </a:buClr>
              <a:buSzPct val="45000"/>
              <a:buFont typeface="Wingdings" charset="2"/>
              <a:buChar char=""/>
            </a:pPr>
            <a:r>
              <a:rPr lang="cs-CZ" sz="2903" spc="-1" dirty="0">
                <a:solidFill>
                  <a:srgbClr val="000000"/>
                </a:solidFill>
                <a:uFill>
                  <a:solidFill>
                    <a:srgbClr val="FFFFFF"/>
                  </a:solidFill>
                </a:uFill>
                <a:latin typeface="Arial"/>
                <a:ea typeface="DejaVu Sans"/>
              </a:rPr>
              <a:t>Minimální délka hrany polygonu – 0.25 mm</a:t>
            </a:r>
            <a:endParaRPr lang="cs-CZ" sz="1633" spc="-1" dirty="0">
              <a:solidFill>
                <a:srgbClr val="000000"/>
              </a:solidFill>
              <a:uFill>
                <a:solidFill>
                  <a:srgbClr val="FFFFFF"/>
                </a:solidFill>
              </a:uFill>
              <a:latin typeface="Arial"/>
            </a:endParaRPr>
          </a:p>
          <a:p>
            <a:pPr marL="391867" indent="-292594">
              <a:buClr>
                <a:srgbClr val="000000"/>
              </a:buClr>
              <a:buSzPct val="45000"/>
              <a:buFont typeface="Wingdings" charset="2"/>
              <a:buChar char=""/>
            </a:pPr>
            <a:r>
              <a:rPr lang="cs-CZ" sz="2903" spc="-1" dirty="0">
                <a:solidFill>
                  <a:srgbClr val="000000"/>
                </a:solidFill>
                <a:uFill>
                  <a:solidFill>
                    <a:srgbClr val="FFFFFF"/>
                  </a:solidFill>
                </a:uFill>
                <a:latin typeface="Arial"/>
                <a:ea typeface="DejaVu Sans"/>
              </a:rPr>
              <a:t>Minimální plocha polygonu – 0.09 mm</a:t>
            </a:r>
            <a:r>
              <a:rPr lang="cs-CZ" sz="2903" spc="-1" baseline="30000" dirty="0">
                <a:solidFill>
                  <a:srgbClr val="000000"/>
                </a:solidFill>
                <a:uFill>
                  <a:solidFill>
                    <a:srgbClr val="FFFFFF"/>
                  </a:solidFill>
                </a:uFill>
                <a:latin typeface="Arial"/>
                <a:ea typeface="DejaVu Sans"/>
              </a:rPr>
              <a:t>2</a:t>
            </a:r>
            <a:endParaRPr lang="cs-CZ" sz="1633" spc="-1" baseline="30000" dirty="0">
              <a:solidFill>
                <a:srgbClr val="000000"/>
              </a:solidFill>
              <a:uFill>
                <a:solidFill>
                  <a:srgbClr val="FFFFFF"/>
                </a:solidFill>
              </a:uFill>
              <a:latin typeface="Arial"/>
            </a:endParaRPr>
          </a:p>
          <a:p>
            <a:pPr marL="391867" indent="-292594">
              <a:buClr>
                <a:srgbClr val="000000"/>
              </a:buClr>
              <a:buSzPct val="45000"/>
              <a:buFont typeface="Wingdings" charset="2"/>
              <a:buChar char=""/>
            </a:pPr>
            <a:r>
              <a:rPr lang="cs-CZ" sz="2903" spc="-1" dirty="0">
                <a:solidFill>
                  <a:srgbClr val="000000"/>
                </a:solidFill>
                <a:uFill>
                  <a:solidFill>
                    <a:srgbClr val="FFFFFF"/>
                  </a:solidFill>
                </a:uFill>
                <a:latin typeface="Arial"/>
                <a:ea typeface="DejaVu Sans"/>
              </a:rPr>
              <a:t>Minimální vzdálenost dvou objektů v mapě – 0.2 mm</a:t>
            </a:r>
            <a:endParaRPr lang="cs-CZ" sz="1633" spc="-1" dirty="0">
              <a:solidFill>
                <a:srgbClr val="000000"/>
              </a:solidFill>
              <a:uFill>
                <a:solidFill>
                  <a:srgbClr val="FFFFFF"/>
                </a:solidFill>
              </a:uFill>
              <a:latin typeface="Arial"/>
            </a:endParaRPr>
          </a:p>
          <a:p>
            <a:pPr marL="391867" indent="-292594">
              <a:buClr>
                <a:srgbClr val="000000"/>
              </a:buClr>
              <a:buSzPct val="45000"/>
              <a:buFont typeface="Wingdings" charset="2"/>
              <a:buChar char=""/>
            </a:pPr>
            <a:r>
              <a:rPr lang="cs-CZ" sz="2903" spc="-1" dirty="0">
                <a:solidFill>
                  <a:srgbClr val="000000"/>
                </a:solidFill>
                <a:uFill>
                  <a:solidFill>
                    <a:srgbClr val="FFFFFF"/>
                  </a:solidFill>
                </a:uFill>
                <a:latin typeface="Arial"/>
                <a:ea typeface="DejaVu Sans"/>
              </a:rPr>
              <a:t>Oblouk</a:t>
            </a:r>
            <a:endParaRPr lang="cs-CZ" sz="1633" spc="-1" dirty="0">
              <a:solidFill>
                <a:srgbClr val="000000"/>
              </a:solidFill>
              <a:uFill>
                <a:solidFill>
                  <a:srgbClr val="FFFFFF"/>
                </a:solidFill>
              </a:uFill>
              <a:latin typeface="Arial"/>
            </a:endParaRPr>
          </a:p>
          <a:p>
            <a:pPr marL="783734" lvl="1" indent="-292594">
              <a:buClr>
                <a:srgbClr val="000000"/>
              </a:buClr>
              <a:buSzPct val="75000"/>
              <a:buFont typeface="Symbol"/>
              <a:buChar char=""/>
            </a:pPr>
            <a:r>
              <a:rPr lang="cs-CZ" sz="2540" spc="-1" dirty="0">
                <a:solidFill>
                  <a:srgbClr val="000000"/>
                </a:solidFill>
                <a:uFill>
                  <a:solidFill>
                    <a:srgbClr val="FFFFFF"/>
                  </a:solidFill>
                </a:uFill>
                <a:latin typeface="Arial"/>
                <a:ea typeface="DejaVu Sans"/>
              </a:rPr>
              <a:t>Výška oblouku – 0.4 mm</a:t>
            </a:r>
            <a:endParaRPr lang="cs-CZ" sz="1633" spc="-1" dirty="0">
              <a:solidFill>
                <a:srgbClr val="000000"/>
              </a:solidFill>
              <a:uFill>
                <a:solidFill>
                  <a:srgbClr val="FFFFFF"/>
                </a:solidFill>
              </a:uFill>
              <a:latin typeface="Arial"/>
            </a:endParaRPr>
          </a:p>
          <a:p>
            <a:pPr marL="783734" lvl="1" indent="-292594">
              <a:buClr>
                <a:srgbClr val="000000"/>
              </a:buClr>
              <a:buSzPct val="75000"/>
              <a:buFont typeface="Symbol"/>
              <a:buChar char=""/>
            </a:pPr>
            <a:r>
              <a:rPr lang="cs-CZ" sz="2540" spc="-1" dirty="0">
                <a:solidFill>
                  <a:srgbClr val="000000"/>
                </a:solidFill>
                <a:uFill>
                  <a:solidFill>
                    <a:srgbClr val="FFFFFF"/>
                  </a:solidFill>
                </a:uFill>
                <a:latin typeface="Arial"/>
                <a:ea typeface="DejaVu Sans"/>
              </a:rPr>
              <a:t>Hrana oblouku – 0.7 mm</a:t>
            </a:r>
            <a:endParaRPr lang="cs-CZ" sz="1633" spc="-1" dirty="0">
              <a:solidFill>
                <a:srgbClr val="000000"/>
              </a:solidFill>
              <a:uFill>
                <a:solidFill>
                  <a:srgbClr val="FFFFFF"/>
                </a:solidFill>
              </a:uFill>
              <a:latin typeface="Arial"/>
            </a:endParaRPr>
          </a:p>
        </p:txBody>
      </p:sp>
      <p:pic>
        <p:nvPicPr>
          <p:cNvPr id="79" name="Picture 4"/>
          <p:cNvPicPr/>
          <p:nvPr/>
        </p:nvPicPr>
        <p:blipFill>
          <a:blip r:embed="rId2"/>
          <a:stretch/>
        </p:blipFill>
        <p:spPr>
          <a:xfrm>
            <a:off x="4839275" y="4964096"/>
            <a:ext cx="1974481" cy="1595973"/>
          </a:xfrm>
          <a:prstGeom prst="rect">
            <a:avLst/>
          </a:prstGeom>
          <a:ln>
            <a:noFill/>
          </a:ln>
        </p:spPr>
      </p:pic>
    </p:spTree>
    <p:extLst>
      <p:ext uri="{BB962C8B-B14F-4D97-AF65-F5344CB8AC3E}">
        <p14:creationId xmlns:p14="http://schemas.microsoft.com/office/powerpoint/2010/main" val="755503630"/>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CustomShape 1"/>
          <p:cNvSpPr/>
          <p:nvPr/>
        </p:nvSpPr>
        <p:spPr>
          <a:xfrm>
            <a:off x="457172" y="273684"/>
            <a:ext cx="8227130" cy="1143256"/>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cs-CZ" sz="3991" spc="-1">
                <a:solidFill>
                  <a:srgbClr val="000000"/>
                </a:solidFill>
                <a:uFill>
                  <a:solidFill>
                    <a:srgbClr val="FFFFFF"/>
                  </a:solidFill>
                </a:uFill>
                <a:latin typeface="Arial"/>
                <a:ea typeface="DejaVu Sans"/>
              </a:rPr>
              <a:t>Geometrické podmínky generalizace</a:t>
            </a:r>
            <a:endParaRPr lang="cs-CZ" sz="1633" spc="-1">
              <a:solidFill>
                <a:srgbClr val="000000"/>
              </a:solidFill>
              <a:uFill>
                <a:solidFill>
                  <a:srgbClr val="FFFFFF"/>
                </a:solidFill>
              </a:uFill>
              <a:latin typeface="Arial"/>
            </a:endParaRPr>
          </a:p>
        </p:txBody>
      </p:sp>
      <p:sp>
        <p:nvSpPr>
          <p:cNvPr id="81" name="CustomShape 2"/>
          <p:cNvSpPr/>
          <p:nvPr/>
        </p:nvSpPr>
        <p:spPr>
          <a:xfrm>
            <a:off x="457172" y="1604706"/>
            <a:ext cx="8227784" cy="3975434"/>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391867" indent="-292594">
              <a:buClr>
                <a:srgbClr val="000000"/>
              </a:buClr>
              <a:buSzPct val="45000"/>
              <a:buFont typeface="Wingdings" charset="2"/>
              <a:buChar char=""/>
            </a:pPr>
            <a:r>
              <a:rPr lang="cs-CZ" sz="2903" spc="-1">
                <a:solidFill>
                  <a:srgbClr val="000000"/>
                </a:solidFill>
                <a:uFill>
                  <a:solidFill>
                    <a:srgbClr val="FFFFFF"/>
                  </a:solidFill>
                </a:uFill>
                <a:latin typeface="Arial"/>
                <a:ea typeface="DejaVu Sans"/>
              </a:rPr>
              <a:t>Nahloučení (congestion)</a:t>
            </a:r>
            <a:endParaRPr lang="cs-CZ" sz="1633" spc="-1">
              <a:solidFill>
                <a:srgbClr val="000000"/>
              </a:solidFill>
              <a:uFill>
                <a:solidFill>
                  <a:srgbClr val="FFFFFF"/>
                </a:solidFill>
              </a:uFill>
              <a:latin typeface="Arial"/>
            </a:endParaRPr>
          </a:p>
          <a:p>
            <a:pPr marL="391867" indent="-292594">
              <a:buClr>
                <a:srgbClr val="000000"/>
              </a:buClr>
              <a:buSzPct val="45000"/>
              <a:buFont typeface="Wingdings" charset="2"/>
              <a:buChar char=""/>
            </a:pPr>
            <a:r>
              <a:rPr lang="cs-CZ" sz="2903" spc="-1">
                <a:solidFill>
                  <a:srgbClr val="000000"/>
                </a:solidFill>
                <a:uFill>
                  <a:solidFill>
                    <a:srgbClr val="FFFFFF"/>
                  </a:solidFill>
                </a:uFill>
                <a:latin typeface="Arial"/>
                <a:ea typeface="DejaVu Sans"/>
              </a:rPr>
              <a:t>Sbíhání (coalescence)</a:t>
            </a:r>
            <a:endParaRPr lang="cs-CZ" sz="1633" spc="-1">
              <a:solidFill>
                <a:srgbClr val="000000"/>
              </a:solidFill>
              <a:uFill>
                <a:solidFill>
                  <a:srgbClr val="FFFFFF"/>
                </a:solidFill>
              </a:uFill>
              <a:latin typeface="Arial"/>
            </a:endParaRPr>
          </a:p>
          <a:p>
            <a:pPr marL="391867" indent="-292594">
              <a:buClr>
                <a:srgbClr val="000000"/>
              </a:buClr>
              <a:buSzPct val="45000"/>
              <a:buFont typeface="Wingdings" charset="2"/>
              <a:buChar char=""/>
            </a:pPr>
            <a:r>
              <a:rPr lang="cs-CZ" sz="2903" spc="-1">
                <a:solidFill>
                  <a:srgbClr val="000000"/>
                </a:solidFill>
                <a:uFill>
                  <a:solidFill>
                    <a:srgbClr val="FFFFFF"/>
                  </a:solidFill>
                </a:uFill>
                <a:latin typeface="Arial"/>
                <a:ea typeface="DejaVu Sans"/>
              </a:rPr>
              <a:t>Konflikt (conflict)</a:t>
            </a:r>
            <a:endParaRPr lang="cs-CZ" sz="1633" spc="-1">
              <a:solidFill>
                <a:srgbClr val="000000"/>
              </a:solidFill>
              <a:uFill>
                <a:solidFill>
                  <a:srgbClr val="FFFFFF"/>
                </a:solidFill>
              </a:uFill>
              <a:latin typeface="Arial"/>
            </a:endParaRPr>
          </a:p>
          <a:p>
            <a:pPr marL="391867" indent="-292594">
              <a:buClr>
                <a:srgbClr val="000000"/>
              </a:buClr>
              <a:buSzPct val="45000"/>
              <a:buFont typeface="Wingdings" charset="2"/>
              <a:buChar char=""/>
            </a:pPr>
            <a:r>
              <a:rPr lang="cs-CZ" sz="2903" spc="-1">
                <a:solidFill>
                  <a:srgbClr val="000000"/>
                </a:solidFill>
                <a:uFill>
                  <a:solidFill>
                    <a:srgbClr val="FFFFFF"/>
                  </a:solidFill>
                </a:uFill>
                <a:latin typeface="Arial"/>
                <a:ea typeface="DejaVu Sans"/>
              </a:rPr>
              <a:t>Komplikace (complication)</a:t>
            </a:r>
            <a:endParaRPr lang="cs-CZ" sz="1633" spc="-1">
              <a:solidFill>
                <a:srgbClr val="000000"/>
              </a:solidFill>
              <a:uFill>
                <a:solidFill>
                  <a:srgbClr val="FFFFFF"/>
                </a:solidFill>
              </a:uFill>
              <a:latin typeface="Arial"/>
            </a:endParaRPr>
          </a:p>
          <a:p>
            <a:pPr marL="391867" indent="-292594">
              <a:buClr>
                <a:srgbClr val="000000"/>
              </a:buClr>
              <a:buSzPct val="45000"/>
              <a:buFont typeface="Wingdings" charset="2"/>
              <a:buChar char=""/>
            </a:pPr>
            <a:r>
              <a:rPr lang="cs-CZ" sz="2903" spc="-1">
                <a:solidFill>
                  <a:srgbClr val="000000"/>
                </a:solidFill>
                <a:uFill>
                  <a:solidFill>
                    <a:srgbClr val="FFFFFF"/>
                  </a:solidFill>
                </a:uFill>
                <a:latin typeface="Arial"/>
                <a:ea typeface="DejaVu Sans"/>
              </a:rPr>
              <a:t>Nekonzistence (inconsistency)</a:t>
            </a:r>
            <a:endParaRPr lang="cs-CZ" sz="1633" spc="-1">
              <a:solidFill>
                <a:srgbClr val="000000"/>
              </a:solidFill>
              <a:uFill>
                <a:solidFill>
                  <a:srgbClr val="FFFFFF"/>
                </a:solidFill>
              </a:uFill>
              <a:latin typeface="Arial"/>
            </a:endParaRPr>
          </a:p>
          <a:p>
            <a:pPr marL="391867" indent="-292594">
              <a:buClr>
                <a:srgbClr val="000000"/>
              </a:buClr>
              <a:buSzPct val="45000"/>
              <a:buFont typeface="Wingdings" charset="2"/>
              <a:buChar char=""/>
            </a:pPr>
            <a:r>
              <a:rPr lang="cs-CZ" sz="2903" spc="-1">
                <a:solidFill>
                  <a:srgbClr val="000000"/>
                </a:solidFill>
                <a:uFill>
                  <a:solidFill>
                    <a:srgbClr val="FFFFFF"/>
                  </a:solidFill>
                </a:uFill>
                <a:latin typeface="Arial"/>
                <a:ea typeface="DejaVu Sans"/>
              </a:rPr>
              <a:t>Nepatrnost (imperceptibility)</a:t>
            </a:r>
            <a:endParaRPr lang="cs-CZ" sz="1633"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CustomShape 1"/>
          <p:cNvSpPr/>
          <p:nvPr/>
        </p:nvSpPr>
        <p:spPr>
          <a:xfrm>
            <a:off x="457172" y="273684"/>
            <a:ext cx="8227130" cy="1143256"/>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cs-CZ" sz="3991" spc="-1">
                <a:solidFill>
                  <a:srgbClr val="000000"/>
                </a:solidFill>
                <a:uFill>
                  <a:solidFill>
                    <a:srgbClr val="FFFFFF"/>
                  </a:solidFill>
                </a:uFill>
                <a:latin typeface="Arial"/>
                <a:ea typeface="DejaVu Sans"/>
              </a:rPr>
              <a:t>Nahloučení</a:t>
            </a:r>
            <a:endParaRPr lang="cs-CZ" sz="1633" spc="-1">
              <a:solidFill>
                <a:srgbClr val="000000"/>
              </a:solidFill>
              <a:uFill>
                <a:solidFill>
                  <a:srgbClr val="FFFFFF"/>
                </a:solidFill>
              </a:uFill>
              <a:latin typeface="Arial"/>
            </a:endParaRPr>
          </a:p>
        </p:txBody>
      </p:sp>
      <p:sp>
        <p:nvSpPr>
          <p:cNvPr id="83" name="CustomShape 2"/>
          <p:cNvSpPr/>
          <p:nvPr/>
        </p:nvSpPr>
        <p:spPr>
          <a:xfrm>
            <a:off x="457172" y="1604706"/>
            <a:ext cx="8227784" cy="3975434"/>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391867" indent="-292594">
              <a:buClr>
                <a:srgbClr val="000000"/>
              </a:buClr>
              <a:buSzPct val="45000"/>
              <a:buFont typeface="Wingdings" charset="2"/>
              <a:buChar char=""/>
            </a:pPr>
            <a:r>
              <a:rPr lang="cs-CZ" sz="2540" spc="-1">
                <a:solidFill>
                  <a:srgbClr val="000000"/>
                </a:solidFill>
                <a:uFill>
                  <a:solidFill>
                    <a:srgbClr val="FFFFFF"/>
                  </a:solidFill>
                </a:uFill>
                <a:latin typeface="Arial"/>
                <a:ea typeface="DejaVu Sans"/>
              </a:rPr>
              <a:t>refers to the problem where too many features have been positioned in a limited geographical space; that is, feature density is too high.</a:t>
            </a:r>
            <a:endParaRPr lang="cs-CZ" sz="1633" spc="-1">
              <a:solidFill>
                <a:srgbClr val="000000"/>
              </a:solidFill>
              <a:uFill>
                <a:solidFill>
                  <a:srgbClr val="FFFFFF"/>
                </a:solidFill>
              </a:uFill>
              <a:latin typeface="Arial"/>
            </a:endParaRPr>
          </a:p>
        </p:txBody>
      </p:sp>
      <p:pic>
        <p:nvPicPr>
          <p:cNvPr id="84" name="Obrázek 4"/>
          <p:cNvPicPr/>
          <p:nvPr/>
        </p:nvPicPr>
        <p:blipFill>
          <a:blip r:embed="rId2"/>
          <a:stretch/>
        </p:blipFill>
        <p:spPr>
          <a:xfrm>
            <a:off x="1861669" y="3125455"/>
            <a:ext cx="5255841" cy="27515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CustomShape 1"/>
          <p:cNvSpPr/>
          <p:nvPr/>
        </p:nvSpPr>
        <p:spPr>
          <a:xfrm>
            <a:off x="457172" y="273684"/>
            <a:ext cx="8227130" cy="1143256"/>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cs-CZ" sz="3991" spc="-1">
                <a:solidFill>
                  <a:srgbClr val="000000"/>
                </a:solidFill>
                <a:uFill>
                  <a:solidFill>
                    <a:srgbClr val="FFFFFF"/>
                  </a:solidFill>
                </a:uFill>
                <a:latin typeface="Arial"/>
                <a:ea typeface="DejaVu Sans"/>
              </a:rPr>
              <a:t>Sbíhání</a:t>
            </a:r>
            <a:endParaRPr lang="cs-CZ" sz="1633" spc="-1">
              <a:solidFill>
                <a:srgbClr val="000000"/>
              </a:solidFill>
              <a:uFill>
                <a:solidFill>
                  <a:srgbClr val="FFFFFF"/>
                </a:solidFill>
              </a:uFill>
              <a:latin typeface="Arial"/>
            </a:endParaRPr>
          </a:p>
        </p:txBody>
      </p:sp>
      <p:sp>
        <p:nvSpPr>
          <p:cNvPr id="86" name="CustomShape 2"/>
          <p:cNvSpPr/>
          <p:nvPr/>
        </p:nvSpPr>
        <p:spPr>
          <a:xfrm>
            <a:off x="457172" y="1604706"/>
            <a:ext cx="8227784" cy="3975434"/>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391867" indent="-292594">
              <a:buClr>
                <a:srgbClr val="000000"/>
              </a:buClr>
              <a:buSzPct val="45000"/>
              <a:buFont typeface="Wingdings" charset="2"/>
              <a:buChar char=""/>
            </a:pPr>
            <a:r>
              <a:rPr lang="cs-CZ" sz="2540" spc="-1">
                <a:solidFill>
                  <a:srgbClr val="000000"/>
                </a:solidFill>
                <a:uFill>
                  <a:solidFill>
                    <a:srgbClr val="FFFFFF"/>
                  </a:solidFill>
                </a:uFill>
                <a:latin typeface="Arial"/>
                <a:ea typeface="DejaVu Sans"/>
              </a:rPr>
              <a:t>a condition where features will touch as a result of either of two factors:</a:t>
            </a:r>
            <a:endParaRPr lang="cs-CZ" sz="1633" spc="-1">
              <a:solidFill>
                <a:srgbClr val="000000"/>
              </a:solidFill>
              <a:uFill>
                <a:solidFill>
                  <a:srgbClr val="FFFFFF"/>
                </a:solidFill>
              </a:uFill>
              <a:latin typeface="Arial"/>
            </a:endParaRPr>
          </a:p>
          <a:p>
            <a:pPr marL="391867" indent="-292594">
              <a:buClr>
                <a:srgbClr val="000000"/>
              </a:buClr>
              <a:buSzPct val="45000"/>
              <a:buFont typeface="Wingdings" charset="2"/>
              <a:buChar char=""/>
            </a:pPr>
            <a:r>
              <a:rPr lang="cs-CZ" sz="2540" spc="-1">
                <a:solidFill>
                  <a:srgbClr val="000000"/>
                </a:solidFill>
                <a:uFill>
                  <a:solidFill>
                    <a:srgbClr val="FFFFFF"/>
                  </a:solidFill>
                </a:uFill>
                <a:latin typeface="Arial"/>
                <a:ea typeface="DejaVu Sans"/>
              </a:rPr>
              <a:t>1. the separating distance is smaller than the resolution of the output device (e.g. pen width, CRT resolution);</a:t>
            </a:r>
            <a:endParaRPr lang="cs-CZ" sz="1633" spc="-1">
              <a:solidFill>
                <a:srgbClr val="000000"/>
              </a:solidFill>
              <a:uFill>
                <a:solidFill>
                  <a:srgbClr val="FFFFFF"/>
                </a:solidFill>
              </a:uFill>
              <a:latin typeface="Arial"/>
            </a:endParaRPr>
          </a:p>
          <a:p>
            <a:pPr marL="391867" indent="-292594">
              <a:buClr>
                <a:srgbClr val="000000"/>
              </a:buClr>
              <a:buSzPct val="45000"/>
              <a:buFont typeface="Wingdings" charset="2"/>
              <a:buChar char=""/>
            </a:pPr>
            <a:r>
              <a:rPr lang="cs-CZ" sz="2540" spc="-1">
                <a:solidFill>
                  <a:srgbClr val="000000"/>
                </a:solidFill>
                <a:uFill>
                  <a:solidFill>
                    <a:srgbClr val="FFFFFF"/>
                  </a:solidFill>
                </a:uFill>
                <a:latin typeface="Arial"/>
                <a:ea typeface="DejaVu Sans"/>
              </a:rPr>
              <a:t>2. the features will touch as a result of the symbolization process.</a:t>
            </a:r>
            <a:endParaRPr lang="cs-CZ" sz="1633" spc="-1">
              <a:solidFill>
                <a:srgbClr val="000000"/>
              </a:solidFill>
              <a:uFill>
                <a:solidFill>
                  <a:srgbClr val="FFFFFF"/>
                </a:solidFill>
              </a:uFill>
              <a:latin typeface="Arial"/>
            </a:endParaRPr>
          </a:p>
        </p:txBody>
      </p:sp>
      <p:pic>
        <p:nvPicPr>
          <p:cNvPr id="87" name="Obrázek 2"/>
          <p:cNvPicPr/>
          <p:nvPr/>
        </p:nvPicPr>
        <p:blipFill>
          <a:blip r:embed="rId2"/>
          <a:stretch/>
        </p:blipFill>
        <p:spPr>
          <a:xfrm>
            <a:off x="6988196" y="4049595"/>
            <a:ext cx="1892038" cy="2480483"/>
          </a:xfrm>
          <a:prstGeom prst="rect">
            <a:avLst/>
          </a:prstGeom>
          <a:ln>
            <a:noFill/>
          </a:ln>
        </p:spPr>
      </p:pic>
      <p:pic>
        <p:nvPicPr>
          <p:cNvPr id="88" name="Obrázek 4"/>
          <p:cNvPicPr/>
          <p:nvPr/>
        </p:nvPicPr>
        <p:blipFill>
          <a:blip r:embed="rId3"/>
          <a:stretch/>
        </p:blipFill>
        <p:spPr>
          <a:xfrm>
            <a:off x="840217" y="4582853"/>
            <a:ext cx="3273022" cy="2012535"/>
          </a:xfrm>
          <a:prstGeom prst="rect">
            <a:avLst/>
          </a:prstGeom>
          <a:ln>
            <a:noFill/>
          </a:ln>
        </p:spPr>
      </p:pic>
      <p:sp>
        <p:nvSpPr>
          <p:cNvPr id="89" name="CustomShape 3"/>
          <p:cNvSpPr/>
          <p:nvPr/>
        </p:nvSpPr>
        <p:spPr>
          <a:xfrm>
            <a:off x="1110275" y="4582853"/>
            <a:ext cx="1566139" cy="312836"/>
          </a:xfrm>
          <a:prstGeom prst="rect">
            <a:avLst/>
          </a:prstGeom>
          <a:noFill/>
          <a:ln>
            <a:noFill/>
          </a:ln>
        </p:spPr>
        <p:style>
          <a:lnRef idx="0">
            <a:scrgbClr r="0" g="0" b="0"/>
          </a:lnRef>
          <a:fillRef idx="0">
            <a:scrgbClr r="0" g="0" b="0"/>
          </a:fillRef>
          <a:effectRef idx="0">
            <a:scrgbClr r="0" g="0" b="0"/>
          </a:effectRef>
          <a:fontRef idx="minor"/>
        </p:style>
        <p:txBody>
          <a:bodyPr lIns="81638" tIns="40819" rIns="81638" bIns="40819"/>
          <a:lstStyle/>
          <a:p>
            <a:r>
              <a:rPr lang="cs-CZ" sz="1633" spc="-1">
                <a:solidFill>
                  <a:srgbClr val="000000"/>
                </a:solidFill>
                <a:uFill>
                  <a:solidFill>
                    <a:srgbClr val="FFFFFF"/>
                  </a:solidFill>
                </a:uFill>
                <a:latin typeface="Arial"/>
                <a:ea typeface="DejaVu Sans"/>
              </a:rPr>
              <a:t>Samosbíhání</a:t>
            </a:r>
            <a:endParaRPr lang="cs-CZ" sz="1633"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CustomShape 1"/>
          <p:cNvSpPr/>
          <p:nvPr/>
        </p:nvSpPr>
        <p:spPr>
          <a:xfrm>
            <a:off x="457172" y="273684"/>
            <a:ext cx="8227130" cy="1143256"/>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cs-CZ" sz="3991" spc="-1">
                <a:solidFill>
                  <a:srgbClr val="000000"/>
                </a:solidFill>
                <a:uFill>
                  <a:solidFill>
                    <a:srgbClr val="FFFFFF"/>
                  </a:solidFill>
                </a:uFill>
                <a:latin typeface="Arial"/>
                <a:ea typeface="DejaVu Sans"/>
              </a:rPr>
              <a:t>Konflikt</a:t>
            </a:r>
            <a:endParaRPr lang="cs-CZ" sz="1633" spc="-1">
              <a:solidFill>
                <a:srgbClr val="000000"/>
              </a:solidFill>
              <a:uFill>
                <a:solidFill>
                  <a:srgbClr val="FFFFFF"/>
                </a:solidFill>
              </a:uFill>
              <a:latin typeface="Arial"/>
            </a:endParaRPr>
          </a:p>
        </p:txBody>
      </p:sp>
      <p:sp>
        <p:nvSpPr>
          <p:cNvPr id="91" name="CustomShape 2"/>
          <p:cNvSpPr/>
          <p:nvPr/>
        </p:nvSpPr>
        <p:spPr>
          <a:xfrm>
            <a:off x="457172" y="1604706"/>
            <a:ext cx="8227784" cy="3975434"/>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391867" indent="-292594">
              <a:buClr>
                <a:srgbClr val="000000"/>
              </a:buClr>
              <a:buSzPct val="45000"/>
              <a:buFont typeface="Wingdings" charset="2"/>
              <a:buChar char=""/>
            </a:pPr>
            <a:r>
              <a:rPr lang="cs-CZ" sz="2358" spc="-1">
                <a:solidFill>
                  <a:srgbClr val="000000"/>
                </a:solidFill>
                <a:uFill>
                  <a:solidFill>
                    <a:srgbClr val="FFFFFF"/>
                  </a:solidFill>
                </a:uFill>
                <a:latin typeface="Arial"/>
                <a:ea typeface="DejaVu Sans"/>
              </a:rPr>
              <a:t>a situation in which the spatial representation of a feature is in conflict with its background. An example here could be illustrated when a road bisects two portions of an urban park. A conflict could arise during the generalization process if it is necessary to combine the two park segments across the existing road. A situation exists that must be resolved either through symbol alteration, displacement, or deletion.</a:t>
            </a:r>
            <a:endParaRPr lang="cs-CZ" sz="1633" spc="-1">
              <a:solidFill>
                <a:srgbClr val="000000"/>
              </a:solidFill>
              <a:uFill>
                <a:solidFill>
                  <a:srgbClr val="FFFFFF"/>
                </a:solidFill>
              </a:uFill>
              <a:latin typeface="Arial"/>
            </a:endParaRPr>
          </a:p>
        </p:txBody>
      </p:sp>
      <p:pic>
        <p:nvPicPr>
          <p:cNvPr id="92" name="Obrázek 2"/>
          <p:cNvPicPr/>
          <p:nvPr/>
        </p:nvPicPr>
        <p:blipFill>
          <a:blip r:embed="rId2"/>
          <a:stretch/>
        </p:blipFill>
        <p:spPr>
          <a:xfrm>
            <a:off x="5486060" y="4260874"/>
            <a:ext cx="3075786" cy="2138584"/>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CustomShape 1"/>
          <p:cNvSpPr/>
          <p:nvPr/>
        </p:nvSpPr>
        <p:spPr>
          <a:xfrm>
            <a:off x="457172" y="273684"/>
            <a:ext cx="8227130" cy="1143256"/>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cs-CZ" sz="3991" spc="-1">
                <a:solidFill>
                  <a:srgbClr val="000000"/>
                </a:solidFill>
                <a:uFill>
                  <a:solidFill>
                    <a:srgbClr val="FFFFFF"/>
                  </a:solidFill>
                </a:uFill>
                <a:latin typeface="Arial"/>
                <a:ea typeface="DejaVu Sans"/>
              </a:rPr>
              <a:t>Komplikace</a:t>
            </a:r>
            <a:endParaRPr lang="cs-CZ" sz="1633" spc="-1">
              <a:solidFill>
                <a:srgbClr val="000000"/>
              </a:solidFill>
              <a:uFill>
                <a:solidFill>
                  <a:srgbClr val="FFFFFF"/>
                </a:solidFill>
              </a:uFill>
              <a:latin typeface="Arial"/>
            </a:endParaRPr>
          </a:p>
        </p:txBody>
      </p:sp>
      <p:sp>
        <p:nvSpPr>
          <p:cNvPr id="94" name="CustomShape 2"/>
          <p:cNvSpPr/>
          <p:nvPr/>
        </p:nvSpPr>
        <p:spPr>
          <a:xfrm>
            <a:off x="457172" y="1604706"/>
            <a:ext cx="8227784" cy="3975434"/>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391867" indent="-292594">
              <a:buClr>
                <a:srgbClr val="000000"/>
              </a:buClr>
              <a:buSzPct val="45000"/>
              <a:buFont typeface="Wingdings" charset="2"/>
              <a:buChar char=""/>
            </a:pPr>
            <a:r>
              <a:rPr lang="cs-CZ" sz="2903" spc="-1">
                <a:solidFill>
                  <a:srgbClr val="000000"/>
                </a:solidFill>
                <a:uFill>
                  <a:solidFill>
                    <a:srgbClr val="FFFFFF"/>
                  </a:solidFill>
                </a:uFill>
                <a:latin typeface="Arial"/>
                <a:ea typeface="DejaVu Sans"/>
              </a:rPr>
              <a:t>relates to an ambiguity in performance of generalization techniques; that is, the results of the generalization are dependent on many factors, for example:</a:t>
            </a:r>
            <a:endParaRPr lang="cs-CZ" sz="1633" spc="-1">
              <a:solidFill>
                <a:srgbClr val="000000"/>
              </a:solidFill>
              <a:uFill>
                <a:solidFill>
                  <a:srgbClr val="FFFFFF"/>
                </a:solidFill>
              </a:uFill>
              <a:latin typeface="Arial"/>
            </a:endParaRPr>
          </a:p>
          <a:p>
            <a:pPr marL="783734" lvl="1" indent="-292594">
              <a:buClr>
                <a:srgbClr val="000000"/>
              </a:buClr>
              <a:buSzPct val="75000"/>
              <a:buFont typeface="Symbol"/>
              <a:buChar char=""/>
            </a:pPr>
            <a:r>
              <a:rPr lang="cs-CZ" sz="2540" spc="-1">
                <a:solidFill>
                  <a:srgbClr val="000000"/>
                </a:solidFill>
                <a:uFill>
                  <a:solidFill>
                    <a:srgbClr val="FFFFFF"/>
                  </a:solidFill>
                </a:uFill>
                <a:latin typeface="Arial"/>
                <a:ea typeface="DejaVu Sans"/>
              </a:rPr>
              <a:t>complexity of spatial data, selection of iteration technique, and selection of tolerance levels.</a:t>
            </a:r>
            <a:endParaRPr lang="cs-CZ" sz="1633" spc="-1">
              <a:solidFill>
                <a:srgbClr val="000000"/>
              </a:solidFill>
              <a:uFill>
                <a:solidFill>
                  <a:srgbClr val="FFFFFF"/>
                </a:solidFill>
              </a:uFill>
              <a:latin typeface="Arial"/>
            </a:endParaRPr>
          </a:p>
        </p:txBody>
      </p:sp>
      <p:pic>
        <p:nvPicPr>
          <p:cNvPr id="95" name="Picture 2"/>
          <p:cNvPicPr/>
          <p:nvPr/>
        </p:nvPicPr>
        <p:blipFill>
          <a:blip r:embed="rId2"/>
          <a:stretch/>
        </p:blipFill>
        <p:spPr>
          <a:xfrm>
            <a:off x="4049235" y="4180215"/>
            <a:ext cx="4580207" cy="2346597"/>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CustomShape 1"/>
          <p:cNvSpPr/>
          <p:nvPr/>
        </p:nvSpPr>
        <p:spPr>
          <a:xfrm>
            <a:off x="457172" y="273684"/>
            <a:ext cx="8227130" cy="1143256"/>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cs-CZ" sz="3991" spc="-1">
                <a:solidFill>
                  <a:srgbClr val="000000"/>
                </a:solidFill>
                <a:uFill>
                  <a:solidFill>
                    <a:srgbClr val="FFFFFF"/>
                  </a:solidFill>
                </a:uFill>
                <a:latin typeface="Arial"/>
                <a:ea typeface="DejaVu Sans"/>
              </a:rPr>
              <a:t>Nekonzistence</a:t>
            </a:r>
            <a:endParaRPr lang="cs-CZ" sz="1633" spc="-1">
              <a:solidFill>
                <a:srgbClr val="000000"/>
              </a:solidFill>
              <a:uFill>
                <a:solidFill>
                  <a:srgbClr val="FFFFFF"/>
                </a:solidFill>
              </a:uFill>
              <a:latin typeface="Arial"/>
            </a:endParaRPr>
          </a:p>
        </p:txBody>
      </p:sp>
      <p:sp>
        <p:nvSpPr>
          <p:cNvPr id="97" name="CustomShape 2"/>
          <p:cNvSpPr/>
          <p:nvPr/>
        </p:nvSpPr>
        <p:spPr>
          <a:xfrm>
            <a:off x="457172" y="1604706"/>
            <a:ext cx="8227784" cy="3975434"/>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391867" indent="-292594">
              <a:buClr>
                <a:srgbClr val="000000"/>
              </a:buClr>
              <a:buSzPct val="45000"/>
              <a:buFont typeface="Wingdings" charset="2"/>
              <a:buChar char=""/>
            </a:pPr>
            <a:r>
              <a:rPr lang="cs-CZ" sz="2903" spc="-1">
                <a:solidFill>
                  <a:srgbClr val="000000"/>
                </a:solidFill>
                <a:uFill>
                  <a:solidFill>
                    <a:srgbClr val="FFFFFF"/>
                  </a:solidFill>
                </a:uFill>
                <a:latin typeface="Arial"/>
                <a:ea typeface="DejaVu Sans"/>
              </a:rPr>
              <a:t>refers to a set of generalization decisions applied non-uniformly across a given map. Here, there would be a bias in the generalization between the mapped elements. Inconsistency is not always an undesireable condition.</a:t>
            </a:r>
            <a:endParaRPr lang="cs-CZ" sz="1633" spc="-1">
              <a:solidFill>
                <a:srgbClr val="000000"/>
              </a:solidFill>
              <a:uFill>
                <a:solidFill>
                  <a:srgbClr val="FFFFFF"/>
                </a:solidFill>
              </a:uFill>
              <a:latin typeface="Arial"/>
            </a:endParaRPr>
          </a:p>
        </p:txBody>
      </p:sp>
      <p:pic>
        <p:nvPicPr>
          <p:cNvPr id="98" name="Picture 2"/>
          <p:cNvPicPr/>
          <p:nvPr/>
        </p:nvPicPr>
        <p:blipFill>
          <a:blip r:embed="rId2"/>
          <a:stretch/>
        </p:blipFill>
        <p:spPr>
          <a:xfrm>
            <a:off x="5224819" y="4400638"/>
            <a:ext cx="3449687" cy="19988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CustomShape 1"/>
          <p:cNvSpPr/>
          <p:nvPr/>
        </p:nvSpPr>
        <p:spPr>
          <a:xfrm>
            <a:off x="457172" y="273684"/>
            <a:ext cx="8227130" cy="1143256"/>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cs-CZ" sz="3991" spc="-1">
                <a:solidFill>
                  <a:srgbClr val="000000"/>
                </a:solidFill>
                <a:uFill>
                  <a:solidFill>
                    <a:srgbClr val="FFFFFF"/>
                  </a:solidFill>
                </a:uFill>
                <a:latin typeface="Arial"/>
                <a:ea typeface="DejaVu Sans"/>
              </a:rPr>
              <a:t>Nepatrnost</a:t>
            </a:r>
            <a:endParaRPr lang="cs-CZ" sz="1633" spc="-1">
              <a:solidFill>
                <a:srgbClr val="000000"/>
              </a:solidFill>
              <a:uFill>
                <a:solidFill>
                  <a:srgbClr val="FFFFFF"/>
                </a:solidFill>
              </a:uFill>
              <a:latin typeface="Arial"/>
            </a:endParaRPr>
          </a:p>
        </p:txBody>
      </p:sp>
      <p:sp>
        <p:nvSpPr>
          <p:cNvPr id="100" name="CustomShape 2"/>
          <p:cNvSpPr/>
          <p:nvPr/>
        </p:nvSpPr>
        <p:spPr>
          <a:xfrm>
            <a:off x="457172" y="1604706"/>
            <a:ext cx="8227784" cy="3975434"/>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391867" indent="-292594">
              <a:buClr>
                <a:srgbClr val="000000"/>
              </a:buClr>
              <a:buSzPct val="45000"/>
              <a:buFont typeface="Wingdings" charset="2"/>
              <a:buChar char=""/>
            </a:pPr>
            <a:r>
              <a:rPr lang="cs-CZ" sz="2358" spc="-1">
                <a:solidFill>
                  <a:srgbClr val="000000"/>
                </a:solidFill>
                <a:uFill>
                  <a:solidFill>
                    <a:srgbClr val="FFFFFF"/>
                  </a:solidFill>
                </a:uFill>
                <a:latin typeface="Arial"/>
                <a:ea typeface="DejaVu Sans"/>
              </a:rPr>
              <a:t>a situation results when a feature falls below a minimal portrayal size for the map. At this point, the feature must either be deleted, enlarged or exaggerated, or converted in appearance from its.present state to that of another for example, the combination of a set of many point features into a single area feature (Leberl, 1986).</a:t>
            </a:r>
            <a:endParaRPr lang="cs-CZ" sz="1633" spc="-1">
              <a:solidFill>
                <a:srgbClr val="000000"/>
              </a:solidFill>
              <a:uFill>
                <a:solidFill>
                  <a:srgbClr val="FFFFFF"/>
                </a:solidFill>
              </a:uFill>
              <a:latin typeface="Arial"/>
            </a:endParaRPr>
          </a:p>
        </p:txBody>
      </p:sp>
      <p:pic>
        <p:nvPicPr>
          <p:cNvPr id="101" name="Obrázek 2"/>
          <p:cNvPicPr/>
          <p:nvPr/>
        </p:nvPicPr>
        <p:blipFill>
          <a:blip r:embed="rId2"/>
          <a:stretch/>
        </p:blipFill>
        <p:spPr>
          <a:xfrm>
            <a:off x="5028889" y="3688430"/>
            <a:ext cx="3590757" cy="2903693"/>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ordelia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TotalTime>
  <Words>684</Words>
  <Application>Microsoft Office PowerPoint</Application>
  <PresentationFormat>Předvádění na obrazovce (4:3)</PresentationFormat>
  <Paragraphs>83</Paragraphs>
  <Slides>16</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16</vt:i4>
      </vt:variant>
    </vt:vector>
  </HeadingPairs>
  <TitlesOfParts>
    <vt:vector size="23" baseType="lpstr">
      <vt:lpstr>Arial</vt:lpstr>
      <vt:lpstr>Roboto Slab</vt:lpstr>
      <vt:lpstr>Source Sans Pro</vt:lpstr>
      <vt:lpstr>Symbol</vt:lpstr>
      <vt:lpstr>Times New Roman</vt:lpstr>
      <vt:lpstr>Wingdings</vt:lpstr>
      <vt:lpstr>Cordelia template</vt:lpstr>
      <vt:lpstr>ANALYTICKÁ KARTOGRAFIE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Pavel Pospíšil</dc:creator>
  <cp:lastModifiedBy>Pavel Pospíšil</cp:lastModifiedBy>
  <cp:revision>7</cp:revision>
  <dcterms:created xsi:type="dcterms:W3CDTF">2019-10-08T11:53:00Z</dcterms:created>
  <dcterms:modified xsi:type="dcterms:W3CDTF">2019-10-08T15:06:53Z</dcterms:modified>
</cp:coreProperties>
</file>