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3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12/2/2019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919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D4963-E985-44C4-B8C4-FDD613B7C2F8}" type="datetime1">
              <a:rPr lang="en-US" smtClean="0"/>
              <a:t>12/2/2019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0566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058151" y="599725"/>
            <a:ext cx="3687316" cy="581695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04200" y="863600"/>
            <a:ext cx="3124200" cy="4807326"/>
          </a:xfrm>
        </p:spPr>
        <p:txBody>
          <a:bodyPr vert="eaVert" anchor="ctr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863600"/>
            <a:ext cx="7161625" cy="4807326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6423B97-A5D4-47B9-8861-73B3707A04CF}"/>
              </a:ext>
            </a:extLst>
          </p:cNvPr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AEC0421-37B4-4481-A10D-69FDF5EC7909}"/>
              </a:ext>
            </a:extLst>
          </p:cNvPr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7265B5-9F97-4F1E-99E9-74F7B7E62337}"/>
              </a:ext>
            </a:extLst>
          </p:cNvPr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5C74A470-3BD3-4F33-80E5-67E6E87FC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12/2/2019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9A3A30BA-DB50-4D7D-BCDE-17D20FB35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76FF9E58-C0B2-436B-A21C-DB45A00D6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1301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6344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82B9-B8EE-4375-B6FF-88FA6ABB15D9}" type="datetime1">
              <a:rPr lang="en-US" smtClean="0"/>
              <a:t>12/2/2019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1925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2393950"/>
            <a:ext cx="11029615" cy="214746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582016-5696-4A93-887F-BBB3B90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7495-0637-405E-AE64-5CC7506D51F5}" type="datetime1">
              <a:rPr lang="en-US" smtClean="0"/>
              <a:t>12/2/2019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857CFCD5-1192-4E18-8A8F-29E153B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122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19476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6039" y="2228003"/>
            <a:ext cx="5194769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FD690-9426-415D-8B65-26881E07B2D4}" type="datetime1">
              <a:rPr lang="en-US" smtClean="0"/>
              <a:t>12/2/2019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0319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1" y="2250891"/>
            <a:ext cx="5194769" cy="557784"/>
          </a:xfrm>
        </p:spPr>
        <p:txBody>
          <a:bodyPr anchor="ctr">
            <a:noAutofit/>
          </a:bodyPr>
          <a:lstStyle>
            <a:lvl1pPr marL="0" indent="0"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194766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6039" y="2250892"/>
            <a:ext cx="5194770" cy="553373"/>
          </a:xfrm>
        </p:spPr>
        <p:txBody>
          <a:bodyPr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6037" y="2926052"/>
            <a:ext cx="5194771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989A-474C-40DE-95B9-011C28B71673}" type="datetime1">
              <a:rPr lang="en-US" smtClean="0"/>
              <a:t>12/2/2019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5929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ED54-5B5E-4A04-93D3-5772E3CE3818}" type="datetime1">
              <a:rPr lang="en-US" smtClean="0"/>
              <a:t>12/2/2019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1451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50D6-574B-40AF-946F-D52A04ADE379}" type="datetime1">
              <a:rPr lang="en-US" smtClean="0"/>
              <a:t>12/2/2019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4587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601200"/>
            <a:ext cx="3682723" cy="581547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857" y="933450"/>
            <a:ext cx="3031852" cy="1722419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0928" y="1179829"/>
            <a:ext cx="6650991" cy="4658216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7857" y="2836654"/>
            <a:ext cx="3031852" cy="3001392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0B919CC2-2A65-446F-B538-9E624903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56916"/>
            <a:ext cx="2844799" cy="365125"/>
          </a:xfrm>
        </p:spPr>
        <p:txBody>
          <a:bodyPr/>
          <a:lstStyle/>
          <a:p>
            <a:fld id="{D82884F1-FFEA-405F-9602-3DCA865EDA4E}" type="datetime1">
              <a:rPr lang="en-US" smtClean="0"/>
              <a:t>12/2/2019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72412AE-119E-4982-8B24-63365EFC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452590"/>
            <a:ext cx="691721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FC4BB19-6AD1-45CF-9F99-00B10989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56916"/>
            <a:ext cx="1052510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3381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641350"/>
            <a:ext cx="11290859" cy="3651249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998148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DB4A-8810-4A10-AD5C-D5E2C667F5B3}" type="datetime1">
              <a:rPr lang="en-US" smtClean="0"/>
              <a:t>12/2/2019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49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D291B17-9318-49DB-B28B-6E5994AE9581}" type="datetime1">
              <a:rPr lang="en-US" smtClean="0"/>
              <a:t>12/2/2019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39920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698" r:id="rId6"/>
    <p:sldLayoutId id="2147483694" r:id="rId7"/>
    <p:sldLayoutId id="2147483695" r:id="rId8"/>
    <p:sldLayoutId id="2147483696" r:id="rId9"/>
    <p:sldLayoutId id="2147483697" r:id="rId10"/>
    <p:sldLayoutId id="2147483699" r:id="rId11"/>
  </p:sldLayoutIdLst>
  <p:hf sldNum="0" hdr="0" ftr="0" dt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6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dotaceeu.cz/cs/Jak-ziskat-dotaci/10-kroku-k-ziskani-dotace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6B4480E-B7FF-4481-890E-043A69AE6F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E372089-C683-4A97-94C1-A26147EB1DE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8378" b="7353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64C13BAB-7C00-4D21-A857-E3D41C0A2A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34797" y="1661699"/>
            <a:ext cx="3703320" cy="9499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F1FF39A-AC3C-4066-9D4C-519AA22812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35983" y="1812471"/>
            <a:ext cx="3702134" cy="3383831"/>
          </a:xfrm>
          <a:prstGeom prst="rect">
            <a:avLst/>
          </a:prstGeom>
          <a:solidFill>
            <a:schemeClr val="bg1">
              <a:alpha val="97000"/>
            </a:schemeClr>
          </a:solidFill>
          <a:ln w="63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A32FD59-7AD8-441E-A277-7BBE2B3CE5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734797" y="2324906"/>
            <a:ext cx="3702134" cy="1588698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POHRANIČÍ A PŘESHRANIČNÍ SPOLUPRÁCE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207C594-7594-420F-9F83-B1C6EE27B5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89065" y="3945249"/>
            <a:ext cx="3403426" cy="738820"/>
          </a:xfrm>
        </p:spPr>
        <p:txBody>
          <a:bodyPr>
            <a:normAutofit/>
          </a:bodyPr>
          <a:lstStyle/>
          <a:p>
            <a:r>
              <a:rPr lang="cs-CZ" dirty="0"/>
              <a:t>02.12.2019</a:t>
            </a:r>
          </a:p>
          <a:p>
            <a:r>
              <a:rPr lang="cs-CZ" dirty="0"/>
              <a:t>Mirjana Stanojević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9702081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2894FF-1FD9-44A1-B3EC-8DCEAD7F58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dirty="0"/>
              <a:t>CV. 7 – PROJEKTY INTERREG</a:t>
            </a:r>
            <a:endParaRPr lang="en-GB" sz="36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3C9470B-E1FE-4093-AD9A-68816AAC45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222654"/>
            <a:ext cx="11029615" cy="4157826"/>
          </a:xfrm>
        </p:spPr>
        <p:txBody>
          <a:bodyPr>
            <a:normAutofit lnSpcReduction="10000"/>
          </a:bodyPr>
          <a:lstStyle/>
          <a:p>
            <a:r>
              <a:rPr lang="cs-CZ" sz="1900" dirty="0"/>
              <a:t>DOTACE.EU </a:t>
            </a:r>
          </a:p>
          <a:p>
            <a:pPr lvl="1"/>
            <a:r>
              <a:rPr lang="cs-CZ" sz="1700" dirty="0"/>
              <a:t>INFORMACE O FONDECH</a:t>
            </a:r>
          </a:p>
          <a:p>
            <a:pPr lvl="1"/>
            <a:r>
              <a:rPr lang="cs-CZ" sz="1700" dirty="0"/>
              <a:t>PROGRAMOVÉ OBDOBÍ 2014 – 2020 </a:t>
            </a:r>
          </a:p>
          <a:p>
            <a:pPr lvl="1"/>
            <a:r>
              <a:rPr lang="cs-CZ" sz="1700" dirty="0"/>
              <a:t>JAK ZÍSKAT DOTACI: </a:t>
            </a:r>
            <a:r>
              <a:rPr lang="en-GB" sz="1700" dirty="0">
                <a:hlinkClick r:id="rId2"/>
              </a:rPr>
              <a:t>https://www.dotaceeu.cz/cs/Jak-ziskat-dotaci/10-kroku-k-ziskani-dotace</a:t>
            </a:r>
            <a:endParaRPr lang="cs-CZ" sz="1700" dirty="0"/>
          </a:p>
          <a:p>
            <a:pPr marL="630000" lvl="2" indent="0">
              <a:buNone/>
            </a:pPr>
            <a:endParaRPr lang="cs-CZ" sz="1500" dirty="0"/>
          </a:p>
          <a:p>
            <a:r>
              <a:rPr lang="cs-CZ" sz="1900" dirty="0"/>
              <a:t>NAJÍT PROJEKT INTERREG-U PŘÍSLUŠNÉHO POHRANIČÍ, KTERÝ BYL NEBO BUDE REALIIZOVÁN V BLÍZKÉ BUDOUCNOSTI – PRO VÁS ZAJÍMAVÉ TÉMA</a:t>
            </a:r>
          </a:p>
          <a:p>
            <a:r>
              <a:rPr lang="cs-CZ" sz="1900" dirty="0"/>
              <a:t>SEZNAM (SCHVÁLENÝCH) PROJEKTŮ – NĚKDE PODLE PRIORTINÍCH OS – budou v studijních materiálech, Mapa projektů</a:t>
            </a:r>
          </a:p>
          <a:p>
            <a:r>
              <a:rPr lang="cs-CZ" sz="1900" dirty="0"/>
              <a:t>NAJÍT CO NEJVÍCE INFORMACÍ O REALIZACI PROJEKTU – KOMU BYL URČEN, ZA JAKÝM ÚČELEM, FINANCOVÁNÍ, ŘÍZENÍ, KONKRÉTNÍ VÝSLEDKY, ZODPOVĚDNÉ STRANY.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88077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F3E1306-B63C-4EC4-B6AB-B01511EBB9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3600" dirty="0"/>
              <a:t>CV. 7 – PROJEKTY INTERREG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E09DE50-68CC-4C08-9115-528BF66AC9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r>
              <a:rPr lang="cs-CZ" sz="2400" dirty="0"/>
              <a:t>PREZENTACE (cca 5 min) A DISKUSE 09.12.2019 – POSLEDNÍ CVIČENÍ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5297475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306971-0558-4EC0-9166-73481A9867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56BE88E-B152-469E-BDA8-D9AA05B1D1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6600" dirty="0"/>
              <a:t>DĚKUJI ZA POZORNOST!</a:t>
            </a:r>
            <a:endParaRPr lang="en-GB" sz="6600" dirty="0"/>
          </a:p>
        </p:txBody>
      </p:sp>
    </p:spTree>
    <p:extLst>
      <p:ext uri="{BB962C8B-B14F-4D97-AF65-F5344CB8AC3E}">
        <p14:creationId xmlns:p14="http://schemas.microsoft.com/office/powerpoint/2010/main" val="1212090192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VTI">
  <a:themeElements>
    <a:clrScheme name="AnalogousFromLightSeed_2SEEDS">
      <a:dk1>
        <a:srgbClr val="000000"/>
      </a:dk1>
      <a:lt1>
        <a:srgbClr val="FFFFFF"/>
      </a:lt1>
      <a:dk2>
        <a:srgbClr val="243641"/>
      </a:dk2>
      <a:lt2>
        <a:srgbClr val="E2E3E8"/>
      </a:lt2>
      <a:accent1>
        <a:srgbClr val="E98941"/>
      </a:accent1>
      <a:accent2>
        <a:srgbClr val="B3A13B"/>
      </a:accent2>
      <a:accent3>
        <a:srgbClr val="91A94E"/>
      </a:accent3>
      <a:accent4>
        <a:srgbClr val="37B0AA"/>
      </a:accent4>
      <a:accent5>
        <a:srgbClr val="39A9E9"/>
      </a:accent5>
      <a:accent6>
        <a:srgbClr val="4E71EB"/>
      </a:accent6>
      <a:hlink>
        <a:srgbClr val="717BB2"/>
      </a:hlink>
      <a:folHlink>
        <a:srgbClr val="7F7F7F"/>
      </a:folHlink>
    </a:clrScheme>
    <a:fontScheme name="Dividend">
      <a:majorFont>
        <a:latin typeface="Century Schoolbook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VTI" id="{97558BDE-0B66-457C-BB6F-7B1B22DAA9B8}" vid="{F53508A3-AC60-448A-AF37-934D5F1A0D5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126</Words>
  <Application>Microsoft Office PowerPoint</Application>
  <PresentationFormat>Širokoúhlá obrazovka</PresentationFormat>
  <Paragraphs>15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8" baseType="lpstr">
      <vt:lpstr>Century Schoolbook</vt:lpstr>
      <vt:lpstr>Franklin Gothic Book</vt:lpstr>
      <vt:lpstr>Wingdings 2</vt:lpstr>
      <vt:lpstr>DividendVTI</vt:lpstr>
      <vt:lpstr>POHRANIČÍ A PŘESHRANIČNÍ SPOLUPRÁCE</vt:lpstr>
      <vt:lpstr>CV. 7 – PROJEKTY INTERREG</vt:lpstr>
      <vt:lpstr>CV. 7 – PROJEKTY INTERREG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POHRANIČÍ A PŘESHRANIČNÍ SPOLUPRÁCE</dc:title>
  <dc:creator>Mirjana Stanojevic</dc:creator>
  <cp:lastModifiedBy>Mirjana Stanojevic</cp:lastModifiedBy>
  <cp:revision>3</cp:revision>
  <dcterms:created xsi:type="dcterms:W3CDTF">2019-12-02T16:29:33Z</dcterms:created>
  <dcterms:modified xsi:type="dcterms:W3CDTF">2019-12-02T17:09:03Z</dcterms:modified>
</cp:coreProperties>
</file>