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732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904DB13E-F722-4ED6-BB00-556651E9528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E26428D7-C6F3-473D-A360-A3F5C3E8728C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9103" y="2244830"/>
            <a:ext cx="8933796" cy="2437232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3000"/>
              </a:lnSpc>
              <a:defRPr lang="en-US" sz="6800" b="0" kern="1200" cap="none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9101" y="4682062"/>
            <a:ext cx="8936846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800" spc="8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6"/>
            <a:ext cx="1554480" cy="485546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EA0C0817-A112-4847-8014-A94B7D2A4EA3}" type="datetime1">
              <a:rPr lang="en-US" smtClean="0"/>
              <a:t>12/9/2019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629100" y="5177408"/>
            <a:ext cx="5730295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20" y="5177408"/>
            <a:ext cx="1955980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98123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F40B7-36AB-4376-BE14-EF7004D79BB9}" type="datetime1">
              <a:rPr lang="en-US" smtClean="0"/>
              <a:t>12/9/2019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91861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7CAB8-DCAE-46A5-AADA-B3FAD11A54E0}" type="datetime1">
              <a:rPr lang="en-US" smtClean="0"/>
              <a:t>12/9/2019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61877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2B432-ACDA-4023-A761-2BAB76577B62}" type="datetime1">
              <a:rPr lang="en-US" smtClean="0"/>
              <a:t>12/9/2019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1812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0A4A1889-E37C-4EC3-9E41-9DAD221CF389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9156" y="2275165"/>
            <a:ext cx="8933688" cy="2406895"/>
          </a:xfrm>
        </p:spPr>
        <p:txBody>
          <a:bodyPr anchor="ctr">
            <a:normAutofit/>
          </a:bodyPr>
          <a:lstStyle>
            <a:lvl1pPr algn="ctr">
              <a:lnSpc>
                <a:spcPct val="83000"/>
              </a:lnSpc>
              <a:defRPr lang="en-US" sz="6800" kern="1200" cap="none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1683EB04-C23E-490C-A1A6-030CF79D23C8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F8A84C03-E1CA-4A4E-81D6-9BB0C335B7A0}"/>
                </a:ext>
              </a:extLst>
            </p:cNvPr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4A26FB5A-D5D1-4DAB-AC43-7F51A7F2D197}"/>
                </a:ext>
              </a:extLst>
            </p:cNvPr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49303F14-E560-4C02-94F4-B4695FE26813}"/>
                </a:ext>
              </a:extLst>
            </p:cNvPr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9156" y="4682062"/>
            <a:ext cx="8939784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800">
                <a:solidFill>
                  <a:schemeClr val="tx1">
                    <a:lumMod val="95000"/>
                    <a:lumOff val="5000"/>
                  </a:schemeClr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18760" y="1344502"/>
            <a:ext cx="1554480" cy="498781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D9C646AA-F36E-4540-911D-FFFC0A0EF24A}" type="datetime1">
              <a:rPr lang="en-US" smtClean="0"/>
              <a:t>12/9/2019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29157" y="5177408"/>
            <a:ext cx="5660134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177408"/>
            <a:ext cx="1958339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89700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6176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86D26-FA5F-4637-B602-B7C2DC34CFD4}" type="datetime1">
              <a:rPr lang="en-US" smtClean="0"/>
              <a:t>12/9/2019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65342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 i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92472"/>
            <a:ext cx="4663440" cy="3163825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58712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>
                <a:solidFill>
                  <a:schemeClr val="tx1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58712" y="2792471"/>
            <a:ext cx="4663440" cy="3164509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F15D8-96D1-4781-BC50-CA8A088B2FE4}" type="datetime1">
              <a:rPr lang="en-US" smtClean="0"/>
              <a:t>12/9/2019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736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96C99-B8F8-4528-BD05-0E16E943DC09}" type="datetime1">
              <a:rPr lang="en-US" smtClean="0"/>
              <a:t>12/9/2019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60509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36942-C211-4B28-8DBD-C953E00AF71B}" type="datetime1">
              <a:rPr lang="en-US" smtClean="0"/>
              <a:t>12/9/2019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97695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D5E1BBF9-8BEF-4353-BA68-30AAF9EBD8D8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B941C21-2A5D-4912-AB06-1BB0C0EB6AE1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58200" y="607392"/>
            <a:ext cx="3161963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32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6858000" cy="53340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58200" y="2336800"/>
            <a:ext cx="3161963" cy="36068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88000" y="6035040"/>
            <a:ext cx="1955800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7E8D12A6-918A-48BD-8CB9-CA713993B0EA}" type="datetime1">
              <a:rPr lang="en-US" smtClean="0"/>
              <a:t>12/9/2019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685801" y="6035040"/>
            <a:ext cx="4584700" cy="365760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3435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74484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687CA98-D9C7-497F-A1DA-7D22F8753BCE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7696201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662337" y="6035040"/>
            <a:ext cx="2071963" cy="365760"/>
          </a:xfrm>
        </p:spPr>
        <p:txBody>
          <a:bodyPr/>
          <a:lstStyle>
            <a:lvl1pPr>
              <a:defRPr b="1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E778CE86-875F-4587-BCF6-FA054AFC0D53}" type="datetime1">
              <a:rPr lang="en-US" smtClean="0"/>
              <a:pPr/>
              <a:t>12/9/2019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12648" y="6035040"/>
            <a:ext cx="4588002" cy="365760"/>
          </a:xfrm>
        </p:spPr>
        <p:txBody>
          <a:bodyPr/>
          <a:lstStyle>
            <a:lvl1pPr marL="0" algn="r" defTabSz="914400" rtl="0" eaLnBrk="1" latinLnBrk="0" hangingPunct="1">
              <a:defRPr lang="en-US" sz="1000" b="1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5296" cy="365760"/>
          </a:xfrm>
        </p:spPr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8B3D8CC-BB13-41A5-8F34-B8E84A4F9534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7250" y="603504"/>
            <a:ext cx="3144774" cy="1645920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defRPr sz="32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7250" y="2386584"/>
            <a:ext cx="3144774" cy="3511296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401916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E94681D-2A4C-4A8D-B9B5-31D440D0328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8496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56794" y="6035040"/>
            <a:ext cx="2893045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F6FA2B21-3FCD-4721-B95C-427943F61125}" type="datetime1">
              <a:rPr lang="en-US" smtClean="0"/>
              <a:t>12/9/2019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6800" y="6035040"/>
            <a:ext cx="58166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87000" y="6035040"/>
            <a:ext cx="8382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133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  <p:sldLayoutId id="2147483715" r:id="rId4"/>
    <p:sldLayoutId id="2147483710" r:id="rId5"/>
    <p:sldLayoutId id="2147483716" r:id="rId6"/>
    <p:sldLayoutId id="2147483717" r:id="rId7"/>
    <p:sldLayoutId id="2147483707" r:id="rId8"/>
    <p:sldLayoutId id="2147483708" r:id="rId9"/>
    <p:sldLayoutId id="2147483709" r:id="rId10"/>
    <p:sldLayoutId id="214748371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000" b="1" i="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1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1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1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1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F4AFF6E4-9017-46E8-94EE-AF351361091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90000"/>
          </a:blip>
          <a:srcRect t="7787"/>
          <a:stretch/>
        </p:blipFill>
        <p:spPr>
          <a:xfrm>
            <a:off x="1" y="10"/>
            <a:ext cx="12191999" cy="6857989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DB4A12B6-EF0D-43E8-8C17-4FAD4D2766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>
              <a:lumMod val="85000"/>
              <a:lumOff val="15000"/>
              <a:alpha val="93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E107525-0C02-447F-8A3F-553320A723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2"/>
            </a:solidFill>
            <a:prstDash val="solid"/>
            <a:miter lim="800000"/>
          </a:ln>
          <a:effectLst/>
        </p:spPr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EF9DE953-065C-43F3-BF1A-61B9576752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29103" y="2244830"/>
            <a:ext cx="8933796" cy="2437232"/>
          </a:xfrm>
        </p:spPr>
        <p:txBody>
          <a:bodyPr>
            <a:normAutofit/>
          </a:bodyPr>
          <a:lstStyle/>
          <a:p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Pohraničí a přeshraniční spolupráce</a:t>
            </a:r>
            <a:b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cs-CZ" sz="3600" dirty="0">
                <a:latin typeface="Calibri" panose="020F0502020204030204" pitchFamily="34" charset="0"/>
                <a:cs typeface="Calibri" panose="020F0502020204030204" pitchFamily="34" charset="0"/>
              </a:rPr>
              <a:t>Cvičení č. 8</a:t>
            </a:r>
            <a:endParaRPr lang="en-GB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63CDE368-71EF-419A-AB4E-4C980870E6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29101" y="4682062"/>
            <a:ext cx="8936846" cy="457201"/>
          </a:xfrm>
        </p:spPr>
        <p:txBody>
          <a:bodyPr>
            <a:normAutofit/>
          </a:bodyPr>
          <a:lstStyle/>
          <a:p>
            <a:r>
              <a:rPr lang="cs-CZ" dirty="0"/>
              <a:t>Mirjana Stanojević</a:t>
            </a:r>
            <a:endParaRPr lang="en-GB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B7A42E3-05D8-4A0B-9D4E-20EF581E57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6EE9A54B-189D-4645-8254-FDC4210EC6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250180" y="1267730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FFFFFF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511CE48F-D5E4-4520-AF1E-8F85CFBDA5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941820" y="1267730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FFFFFF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41448851-39AD-4943-BF9C-C50704E083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250180" y="1913025"/>
            <a:ext cx="1691640" cy="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FFFFFF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6289313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D1DC322-DC80-45F1-9196-9BCCF314B9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Cvičení č. 8</a:t>
            </a:r>
            <a:endParaRPr lang="en-GB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35CA173-BE11-4F86-8DE2-586340BA7E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/>
              <a:t>Změnilo se vaše vnímání pohraničí a přeshraniční spolupráce?</a:t>
            </a:r>
          </a:p>
          <a:p>
            <a:pPr lvl="1"/>
            <a:r>
              <a:rPr lang="cs-CZ" sz="2600" dirty="0"/>
              <a:t>Podívejte se na své první cvičení – co byste už napsali jinak?</a:t>
            </a:r>
          </a:p>
          <a:p>
            <a:r>
              <a:rPr lang="cs-CZ" sz="2800" dirty="0"/>
              <a:t>Co se vám předmětu líbilo a co se vám nelíbilo?</a:t>
            </a:r>
          </a:p>
          <a:p>
            <a:r>
              <a:rPr lang="cs-CZ" sz="2800" dirty="0"/>
              <a:t>Které cvičení bylo pro vás nejzajímavější?</a:t>
            </a:r>
          </a:p>
          <a:p>
            <a:r>
              <a:rPr lang="cs-CZ" sz="2800" dirty="0"/>
              <a:t>Je nějaké téma, které vám v cvičení chybělo?</a:t>
            </a:r>
          </a:p>
        </p:txBody>
      </p:sp>
    </p:spTree>
    <p:extLst>
      <p:ext uri="{BB962C8B-B14F-4D97-AF65-F5344CB8AC3E}">
        <p14:creationId xmlns:p14="http://schemas.microsoft.com/office/powerpoint/2010/main" val="24586734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E225098-26AD-4F48-BCEE-49F72BAF86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Cvičení č. 8</a:t>
            </a:r>
            <a:endParaRPr lang="en-GB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758D133-3130-4B74-84C6-D236A19B03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600" dirty="0"/>
              <a:t>Minimálně polovina stránky, max. 1 stránka</a:t>
            </a:r>
          </a:p>
          <a:p>
            <a:r>
              <a:rPr lang="cs-CZ" sz="2600" dirty="0"/>
              <a:t>Odevzdání do neděle 15.12. </a:t>
            </a:r>
          </a:p>
        </p:txBody>
      </p:sp>
    </p:spTree>
    <p:extLst>
      <p:ext uri="{BB962C8B-B14F-4D97-AF65-F5344CB8AC3E}">
        <p14:creationId xmlns:p14="http://schemas.microsoft.com/office/powerpoint/2010/main" val="13142414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41FE7DD-55FD-4886-B5F0-68BEC67679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sz="6600" dirty="0"/>
              <a:t>DĚKUJI ZA POZORNOST!</a:t>
            </a:r>
            <a:endParaRPr lang="en-GB" sz="6600" dirty="0"/>
          </a:p>
        </p:txBody>
      </p:sp>
    </p:spTree>
    <p:extLst>
      <p:ext uri="{BB962C8B-B14F-4D97-AF65-F5344CB8AC3E}">
        <p14:creationId xmlns:p14="http://schemas.microsoft.com/office/powerpoint/2010/main" val="325419489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VTI">
  <a:themeElements>
    <a:clrScheme name="Office">
      <a:dk1>
        <a:srgbClr val="000000"/>
      </a:dk1>
      <a:lt1>
        <a:srgbClr val="FFFFFF"/>
      </a:lt1>
      <a:dk2>
        <a:srgbClr val="2E3948"/>
      </a:dk2>
      <a:lt2>
        <a:srgbClr val="E7E6E6"/>
      </a:lt2>
      <a:accent1>
        <a:srgbClr val="5A82CB"/>
      </a:accent1>
      <a:accent2>
        <a:srgbClr val="ED7D31"/>
      </a:accent2>
      <a:accent3>
        <a:srgbClr val="A3A3A3"/>
      </a:accent3>
      <a:accent4>
        <a:srgbClr val="CF9B00"/>
      </a:accent4>
      <a:accent5>
        <a:srgbClr val="5B9BD5"/>
      </a:accent5>
      <a:accent6>
        <a:srgbClr val="70AD47"/>
      </a:accent6>
      <a:hlink>
        <a:srgbClr val="D26012"/>
      </a:hlink>
      <a:folHlink>
        <a:srgbClr val="A9718D"/>
      </a:folHlink>
    </a:clrScheme>
    <a:fontScheme name="Savon">
      <a:majorFont>
        <a:latin typeface="Speak Pro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Selawik Light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VTI" id="{A72E8C35-66DD-49F8-AF66-813F19B983AE}" vid="{93CCBC76-B7A1-4C3D-93EA-5CE34C4670F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86</Words>
  <Application>Microsoft Office PowerPoint</Application>
  <PresentationFormat>Širokoúhlá obrazovka</PresentationFormat>
  <Paragraphs>12</Paragraphs>
  <Slides>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9" baseType="lpstr">
      <vt:lpstr>Calibri</vt:lpstr>
      <vt:lpstr>Garamond</vt:lpstr>
      <vt:lpstr>Selawik Light</vt:lpstr>
      <vt:lpstr>Speak Pro</vt:lpstr>
      <vt:lpstr>SavonVTI</vt:lpstr>
      <vt:lpstr>Pohraničí a přeshraniční spolupráce Cvičení č. 8</vt:lpstr>
      <vt:lpstr>Cvičení č. 8</vt:lpstr>
      <vt:lpstr>Cvičení č. 8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Pohraničí a přeshraniční spolupráce Cvičení č. 8</dc:title>
  <dc:creator>Mirjana Stanojevic</dc:creator>
  <cp:lastModifiedBy>Mirjana Stanojevic</cp:lastModifiedBy>
  <cp:revision>1</cp:revision>
  <dcterms:created xsi:type="dcterms:W3CDTF">2019-12-09T17:19:34Z</dcterms:created>
  <dcterms:modified xsi:type="dcterms:W3CDTF">2019-12-09T17:26:13Z</dcterms:modified>
</cp:coreProperties>
</file>