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10/21/2019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8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7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1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1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5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2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10/21/2019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9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60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6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statisticke-urady-evro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852032-BA9D-420F-B73F-2436598E2A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72" b="12758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AF5A74-7FC6-465E-A6C1-56A052DD6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chemeClr val="tx1"/>
                </a:solidFill>
              </a:rPr>
              <a:t>POHRANIČÍ A PŘESHRANIČNÍ SPOLUPRÁCE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0847D0-C098-407B-9720-46A3CE949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CV. 4</a:t>
            </a:r>
          </a:p>
          <a:p>
            <a:r>
              <a:rPr lang="cs-CZ" dirty="0">
                <a:solidFill>
                  <a:schemeClr val="tx1"/>
                </a:solidFill>
              </a:rPr>
              <a:t>Mirjana Stanojević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31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D151D-AC41-406E-80D5-81651698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4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A19A8-A148-4642-946D-C2AABEFC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Jaká je situace na druhé straně, přes hranice?</a:t>
            </a:r>
          </a:p>
          <a:p>
            <a:r>
              <a:rPr lang="cs-CZ" sz="3200" dirty="0"/>
              <a:t>Porovnejte zjištění z 3. cvičení se situací v pohraniční oblast příslušného státu </a:t>
            </a:r>
          </a:p>
          <a:p>
            <a:r>
              <a:rPr lang="cs-CZ" sz="3200" dirty="0"/>
              <a:t>Částečně můžete využit zjištění z předchozího cvičení </a:t>
            </a:r>
          </a:p>
          <a:p>
            <a:r>
              <a:rPr lang="cs-CZ" sz="3200" dirty="0"/>
              <a:t>„Částečně“ protože musíte najít vyhovující administrativní jednotky/úrovně na obou stranách – podobný počet obyvatel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5462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7B6F0-6C8B-4BC7-A3B9-1985E20D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4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C1DDE-6626-4334-BF72-2C132EBD4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Statistické úřady sousedních států, EUROSTAT </a:t>
            </a:r>
          </a:p>
          <a:p>
            <a:pPr lvl="1"/>
            <a:r>
              <a:rPr lang="cs-CZ" sz="2800" dirty="0"/>
              <a:t>Všechny stránky jsou i v angličtině</a:t>
            </a:r>
          </a:p>
          <a:p>
            <a:r>
              <a:rPr lang="en-GB" sz="3200" dirty="0">
                <a:hlinkClick r:id="rId2"/>
              </a:rPr>
              <a:t>https://www.czso.cz/csu/czso/statisticke-urady-evrop</a:t>
            </a:r>
            <a:endParaRPr lang="cs-CZ" sz="3200" dirty="0"/>
          </a:p>
          <a:p>
            <a:r>
              <a:rPr lang="cs-CZ" sz="3200" dirty="0"/>
              <a:t>Soustřeďte se na zajímavá zjištění </a:t>
            </a:r>
          </a:p>
          <a:p>
            <a:r>
              <a:rPr lang="cs-CZ" sz="3200" dirty="0"/>
              <a:t>Tabulky, grafy, mapy </a:t>
            </a:r>
          </a:p>
          <a:p>
            <a:r>
              <a:rPr lang="cs-CZ" sz="3200" dirty="0"/>
              <a:t>Stručné textové srovnání zjištěných dat – zamyslet se nad daty</a:t>
            </a:r>
          </a:p>
          <a:p>
            <a:endParaRPr lang="cs-CZ" sz="3200" dirty="0"/>
          </a:p>
          <a:p>
            <a:endParaRPr lang="cs-CZ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095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64BE1-3153-43AB-84A1-D82B6BC88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4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DF2A9-CBF7-44C4-BBC8-77B42B85C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Prezentace 4.11.</a:t>
            </a:r>
          </a:p>
          <a:p>
            <a:r>
              <a:rPr lang="cs-CZ" sz="3600" dirty="0"/>
              <a:t>Max. 10 minut</a:t>
            </a:r>
          </a:p>
          <a:p>
            <a:r>
              <a:rPr lang="cs-CZ" sz="3600" dirty="0"/>
              <a:t>Odevzdat do příslušné odevzdávárny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9285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DDFDDE-74CF-46C9-AB65-D0266007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53452C-07FA-4826-8851-1E030BDCA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dirty="0"/>
              <a:t>DĚKUJI ZA POZORNOST!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340290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2426"/>
      </a:dk2>
      <a:lt2>
        <a:srgbClr val="E2E6E8"/>
      </a:lt2>
      <a:accent1>
        <a:srgbClr val="C3784D"/>
      </a:accent1>
      <a:accent2>
        <a:srgbClr val="B13B41"/>
      </a:accent2>
      <a:accent3>
        <a:srgbClr val="C34D84"/>
      </a:accent3>
      <a:accent4>
        <a:srgbClr val="B13BA3"/>
      </a:accent4>
      <a:accent5>
        <a:srgbClr val="A04DC3"/>
      </a:accent5>
      <a:accent6>
        <a:srgbClr val="6545B5"/>
      </a:accent6>
      <a:hlink>
        <a:srgbClr val="3C8AB6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123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Garamond</vt:lpstr>
      <vt:lpstr>SavonVTI</vt:lpstr>
      <vt:lpstr>POHRANIČÍ A PŘESHRANIČNÍ SPOLUPRÁCE</vt:lpstr>
      <vt:lpstr>Cvičení 4</vt:lpstr>
      <vt:lpstr>Cvičení 4</vt:lpstr>
      <vt:lpstr>Cvičení 4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POHRANIČÍ A PŘESHRANIČNÍ SPOLUPRÁCE</dc:title>
  <dc:creator>Mirjana Stanojevic</dc:creator>
  <cp:lastModifiedBy>Mirjana Stanojevic</cp:lastModifiedBy>
  <cp:revision>4</cp:revision>
  <dcterms:created xsi:type="dcterms:W3CDTF">2019-10-21T16:10:49Z</dcterms:created>
  <dcterms:modified xsi:type="dcterms:W3CDTF">2019-10-21T16:24:11Z</dcterms:modified>
</cp:coreProperties>
</file>