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notesSlides/notesSlide3.xml" ContentType="application/vnd.openxmlformats-officedocument.presentationml.notesSlide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ink/inkAction22.xml" ContentType="application/vnd.ms-office.inkAction+xml"/>
  <Override PartName="/ppt/ink/inkAction23.xml" ContentType="application/vnd.ms-office.inkAction+xml"/>
  <Override PartName="/ppt/ink/inkAction24.xml" ContentType="application/vnd.ms-office.inkAction+xml"/>
  <Override PartName="/ppt/ink/inkAction25.xml" ContentType="application/vnd.ms-office.inkAction+xml"/>
  <Override PartName="/ppt/ink/inkAction26.xml" ContentType="application/vnd.ms-office.inkAction+xml"/>
  <Override PartName="/ppt/ink/inkAction27.xml" ContentType="application/vnd.ms-office.inkAction+xml"/>
  <Override PartName="/ppt/ink/inkAction28.xml" ContentType="application/vnd.ms-office.inkAction+xml"/>
  <Override PartName="/ppt/ink/inkAction29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sldIdLst>
    <p:sldId id="386" r:id="rId2"/>
    <p:sldId id="256" r:id="rId3"/>
    <p:sldId id="342" r:id="rId4"/>
    <p:sldId id="341" r:id="rId5"/>
    <p:sldId id="379" r:id="rId6"/>
    <p:sldId id="380" r:id="rId7"/>
    <p:sldId id="261" r:id="rId8"/>
    <p:sldId id="381" r:id="rId9"/>
    <p:sldId id="382" r:id="rId10"/>
    <p:sldId id="383" r:id="rId11"/>
    <p:sldId id="384" r:id="rId12"/>
    <p:sldId id="269" r:id="rId13"/>
    <p:sldId id="270" r:id="rId14"/>
    <p:sldId id="271" r:id="rId15"/>
    <p:sldId id="272" r:id="rId16"/>
    <p:sldId id="273" r:id="rId17"/>
    <p:sldId id="385" r:id="rId18"/>
    <p:sldId id="387" r:id="rId19"/>
    <p:sldId id="388" r:id="rId20"/>
    <p:sldId id="389" r:id="rId21"/>
    <p:sldId id="259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69" r:id="rId6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4" autoAdjust="0"/>
    <p:restoredTop sz="94660"/>
  </p:normalViewPr>
  <p:slideViewPr>
    <p:cSldViewPr>
      <p:cViewPr varScale="1">
        <p:scale>
          <a:sx n="85" d="100"/>
          <a:sy n="85" d="100"/>
        </p:scale>
        <p:origin x="146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12T13:38:51.38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196">
    <iact:property name="dataType"/>
    <iact:actionData xml:id="d0">
      <inkml:trace xmlns:inkml="http://www.w3.org/2003/InkML" xml:id="stk0" contextRef="#ctx0" brushRef="#br0">13162 3754 0,'0'0'229,"0"-28"-226,-28 28 1,28 0 24,0 0 0,0 0 4,0 28-24,0-28 0,-28 0-3,28 28 2,-28-28-7,28 0 4,0 28 8,0 0-3,0-28-5,0 28-1,0-28 2,0 28 4,0 0-1,0-28-1,0 28 2,0-28-6,0 28 2,0-28-2,0 28 5,0 0 4,0-28-4,0 28-3,0-28-2,0 28 2,0 0-2,-28-28 6,28 28-6,0-28 1,0 28 1,0-28-2,0 29 2,0-1 3,0-28-1,0 28 2,0-28-2,0 28 2,0 0-1,0-28-1,0 28-2,0-28 2,0 28-2,0-28-2,0 28 6,0 0-1,0-28-5,-28 28 1,28 0 1,0 0-1,0-28-1,0 28 10,0-28-6,0 28 2,-28-28-5,28 28 0,0-28-1,0 28 2,0-28 2,-28 0 5,28 28-8,0-28 4,0 28 9,0 0-9,0-28-5,0 0 1,-28 0 1,28 28-1,0-28-1,0 28 5,0 0 9,0-28-10,0 0 13,-28 0-15,0 28-1,28-28 7,0 28-2,0-28 2,0 28-2,0 0-6,0-28 5,0 28 1,0-28-2,0 28 2,0 0 11,0-28-9,-28 28-6,28-28 2,0 28 2,0-28-6,0 28 2,0 0-1,0-28-1,0 28 2,0-28-2,0 28 6,0-28-2,0 28 6,0 0-9,0-28 3,0 28 6,0-28-10,0 0 1,0 28 5,0 0-1,0-28-1,0 28 2,0-28 46,0 28-33,0-28-16,0 0 2,0 28 0,0 0 24,0-28-23,0 28 47,0-28-53,0 28 6,0 0 3,0-28 19,0 28-23,0-28 0,0 28 0,0-28 12</inkml:trace>
    </iact:actionData>
  </iact:action>
  <iact:action type="add" startTime="3522">
    <iact:property name="dataType"/>
    <iact:actionData xml:id="d1">
      <inkml:trace xmlns:inkml="http://www.w3.org/2003/InkML" xml:id="stk1" contextRef="#ctx0" brushRef="#br0">9801 5295 0,'0'0'52,"0"0"-47,0 0 0,0 28 3,0-28-5,28 0 0,-28 28 3,0 0 8,28-28-6,-28 0-4,28 28 0,-28-28 4,0 28-4,0 0 0,0 0 0,0-28 0,0 28 0,28 0 0,-28-28 4,0 28 1,28-28-6,0 28 5,-28-28 0,0 0-4,0 28 4,0 0 0,28-28-4,-28 0 0,0 0 0,28 28 1,-28-28 2,0 28 1,0 0-4,28-28 0,0 0 0,-28 28 4,0-28 8,0 28-8,0-28 4,0 0-8,28 28 4,-28 0 1,0-28-2,0 28 1,0-28 0,0 28 0,28-28-4,-28 28 12,28-28-12,-28 0 0,0 0 0,0 28 5,0-28-3,0 28 0,0-28-3,0 28 2,0 0 3,28-28 0,-28 0-5,0 0 5,56 0-3,-56 0-2,28 0 2,-28 29 7,28-29-8,-28 28 4,0-28 3,0 28-6,0 0 3,0-28-5,28 28 6,0-28-1,-28 28-4,0-28-1,0 28 2,0-28 2,28 0-3,-28 28 9,0-28-6,0 28 10,0-28-5,0 0-9,0 28 1,28-28 5,-28 28-5,0-28 3,0 28 2,28-28-5,-28 0-1,0 0 1,0 28 5,0 0-2,28-28-3,-28 0 0,0 28 1,0-28 2,28 0 2,-28 28 6,0-28 1,0 28-11,0 0 3,28-28-4,-28 28 0,28-28 0,-28 0-1,0 28 2,0-28-2,28 28 2,-28-28 2,28 0 6,-28 28-9,0-28 3,0 0 1,0 28 1,0-28-2,28 28 1,0 0 1,-28-28-2,0 28 2,28-28-1,-28 0-1,0 0 81</inkml:trace>
    </iact:actionData>
  </iact:action>
  <iact:action type="add" startTime="5194">
    <iact:property name="dataType"/>
    <iact:actionData xml:id="d2">
      <inkml:trace xmlns:inkml="http://www.w3.org/2003/InkML" xml:id="stk2" contextRef="#ctx0" brushRef="#br0">10697 3082 0,'-28'0'4,"28"28"1,-28-28-2,28 28 1,-28-28 1,28 28-1,-56-28-1,56 0 2,-28 28-2,28 0 1,-28-28 1,0 0 7,28 28-9,0-28 1,0 0 0,-28 0 1,28 0 2,-28 28 2,0 0-2,28-28 1,-28 0-3,28 28-1,-56-28 0,56 0-1,-28 28 2,28-28-1,-28 0 0,28 28 0,0 0 0,-56-28 0,56 0-1,-28 28 2,28-28-2,-28 0 1,0 28 1,28 0-1,-28-28 0,0 28 0,0-28-1,28 28 2,-28 0-1,28-28 0,-28 0-1,0 28 6,28-28-6,-28 28 2,28-28-3,-28 0 4,28 0-3,-56 28 2,56 0-1,-56-28 0,56 28-1,-28-28 3,28 28-2,-28-28 0,0 0 4,28 28 4,-28-28-4,28 0-5,0 28 2,-28-28-2,28 0 1,-28 28 0,0-28 1,28 28-1,0-28-1,-28 0 1,28 28 0,-28-28 1,0 28-2,0-28 0,28 28 1,-28-28 0,0 0 1,28 28-2,0-28 1,-28 0 0,28 28 4,-28-28 0,0 28 2,28 0-7,0-28 5,-28 0 13,28 28-18,0-28 9,0 28-3,0 0-5,-28-28 0,28 28 4,0-28-1,0 29-2,0-29-2,0 28 2,-28-28 7,28 28-8,-28-28-1,28 0 1,0 28 1,0-28 2,0 28 10,0-28-10,0 28-3,0 0 5,0-28-6,0 28 6,0-28-6,0 28 0,0 0 3,0-28 1,0 28-2,0-28-2,0 0 1,0 28 0,0-28 0,28 0 1,-28 28-1,0-28-1,28 0 2,-28 0-2,28 28 6,-28-28-2,0 28-2,0-28-2,28 0 2,-28 28-1,28-28 0,-28 28-1,0-28 1,0 0 8,0 28-3,28-28-5,-28 0 3,28 0 2,0 28-5,-28-28-1,28 28 2,0 0-1,0-28 0,0 28 0,-28-28-1,28 28 2,0-28-3,28 0 2,-28 0 2,0 0-3,28 0 2,-56 0 2,28 0-2,0 0-1,0 0 0,-28 0-1,28 0 1,-28 0 4,28 0-4,0 0 1,-28 0-2,28 0 1,-28 0 0,28 0 5,0 0-1,0 0-4,-28 0-1,28 0 2,0 0-1,0 0 0,0 0 0,-28 0-1,56 0 1,-28 0 1,0 0-1,0 0 0,0 0 0,0 0 0,28 0 0,-28 0 0,0 0-2,0 0 3,0 0-2,-28 0 1,28 0 0,28-28 0,-28 28 0,28 0 1,-28 0-2,0-28 1,28 28 1,-56 0-2,28 0 2,0 0-2,0-28 2,0 28-2,-28 0 1,28 0 1,0 0-1,-28-28-1,28 28 1,-28 0 0,28-28 1,0 28 3,-28-28-5,28 28 2,-28 0-2,28 0 1,0 0 0,-28 0 0,28-28 0,0 28 0,0-28 0,28 28 0,-28 0 2,28-56-4,0 28 3,-28 28-2,0 0 2,0-28-2,0 28 1,0-28 1,-28 28-1,56-28-1,-56 28 1,56 0 0,-56-28 1,28 0-2,-28 28 1,28 0 0,-28 0 1,28-28-2,-28 28 1,28 0 0,-28-28 0,0 28 0,28-28 0,-28 28 0,28 0 0,0 0 1,-28-28 0,28 28-3,-28-28 2,28 28 1,-28-28-2,28-1 1,0 29 1,0 0-1,-28-28-1,28 28 2,0 0-2,0-28 2,-28 28-2,56-28 2</inkml:trace>
    </iact:actionData>
  </iact:action>
  <iact:action type="add" startTime="7347">
    <iact:property name="dataType"/>
    <iact:actionData xml:id="d3">
      <inkml:trace xmlns:inkml="http://www.w3.org/2003/InkML" xml:id="stk3" contextRef="#ctx0" brushRef="#br0">10809 2970 0,'0'0'69,"28"0"-59,-28 0 8,28-28-10,0 28-2,0-28-3,0 0 0,0 28 2,28 0-2,-28 0 3,0-28-4,56 28 3,-56-28-2,28 0 1,0 28 0,28 0 0,-28-28-1,-28 0 2,56 28-1,-28 0 0,-28-28 0,28 0 0,-56 28 0,28 0 0,28 0 0,-56 0 0,56 0 0,-28 0 0,-28 0 0,56 0 0,-56 0 0,28 0 0,0 0 0,0 0 0,28 0 0,-28 0 0,0 0 0,0 0 0,-28 0 0,56 0 0,-56 0 0,56 0-1,-28 0 2,0 0-1,29 0 1,-1 0-2,-28 0 1,0 0 0,0 0 0,0 0 0,0 0 0,0 0 0,0 0-1,0 0 7,-28 0-3,28 0-3,-28 0 0,28 0 0,-28 0 0,28 0 4,-28 0 0,28 28-4,-28-28 0,56 28 0,-56-28 0,28 28 0,-28-28 0,28 0 0,0 28 0,-28-28 4,28 0 0,-28 28-4,0 0 5,28-28-6,-28 0 1,28 0 0,-28 28 0,0-28 0,0 0 0,28 28 0,-28 0 0,0-28 4,28 28-3,-28-28-2,28 56 1,-28-56 0,0 28 5,0-28-6,0 28 2,0-28-2,0 28 2,0 0-1,28 0 0,-28-28-1,0 28 2,0 0-1,0-28-1,28 28 2,-28-28-2,28 0 2,-28 0-2,28 0 2,-28 0-2,0 28 1,0 0 5,0-28 14,0 0-20,-28 0 3,0 0-3,0 0 2,0 0-1,0 28 0,0-28 0,28 0-1,-28 28 2,28-28-2,-28 28 0,28 0 3,-28 0-2,28 0 0,0 0 0,0-28-1,-28 56 2,28-56-2,-28 0 2,28 0 10,-28 0-6,0 0-5,28 0 3,-28 28-2,28-28-2,-28 28 2,0-28 3,28 0-5,-28 28 2,28-28-2,-28 28 2,0-28-1,28 0-1,-28 0 2,0 0-1,0 28 0,28-28-1,-28 0 2,28 0-2,-28 28 1,28 0 3,-28-28-3,0 0 4,28 0-4,0 28 0,-28-28 0,28 0 1,-28 0-2,0 28 5,28-28-3,-28 0-2,28 0 1,0 0 0,0 28 2,-29-28-4,29 0 6,-28 0 0,0 0 0,28 28-3,0-28 3,-28 0 1,28 28-5,0-28-1,-28 0 2,28 0 2,0 28 2,-28-28 3,28 0-5,0 28 11,-28-28 4,28 0-17,0 0-2,-28 28 2,28-28 2,0 28-4,0-28 2,-28 28 4,28 0-1,0-28-1,0 28 28,0-28-2</inkml:trace>
    </iact:actionData>
  </iact:action>
  <iact:action type="add" startTime="17017">
    <iact:property name="dataType"/>
    <iact:actionData xml:id="d4">
      <inkml:trace xmlns:inkml="http://www.w3.org/2003/InkML" xml:id="stk4" contextRef="#ctx0" brushRef="#br0">11957 8741 0,'0'28'4,"0"-28"2,0 28 2,28-28-5,-28 28 0,0-28 3,28 28-3,0 0 0,-28 28 3,56-28-4,-28 28 2,28-28 0,-28 0 0,28 0 0,-56 0 0,28 0 1,29 0-1,-57-28-1,56 28 1,-56 0 0,28 0 0,0-28 1,-28 0-2,28 28 2,-28-28-2,28 28 0,-28-28 2,0 0-1,28 0 1,0 28 3,-28-28-5,28 0 2,-28 28-1,28-28 0,0 0-2,-28 28 4,28 0-2,-28-28-1,56 0 2,-28 0-1,0 28 0,-28-28-2,28 0 4,-28 0 1,0 0-3,0 28 1,28-28-1,-28 28 0,0-28-2,0 28 4,28-28-2,-28 0-1,0 28 2,28 0-3,-28-28 3,0 28 0,28-28-1,-28 56-1,0-56 1,28 28 1,-28-28-3,28 28 4,-28-28-3,28 28 1,-28 0 1,0-28-2,0 28 2,28-28 2,-28 0-3,28 28 1,-28 1-1,0-29-1,28 28 0,-28-28 2,0 28-1,0-28 0,28 28 1,-28 0-1,0-28-1,0 0 1,0 28 1,28-28-2,-28 28 2,0 0-3,0-28 6,0 28-4,0-28 0,0 28 0,0-28 0,28 28 0,-28 0 0,0 0 2,0-28-4,0 28 2,28 0 0,-28-28 0,0 28 0,0 0 0,0 0 0,0-28 0,0 28 2,0 0-4,28 0 2,-28-28 0,0 28 0,0-28 1,0 28-2,0-28 1,0 28 0,0 0 0,0-28 0,0 28 0,28-28 4,0 28-4,-28 0 0,0-28 1,0 28-2,0-28 1,0 56 0,0-56 0,0 28 0,0 0 0,0 0 0,28-28 0,-28 0 0,0 28 0,0-28 0,0 28 2,0-28-4,0 28 3,0 0-2,0-28 1,0 28 0,0-28 0,0 28 0,0 0 0,0-28 0,28 28 0,-28-28 0,0 28 0,0-28 1,0 28-2,0 0 1,0-28 0,0 28 0,28-28 0,-28 28 0,0 0 0,0-28 0,0 28 2,0 0-4,0 0 2,0 0 0,0 0 0,0 0 1,0-28-2,0 28 1,28-28 0,-28 28 2,0-28-4,0 28 2,0 0 0,0 0 2,0-28-4,0 28 2,28 0 0,-28 0 2,0 0-4,0 0 2,0-28 0,0 28 2,0-28-4,0 28 2,28 0 0,-28-28 1,0 28-1,0-28 0,28 29 0,-28-1 0,0 0 0,0-28 0,0 0 0,0 28 0,0 0 0,0-28 0,28 0 1,-28 28-1,0-28-1,0 28 1,0-28-1,28 28 1,0 0 1,-28-28 3,0 28 0,0-28-4,28 28 4,-28 0-4,0-28 0,28 0 0,-28 28 0,0-28 0,0 56 0,0-56 0,0 28 0,28-28 4,-28 28-4,0-28 0,0 28 1,0 0-2,0-28 1,0 28 0,0-28 0,28 28 1,-28 0-2,0-28 1,0 28 0,0-28 0,0 28 0,0-28 0,0 28 0,0 0 0,0-28 0,28 28 0,-28-28 0,0 28 0,0-28 0,0 28 0,0 0 4,0-28 0,0 28-4,0 0-1,0 0 3,0-28 1,0 28-3,0-28-1,0 56 3,0-56 1,0 28-2,0-28-2,0 28 2,0 0-1,0-28-1,0 28 2,0-28-3,0 28 4,0-28-3,0 28 1,0 0 1,0-28-2,0 28 2,0-28-2,0 28 2,0 0-2,0-28 1,0 28 1,0-28-3,0 28 7,0-28-6,0 28 3,0 0 2,0-28-6,0 28 2,0 0 2,0 0-3,0-28 1,0 0 0,0 28 1,0-28-2,0 28 5,0-28 8,0 28-11,0-28-2,0 28 6,28-28-5,-28 28 0,0-28-1,0 28 0,0 0 3,0-28 1,0 28-2,0-28-2,0 0 1,0 0 0,28 0 1,0 0-1,-28 28-2,0 0 3,0-28-2,0 28 3,0 0-2,0-28-2,0 28 4,0 0 2,0-28-1,0 28-2,0-28 1,0 29 4,0-1-6,0-28-1,0 0 1,0 0-1,28 0 3,-28 0 1,28 0-2,-28 0-2,28 0 2,-28 0-2,0 0 1,28-28 1,-28 28 2,0 28-2,0-28 2,0 28 6,28-28-9,-28 0-1,0 28 1,0-28 4,0 0-4,0 28 0,28 0 1,-28-28 2,0 28-2,0-28-2,0 56 2,0-56 2,0 28-3,0-28 0,0 0 0,56 0 1,-56 0-3,28 0 4,-28 0 1,0 0-3,0 28 1,0-28-2,0 0 5,0 28-3,0 0-1,0-28-1,-28 28 2,28-28-3,0 0 3,0 28 0,0-28-2,0 28 2,0 0-1,0 0 0,0 0 0,0 0-2,0 0 4,0 0-4,0 0 4,0 0 0,0-28-1,0 28-2,0-28 2,0 28-2,0-28 1,0 0 0,0 28 4,0 0-4,0-28 0,0 28 0,0-28 0,0 28 0,0-28 4,0 28-2,0 0-4,0-28 6,0 28-4,0-28 0,0 28 4,0 0-3,0-28-2,0 28 5,0-28-3,0 28 2,0-28 2,0 28-6,0 0 1,0-28 4,0 28-4,0-28 0,0 28 4,0 0 0,0-28-4,0 28 0,0-28 1,0 28-2,0-28 5,0 28 0,0 0 0,0-28 0,0 28-4,0-28 5,0 28 4,0 0-1,0-28-5,0 28 2,0-28-6,0 0 1,0 28 1,0-28 2</inkml:trace>
    </iact:actionData>
  </iact:action>
  <iact:action type="add" startTime="19506">
    <iact:property name="dataType"/>
    <iact:actionData xml:id="d5">
      <inkml:trace xmlns:inkml="http://www.w3.org/2003/InkML" xml:id="stk5" contextRef="#ctx0" brushRef="#br0">14758 16977 0,'0'0'4,"0"-28"16,-28 28-10,0 0-4,28-28 4,-28 0-7,28 28 1,0 0 1,-28-28 0,28 28-3,0-28 1,0 28 0,-28-56 2,0 56 4,28-28-1,0 28-5,0-28 2,-28 28-1,28-28 0,0 28-1,-28 0 0,0 0 1,28-28 0,-28 28 2,28 0 0,0 0-1,-28 0 8,28-28 7,-28 0-12,0 28-4,28 0 3,-28 0 2,28 0-6,-28 0 2,0 0 3,28 0-5,-28 0 14,28 0-10,-28 0 2,28 0-2,-28 28-3,0-28 1,28 0-2,-28 0 2,28 28-1,-28-28 0,0 0 0,28 0-1,-28 28 2,28-28-2,-28 28 2,28-28-2,-28 0 1,0 0 4,28 0-5,0 28 3,-28-28-2,28 0-1,0 0 1,-28 28 1,28-28-3,-28 28 8,28-28-3,-28 28 2,28-28 18,0 0-19,-28 0-4,28 28 2,0-28 1,0 0 20,-28 0-19,28 28-5,0 0 23,0-28-20,0 28-1,0-28 7,0 28-7,0-28 2,0 28-3,0 0 4,0-28 0,0 0-5,0 28 14,0-28-9,0 28 0,0-28 0,0 28 0,28-28-4,-28 28 0,0-28 4,0 28-5,0-28 6,0 0-5,28 0 4,-28 28-4,0 0 4,0-28-4,28 0 3,-28 0-3,28 0 1,-28 0-1,28 28 0,0-28 4,0 28 0,-28 0-5,28-28 2,-28 0-1,28 28 4,0-28-5,-28 0 2,28 0-1,-28 28 0,28-28 4,0 0 4,-28 0-8,0 0 0,0 28 0,28-28 0,-28 28 0,56-28 0,-56 0 0,28 0 1,0 0-1,0 0 3,-28 0-3,28 0 1,-28 0-3,28 0 4,-28 0-4,28 0 8,0 0-2,-28 0 11,28 0-10,-28 28 3,0-28-9,28 0 2,0 0-1,-28 0-1,28 0 2,-28 0-3,28 0 4,-28 0-3,28 0 6,0 0 3,-28 0 25,28 0-30,-28 0 4,28 0-6,0 0 1,-28 0-1,28 0 4,-28 0 2,28 0-6,-28 28-1,28-28 0,0 0 4,-28 0-1,28 0-2,-28 0 2,28 0 6,-28 0-10,28 0 6,0 0 3,-28 0-9,28 0 6,-28 0 10,28 0-12,0 0 3,-28 0-4,0-28 4,0 28-8,0 0 3,0-28 20,0 0-17,28 28-4,-28 0-2,28 0 4,-28 0 21,28-28-18,-28 0-5,0 0 0,0 28-1,0 0 3,0-28-4,0 0 2,0 0 0,0 28-1,0-28 3,0 28 1,0-28-2,-28 28-1,28 0 6,0-28-1,0 0 0,0 28-6,-28-28 6,28 28-6,0 0 1,0-28-1,0 0 3,0 28 2,-28 0 1,28-28-1,0 28-2,0 0 3,0-28 0,0 28-2,0-28 2,0 0-1,-28 28 0,28 0-1,0 0 9,-28 0-3,28-28-5,0 28-1,-28 0 10,28-28-13,0 28 11,-28 0-6,0 0-5,28-28 4,-28 0-4,28 28-1,-28-28 2,0 28-1,28 0-1,-28 0 2,28 0-2,-28 0 2,0 0-1,28 0 2,0-28 0,-28 28-2,28 0 15,0-28-10,-28 28-1,0 0-4,28 0 7,-28 0-6,28 0-2,-28 0 2,28 0-2,-28 0 2,0 0 5,28 0-2</inkml:trace>
    </iact:actionData>
  </iact:action>
  <iact:action type="add" startTime="23216">
    <iact:property name="dataType"/>
    <iact:actionData xml:id="d6">
      <inkml:trace xmlns:inkml="http://www.w3.org/2003/InkML" xml:id="stk6" contextRef="#ctx0" brushRef="#br0">12798 5995 0,'0'-28'64,"0"28"-56,0 0 48,0-28-52,0 28 1,-28-28 0,28 0-3,0 28 5,0-28-3,0 0 1,0 0-1,0 28 0,-28 0 0,28-28 0,0 28 0,0 0 4,0-28-4,-28 28 0,28 0 8,0-28-4,0 0 5,0 28-6,0-28-3,0 28 4,0-28 0,0 0 0,0 28 0,0-28 0,0 28-4,0 0 4,0-28 4,0 28-4,28-28 0,-28 0 0,0 28-4,0 0 0,28-28 1,-28 28 2,0-28 1,0 0-3,0 28-1,0 0 0,0-28 1,28 28-3,0 0 7,-28-28-2,0 28-3,0 0 1,28-28-1,-28 0 3,0 28 1,28-28-4,0 28 1,-28 0-1,0 0 0,0-28 1,28 0 2,-28 28-5,0 0 2,28 0 2,-28-28-4,0 28 10,0 0-8,0-28 0,28 28 6,0 0-2,-28-28-4,0 0 4,0 28 2,0-28-4,0 28-3,0 0 0,28-28 7,-28 0-2,28 28-2,-28-28 0,0 28-3,0 0 0,0-28 7,0 28-4,0-28 0,0 0 6,0 28-6,28 0 4,0-28 0,-28 28-1,0 0-2,0-28 3,0 0 6,0 28-10,0-28 12,0 28-12,0-28 4,0 28-8,0-28 8,0 0-2,0 28 2,0-28 0,0 28-3,28-28 2,-28 28 5,0-28-4,0 28-8,28 0 8,-28-28 6,0 28 14,0-28-20,0 28 9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0:10:30.8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7723">
    <iact:property name="dataType"/>
    <iact:actionData xml:id="d0">
      <inkml:trace xmlns:inkml="http://www.w3.org/2003/InkML" xml:id="stk0" contextRef="#ctx0" brushRef="#br0">18847 4847 0,'-28'0'10,"0"0"-1,-28-28 2,-1 0-1,29 28-2,-56-28 2,56 28 1,-28 0-2,0 0 2,-28 0-1,28 0 0,0 0 0,0 0 1,0 0 0,0 0-2,-56 0 1,56 0 1,28 0-1,0 0 1,-28 0-1,28 0 0,0 0 0,-28 28 0,56-28 0,-56 28-2,28-28 2,0 28 1,-28 0-1,28 0 0,-28-28 0,28 56 0,-28-28 0,0-28 3,28 28-3,-28 0-2,28-28 2,0 0 3,0 56-3,0-56-3,0 0 6,0 56-3,0-56 0,0 56 1,-28 0-4,28 0 6,0 28-3,0-28 1,-28-28-5,28 28 7,0 0-6,-28-28 4,56 28 2,-28 0-3,0-28 0,0 28 1,0-28-2,0 28 1,28-28 0,0 0 0,-28 0 1,0 28-3,28-27 2,0 55 0,-28 0 0,0-28 1,0 0-1,28 0 0,0-56 0,0 28 253,-28 28-251,-28 28-4,0 0 5,28 28-3,0 0-3,28 0 6,-28 0-3,28-28 0,0 0 0,0 0-2,0 0 5,0-28-2,0 0-5,0-28 4,0 56 5,0-28-6,0-28 0,0 28-1,0-28 2,28 0 0,0 28 0,0-56 2,0 28-4,0 1 2,0-1 0,28 28 1,0-28 1,0 28-2,28-28-2,-28 0 2,-28 0 0,28-28 0,0 28 0,-28 0 0,56-28 1,-56 0-1,28 28 2,0 0-3,28 0 2,-56 0-2,28-28 2,0 28-1,0 0-1,0-28 1,0 28 2,28-28-2,-28 28 0,0 0-2,0-28 3,28 0 1,-28 0-4,0 0 2,0 0 0,28 0 0,-28 0 2,28 0-4,0 0 3,0 0-1,-28 0 0,28 0 0,-28-28 0,28 0 0,-28-28 0,0 28 1,1 0-1,-57 28 233,28 0-233,28 0 1,0 0-2,0 0 2,28-28 3,-28 0-5,28 28-2,-28-56 6,0 28-2,0 0-1,0-28-1,-28 28 2,28-28-1,-28 28 1,28-28-5,-28 27 7,0 1-3,0-28-2,0 28 2,0 0 0,0-28 3,0 0-3,0-28-2,0 0 2,-28 0 0,28 0 0,-28 0 0,28 0 0,-28 0 1,0 28-2,0 28 1,0-28 0,0 0 0,0 28 0,0-28 2,0 0-3,0-28 1,0 0 0,0-28 0,0 56 2,0 0-4,0-28 2,0 28 1,0 0-1,0-28 2,0 27-2,0 29-2,0-28 4,-28-28-2,28 28-1,-28 0 1,0 0 0,28 0 2,-28 0-4,0 0 2,0 0 0,28 28 1,-28 0 0,28-28-1,-56 28 0,56 0-1,-28 28 1,0-56 2,-28 56-3,0-56 0,0 28 2,0-28-1,-28 28 0,28 28 0,0-56 2,0 28-4,0 28 2,28 0 2,0 0-3,28 0 1,-28 0 237,28-28-237,-28 28 0,0-28-3,0 28 3,0 0 3,0-28-2,0 28-2,-28-28 2,27 28-1,-27 0 0,0 0-3,-28-28 6,0 28-6,56 0 3,-28 0 4,28 0-8,-28 0 5,28 0-1,0 0 3,-28 0-3,56 28 1</inkml:trace>
    </iact:actionData>
  </iact:action>
  <iact:action type="add" startTime="32717">
    <iact:property name="dataType"/>
    <iact:actionData xml:id="d1">
      <inkml:trace xmlns:inkml="http://www.w3.org/2003/InkML" xml:id="stk1" contextRef="#ctx0" brushRef="#br0">18678 6640 0,'0'0'19,"0"-28"1,0 28 0,0-28-7,0 0-5,0 28 2,-56-28 0,28 0 2,0 28-1,-28-28-1,0 0-3,28 28 3,-28-28 4,28 28-7,-28-28 5,0 0-2,28 28-2,0 0 5,-56 0-6,56-28 6,-28 28-5,0 0 2,-28 0 2,56-28-4,-28 28 2,0 0 0,56 0 0,-28 0 3,0 0-3,0 0-2,0 0 2,0 0 0,0 0 2,28 0-4,-28 0 5,28 0-5,-28 0 4,0 0-2,28 28 0,-28-28 1,28 28-3,-28-28 1,28 0 1,0 56 3,-28-56-5,28 28 5,-28 28-6,28-28 3,0 0 4,0 28-7,0-28 3,0 28 0,28 0 2,-28-28-4,28 0 5,0 0-3,0 0 0,0 28 0,0-56 0,0 56-2,0-28 4,0 0-4,-28-28 2,56 56 4,-28-28-8,28 0 5,-28 0-1,0 0 2,0 0-1,28-28-4,-28 0 3,0 28 0,28-28 1,-28 0 1,0 0-4,28 0 5,-28 0-5,0 0 1,0 0 3,28 0-4,-28 0 2,0 0 0,0-28 1,0 28 0,0-28-2,0 0 1,-28 28 0,28-28 0,-28 28 0,28-28 1,0 0-1,-28-28 3,56 0-4,-56 28 1,0-28-2,28 56 2,0-56 3,-28 28-3,0 28-2,0-28 4,0 0-4,0-28 4,0 56-4,0-28 2,0 0 1,0 0-1,0 0 2,0 0-2,0 0-2,0 28 2,-28-56 2,0 56-2,0-28-1,0 0 1,28 0 3,-56 28-6,28-28 3,0 0 0,-28 28 0,56 0 1,-56-28-1,28 0 0,0 28 0,-28 0 2,56 0-4,-28 0 2,0 0 0,0 0 1,0 0-1,0 0 2,28 0-4,-28 0 4,28 0-4,-28 0 5,28 0-5,0 28 4,-28 0-2,28-28-2,-28 0 4,28 28-4,0-28 2,0 28 2,-28 0 0,28 0-5,0 0 3,0 0 0,0 0 2,0-28-4,0 28 4,0 0-4,0 0 3,0 0 1,0 0-2,0-28-2,0 28 4,0-28-4,0 28 3,0 0 1,0-28-4,28 28 14,0-28-14,0 28 6,-28-28-7,56 0 3,-28 0 0,0 0 0,0 0 0,0 0 0,0 0 0,-28 0 1,28 0-2,-28 0 22,0 0-21,0-28 14,28 28-13,-28-28-2,0 0 0,0 0 1,0 28-2,0-28 4,0 0 6</inkml:trace>
    </iact:actionData>
  </iact:action>
  <iact:action type="add" startTime="45722">
    <iact:property name="dataType"/>
    <iact:actionData xml:id="d2">
      <inkml:trace xmlns:inkml="http://www.w3.org/2003/InkML" xml:id="stk2" contextRef="#ctx0" brushRef="#br0">2520 7844 0,'0'0'50,"0"28"-27,0-28-15,28 0 12,-28 0-10,56 0 0,-56 0 0,28 28 1,28-28 1,0 0-1,-28 0-1,28 0 0,0 0-3,-28 0 3,0 0 0,56 0 0,-28 0 3,0 0-2,0 0-2,-28 0 2,56 0-1,-28 0 0,0 0-3,-28 0 6,28 0-2,0 0-4,-28 0 5,28 0-2,0 0 1,-28 0-1,0 0-1,56 0-1,-56 0 4,0 0-4,28 0 3,0 0-1,0 0 0,-28 0 0,28 0 0,-28 0 2,0 0-4,0 0 3,56 0 0,-28 0-2,-28 0 1,28 0 2,0 0-2,0 0-2,0 0 2,28 0 3,-28 0-5,0 0 2,56 0 0,-56 0 0,28 0 0,-28 0 0,-28 0 0,28 0 1,28 0 1,-28 0-4,0 0 2,0 0 0,0 0 0,28 0 2,-28 0-4,0 0 2,0 0 1,0 0-1,28 0 2,-56 0-2,57 0-2,-29 0 2,0 0 1,0 0-1,28 0 0,-28 0 0,0 0 0,0 0 2,0 0-2,0 0-2,0 0 3,-28 0-1,28 0 0,-56 0 0,28 0 0,0 0 0,-28 0 0,28 0 0,0 0 0,-28 0 376,28 0-375,0 0 1,0 0-5,28 0 6,0 0-6,0 0 4,0 0 1,0 0-2,28 0 0,-28 0 1,-28 0-4,28 0 3,0 0 0,0 0 5,28 0-7,-56 0 2,28 0-2,28 0 5,-56 0-3,28 0-3,-28 0 6,56 0-2,-84 0-4,28 0 6,56 0-6,-56 0 3,0 0 3,28 0-6,0 0 4,0 0 2,-28 0-4,28 0-1,0 0 4,-28 0-3,0 0 0,28 0 1,-28 0 1,0 28-1,28-28 2,-28 0-1,0 0-1,28 0 1,-28 0-2,0 0 1,0 0-2,0 0 4,0 0-1,28 0-4,0 0 5,-28 0-1,0 0-1,0 0 1,0 0-4,0 0 6,-28 0-6,56 0 3,-28 0 2,0 0-4,28 0 4,-28 0-4,0 0 3,0-28-1,-28 28 0,56 0 0,-56 0 0,56 0 2,-28 0-2,-28 0-1,28 0 1,0 0 0,0 0 0,0 0 1,0 0-2,0 0 1,-28 0 0,56 0 2,-56 0-3,56 0 1,-56 0 0,28 0 2,0 0-4,0 0 2,-28 0 0,28 0 2,0 28-2,0-28-1,0 0 1,-28 0 0,28 0 2,0 0-2,0 0-2,-28 0 3,28 0 0,0 0-2,-28 28 3,28-28-2,-28 0-2,28 0 4,-28 0-3,28 0 12</inkml:trace>
    </iact:actionData>
  </iact:action>
  <iact:action type="add" startTime="59493">
    <iact:property name="dataType"/>
    <iact:actionData xml:id="d3">
      <inkml:trace xmlns:inkml="http://www.w3.org/2003/InkML" xml:id="stk3" contextRef="#ctx0" brushRef="#br0">2520 9189 0,'0'0'80,"0"0"-70,28 0 0,0 0 0,0 0 4,28 0-5,-28 0 1,28 0-2,0 0 5,0 0-6,-28 0 3,56 0 0,-56 0 3,28 0-6,0 0 4,-28 0 1,28 0-4,-28 0 5,56 0-3,-56 0 0,0 0 1,28 0-2,0 0-2,-28 0 5,28 0-2,0 0 0,0 0 1,-28 0-3,28 0 2,0 0 0,-28 0 0,28 0 0,-28 0 3,28 0-5,-28 0 2,28 0 0,28 0 0,-28 0 1,0-28 0,0 28-1,0 0 0,28 0 0,-28 0-1,-28 0 1,28 0 0,0 0 0,-28 0 0,0 0 2,0 0-2,56 0-1,-56 0 1,28 0 0,0 0 2,0 0-2,0 0-2,-28 0 2,28 0 1,28-28 0,-56 28-2,0 0 1,28 0 1,-28 0-2,0 0 1,0 0 1,0 0-1,0 0 0,0 0 0,0 0 0,28 0 0,0 0 0,0 0 2,0 0-3,-28 0 1,28 0 2,28 0-4,-27 0 4,-1 0-2,0 0 0,28 0-1,-28 0 1,56 0 2,-28 0-4,-28 0 2,0 0 0,0 0 0,0 0 0,0 0 1,-28 0 1,0 0-4,0 0 2,0 0 2,0 0-4,0 0 4,0 0-3,-28 0 1,28 0 1</inkml:trace>
    </iact:actionData>
  </iact:action>
  <iact:action type="add" startTime="91228">
    <iact:property name="dataType"/>
    <iact:actionData xml:id="d4">
      <inkml:trace xmlns:inkml="http://www.w3.org/2003/InkML" xml:id="stk4" contextRef="#ctx0" brushRef="#br0">7617 9245 0,'0'0'171,"0"0"-151,28 0-10,0 0 11,-28 0-11,28 0 0,-28 0 0,28 0 3,0 0-2,0 0-2,-28 0-1,28 0 6,-28 0-8,28 0 7,0 0-6,-28 0 3,28 0 11,-28 0-11,28 0 0,0 0 3,-28 0 4,28 0 7,-28 0-7,28 0 6,-28 0-16,0 0 3,28 0 10,0 0 14,-28 0-17,28 0 4,-28-28 2,28 28-16,0 0 26,-28 0-26,28 0 16,-28 0-5,28-28 3,-28 28-1,28 0 0,0 0 3,-28 0-15,28 0 11,-28 0 22</inkml:trace>
    </iact:actionData>
  </iact:action>
  <iact:action type="add" startTime="92849">
    <iact:property name="dataType"/>
    <iact:actionData xml:id="d5">
      <inkml:trace xmlns:inkml="http://www.w3.org/2003/InkML" xml:id="stk5" contextRef="#ctx0" brushRef="#br0">8765 9189 0,'28'0'22,"0"0"26,-28 0-28,28 0-6,-28 0-7,28 0 5,0 0-4,0 0 5,-28 0-5,28 0 4,0 0-5,0 0 3,-28 0 1,28 0 2,-28 0 4,28 0-3,0 0 5,-28 0 9,28 0 15,-28 0-25,28 0 15,-28 0-16,28 0 24,0 0-17,-28 0-8,28 0 18</inkml:trace>
    </iact:actionData>
  </iact:action>
  <iact:action type="add" startTime="96760">
    <iact:property name="dataType"/>
    <iact:actionData xml:id="d6">
      <inkml:trace xmlns:inkml="http://www.w3.org/2003/InkML" xml:id="stk6" contextRef="#ctx0" brushRef="#br0">7001 9301 0,'-28'0'104,"0"0"-94,-56 0 0,0 0-3,0 0 4,-28 0-2,28 0 1,0 0 1,0 0 1,-28 0-2,56 0 1,0 0 1,0 0-4,-29 0-1,29 0 3,28-28 1,-28 28-1,56-28-1,-28 28 3,-28 0-3,28 0 1,-28-28 2,0 28-4,28 0 5,0-28-5,-56 28 4,56 0-4,0 0 2,-28 0 0,-28 0 0,28 0 2,0 0-3,0 0 1,0 0 0,-28-28 0,0 28 0,28 0 0,0 0 0,0 0 0,0 0 0,0 0 2,28 0-2,-28 0-1,0 0 1,-28 0 2,56 0-4,-56 0 2,56 0 2,-56 0-3,28 0 2,28 0-2,0 0 1,-28 0 0,28 0 2,0 0-2,-28 0 1,28 0-3,-28 0 2,28 0 0,-56 0 0,28-28 0,28 28 0,-28 0 0,0 0 1,0-28-1,28 28 2,0 0-4,0-28 2,-28 28 0,28 0 0,0 0 1,0 0-1,-28 0 0,0 0 0,28 0 0,-28 0 0,28 0 0,0 0 0,0 0 1,-28 0-1,56 0 0,-56 0 0,28 0 0,0 0 2,28 0-4,-28 0 4,0 0-2,28 0-1,-28 0 3,0 0-4,28 0 12,0 0 71,28 0-78,28 0-5,0 0 2,-28 0 0,28 0 0,0 0 1,0 28-1,0 0-1,0-28 2,0 0-1,0 28 2,-28-28-4,56 28 2,-28-28 0,-28 28 3,28-28-5,-28 0 2,0 0 0,-28 0 0,28 0 0,0 0 0,0 0 1,28 28-1,-56-28 0,28 0 0,28 0 0,-28 0 2,0 0-3,0 0 1,0 0-1,0 0 2,56 0 1,-28 0-4,0 0 4,0 28-4,0-28 2,28 0 0,-28 0 0,0 0 2,0 0-3,0 0 1,28 0 0,0 0 2,0 0-2,0 0 0,-28 0-2,-28 0 2,28 0 1,-56 0-1,28 0 0</inkml:trace>
    </iact:actionData>
  </iact:action>
  <iact:action type="add" startTime="119907">
    <iact:property name="dataType"/>
    <iact:actionData xml:id="d7">
      <inkml:trace xmlns:inkml="http://www.w3.org/2003/InkML" xml:id="stk7" contextRef="#ctx0" brushRef="#br0">2604 10366 0,'0'0'80,"0"0"-70,28 0 4,0 0-5,56 0 1,-28 0 0,0 0 1,0 0-2,28 0 2,-28 28-1,28-28 0,-28 0-3,0 0 3,0 0 3,0 0-3,28 0-2,-28 0 5,0 0-4,-28 0-1,28 0 2,0 0 0,0 0 0,-28 0 0,28 0 3,28 0-5,-56 0 2,28 0 0,-28 0 0,56 0 2,-28 0-4,-28 0 2,28-28 0,28 28 1,-28 0 1,-28 0-4,28 0 2,28 0 0,-56 0 0,0-28 2,28 28-3,0 0 1,-28-28 2,28 28-4,28 0 2,-28 0 0,0 0 0,0 0 1,0-28-1,28 28 0,-28 0 0,0-28 0,0 28 0,0 0 0,28-28 0,-28 28 1,0 0-1,0 0 2,28 0-4,-28 0 2,0 0 0,0 0 0,1 0 2,-29 0-3,56 0 1,-28 0 2,-28 0-1,28 0-2,28 0 1,-28 0 0,0 0-1,-28 0 3,28 0-4,28 0 2,-56 0 0,28 0 1,-28 0-2,0 0 2,0 0 2,0 0-4,-28 0-1,28 0 4,0 0-2,0 0-2,0 0 4,0 0-2,0 28 1,-28-28-3,56 0 2,-56 0 0,56 28 2,-28-28-4,-28 0 2,56 0 3,-56 0-5,56 0 4,-56 0-4,28 0 2,-28 0 1,28 0-2,0 28 2,0-28 9,0 28 0,0-28-10,-28 0 10,28 0 3,-28 0-15,0 0 2,28 0 2,0 0-2,-28 0 8,28 28-5,-28-28 5,28 0-8,-28 0 0,0 0 1,28 28 19,-28 0 14,0-28-37,0 28 16,0-28-16,0 0 3,-28 28 0,0 0 0,0-28 3,0 0-5,0 0 4,0 0-4,0 28 2,0-28 2,0 0-4,0 0 2,0 0 0,0 0 1,0 0-1,-28 0 0,28 0 0,0 0 1,-28 0-2,56 0 1,-28 0 1,-28 0-1,28 0 2,-28 0-4,0 0 2,0 0 0,0 0 0,0 0 3,28 28-5,-56-28 2,28 0 0,28 28 0,-28-28 2,0 28-2,28-28-2,0 0 5,-56 0-5,56 0 4,-28 0-4,0 0 2,-57 28 3,57-28-6,-28 28 3,28-28 1,0 28-1,-28-28 0,0 0 0,28 0 2,0 0-2,0 0-2,-28 0 5,28 0-5,-28 0 2,0 0 0,28 0 0,0 0 2,0 0-4,0 0 4,28-28-3,0 28 1,0 0 0,0 0 2,-28 0-2,28 0-2,0-28 2,-28 0 1,28 28-1,-28 0 0,0-28 1,28 28-2,-28 0 1,-28 0 0,0 0 0,0 0 3,0 0-5,28 0 2,0 0 0,0 0 0,28 0 3,-28 0-6,28-28 3,0 28 0,0 0 1,0 0-1,0 0 0,-28 0 3,28 0-3,0 0-3,-28 0 6,28 0-3,0 0-2,28 0 2,-28 0 0,28 0 0,-28 0 11,0 0 11</inkml:trace>
    </iact:actionData>
  </iact:action>
  <iact:action type="add" startTime="163680">
    <iact:property name="dataType"/>
    <iact:actionData xml:id="d8">
      <inkml:trace xmlns:inkml="http://www.w3.org/2003/InkML" xml:id="stk8" contextRef="#ctx0" brushRef="#br0">2604 11626 0,'0'0'70,"0"0"-60,0 0 0,28 0 2,0 0-2,0 0-1,0 0 2,28 0 0,0 0-3,56 0 4,-28 0-4,-28 0 2,28 0 1,-28 0-1,0 0 2,0 0-2,0 0-2,0 0 4,0 0-2,0 0 0,0 0 0,0 0 0,0 0-1,-28 0 1,28 0 0,-28 0 0,0 0 1,28 0-1,-28 0 0,0 0 0,0 0 0,28 0 2,-28 0-4,28 0 3,0 0-1,0 0 1,-28 0 0,28 0-1,0 0-2,-28 0 2,0 0 0,28 0 1,0 0 0,-28 0-2,0-28 1,56 28 0,-56 0 0,28 0 0,-28-28 0,56 28 0,-56 0 1,0 0-1,28 0 0,-28 0 0,0 0 0,28 0 2,0 0-3,-28 0 1,0 0 0,28 0 0,-28-28 2,28 28-4,0 0 2,0 0 1,-28 0 0,0 0-1,56 0 1,-56 0-3,0 0 2,0 0 0,56 0 0,-56 0 1,0 0-1,28 0 0,-28 0 0,0 0 0,29 0 0,-29 0 0,-28 0 1,56 0-1,-28 0 0,0 0 0,0 0 0,-28 0 0,56 0 0,-56 0 0,28 0 2,28 0-3,0 0 3,-28 0-4,28 0 2,28 0 0,-28 0 2,-28 0-3,0 0 1,56 0 0,-56 0 0,0 0 0,28 0 0,0 0 0,-56 0 1,56 0 1,-28 0-4,0 0 2,0 0 0,-28 0 0,56 0 2,-56 0-4,28 28 2,0-28 1,0 0-1,28 0 2,-28 0-4,0 0 2,-28 0 11</inkml:trace>
    </iact:actionData>
  </iact:action>
  <iact:action type="add" startTime="188452">
    <iact:property name="dataType"/>
    <iact:actionData xml:id="d9">
      <inkml:trace xmlns:inkml="http://www.w3.org/2003/InkML" xml:id="stk9" contextRef="#ctx0" brushRef="#br0">7673 11598 0,'0'0'212,"0"0"-202,0 0 10,28 0-7,-28 0 5,28 0-8,0 0 3,-28 0 4,28 0-3,-28 0 3,28 0 3,0 0-7,-28 0-6,28 0 16,-28 0-15,28 0 5,-28 0 4,28 0 6,0 0-16,-28 0 24,28 0 19,-28 0 1,28 0 3</inkml:trace>
    </iact:actionData>
  </iact:action>
  <iact:action type="add" startTime="190266">
    <iact:property name="dataType"/>
    <iact:actionData xml:id="d10">
      <inkml:trace xmlns:inkml="http://www.w3.org/2003/InkML" xml:id="stk10" contextRef="#ctx0" brushRef="#br0">8513 11598 0,'28'0'70,"-28"0"-20,28 0-20,-28 0-19,28 0-1,0 0 0,0 0 0,-28 0 0,28 28 0,-28-28 1,28 0-1,0 0 0,-28 0 10,28 0-9,-28 0-2,56 0 2,-28 0 1,0 0-4,28 0 2,-28 28 0,0-28 1,28 0-2,-56 0 2,28 0 9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0:10:30.8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81102">
    <iact:property name="dataType"/>
    <iact:actionData xml:id="d0">
      <inkml:trace xmlns:inkml="http://www.w3.org/2003/InkML" xml:id="stk0" contextRef="#ctx0" brushRef="#br0">23439 14484 0,'0'0'9,"0"0"11,-28 0 2,28 0-14,-28-28 3,28 28-2,-56 0 2,28 0-1,-28 0 0,0 0 0,-28 0 0,28 0 3,-28 0-3,28 0-2,-28 0 5,28 0-4,-28 0 3,0 28-4,0-28 2,28 28 0,-28 0-1,28 0 1,-28 0 0,28 0 0,0 0 2,0 0-4,28 0 2,0 0 1,-28-28 0,28 56-2,28-56 1,-28 56 1,0-56 0,0 84-3,0-56 4,28 56-3,-28 0 1,0 0 0,0-28 0,28 28 0,-28-28 0,0 0 0,0 28 1,28-27 0,0-1-1,0 28-1,0-28 2,-28 28 0,28 28-3,0-56 2,0 0 1,0-28-1,0 28 1,0 28 1,0-56-2,0 28-2,0-28 248,0-28-249,28 28 6,0 0-6,0 0 4,0 0 1,0-28-4,56 56 2,-56-28 0,28-28 0,-28 56 0,0-56 0,56 84 1,-56-56 3,56 28-8,-28 0 4,-28 0 0,56 0 3,-56-28-3,28 0-2,0 0 2,-28 0 0,28-28 2,-28 28-2,0 0-2,56-28 2,-56 28 0,0-28 1,28 28-1,-56-28 0,56 0 2,-28 28-1,0-28-4,-28 0 3,28 0 3,-28 28-6,28-28 4,0 0-1,0 0 0,0 0 0,0 0 2,28 0-2,-28 0-2,28 0 2,0 0 1,0 0-1,0-28 1,-28 28-2,28-56 1,-28 28 0,28 0 1,0 0 0,-28 0-2,56-28 1,-28 28 0,-28-56 0,56 56 2,-56-28-4,28 28 3,-28-28 0,28 56-2,-28-56 1,0 28 1,28-28 0,-28 28-1,28-28-2,-28 0 3,0 28-1,28-28 0,-28 0 0,0 28 2,28-56-4,-28 28 4,0 28-3,0-28 2,0 0-2,0 0 1,0 28 0,-28 28 0,28-56 3,0 28-5,-28 0 2,0-56 0,0 28 3,0 0-3,0-1-1,0 1-1,0-28 3,0 28-1,0 0 0,-28 28 2,28-56-1,-28 56-2,-28-28-1,56 0 2,-56 28 3,28-28-3,0 28 0,0-28-2,-28 28 2,28-28 3,-28 28-6,28-28 6,-56 28-3,56-28 0,0 28-2,-28 0 2,28 28 2,-28-56-2,28 56-1,0-28 1,-28 28 2,28 0-2,0 0-2,-28 0 4,56-28-1,-56 28-2,56 0 0,-28 0 1,0 0 2,0 0-2,0-28-2,0 28 2,0 0 0,0 0 1,28 0-1,-56 0 2,56 0-4,-28 0 4,0 0-4,0 0 2,0 0 0,0 0 1,0 0-1,28 0 0,-56 0 2,56 0-4,-28 0 4,28 0-3,-28 0 0,0 0 2,28 0-1,-28 0 2,28 0-4,-28 0 4,28 0-4,-28 0 14,28 0 78,28 0-89,28 0-2,0 0 1,0 0 1,0 0-1,56 56 0,-84-28 0,28 0 0,0-28 0,-28 0 0,0 28 0,-28-28 1,28 0 0,-28 28-1,56 0-1,-56-28 1,28 28 4,0-28-4,0 28 0,0 0 0,0 0 0,0 0-3,0 0 7,0 0-8,0 0 8,0 56-7,0-56 4,0 28 1,0 28-5,0-56 5,-28 28-4,56-28 3,-56 0 0,0 0-3,28-28 3,0 28-1,-28 0 2,0-28-4,0 28 4,28-28-4,-28 0 3,0 56 1,28-56-2,-28 0-2,28 28 4,-28-28-4,0 56 2,28-56 0,-28 56 0,0-56 1,28 28 1,-28 29-4,28-29 2,-28 0 0,0 0 1,0 0-1,0 0 0,0-28 0,0 28 2,0 0-2,0 0-2,0-28 2,0 28 0,0 0 1,0 0 1,0-28-4,0 28 4,0 0-4,0 0 2,0-28 0,-28 56 1,0-56-1,0 56 2,-28-28-2,28 0 0,-28 0-2,28 28 2,-28-28 1,0 28 0,28-28-2,-28 0 1,28 0 0,0 0 0,-28 0 0,28 0 0,0-28 1,28 28 1,-28-28-2,0 0-2,28 0 2,-28 28 10,28-28-10</inkml:trace>
    </iact:actionData>
  </iact:action>
  <iact:action type="add" startTime="105983">
    <iact:property name="dataType"/>
    <iact:actionData xml:id="d1">
      <inkml:trace xmlns:inkml="http://www.w3.org/2003/InkML" xml:id="stk1" contextRef="#ctx0" brushRef="#br0">24615 15829 0,'0'-28'9,"0"0"14,0 28-16,0-28 6,0 28 5,0-28-8,0 28 0,0-28 3,0 0-6,0 28 3,0-28 3,0-29-2,0 29-1,0 0-1,0-56 2,0 56-1,0 0 1,-28-28-1,28 28-1,0 0-2,-28-28 3,28 28 3,-28 0-3,28 0 0,-28 0 0,0 0-2,28 0 3,-28 28-1,28-28 1,-28 0-2,0 0 1,0 0 2,28 28-4,-28-28 4,0 0-2,0 28 0,28-28-1,-56 28 2,56 0-2,-56-28 3,28 0-4,0 28 4,0-28-3,0 0 1,-28 28 0,0-28 0,0 28 2,0-28-2,-28 0-2,0 28 2,28 0 1,-28 0-1,28-28 0,0 0 0,0 0 1,0 28-2,28 0 1,-56 0 1,28 0 0,28 0-2,-28 0 1,0 0 0,0 0 0,0 0 2,28 0-3,-28 0 2,28 0-2,0 0 1,-28 0 0,28 0 2,0 0-2,-28 28-2,0 0 3,0 0-1,0 28 0,0-28 0,0 28 0,0 0 1,28-28-1,0 28 0,0-28 0,-28 56 0,28-28 0,-28 0 0,28 0 0,0 0 0,0 0 1,28 0-1,-28 28 0,28 57 0,0-57 0,-28 28 0,28-28 2,0 0-2,0 0-2,0-28 3,0 0-1,0 28 2,0-28-2,0 0-2,0 0 5,0 0-5,0 28 2,0-56 0,0 0 0,28 28 3,-28-28-4,0 0 1,56 0 0,-56-28-1,28 56 3,0-28-4,28 28 4,-28-28-4,56 0 2,-56 0 0,28 28 0,0-28 1,0-28-1,0 28 0,-28-28 2,56 28-2,-56-28 0,28 0 1,0 0-3,28 0 4,0 0-2,-28 0 0,0 0 1,0 0-4,0 0 3,0 0 2,0 0-2,-28 0 1,28 0-1,0 0-2,-28 0 2,0 0 0,28-28 2,-28 0-3,28 0 1,0 0 0,0-28 0,0 0 2,-28 28-4,28-56 4,0 56-3,-28-28 1,28 0 2,-28 0-4,28 0 2,-28-28 0,0 28 0,28 0 1,-56 0-1,0 0 0,28 28 0,0-56 2,-28 0-2,0 0-2,0 28 3,0 0 1,0 0-4,0 0 2,0-28 2,0 27-2,0 29 0,0-28 0,-28 28-2,0-28 5,0 0-5,0 0 2,0 28 0,0-28 0,-28 0 0,0 0 1,0 28-1,28-28 0,-28 28 0,-28-28 2,0 0-2,28 0 0,-28 56 0,-28-28 1,0 0-3,28 28 4,0 0-2,28 0 0,-28 0 0,-28 0 0,56 0-2,-28 0 3,28 0-1,0 28 0,-28 0 2,28 0-2,0-28 0,0 28-1,0 28 1,28-56 0,-28 56 0,56-56 0,-28 56 1,0-56-2,0 84 3,0-28-1,0 0-3,0 28 4,0 0-2,0 0 0,28-28-2,0 29 2,-28-29 3,28 28-5,0-28 2,0 56 0,0-56 2,0 28-2,0-28 0,0-28-2,0 56 3,56-56-1,-28 28 2,0 28-4,28-56 2,-28 28 3,0-28-6,0 0 4,28 28 1,0-28-4,-28 0 2,28 28 2,0-56-4,-28 28 2,84 0 0,-56 0 3,28-28-3,0 0-2,0 0 2,56 0 0,-28 0 2,28 0-4,-56 0 2,0 0 3,0 0-5,0 0 4,0 0-4,-28 0 2,28 0 0,-56-56 1,28 28-1,0-28 0,0 28 2,-28-28-3,0 28 0,28-28 1,-56-28 2,28 0-1,0 0-3,0 0 4,-28 0-4,0 0 2,0 0 0,0 28 2,0-56-3,-28 56 1,-28 0 0,0-1 0,0-27 2,0 28-4,-84-56 2,0 28 0,-28 0 1,28 0-1,56 28 0,-56 28 2,56 0-3,-56-28 0,56 28 1,28 28 1,-28 0-1,28 0 2,-28 0-4,-28 0 2,0 84 0,-28-28 0,56 0 2,-28 28-3,56-56 1,0 28 0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0:10:30.8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6995">
    <iact:property name="dataType"/>
    <iact:actionData xml:id="d0">
      <inkml:trace xmlns:inkml="http://www.w3.org/2003/InkML" xml:id="stk0" contextRef="#ctx0" brushRef="#br0">2632 4287 0,'28'0'59,"-28"28"-38,0-28-11,28 0 1,0 0-2,28 0 2,0 0-1,0 0 0,56 28 2,-56-28-3,-28 0 1,0 0 0,28 0 0,-28 0 0,0 0 0,-28 0 0,28 0 10,-28 0-9,28 0-1,0 0-1,0 0 2,-28 0-1,56 0 0,-56 0 0,28 0 0,0 0 1,0 0-1,-28 0 0,28 0 0,-28 0 10,28 0 0,-28 0-9,28 0 1,0 0 6,-28 0-8,28 0 10,-28 0-9,28 0 9,0 0-10,-28 0 0,28 0 0,-28 0 0,28 0 11,-28 0-11,28 0-1,0 0 2,-28 0 9,28 0-10,-28 0 11,28 0-11,0 0 20,-28 0 1</inkml:trace>
    </iact:actionData>
  </iact:action>
  <iact:action type="add" startTime="27464">
    <iact:property name="dataType"/>
    <iact:actionData xml:id="d1">
      <inkml:trace xmlns:inkml="http://www.w3.org/2003/InkML" xml:id="stk1" contextRef="#ctx0" brushRef="#br0">4312 4343 0,'0'0'80,"56"0"-70,0 0 2,28 0-4,0 0 4,28 0-4,56 0 2,-56 0 1,28 0-1,28 0 0,-56 0 0,28 28 0,-28 0 0,-56-28 1,0 28 1,0-28-2,0 0-3,-28 0 4,0 0-1,0 0 2,1 0-2,-1 0-2,0 0 5,0 0-5,0 0 2,28 0 0,-56 0 0,28 0 0,0 0 0,0 0 2,0 0-1,-28 0-3,28 0 1,0 0 2,-28 0-1,28 0 0,0 0 2,-28 0-3,28 0 1,-28 0 0,28 0 32</inkml:trace>
    </iact:actionData>
  </iact:action>
  <iact:action type="add" startTime="35220">
    <iact:property name="dataType"/>
    <iact:actionData xml:id="d2">
      <inkml:trace xmlns:inkml="http://www.w3.org/2003/InkML" xml:id="stk2" contextRef="#ctx0" brushRef="#br0">7001 4315 0,'0'0'80,"28"0"-66,28 0-7,28 0 6,0 28-6,28-28 3,-28 0 0,28 28 0,-28-28 3,0 0-5,0 28 2,0-28 3,-56 28-6,28-28 3,-28 0 3,0 0-3,0 28-2,0-28 5,0 0-3,28 28 0,0-28 0,0 0 0,-28 0 0,28 0 0,0 0-2,0 0 5,-28 0-3,28 0 1,0 0-5,-28 28 4,28-28 1,-28 0 2,0 0-3,28 0 0,-56 0-3,28 0 6,28 0-3,-28 0 0,0 0-3,28 0 4,-28 0-1,0 0 0,28 0 0,-28 0 0,0 0 2,56-28-4,-28 28 2,-28-28 0,0 28 1,56 0 0,-56-28 0,0 28-1,28 0 0,0 0-2,-28-28 4,56 28-2,-56 0 0,0-28 1,28 28-3,-28 0 4,0 0-4,28-28 2,-28 0 0,0 28 1,0 0 0,0 0 0,0-28-3,-28 28 2,28 0 0,0 0 0,-28 0 21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0:33:17.5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4253">
    <iact:property name="dataType"/>
    <iact:actionData xml:id="d0">
      <inkml:trace xmlns:inkml="http://www.w3.org/2003/InkML" xml:id="stk0" contextRef="#ctx0" brushRef="#br0">2324 5127 0,'0'0'80,"56"0"-67,28 0-5,28 0 2,0 0 0,56 0 0,-56 0 0,56 0 3,-28 28-6,0 0 7,28 0-5,-56 0 1,0-28-1,-28 28 3,28-28-2,-56 0-3,0 0 6,0 28-2,0-28-1,28 0 0,0 28-3,0-28 6,0 0-3,-28 28-3,28-28 4,-28 0-1,28 0 0,-28 0 0,0 0 0,28 0 3,-28 0-3,28 0 0,-28 0 1,28 0-4,0 0 6,-28 0-3,0 0-3,0 0 7,0 0-5,28 0-1,-28 0 2,0 0 3,0 0-3,0 0 0,1 0 0,-1 0 0,28 0-3,0 0 7,0 0-4,0 0 0,-28 0 0,56 0 0,-56 0 0,28 0 0,-28 0-2,0 0 5,28 0-6,-28 0 3,28 0 3,0 0-5,-28 0 2,0 0 0,-28 0 0,28 0 2,-28 0-2,0 0-2,28 0 5,-28 0-3,0 0-2,28 0 2,0 0 0,-28 0 0,28 0 0,0 0 3,-28 0-3,0 0-2,0 0 4,28 0-2,-28 0 1,0 0-1,56 0-1,-84-28 0,56 28 1,-28 0 1,56 0-1,-28 0 0,0 0 0,28 0 0,0 0 0,-28 0 0,28 0 1,-56 0-1,0 0 0,0 0 0,-28 0 0</inkml:trace>
    </iact:actionData>
  </iact:action>
  <iact:action type="add" startTime="39836">
    <iact:property name="dataType"/>
    <iact:actionData xml:id="d1">
      <inkml:trace xmlns:inkml="http://www.w3.org/2003/InkML" xml:id="stk1" contextRef="#ctx0" brushRef="#br0">2212 6248 0,'0'0'70,"0"0"-60,28 0 1,0 0 1,28 0-2,28 0 1,56 28-4,28-28 4,28 28-2,-28 0 1,28 0 4,28-28-5,0 28 1,28 0-2,-28 0 2,-28 0 0,0-28 3,-28 0-3,-28 0-3,-28 0 6,-28 0-5,0 0 5,-28 0-3,0 0 0,-28 0 0,28 0 1,0 0-2,-28 0 2,28 0-1,-28 0-3,0 0 321,28 0-322,28 0 7,0 0-3,28 0 0,-56 0 1,29 0-1,-29 0 0,-28 0 0,28 0-3,0 0 3,0 0 3,-28 0-2,28 0-1,0 0 0,-28 0 1,0 0-2,56 0-2,-56 0 3,28 0 1,0 0 2,0 0-5,0 0 1,0 0 1,0 0 0,-28 0 2,28 0-4,-28 0 2,28 0 0,0 0 1,0 0 1,-28 0-4,0 0 2,56 0 0,-56 0 0,0 0 2,28 0-3,0 0 1,-56 0 0,28 0 2,0 0-4</inkml:trace>
    </iact:actionData>
  </iact:action>
  <iact:action type="add" startTime="45035">
    <iact:property name="dataType"/>
    <iact:actionData xml:id="d2">
      <inkml:trace xmlns:inkml="http://www.w3.org/2003/InkML" xml:id="stk2" contextRef="#ctx0" brushRef="#br0">8149 6304 0,'0'0'68,"0"0"-58,56 0 1,0 0-1,28 0 1,28 0-2,-28 0 1,28 0 0,28 0 0,-28 0 1,28 0-1,-28 0 0,-56 0 0,28 0 2,-28 0-4,56 0 2,-56 28 0,0-28 1,0 28-1,0-28 0,28 0 0,-28 0 0,-28 0 1,28 0-2,0 0 2,-28 0-1,28 28 0,0-28 1,0 28-2,0-28 1,0 28 0,0-28 0,0 0 3,0 0-3,0 0 0,0 0 0,28 0-2,0 0 5,-28 0-6,0 0 3,0 0 1,0 0-1,28 0 0,-28 0 0,0 0 0,0 0 0,0 0 2,28 0-1,0-28-1,-28 28 0,0-28 1,0 28-2,28-28 1,0 28 0,28 0-2,-56-28 3,0 28-1,28 0 0,-28 0 0,0 0 0,-28 0 2,0 0-4,0 0 2,0 0 0,0 0 1,-28 0-1,29 0 2,-1 0-4,-28 0 12</inkml:trace>
    </iact:actionData>
  </iact:action>
  <iact:action type="add" startTime="50667">
    <iact:property name="dataType"/>
    <iact:actionData xml:id="d3">
      <inkml:trace xmlns:inkml="http://www.w3.org/2003/InkML" xml:id="stk3" contextRef="#ctx0" brushRef="#br0">2240 7228 0,'0'0'50,"28"0"-37,84 28-6,28-28 6,28 28-6,28-28 3,-28 28 1,-28-28 1,56 0-2,0 28 2,0-28-4,0 0 3,28 28-4,-28-28 6,-84 0-2,0 0-5,28 0 6,-84 0-1,28 0-4,-56 0 308,28 0-305,28 0 0,-28 0 4,28 0-7,-28 0 5,28 0-5,-28 0 4,28 0 2,-28 0-6,0 0 6,0 0-3,-28 0-3,56 0 4,-56 0-1,28 0 3,0 0-6,0 0 4,29 0 0,-57 28-3,28-28 2,0 0 0,0 0 0,-28 0 3,0 0-3,28 0-2,-28 0 2,28 0 3,-28 0-3,28 0-3,0 0 3,-28 0 4,0 0-7,28 0 3,-28 0 0,0 0 0,56 0 1,-56 0-2,0 0 2,0 0-1,0 0 0,0 0 0,28 0 0,-28 0 3,28 0-6,0 0 3,28 0 3,-28 28-5,0-28 2,0 0 0,0 0 3,28 0-3,-28 0 0,0 0-3,28 28 6,-28-28-3,28 0 0,0 0 1,0 0-1,0 0 1,-28 0-5,0 0 5,28 0-1,-28 0 0,28 0 1,0 0-2,0 0 4,-28 0-6,28 0 3,-28 0 3,0 0-5,0 0 2,0 0 0,-28 0 0,0 0 3,56 0-3,-56 0 0,0 0-2,0 0 2,0 0 3</inkml:trace>
    </iact:actionData>
  </iact:action>
  <iact:action type="add" startTime="53848">
    <iact:property name="dataType"/>
    <iact:actionData xml:id="d4">
      <inkml:trace xmlns:inkml="http://www.w3.org/2003/InkML" xml:id="stk4" contextRef="#ctx0" brushRef="#br0">2352 8377 0,'0'0'70,"28"0"-57,28 0-6,0 0 3,28 0 0,0 0 3,0 0-4,0 0-1,0 0 2,-28 0 1,84 0-1,-56 28 2,28-28-2,-28 0 1,0 28-2,56 0-1,-56 0 3,0-28-1,0 28 0,0-28 0,0 28 3,28-28-6,-28 28 3,28-28 2,-56 0-3,28 0 3,-28 0-2,28 28-2,-28-28 2,0 0 1,28 0-2,-28 28 1,28-28 3,0 0-3,0 0 0,0 0-2,-28 0 4,28 28-4,-28-28 2,0 0 3,56 28-3,-28 0-2,0 0 2,-28-28 0,28 0 2,-28 28-4,57-28 2,-29 0 0,-28 0 3,0 0-3,0 0-2,0 0 4,28 0-3,0 0 0,28 0 1,-28 0 1,28 0-1,0 0 0,-28 0 0,0 0 0,28 0 0,0 0 3,28 0-6,-28 0 4,0 0 1,-28 0-4,-28 0 2,0 0 2,0 0-4,-28 0 318,0 0-317,56 0 2,-56 0-1,28 0 2,-28 0-5,28 0 3,-28 0 1,28 0 1,-28 0-4,28 0 2,-28 0 0,0 0 0,28 0 0,-56 0 0,56 0 1,-28 0-1,0 0 0,0 0 0,-28 0 1,56 0-2,-56 0 1,28 0 1,-28 0-1,56 0 0,-56 0 0,28 0 0,0 0 0,0 0 3,-28 0-6</inkml:trace>
    </iact:actionData>
  </iact:action>
  <iact:action type="add" startTime="73324">
    <iact:property name="dataType"/>
    <iact:actionData xml:id="d5">
      <inkml:trace xmlns:inkml="http://www.w3.org/2003/InkML" xml:id="stk5" contextRef="#ctx0" brushRef="#br0">8009 10226 0,'0'0'29,"28"0"25,-28 0-37,28 0 3,-28 0-10,28 0 3,0 0-2,-28 0-4,28 0 6,28 0-6,-28 0 6,28 0-3,-28 0 0,56 0-2,-56 0 5,0 0-4,28 0 2,0 0-1,-28 0 0,0 0-3,0 0 6,0 0-2,28 28-1,-28-28-3,0 0 6,56 0-3,-56 28 1,0-28-2,28 0 1,-28 0-1,0 0-1,0 0 3,0 0-1,0 0 2,0 0-4,0 0 4,0 0-4,28 0 3,-28 0 0,0 0-2,28 0 1,0 0 0,-28 0 0,0 0 0,28 0 2,-28 0-2,0 0 1,28 0-1,-28 0 0,28 0 0,0 0-2,-28 0 4,28 0-4,0 0 4,0 0-3,0 0 1,-28 0 2,0 0-4,56 0 5,-56 0-6,0 0 6,0 0-3,28 0 0,-28 0 0,0 0-2,28 0 2,0 0 2,-28 0-4,28 0 3,-28 0-1,28 0 0,-28 0 0,28 0 2,-28 0-2,0 0 2,28 0-6,-28 0 7,0 0-2,0 0-4,0 0 4,0 0-2,28 0 1,-28 0 0,0-28 2,0 28-2,0 0 0,28 0-1,-28 0 1,0 0 0,28 0 2,-56 0-4,28 0 4,28 0-3,-28 0 1,0 0 4,28 0-8,-28 0 4,0 0 1,28 0-1,0 0 0,0 0 3,-28 0-3,28 0 0,0 0 0,-28 0 0,0 0-2,28 0 2,-28 0 4,28 0-8,0 0 6,-28 0-4,0 0 5,28 0-4,-28 0-1,0 0 2,1 0 1,27 0-1,0 0 0,-28 0 3,0 0-4,0 0 0,0 0 0,-28 0 478,28 0-463,-28 0-18,28 0 7,0 0-2,0 0 6,0 0-7,0 0 0,-28 0 0,28 0 0,-28 0 0,56 0 0,-56 0 0,28 0 2,-28 0-3,28 0 11,0 0-10,-28 0 0,28 0 2,-28 0 7,28 0-9,-28 0 0,28 0 2,0 0-2,-28 0-2,28 0 5,0 0-5,0 0 2,-28 0 10,28 0 3,-28 0 15</inkml:trace>
    </iact:actionData>
  </iact:action>
  <iact:action type="add" startTime="79330">
    <iact:property name="dataType"/>
    <iact:actionData xml:id="d6">
      <inkml:trace xmlns:inkml="http://www.w3.org/2003/InkML" xml:id="stk6" contextRef="#ctx0" brushRef="#br0">14086 10394 0,'28'0'104,"0"0"-94,0 0-3,28 0 4,0 0-1,56 0 2,28 0-2,0 0-2,28 0 5,56 0-3,-28 0 0,28 0-2,-28 0 5,-84 0-6,56 0 3,-56 0 0,0 0 0,28 0 0,-28 0 1,28 0-1,0 0 0,0 0 0,-28 0 0,28 0 3,0 0-3,0 0-3,-28 0 4,56 0-1,-56 0 2,28 0-1,0 0-4,-28 0 6,0 0-3,56 0 0,-56 0 0,0 0 0,1 0-2,27 0 4,-28 0-4,0 0 2,0 0 0,56 0 1,-56 0-1,0 0 0,28 0 0,-56 0 0,0 28 1,-28-28-2,-28 0 1,28 0 1,-28 0 262,84 0-259,-28 0-8,28 0 7,0 0-3,0 0-2,-28 0 4,0 0-2,0 0 1,-28 0-1,0 0 0,28 0 1,-28 0-2,28 0 0,-56 0 1,28 0 1,-28 0-3,56 0 4,-56 0-2,28 0 0,-28 0 0,56 0 1,-28 0-2,0-28 0,0 28 1,0 0 0,0 0 2,0 0-4,-28 0 2,28 0 1,-28 0-1,28 0 2,-28 0-4,28 0 2,-28 0 2,28 0-4,28 0 4,-56 0-2,28 0 0,0 28 1,0-28-3,0 28 2,0-28 0,0 0 2,0 28-3,28-28 1,-56 0 0,0 0 2,28 0-4,0 0 4,-28 0-4,28 0 4,0 0-3,0 0 1,0-28 2,0 0-2</inkml:trace>
    </iact:actionData>
  </iact:action>
  <iact:action type="add" startTime="85045">
    <iact:property name="dataType"/>
    <iact:actionData xml:id="d7">
      <inkml:trace xmlns:inkml="http://www.w3.org/2003/InkML" xml:id="stk7" contextRef="#ctx0" brushRef="#br0">8093 11178 0,'28'0'50,"-28"0"-31,28 0-8,0 0 2,28 0-6,-28 0 3,28 0 0,-28 0 3,56 0-6,0 28 7,-28-28-5,28 0 1,0 28 1,0-28-4,0 28 7,56-28-6,-56 28 3,28-28-1,-28 0-3,28 0 4,0 0-1,28 0 2,-28 0-4,-28 28 4,0-28-3,-28 0 1,28 28 0,0 0 2,0-28-4,0 0 2,-28 0 1,28 0-2,0 28 1,-28-28 2,28 0-2,-28 28-1,28-28 2,-28 0-2,56 0 1,-28 0 2,28 0-4,28 0 4,-56 0-4,0 0 3,-28 0 0,-28 0-1,28 0 293,28 0-290,28 0-3,-28 0-3,0 0 6,0 0-5,0 0 3,-28 0-2,29 0 1,-1 0 0,0 0 2,0 0-4,28 0 4,-28-28-2,28 28-1,0 0 3,0 0-4,56-28 2,-56 28 0,0-28 0,56 28 2,-84 0-3,0 0 1,-28 0 0,28 0 0,0 0 0,0 0 0,28 0 0,-28 0 1,0 0-1,0 0 0,28 0 0,-56 0 0,28 28 2,-56-28-4,0 0 2,28 28 0,-28-28 1,-28 0-1,28 0 0,0 0 0,0 0 0,-28 0 0,28 0 1</inkml:trace>
    </iact:actionData>
  </iact:action>
  <iact:action type="add" startTime="87871">
    <iact:property name="dataType"/>
    <iact:actionData xml:id="d8">
      <inkml:trace xmlns:inkml="http://www.w3.org/2003/InkML" xml:id="stk8" contextRef="#ctx0" brushRef="#br0">16102 11234 0,'0'0'80,"56"0"-70,0 0 3,84 0-2,28 0-2,28 0 1,0 28 1,28-28-1,28 28-3,-56 0 3,28-28 3,-56 0-6,-28 0 6,-28 0-3,28 0-2,-56 0 5,0 0-6,0 0 6,-28 0-3,1 0 0,-29 0 345,-28 0-348,56 0 3,-28 0 0,28 0 0,28 0 1,56-28-1,-28 0 2,0 28-4,56 0 2,-56-28 3,28 28-6,-56-28 6,28 28-2,56-28-1,-28 28 0,28-28-3,-56 28 3,56 0 3,-84 0-3,-28 0 0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0:49:36.7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3246">
    <iact:property name="dataType"/>
    <iact:actionData xml:id="d0">
      <inkml:trace xmlns:inkml="http://www.w3.org/2003/InkML" xml:id="stk0" contextRef="#ctx0" brushRef="#br0">13190 10954 0,'-28'0'22,"0"0"-12,28 0-3,0 0 3,-28 0 2,0 0-4,28 0 3,-56 0 0,56 0-2,-56 0 3,56 0-4,-28 0 5,0 0-4,0 0 0,28 0 1,-28 0 0,0 0 0,0 0 0,28 0 0,-28 0 3,28 0-5,-56 0 4,56 0 6,-28 0-5,28 28 16,-28 0 0,28-28-18,0 28-2,-28-28 3,0 0-1,28 28-2,0-28 0,-28 28 3,28 0-4,0 0 4,-28-28-2,28 28-2,0 0 4,0-28-3,-28 28 2,28-28-2,0 28 1,-28 0 2,28-28-4,0 28 4,0-28-3,0 28 13,0-28-14,-28 0 4,28 28-4,0 0 2,0-28 1,0 28 10,0-28-12,0 28 11,0 0-10,0-28 0,0 28 13,0-28-15,0 28 2,0-28 0,0 28 0,0 0 0,0-28 0,0 28 2,0-28-3,0 28 11,0-28-10,0 28 2,0-28 7,0 0-9,0 0 0,28 28 12,0-28 9,-28 0-23,0 0 2,28 0 1,-28 0-2,28 0 3,-28 28-1,28-28-1,0 0 0,0 0-2,-28 0 2,0 0 0,56 0 2,-56 0 6,28 0-8,0 0 11,0 0-9,-28 0-4,28 0 2,-28 0 0,28 0 1,0 0 0,-28 0-2,28 0 1,-28 0 1,28 0-2,-28 0 1,28 0 2,0 0 8,-28 0-12,28 0 4,-28 0-3,28 0 1,0 0 2,0 0-2,-28 0-1,28 0 2,0 0-1,-28 0-1,28 0 3,-28 0-4,28 0 2,-28 0 0,28 0 0,0 0 1,-28 0-1,28 0 0,-28-28 0,28 28 0,0 0 12,-28 0-13,28 0 1,-28-28 0,28 28 0,-28 0 0,28 0 2,0-28-4,-28 28 13,28 0-9,-28 0-4,28 0 4,-28 0-4,28-28 14,0 28-12,-28 0-2,28 0 3,-28 0-1,28-28 10,0 28-10,-28 0 0,0-28 3,28 28-3,-28 0-2,28 0 125,-28 0-125,0 0 2,0-28 2,28 28-2,0 0 11,-28-28 9,0 28-11,28-28 14,-28 0-23,0 28-2,0-28 4,0 28-4,0-56 5,0 56-6,0-28 3,0 0 2,0 0-2,0 0 1,0 28-3,0-56 4,0 56-4,0-28 4,0 28-4,0-28 4,0 0-3,0 28 1,-28-28 2,28 28 87,0-28-79,-28 28 3,28-28-13,-28 28-2,28-28 32,-28 28-29,28 0-1,-28 0 0,0 0 0,28 0 1,-28 0-1,28 0-1,-28-28 1,0 28 1,0 0 1,28 0-3,-28 0 2,28 0-3,-28 0 2,0 0 0,28 0 1,-28-28 1,28 28-4,-28 0 15,0-28-13,28 28-3,-28 0 6,28 0-5,-28 0 14,28 0-14,-28 0 5,0 0-3,28 0-2,-28 0 4,28 0 6,-28 0-7,0 0-2,28 0 1,-28 0 3,28 0-5,-28 0 4,28 0-4,-28 0 4,0 0-4,28 0 2,-28 0 13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0:49:36.7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8382">
    <iact:property name="dataType"/>
    <iact:actionData xml:id="d0">
      <inkml:trace xmlns:inkml="http://www.w3.org/2003/InkML" xml:id="stk0" contextRef="#ctx0" brushRef="#br0">12153 3054 0,'28'0'130,"0"0"-118,-28 0-3,28 0 1,0 0-1,0 0 1,29 0 1,-57 0-1,28 0 1,28 0-2,0 0 2,-28 0-1,28-28 1,-56 28-1,28 0 0,0 0-1,0 0 1,0 0 0,0 0 1,0-28-1,0 28 0,-28 0 0,56 0 0,-56 0 0,56-28 0,-56 28 0,28 0 1,-28 0-1,56 0 0,-56 0 1,28 0-2,-28 0 1,28-28 0,0 28 0,0 0 2,-28 0-3,56 0 2,-28 0-3,0 0 3,28 0-1,-28 0 0,-28 0 0,56 0 0,-28 0 2,0 0-4,28 0 3,-28 0-1,-28 0 0,56 0 1,-28 0-1,0 0 1,56 0-1,-56 0 0,28 0 0,0 0-1,0 0 2,0 0-2,-28 0 1,0 0 0,28 0 2,-28 0-3,0 0 1,28 0 0,0 0 0,0 0 2,0 0-4,-28 0 2,56 0 0,-56 0 1,0 0-1,28 0 0,0 0 0,-56 0 0,56 0 0,-28 0 3,-28 0-5,28 0 4,0 0-3,0 0 0,-28 0 2,28 0 2,0 0 369,-28 0-362,28 0-9,0 0-2,0 0 1,-28 0 0,28 0 3,-28 0-5,56 0 4,-56 0-3,28 0 2,-28 0-2,28 0 0,0 0 1,0 28 0,0-28 0,0 0 0,0 28 4,-28-28-7,56 0 3,-56 0 0,28 0 0,-28 0 0,28 0 0,0 0 0,0 0 0,-28 28 0,28-28 1,0 0-1,-28 0 0,28 0 0,-28 0 0,28 0 0,0 0 0,-28 0 1,28 0-1,-28 0 0,28 0 2,0 0-4,0 0 2,-28 0 0,28 0 0,0 0 1,0 0-2,0 0 2,-28 0-1,56 0 0,-56 0 0,56 0 0,-56 0 0,28 0 0,-28 0 1,28 28 0,-28-28-2,28 0 1,0 0 0,0 0 0,-28 0 1,28 0-2,0 0 2,-28 0 9,28 0-10,-28 0 0,28 0 12,-28 0-3,0 28 166,0-28-177,-56 28 4,0-28 0,28 0-3,-28 28 1,0-28-3,0 0 6,28 0-5,-28 0 4,-28 0-4,56 0 1,-28 0 2,28 0 1,-28 0-4,0 0 2,28 0 0,-28 0 0,0 0 3,28 0-6,-28 0 6,0 0-3,28 0-2,0 0 4,0 0-2,-56 0-2,56 0 5,0 0-6,-28 0 4,0 0-1,28 0 3,0 0-5,-56 0 3,28 0-3,28 0 6,-28-28-7,0 28 5,0 0-4,0 0 2,0 0 0,0 0 0,-28 0 2,56 0-4,0-28 2,-56 28 1,56 0-1,-28 0 2,28 0-4,0 0 2,0 0 1,-28 0-1,28 0-1,0 0 2,0 0-1,-28-28 0,28 28 0,0 0 2,-28 0-4,28-28 2,0 28 4,-28 0-7,28 0 7,0 0-8,-28 0 4,28 0 2,0 0-4,0 0 2,0 0 4,0 0-7,-28 0 5,28 0-4,0 0 2,0 0 0,0 0 0,-28 0 3,28 0-5,0 0 2,0 0 0,0 0 2,0 0-4,0 0 5,0 0-4,0 0 0,0 0 1,0 0-1,28 0 12,-28 0-11,28 0 21</inkml:trace>
    </iact:actionData>
  </iact:action>
  <iact:action type="add" startTime="28600">
    <iact:property name="dataType"/>
    <iact:actionData xml:id="d1">
      <inkml:trace xmlns:inkml="http://www.w3.org/2003/InkML" xml:id="stk1" contextRef="#ctx0" brushRef="#br0">17614 7312 0,'0'0'9,"-28"-28"4,28 0-3,0 28-3,-56 0 4,56-28-1,-28 28 3,0 0-3,0-28 0,-28 0 0,28 28 0,-28-28 0,0 28 0,0 0 1,0-28-1,-28 0 0,-56 0 0,28 0 1,0 28-5,0 0 4,28-28 3,28 0-2,0 28-1,0 0 1,28-28-5,0 28 4,-28 0 1,0 0-1,28 0 0,-28 0 0,0 0 0,-28 0 3,28 0-3,0 0 1,0 0-4,0 0 3,0 0 0,28 0 0,0 0 1,0 0-2,0 0 1,0 0 0,28 0 0,-28 0 0,0 0 0,0 0 0,28 0 1,-28 0 0,-28 0-1,28 0-1,0 0 1,-28 0 0,28 0 0,0 0 1,0 0-1,0 0 0,0 0 2,0 0-3,0 0 0,28 0 1,-28 0 3,0 0-3,0 0-2,0 0 4,0 0-2,0 0-2,0 0 5,0 0-6,28 0 3,-28 0 23</inkml:trace>
    </iact:actionData>
  </iact:action>
  <iact:action type="add" startTime="31222">
    <iact:property name="dataType"/>
    <iact:actionData xml:id="d2">
      <inkml:trace xmlns:inkml="http://www.w3.org/2003/InkML" xml:id="stk2" contextRef="#ctx0" brushRef="#br0">11733 3782 0,'0'0'9,"-28"0"4,28-28-5,-28 28 3,0 0 0,-28 0-3,28 0 2,0 0 2,-28 0-3,28 0 1,0 0 0,0 0 0,-56 0 2,56 0-2,0 0-2,-28 0 2,28 0 2,0 0-3,0 0 1,-28 0 0,28 0 0,-28 0 2,0 56-4,0-28 2,-28 28 1,0 28-1,28-28 1,-28 0-2,56 0 1,-56 29 2,56-57-2,-28 28 0,0 28 0,0 0-1,0-28 1,0 56 0,0 0 0,28 28 0,-56 0 0,56 28 2,-28-56-2,0 56 0,28-28 1,28-56-1,-28 28 0,0 0 0,28 57 0,0-29-1,0 28 1,0 0 1,0-56-1,0 0-1,28-28 3,28 0-2,-56 0 0,56 0-1,0-28 2,-28 56-1,28-28 1,0-28-3,0 56 2,28-28 0,-56 28 1,56-28-1,-28 0 0,0-27 0,0-1 0,0 0 2,0 0-2,-28 0 0,56-28-2,-28 0 4,0 0-2,0-28-1,28 28 1,0 0 0,28 0 2,28-28-2,-56 0-2,28 0 2,-56 0 1,28 0-1,-28 0 1,0 0-2,0 0 1,0-28 0,0 28 0,28-56 2,-28 0-3,0-28 1,28 28 1,28-85-2,1 1 3,-57 0-2,56 0 0,-28 28 0,0-28 0,-28 56 0,28-56-1,-56 28 1,28 28 0,0-56 2,0 56-4,-28-56 5,0 56-2,0 0-4,28-56 3,-28 56 0,0-29 0,-28-27 1,28 56-1,0-28 2,0-28-4,0 56 2,0-28 1,0 28-2,-28 0 4,0 0-5,0 0 3,28 28-2,-28 28 1,0-56 0,0 28 0,0 0 1,0 28 1,0-56-4,0 56 2,0-28 0,0 28 3,0-28-3,-28 28 1,-28-28-1,28 28-1,0-28-2,-56 28 3,56-29 1,-56 57-1,0-56 0,28 28 0,0 28 0,0-56 0,-56 28 1,56 28 0,0-28-2,0 0 1,0 28 0,-28-28 0,56 28 0,-28-28 0,0 28 0,-1 0 1,1-28 1,-28 28-4,28-28 2,-56 28 0,56 0 0,28 0 2,-28 0-4,0-28 2,0 0 1,28 0-1,-28 28 2,28 0-2,0 0 0,0 0-2,28 0 2,-28 0 0</inkml:trace>
    </iact:actionData>
  </iact:action>
  <iact:action type="add" startTime="33440">
    <iact:property name="dataType"/>
    <iact:actionData xml:id="d3">
      <inkml:trace xmlns:inkml="http://www.w3.org/2003/InkML" xml:id="stk3" contextRef="#ctx0" brushRef="#br0">11901 3726 0,'0'0'20,"28"0"-10,-28-28 2,56 28-4,0 0 2,0 0 1,0-28 2,0 28-4,28-28-1,1 0 2,-29 28 3,0-28-6,0 28 3,28-28 4,-28 0-6,-28 28 1,28 0 0,0 0 1,0 0 1,0 0-1,0-28 0,0 28 0,0 0 0,-28-28 0,56 28 0,-28 0 0,-28 0 1,28 0-1,-28 0 1,28 0-2,-28 0 1,28 0 2,0 0-4,0 0 3,-28 0 0,0 0-2,56 0 3,-56 0-4,0 0 4,28 0-2,0 0 0,0 0 1,0 0-3,0 0 4,0 0-2,28 0-2,-28 0 2,-28 0 0,28 0 2,-28 28-2,0-28 0,0 28 1,0 0-3,28-28 2,-56 28 0,28 0 0,0-28 1,0 28-1,0-28 0,0 28 0,-28 0 0,28 0 2,-28 0-2,56 28 0,-28-28 0,-28 28-1,0 28 3,28-56-4,-28 28 2,0 0 2,28 29-2,-28-29 0,0 0-1,0 0 2,0 0-2,0 0 1,0-28 2,0 28-4,0 0 2,0 0 1,0 0-1,0-28 0,0 28 0,0 28 0,0-28 0,0-28 0,0 28 0,0 0 0,0-28 2,0 0-1,0 0-1,0 0-2,0 0 2,0 0 0,0 0 2,0 0-1,-28 0-3,0 0 2,28 0 0,-28 0 0,0 28 0,0-56 0,0 56 3,28-56-5,-28 56 3,0-56-2,0 28 1,28 0 1,-28-28-2,0 28 1,0 0 0,0 0 3,0-28-3,28 28-1,-28 0 0,0 0 1,-28-28 0,56 28 2,-56 0-2,28 0 0,0 0 1,0-28-3,0 28 4,0 0-4,0 0 2,0 29 3,0-29-6,0 28 3,0 0 1,-28-28-1,56 0 0,-28 0 2,28 0-4,-28 0 2,0 0 0,28 0 1,-56 0-1,56 28 0,-56-28 0,28 28 0,0 28 2,0-56-4,28 0 2,-56 56 0,56-56 3,-28 0-3,28 0 0,0 0 0,-28-28 1,28 28 294,-28 0-299,0 0 4,28 0 0,-28 0 1,0 0-1,28 0 2,-28 28-4,0-28 3,28 0-2,-28 0 4,28-28-5,-28 28 2,28 0 0,-28 0 0,28-28 0,0 28 0,-28 0 3,28-28-6,-28 28 6,28-28-6,-28 28 4,0 0-1,28-28 0,0 28 0,-28-28 0,0 28 0,0 0 1,28-28-1,-28 28 3,0 0-3,28 0-3,-28-28 3,28 28 0,-28-28 3,28 56-3,-28-56 1,28 28-4,-28-28 3,0 56 0,0-56 0,28 28 2,-56 0-2,56-28-2,-28 28 4,28-28-3,-28 28 1,0-28 0,0 28 0,28-28 0,-56 29 2,28-1-2,0-28 0,0 0-1,0 0 1,0 28 2,28-28-4,-56 0 2,56 0 0,-28 0 3,28 0-6,-28 0 5,0 28-3,28-28 1,-28 0 2,28 0 6,-28 28-4,28-28-7,-29 0 6,1 0-3,28 28 1,-28-28-5,0 0 4,0 28 10,28 0 3,-28-28-5,28 28-8</inkml:trace>
    </iact:actionData>
  </iact:action>
  <iact:action type="add" startTime="42281">
    <iact:property name="dataType"/>
    <iact:actionData xml:id="d4">
      <inkml:trace xmlns:inkml="http://www.w3.org/2003/InkML" xml:id="stk4" contextRef="#ctx0" brushRef="#br0">16774 7816 0,'0'0'9,"-28"0"5,0 0-6,0 0 1,0 0 4,0 0-6,0 0 6,0 0-5,0 0 4,0 0-2,0 0 1,-28 0-2,28 0 2,28 0-4,-56 0 6,28 0-3,-28 28 0,56 0 1,-28-28-4,-28 0 3,28 28 0,0 0 3,28-28-6,-28 0 6,28 28-6,-28-28 4,28 0-1,-28 29 3,28-1-6,0-28 3,-28 28 1,28 0-2,0 0 2,0 0-2,0 0 5,0 0-7,0 0 3,0 0 0,0 0 3,0 0-6,0 0 6,0 0-3,0 0 1,28-28-1,0 28 0,0 0-1,28 0-1,0 0 2,28-28 0,-28 28 0,0-28 2,0 0-2,0 0-1,0 0 1,-28 0 0,0 0 0,0 0 0,0 0 2,28 0-3,-28 0 2,0 0-2,0 0 1,-28-28 0,28 28 0,0-28 0,-28 28 0,28-28 0,-28 0 1,0 0-1,28 28 0,-28-56 0,0 28 0,0 0 0,0 0 2,0 0-4,0 0 4,0-28-3,-28 28 1,0-28 0,0 28 0,28 0 0,-28-1 1,0 1-2,28 0 3,-28 0-3,28 28 1,0-28 2,-28 28-4,0 0 2,28 0 0,0-28 2,-28 28-1</inkml:trace>
    </iact:actionData>
  </iact:action>
  <iact:action type="add" startTime="43810">
    <iact:property name="dataType"/>
    <iact:actionData xml:id="d5">
      <inkml:trace xmlns:inkml="http://www.w3.org/2003/InkML" xml:id="stk5" contextRef="#ctx0" brushRef="#br0">17530 7200 0,'0'0'50,"-28"0"-37,0 0-6,-28 0 3,28 0 3,28 0-5,-56 0 2,28 0 0,0 0 0,0 0 0,28 0 1,-56 0-2,56 0 1,-28 28 4,28-28-7,-28 0 6,28 28-3,-28-28-3,28 28 6,-28-28-3,28 28 0,0-28-2,-28 28 5,28 0-6,0 0 6,-28-28-3,28 56 0,-28-56 0,28 28 2,0 28-4,0-56 0,0 56 2,0-28 0,0 28 1,0-28-2,0 28 1,0 0 0,0-28 0,0 28 3,0 0-4,0-27 2,0-1-3,0 28 2,28-56 0,-28 28 0,28 0 2,0-28-1,28 28-3,-56 0 2,28-28 2,28 0-2,-56 0-2,56 0 2,-28 0 2,0 0-4,0 0 3,0 0-1,0 0 0,0 0 0,0 0 0,28 0 0,-28-28 1,0 0-1,0 0 0,28 0 0,-28 0 2,0 0-2,0 0 0,0-1 0,0 1 1,0 0-3,-28 28 2,28-56 2,0 28-4,-28 0 2,0 28 0,28-56 2,-28 28-4,0 28 2,0-28 3,0 0-3,0 0 0,0 28-2,0-28 4,0 0-1,0 0-4,0 0 4,0 0-1,0 0 0,0 0 0,0 0 0,-28 0 0,28 0 2,0 0-4,-28 0 5,28 0-5,0 28 2,-56-56 2,56 56-4,0-28 4,-28 0-4,0 28 2,0-28 1,28 28-1,-28 0 2,28-28-2,-28 28-2,0 0 5,28 0-6,-28-28 5,0 28-3,0 0 3,28 0-4,-28 0 4,0-28-4,0 28 2,0 0 0,28 0 1,-28 0-1,0 0 0,28 0 0,-28 0 0</inkml:trace>
    </iact:actionData>
  </iact:action>
  <iact:action type="add" startTime="50930">
    <iact:property name="dataType"/>
    <iact:actionData xml:id="d6">
      <inkml:trace xmlns:inkml="http://www.w3.org/2003/InkML" xml:id="stk6" contextRef="#ctx0" brushRef="#br0">15066 10898 0,'-28'0'31,"28"0"68,28 0-86,0 0-6,0 0 4,56 0-1,-56 0 0,28 0 0,-28 0 0,28 0 0,-28 0 3,0 0-5,28 0 1,-28 0 4,0 0-5,28 0 4,-28 0-4,28 0 5,-28 0-3,28 0 1,-28 0-2,28 0 2,-28 0-4,28 0 6,-56 0-6,56 0 6,-28 0-3,0 0 0,0 0-3,-28 0 4,28 0-1,0 0 1,0 0-2,-28 0 1,28 0 0,0 28 0,0-28 0,-28 0 0,28 0 0,0 0 1,0 0-1,-28 28 0,28-28 2,0 0-2,0 0 0,0 0-2,0 0 2,0 0 1,-28 0-1,28 0 2,0 0-4,-28 0 2,28 0 0,-28 0 0,28 0 35</inkml:trace>
    </iact:actionData>
  </iact:action>
  <iact:action type="add" startTime="54200">
    <iact:property name="dataType"/>
    <iact:actionData xml:id="d7">
      <inkml:trace xmlns:inkml="http://www.w3.org/2003/InkML" xml:id="stk7" contextRef="#ctx0" brushRef="#br0">17054 11206 0,'0'0'51,"-28"0"-32,28 0 1,-28 0-7,28 0-5,-28 0 2,28 0 0,-28 0 3,0 0-3,28 0-2,-28 0 4,28 0-4,-56 0 4,56 0-4,-56-28 3,28 28-2,-56 0 2,56 0-2,-28 0 1,0 0 3,28 0-3,0 0 0,-28 0-2,56-28 2,-28 28 0,0-28 0,0 28 0,0 0 3,28 0-5,-28 0 4,28-28-4,-28 28 2,0 0 0,28 0 0,-28 0 3,0 0-3,0 0-2,-28 0 2,56 0 0,-28 0 2,28 0-4,-56 0 2,56 0 1,-28 0-1,0 0-1,0 28 4,0-28-5,28 0 2,-56 28 3,56-28-6,-28 28 6,0-28-5,28 28 5,-28 0-6,28 0 5,-28 0-1,0 0-1,0-28-3,28 56 6,-28-56-6,0 56 4,0-28 1,0 0-1,28 0-2,-28-28 1,28 28-1,-28 0 0,28 0 1,-28-28 1,28 28 1,0 0-1,0-28-4,-28 28 3,28 0 0,0 0 3,0-28-5,0 28 4,0-28-4,0 57 5,0-57-6,0 28 6,0-28-6,0 56 6,0-56-5,0 28 4,0-28-4,0 28 4,0 0-2,28 0-2,0 0 2,0 0 3,0-28-5,-28 28 2,28 0 0,-28 0 0,56-28 2,-56 28-4,28-28 2,0 28 3,0-28-5,-28 28 2,28-28 0,0 28 0,0-28 3,-28 0-6,56 0 6,0 28-5,-28-28 2,28 28 2,-28-28-4,0 0 2,28 0 4,-28 28-6,0-28 0,-28 0 2,56 28 2,-56-28-4,28 0 4,0 0-3,0 0 2,28 0-2,0 0 2,0 0-2,-28 0 3,28 0-4,0 0 3,-28 0 1,28 0-4,0 0 2,-28 0 0,0 0 2,0 0-4,0 0 3,0 0-2,0 0 2,0 0-1,0 0 2,-28 0-4,28 0 4,-28 0-4,56 0 2,-28 0 1,0-28-1,28 28 0,-56-28 2,56 0-4,-56 28 2,56-28 2,-56 28-3,28-28 3,0 0-3,0 0 2,-28 0-1,28 28-2,0-28 2,0-28 0,0 28 0,-28-28 1,28 28-1,-28 0 2,28-28-4,-28 56 2,0-56 2,0 56-4,28-28 4,-28-1-2,0 1 2,0 0-5,0 0 3,0 0 0,0 0 1,0 28-1,0-28 1,0 0-2,0-28 1,0 28 0,0 28 0,0-56 1,0 56-1,0-56 0,0 56 0,0-28 3,0 28-6,0-28 3,0 28 0,0 0 0,0-28 0,-28 0 13,0 28-13,28 0-2,-28-28 15,28 28-16,-28 0 7,28 0-7,0 0 3,-28 0 2,0 0-4,28-28 2,-28 28 1,28-28-2,-28 28 2,28 0-1,-28 0 3,0 0 7,28 0-13,-28 0 3,28-28 13,-28 28-16,0 0 4,28 0 9,-28 0-10,28 0 0,-28 0 0,28 0 0,-28 0 0,0 0 11,28 0-11,-28 0 1,28 0-2,-28 0 5,0 0-7,28 0 3,-28 0 4,28 0-8,-28 0 7,28 0-6,-28 0 7,0 0 6,28 0-3</inkml:trace>
    </iact:actionData>
  </iact:action>
  <iact:action type="add" startTime="58261">
    <iact:property name="dataType"/>
    <iact:actionData xml:id="d8">
      <inkml:trace xmlns:inkml="http://www.w3.org/2003/InkML" xml:id="stk8" contextRef="#ctx0" brushRef="#br0">16130 11514 0,'0'28'9,"-28"-28"4,0 0-6,28 0 3,-28 0 4,28 0-7,-28 28 6,0-28-3,28 0-3,-28 0 6,28 0-6,-28 0 14,28 0-11,0 28 13,-28-28-16,28 0 3,-28 28 3,28 0 4,0-28-6,0 28 0,0-28-2,0 28 11,0-28-10,0 28 2,0 0-2,0-28-1,0 29 12,0-29-12,0 28 3,28 0-2,0-28-2,0 0 4,28 28-3,-28-28 1,-28 0 0,56 0 0,-56 0 0,28 0 1,-28 0-2,28 0 3,0 0-3,-28 0 11,0 0-10,28 0 2,-28-28-2,0 0 0,0 0 1,0-1-2,0 1 0,0 28 1,0-28 12,0 28-14,-28 0 15,0 0-14,28 0 0,-28 0 13,28 0-14,0 0 2,0 56 2,0-27-4,0-1 3,0 28-1,0-28 0,0 0 2,0-28 6,0 0-8,0 28 0,28-28 0,0 0 1,28 0-1,-28 0 2,0 0-4,28 0 2,-28-28 0,0 0 1,28 0 1,-28 0-4,28 28 2,-56-28 0,0 28 0,28-28 2,-28-1-4,0 29 2,0-28 3,0 28-5,0-28 2,0 0 0,0 28 10,0 0-10,-28 0 2,0 0-3,28 0 1,-28 0 2,28 28-4,-56 28 2,56-27 0,0 55 0,0-56 2,0 28-2,0-28 0,0 0-1,0-28 1,0 28 2,56 28-4,0-56 2,0 0 1,0 0 0,0 0-1,-28-28 1,28 0-3,-56 0 3,56 0-2,-56-56 1,28 28 1,-28 0-1,0 27 0,0-55 0,0 56 2,0 0-4,0 0 2,0 0 2,0 0-3,0 28 21,0 0 81,0 28-97,28-28-7,0 0 4,0 0 1,-28 0-5,28 0 3,-28 0 0,28 0 1,0 0-1,-28 0 0,28 0 3,-28 0-6,0 0 64,0 0 20,-28 0-81,28 0 0,-28 0 4,28 0-7,-28 0 3,28 0 101,0 0-91,0 0-9,28 0 2,-28 0-6,28 0 3,-28 0 91,-56 0-91,28 0 3,0 0-2,-28 0-1,56 0-3,-28 0 6,0 0-3,0 0 0,28 0-3,-28 0 3,28 0 1,-28 0 0,28 28-1</inkml:trace>
    </iact:actionData>
  </iact:action>
  <iact:action type="add" startTime="62190">
    <iact:property name="dataType"/>
    <iact:actionData xml:id="d9">
      <inkml:trace xmlns:inkml="http://www.w3.org/2003/InkML" xml:id="stk9" contextRef="#ctx0" brushRef="#br0">11677 13952 0,'0'0'70,"28"0"-60,-28 0 0,28 0 1,-28 0-2,56 0 4,-56 0-5,28 0 4,-28 0-4,56 0 5,-28 0-6,-28 0 3,56 0 3,-28 0-3,0 0-2,28 0 5,0 0-6,-28 0 6,0 0-6,28 0 6,-28 0-3,0 0 0,0 0 0,-28 0-2,29 0 4,-1 0-1,-28 0-4,28 0 6,0 0-6,0 0 6,0 0-3,0 0-2,0 0 2,28 0 0,-56 0 0,28 0 3,0 0-3,0 0 0,-28 0-2,28 0 2,-28 0 0,56 0 0,-28 0 3,0 0-2,0 0-2,0 0 2,0 0-2,0 0-1,0 0 3,28 0-2,-28 0 1,0 0 0,28 0 3,-28 0-2,0 0-4,0 0 3,0 0 3,0 0-6,0 0 6,0 0-3,0 0 0,0 0 1,0 0-1,0 0 0,0 0-3,0 0 6,0 0-6,0 0 6,0 0-6,-28 0 4,56 0-1,-56 0 1,28 0-2,0 0 4,0 0-3,-28 0-3,28 0 4,0 0-2,0 0 33,-28 0-2,28 0-28,28 0-1,-56 0-4,56-28 6,-28 28-6,0 0 5,0 0-4,28-28 2,-28 28 1,0 0-1,-28 0 0,56 0 2,-56 0-4</inkml:trace>
    </iact:actionData>
  </iact:action>
  <iact:action type="add" startTime="69461">
    <iact:property name="dataType"/>
    <iact:actionData xml:id="d10">
      <inkml:trace xmlns:inkml="http://www.w3.org/2003/InkML" xml:id="stk10" contextRef="#ctx0" brushRef="#br0">13470 12551 0,'-28'0'9,"0"0"2,0 0 1,0 0-2,-28 0-3,0 0 6,-28 0-3,-28 28 1,28-28-4,0 28 3,28-28 0,28 28 3,-56-28-3,56 0-2,0 0 5,-28 0-6,28 28 3,0-28 0,-28 0 1,28 28-2,0-28 3,28 0-4,-28 0 4,0 0-2,0 28 1,28 0-3,-29-28 2,1 0 0,0 28 0,0-28 1,28 0-1,-28 28 0,0-28 0,28 28 0,0-28 0,0 28 13,0 28-12,0-56-4,0 28 6,0 28-6,0-28 6,0 0-6,0 0 6,0 0-2,0 28-2,0-56-1,0 28 2,0 0 3,0 0-3,28 28-3,0-28 3,0 0 1,0 28-1,29-28 0,-29 28 0,56-28 3,-56 0-6,0 0 3,28-28 3,0 28-2,-28 0-4,28 0 6,0-28-5,-28 0 4,56 29-2,-56-29-1,0 0 1,28 0-2,28 0 2,-28 0 1,0 0-1,0 0 1,0 0 0,28 0-3,-28 0 2,-28 0 0,0 0 0,28 0 2,-28 0-3,0 0 1,0-29 0,0 29 0,-28-28 0,28 28 0,-28-28 2,28-28-3,0 0 1,0 0 0,-28-28 2,0 56-2,0-28-2,0 28 2,0-28 0,0 56 0,0-28 2,0 0-3,0 0 3,-28 0-4,0 0 2,0 0 2,0 0-2,0 0-1,0 0 1,0 28 2,0-28-2,28 28-2,-28-28 4,0 0-3,0 28 0,0-28 3,28 28-3,-28 0 3,28 0-4,-28-28 2,28 0 0,-28 28 0,0 0 2,28 0-3,0 0 1,-28 0 0,28 0 10,0-28-10,-28 28 0,28 0 11,0 0-11,-28 0 3,0-28-3,28 28-3,0 0 4,-28-28-1,28 28 0,-28-28 3,28 28-6,-28 0 7,28-28-5,0 28 9</inkml:trace>
    </iact:actionData>
  </iact:action>
  <iact:action type="add" startTime="72681">
    <iact:property name="dataType"/>
    <iact:actionData xml:id="d11">
      <inkml:trace xmlns:inkml="http://www.w3.org/2003/InkML" xml:id="stk11" contextRef="#ctx0" brushRef="#br0">6777 13896 0,'0'0'70,"0"0"-40,28 28-17,-28-28-5,56 0 5,0 28-6,-28-28 6,28 0-6,28 0 3,-28 28 0,28-28 0,-28 0 0,-28 0 3,56 0-3,-28 0 1,-28 0-2,28 0 1,28 28-2,-28-28 3,0 0 1,0 0-4,0 0 4,0 0-2,-28 0 0,0 0-2,28 0 2,-56 28 0,28-28 0,0 0 1,0 0 1,0 0-4,-28 0 2,56 0 0,-56 0 0,28 0 3,56 0-3,-56 0-1,28 0 3,-28 0-3,28 0 0,0 0 0,0 0 1,0 0 0,0 0 2,-28 0-2,0 0-1,56 0 1,-56 0 0,0 0 0,28 0 0,28 0 0,-56 0 0,28 0 2,-28 0-3,56 0 1,-56 0 1,0 0-1,0 0 1,28 0-3,0 0 2,-28 0 0,56 0 2,-56 0-2,0 0-1,28 0 1,0 0 0,-28-28 0,28 28 0,0 0 0,-28 0 2,0 0-3,28 0 2,-28 0-2,0 0 1,0 0 0,0 0 0,0 0 0,0 0 2,0 0-3,0 0 2,0 0-1,0 0-1,-28 0 1,28 0 0,0 0 0,0 0 2,0 0-3,0 0 1,0 0 1,0 0-2,0 0 1,0 0 0,0 0 0,0 0 1,0 0 0,0 0-2,0 0 2,0 0-1,0 0 1,-28 0-2,28 0 4</inkml:trace>
    </iact:actionData>
  </iact:action>
  <iact:action type="add" startTime="78565">
    <iact:property name="dataType"/>
    <iact:actionData xml:id="d12">
      <inkml:trace xmlns:inkml="http://www.w3.org/2003/InkML" xml:id="stk12" contextRef="#ctx0" brushRef="#br0">6581 9273 0,'0'0'39,"56"0"-26,-28 0-3,56 0 0,-28 0 2,56 0-6,-28 0 7,56 0-6,-56 0 6,0 0-2,0 0-2,28 0 1,0 0 1,-28 0 0,0 0-3,0 0 0,-28 0 2,0 0 0,0 0 0,-28-28 0,0 28 0,-28 0 1,28 0 0,0 0-2</inkml:trace>
    </iact:actionData>
  </iact:action>
  <iact:action type="add" startTime="79810">
    <iact:property name="dataType"/>
    <iact:actionData xml:id="d13">
      <inkml:trace xmlns:inkml="http://www.w3.org/2003/InkML" xml:id="stk13" contextRef="#ctx0" brushRef="#br0">8541 5127 0,'0'-28'9,"-56"28"2,28 0-1,-28 0 0,0 0 0,-28 0 0,28 0 4,-28 0-5,28-28 1,-28 28 1,28 0-4,-28 0 4,0 0-2,28 0 4,-28 28-6,28 28 3,-56 0 1,28 28-1,0-28 0,28 0 0,-28 28 0,0-28 3,28 0-2,-28 28-2,28-28 2,-28 56-4,28-56 6,0 0-4,0 28-1,28 1 2,-28-1 0,0 28 3,28-56-3,28 28 0,-28 0-2,0 0 5,0 28-6,28-56 3,0 0 0,0 28 1,0 28-1,0-56 0,0 28 0,28 28 0,0-56 3,28 28-6,0 0 3,0 0 0,28 0 1,-28 0 1,84 0-4,-28 0 5,0 1-3,28-29-3,0 28 6,-28-28-6,56-28 6,0 0-2,-56-28-2,0 0 2,28 0-1,-28 0 0,-28-28 1,28-28-2,-56 28 1,28-56 1,28 0-1,0-29 0,-28 1 0,28 0 0,0 28-3,-56-28 3,56-28 3,0 0-2,0-28-4,-28 28 3,-28 28 0,28-56 3,-28 28-6,-28 28 6,0-28-2,-28 56-4,28-57 6,-28-27-6,0 28 6,0-28-6,0 56 6,0 0-3,-28 0 1,-28 28-4,28 28 3,-28-28 0,56 56 3,-56 0-2,0-28-2,0 28-1,0-28 3,28 28-1,-56 28 0,28-28-1,0 28 3,0-28-4,-28 28 2,0-28 0,0 28 0,0 0 2,0 0-3,0 0 1,0 0 0,28 0 0,0 0 0,28 0 0,0 0 2,0 0-1,0 0-3,0 0 2,0 0 0,0 56 0,0-56 1,0 56-2,0-28 1,-28 28 2,56-28-3,-56 0 3,56 28-4,-28-28 2,0 28 0,28-56 0,0 28 2,0 0-2</inkml:trace>
    </iact:actionData>
  </iact:action>
  <iact:action type="add" startTime="82109">
    <iact:property name="dataType"/>
    <iact:actionData xml:id="d14">
      <inkml:trace xmlns:inkml="http://www.w3.org/2003/InkML" xml:id="stk14" contextRef="#ctx0" brushRef="#br0">8149 4763 0,'0'-28'9,"28"28"4,0-28-2,0 0-1,0 28-1,0-56 1,28 56 1,0-56-1,-28 28 1,84-28-5,-56 0 4,0 28 3,56-56-2,0 28-1,0 0 0,28-1 0,-28 1 1,28-28-4,-56 56 4,56 0-3,-56 0 2,56-28 1,-56 0-1,0 28 0,0 28 0,0-28 2,28-28-4,-28 0 2,28 28 0,-28 0 0,0-28 1,-28 28 1,28 0-2,-28 0-2,28 0 2,-56 28 0,56-28 2,-28 0-3,0 0 1,0 28 0,28 0 0,-28-28 0,-28 28 0,0 0 0,0 0 3,0 0-5,-28 0 2,28 0 0,-28 0 0,28 0 1,0 0-2,-28 0 235,28 0-231,-28 0-5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0:49:36.7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523">
    <iact:property name="dataType"/>
    <iact:actionData xml:id="d0">
      <inkml:trace xmlns:inkml="http://www.w3.org/2003/InkML" xml:id="stk0" contextRef="#ctx0" brushRef="#br0">14590 15745 0,'0'0'61,"0"0"-52,28 0 0,0 0 3,56 0-2,-56 0 0,28 0-1,-28 0 1,28 0 1,0 0-1,-28 0 0,28 0 0,0 0 3,-28 0-6,0 0 3,28 0 0,0 0 0,-28 0 0,28 0 1,0 0-1,-28 0 0,0 0 2,56 0-2,-56 0-2,28 0 2,-28 0 0,56 0 1,-56 0 1,28 0-4,-28 0 2,28 0 0,0 0 0,-28 0 0,0 0 0,28 0 2,-56 0-3,56 0 1,-28 0 2,0 0-2,28 0-2,0 0 4,-28 0-4,0 0 3,56 0 0,-56 0 0,0 0-1,28 0-2,28 0 4,-28 0-3,0 0 1,0 0 3,0 0-6,0 0 3,28 0 0,-56 0 0,28 0 1,0 0-1,0-28 0,0 28 1,-28 0-2,28 0 4,-56 0-5,28 0 518,56 0-515,-28 0 0,0 0-3,-28 0 2,28 0 0,28 0 3,-28 0-5,0 0 2,0 0 0,-28 0 0,56 0 3,-56 0-6,28 0 3,-28 0 4,56 0-5,-56 0-1,0 0 2,28 0 2,-28 0-4,0 0 2,28 0 3,0 0-3,-28 0-3,0 0 4,28 0 1,0 0-2,-28 0-2,29 0 2,-1 0 4,-28 0-8,28 0 5,0 0-1,0 0 0,28 0 3,-56-28-6,28 28 3,0 0 4,28 0-5,-28 0 1,-28 0-1,28 0-1,0 0 3,0-28-1,28 28 0,-28 0 0,28 0 0,0 0 2,0 0-2,0 0 0,0 0 0,0 0-1,-28 0 1,28 0 0,0 0 0,28 0 0,-28 0 1,0 0-1,0 0 0,-28 0 2,28 0-4,-56 0 2,0 0 2,0 0-2,0 0 343,28 0-340,56 0-6,-28 0 6,28 0-5,-28 0 2,-28 0 4,28 0-8,-28 0 4,28 0 0,0 0 1,0 0-1,0 0 0,-28 0 0,56 0 0,-56 0 4,-28 0-5,28 0-2,0 0 3,-28 0 3,28 0-2,0 0-2,0 0 2,28 0-1,-28 0 0,-28 0 0,28 0-3,0 0 6,28 0-5,-28 0 2,-28 0 0,28 0 3,0 0-6,28 0 7,-28 0-5,28 0 1,-28 0 0,0 0-2,0 0 2,0 0 0,0 0 2,0 0-2,-28 0-2,56 0 3,-56 0 1,28 0-4,0 0 2,0 0 0,0 0 2,0 0-1,-28 0-1,56 0-3,-28 0 4,0 0 1,0 0-4,-28 0 4,56 0-4,-56 0 2,0 0 0,28 0 0,0 0 0,-28 0 1,28 0-1,0 0 0,0 0 0,-28 0 3,0 0-3,0 0 0,-28 0-2,28 0 2</inkml:trace>
    </iact:actionData>
  </iact:action>
  <iact:action type="add" startTime="18525">
    <iact:property name="dataType"/>
    <iact:actionData xml:id="d1">
      <inkml:trace xmlns:inkml="http://www.w3.org/2003/InkML" xml:id="stk1" contextRef="#ctx0" brushRef="#br0">1988 14596 0,'28'0'74,"0"0"-64,28 0-3,0 0 6,28 0-2,-28 0-2,56 0 1,-56 0-3,28 0 6,0 0-3,0 0 0,0 0 1,0 0-1,0 28 0,28 0 0,-28-28-3,0 0 6,-28 28-3,28-28 1,0 0-4,-28 0 3,28 0 2,0 0-2,0 28-2,-28-28 3,28 0-2,-28 0 3,0 0-2,28 0 1,0 0-1,-28 0 0,28 0 0,-28 0 0,0 0 0,28 0 0,0 0-1,0 0 2,0 0-2,0 0 1,-28 0 2,28 0-4,-28 0 2,28 0 1,-28 0 0,0 0-2,-28 0 1,0 0 0,28 0 0,-28 0 368,28 0-368,0 0-3,0 0 6,0 0-6,0 0 4,-28 0 1,28 0-4,-28-28 2,28 28 0,0 0 0,-28 0 3,29 0-6,-1 0 4,0 0-1,28 0 0,-28 0 0,0 0 3,-28 0-6,28 0 6,0 0-6,-28 0 4,0 0-1,28 0 0,-28 0 3,0 0-3,56 0 0,-56 0 0,28 0-2,-28 0 4,56 0-2,-56 0-2,28 0 2,-28 0 0,28 0 3,-28 0-6,28 0 3,-28 0 1,56 0-1,-56 0 0,0 0 1,56 0-2,-56 0 1,0 0 0,28 0 0,0 0 0,-28 0 2,0 0-3,28 0 1,-28 0 0,0 0 0,28 0 0,0 0 2,-28 0-4,0 0 2,56 0 1,-56 0-1,28 0 2,0 0-4,0 0 2,0 0 0,-28 0 0,0 0 1,28 0-1,-28 0 0,0 0 0,0 0 2,0 0-2,0 0 0,28 0-2,-28 0 3,28 0-1,0 28 0,-28-28 0,0 0 2,28 0-2,0 0-2,-28 28 2,28-28 3,0 0-3,0 0 0,-28 0-2,28 0 4,0 0-4,-28 28 2,28 0 2,0-28-3,0 28 1,-28-28 0,28 0 0,0 0 2,-28 28-4,28-28 2,28 0 1,-28 0-1,0 0 0,0 0 0,0 0 0,28 0 0,-28 0 0,-28 0 0,0 0 1,56 0-1,-56 0 0,0 0 0,28 0 0,0 0 2,-28 0-4,0 0 4,0 0-3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0:49:36.7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5885">
    <iact:property name="dataType"/>
    <iact:actionData xml:id="d0">
      <inkml:trace xmlns:inkml="http://www.w3.org/2003/InkML" xml:id="stk0" contextRef="#ctx0" brushRef="#br0">12742 4819 0,'-56'-28'9,"56"0"2,-28 28 1,0-56-5,-28 56 4,0-56-1,-56 0 0,-57-84 0,1 56 0,-84 0 0,56 0 0,28-1 1,-56 1-2,28 28 1,0 0 0,28 0 1,-28 28 1,28 28-4,28-28 2,0 28 1,28 0-1,0 0 2,28 0-4,0 0 2,-28 0 0,0 0 0,28 56 0,0 0 2,-28 0-4,0-28 5,0 56-5,28-28 2,-28 1 2,56-1-2,-84 56-2,84-56 3,-84 56-2,28 28 4,-28 28-5,0 0 3,0-28-2,0 0 1,56-28 0,-56 28 3,28-28-3,28 0 0,0 0-2,-84 56 4,28 29-2,-28-29 0,28 0 0,28 28 0,-56-56-2,112-28 3,-56 28 1,28 0-4,-29 56 4,1 28-3,28 0 0,-28 1 2,56-29-1,-28 0 2,0 28-4,28-56 2,-28 0 0,28 28 0,-56 0 1,56 0 1,-28 29-2,56-29-3,-28-28 6,56-28-3,0-28-2,0-28 4,0 0-4,28 28 2,28-56 2,84 84-1,112 28-3,28-28 2,84 28 0,85-28 0,27 1 0,140-29 2,-28 28-3,28-28 1,-112-28 0,-140-56 0,-112 0 0,28-28 0,-56 0 1,0 0-2,-28 0 2,28 0-1,28-56 2,-28 0-2,28 0-2,56 0 4,-28 28-2,29 0 0,-57 0-1,28-28 3,28 28-3,-84 0 0,56 28 1,0-28 2,-28 28-2,-56-28-1,28 28 1,28 0 0,-28-28 0,56 28 2,-28-29-4,56 29 3,0 0-2,0 0 1,-56 0 0,0 0 1,0 0 1,-84-28-4,0-56 4,-28 28-4,-56-28 2,28-28 2,-28 56-1,0-28-4,-28 28 4,28 0-1,-28-28 2,56 0-4,-55-56 2,55-28 3,0 0-6,-28-56 5,-28 56-3,28 56 3,-84-29-4,28 29 2,0-28 0,-28 28 1,28-56 0,-28-28 0,0 56-3,0-28 2,0 28 0,0 56 0,0-28 2,0 28-3,0 0 0,-28 28 2,-28-28-1,28 0 0,-56 0 0,0-57 0,-28 1 1,0-28 1,27 0-2,-27 28-2,0 0 2,28 56 0,-28-28 2,-28 0-2,0-28-2,-28 0 3,-56 0 3,0 0-8,-28 28 6,-28-1-2,28 1-1,28 28 0,-28 28 1,28-56 0,56 28 1,-56 28-1,112 0 2,-56 56-4,28-56 2,28 28 3,-28-28-6,-28 28 5,56-28-4,-28 28 2,28-28 3,28 56-5,-28-56 2,28 28 0,0 0 0,28 0 0,-28 0 1,56 0 1,-28 28-4,-28-28 4,0-28-3,0 56 0,0-28 3,0 28-3,-28 0 2,-28 0 0,28 0-1,28-28 0,-28 28 1,28-28-2,-56 28 1,28-28 0,27 28 0,1 0 1,56 0-1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0:49:36.7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9187">
    <iact:property name="dataType"/>
    <iact:actionData xml:id="d0">
      <inkml:trace xmlns:inkml="http://www.w3.org/2003/InkML" xml:id="stk0" contextRef="#ctx0" brushRef="#br0">8177 4707 0,'0'0'20,"-28"0"-10,-28 0 0,28 0 0,-56 0 1,0 0 1,-28 0-5,-56 0 4,28 0 1,-112 0-4,28-56 5,-56 28-3,-28 0 1,-56 0-2,-1 0 1,29 0-2,28 28 2,0 0 3,56 0-3,28 0-3,0 28 3,28 0 1,28 28-2,0 28 2,0 0-1,0 28-1,0 0 1,28 28 1,-28 56-1,0-28 0,0 56 0,28 0 0,0 57 0,0-1 1,56-28-1,0 28 0,28-56 0,0 28 1,0-28-2,0-28 1,0 57 1,0-29-1,56 0 0,0 28 0,0-28 0,0-28 0,28 28 0,28-56 0,0 29 0,0-29 0,28 0 3,0 0-5,56 56 2,0-56 0,28 0 1,0 56 0,0-84-3,-28 28 4,28 0-4,28-55 3,-28-1-1,28-28 0,0 0 1,56-28 1,28 0-4,28 28 4,-84-28-4,-28-28 4,0 0-3,0-28 0,-28 28 3,28-28-2,0 0-2,29 0 2,-1 0 2,28 0-2,0-28-1,56 28 1,-28-28 1,28 28 0,-56-28-1,28 28-2,-56-56 2,28 28 2,-56 0-3,-56 0 2,28 28-2,0-56 1,0-28 2,0 0-4,0-84 3,-28 55-1,56-55 0,-28 28 2,28-84-2,-28 56-2,0-56 2,56 56 2,-84-28-3,28 0 2,-28 28-1,-28-57 1,-28 29-3,-28 0 4,0-56-2,-28 56-2,-28-28 3,28-56-1,-28 56 0,0 0 0,0-1 0,0 29 2,0 0-2,-28 56-2,-28 0 3,0 28-1,0 0 1,-28 0-2,28 0 3,-56-28-1,0-28-4,0 28 5,0 0-1,-28 27-3,28-27 2,28 56 0,0-28 2,-28 28-4,28 0 2,0 0 0,-28 0 0,28 28 1,-56 0 0,28-28 0,0 28-2,0 28 2,0-28-1,0 0 0,28 0-1,0 28 1,-28-28 0,28 28 2,0 0-1,-28-28-4,28 0 3,0 28 2,-28 0-2,28-28-1,-28 28 1,0-28 2,28 56-4,0-28 2,28 28 2,0 0-2,0 0 1,56 0-3,-56 0 2,56 0 1,-28 0-2,28 0 1,-28 0 2,28 0-3,-28 0 22,0 0-18,0 0-3,28 0-3,-56 0 5,56 0-2,-56 28 0,56-28-2,-28 0 4,0 28-4,0 0 4,0-28-4,0 0 2,28 28 2,-28-28-3,-28 0 1,56 28 0,-56-28 0,56 28 0,-28-28 0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0:49:36.7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69661">
    <iact:property name="dataType"/>
    <iact:actionData xml:id="d0">
      <inkml:trace xmlns:inkml="http://www.w3.org/2003/InkML" xml:id="stk0" contextRef="#ctx0" brushRef="#br0">17978 15464 0,'0'0'28,"-28"0"35,28 0-55,-28 0 4,28 0 7,-28 0-7,0 0 0,0 0-4,-28 0 1,28 0 2,0 0 0,-28 0-3,-28 0 4,28 0-2,0 0 0,0 0-2,0 0 4,-28 0-2,56 0-1,-56-28 1,28 28 0,0-28 2,-56 28-4,56-28 2,0 28 0,-28 0 1,28 0 0,0 0 0,-28 0-3,0-28 5,0 28-4,28 0 1,-28-28-1,28 28 2,-28 0-1,28 0 1,0 0-1,0 0 0,28 0-2,-56 0 4,56 0-4,-28-28 3,0 28-1,-28 0 0,28 0 2,0 0-4,28 0 2,-28 0 2,-28 0-2,28 0 0,28 0-1,-28 0 1,0 0 0,0 0 0,0 0 2,0 0-2,0 0-2,-28 0 2,28 0 1,28 0 1,-28 0-2,28 0-2,-28 0 3,56 0-2,-56 0 1,28 0 0,0 0 2,0 0-3,28 0 1,-28 0 0,0 0 0,28 0 0,-28 0 12,28 0 7,-28 0 13,0 0-23,28 0-9,-28 0 2,28 0-4,-28 0 14,28 0-13,-28 0 2,0 0 10,28 0 18,-28 0 14,28 0-25,-28 0-5,0 0 7</inkml:trace>
    </iact:actionData>
  </iact:action>
  <iact:action type="add" startTime="77918">
    <iact:property name="dataType"/>
    <iact:actionData xml:id="d1">
      <inkml:trace xmlns:inkml="http://www.w3.org/2003/InkML" xml:id="stk1" contextRef="#ctx0" brushRef="#br0">11061 16585 0,'-28'0'63,"0"0"-56,-28 0 3,-56 0 0,-84 0 0,-28 0 0,-84 0 3,28-28-6,-28-28 3,-28 0 3,28 28-5,-56 0 2,0 0 0,56 28 0,28 0 3,56 0-5,28 0 1,-28 0 1,56 0 4,28 0-4,-28 0-3,56 0 7,0 0-7,28 0 2,0 0 2,-1 0 1,-27 0-4,28 0 2,0 0 3,28 0-3,-28 0 0,28 0 0,0 0 0,0 0 1,28 0-1,0 0 0,-28 0-3,0 0 6,28 0-2,0 0-2,-28 0 1,0 0-3,28 0 4,-28 0 1,-28 0-4,28 0 2,28 0 0,-28 0 0,-28 0 0,56 28 0,-28-28 0,28 0 1,-28 28-1,0-28 2,0 0-2,0 0-2,0 28 2,28-28 0,-28 28 2,-28-28-2,56 0 0,-28 0 1,28 0-3,-56 0 4,56 28-4,0-28 2,-28 0 1,28 0-1,0 0 0,0 0 0,0 0 0,-28 28 0,28-28 0,0 0 0,-28 28 2,56-28-3,-28 0 3,0 0-2,0 0-2,28 28 14,-28-28-12,28 0 9,0 0 72,0 0-81,56 0 0,-28 0 2,0 0-2,28 28 0,-28-28 0,28 0-1,0 0 3,28 0-2,0 0-2,-28 0 2,0 0 2,0 0-4,0 0 2,28 0 1,-28 0-1,-28 0 2,0 0-4,56 0 2,-56 0 3,0 0-4,28 0 1,0 0 0,0 0 1,-28 0-3,28 0 2,0 0 0,0 0 2,-28 0-2,28 0-1,0 0 1,0 0 0,0 0 2,0 0-4,0 0 4,0 0-4,-28 0 2,0 0 1,28 0-1,0 0 2,-28 0-4,0 0 2,28 0 0,-28 0 2,28 0-2,0 0 0,-28 0 0,0 0-2,28 0 3,-28 0-1,28 0 0,-28 0 0,56 0 0,-56 0 0,29 0 0,-29 0 1,56 0-1,-56 0 0,28 0 0,0 0 0,0 0 0,28 0 0,28 0 3,-28 0-5,-28 0 2,28 0 0,-28 0 0,0 0 2,28 0-4,-28 0 2,56 0 0,-56 0 1,28 0 1,-28 0-4,28 0 2,-28 0 0,0 0 0,0 0 2,0 0-2,0 0-1,-28 0 1,56 0 2,-28 0-4,0 0 2,0 0 0,0 0 3,0 0-5,28 0 2,-56 0 2,28 0-2,0 0 0,28 0 0,-28 0-2,-28 0 2,28 0 2,0 0-3,28 0 1,-28 0 0,0 0 0,-28 0 0,28 0 3,28 0-4,-56 0 1,0 0-1,28 0 1,-56 0 0,28 0 0,-28 0 274,28 0-274,0 0 1,0 0-2,28 0 1,-28 0 0,28 0 4,-28 0-7,0 0 6,0 0-6,0 0 9,0-28-8,28 28 3,-28 0-3,0 0-1,28 0 3,0 0 1,0 0 1,0 0-4,0 0 2,0 0 0,0 0 0,0 0 2,-28 0-4,56 0 2,-56 0 1,0 28-1,28-28 0,28 0 0,-28 0 0,-28 0 0,28 0 0,28 0 0,-56 0 1,0 28 1,0-28-2,0 0-2,0 0 2</inkml:trace>
    </iact:actionData>
  </iact:action>
  <iact:action type="add" startTime="84398">
    <iact:property name="dataType"/>
    <iact:actionData xml:id="d2">
      <inkml:trace xmlns:inkml="http://www.w3.org/2003/InkML" xml:id="stk2" contextRef="#ctx0" brushRef="#br0">3332 17818 0,'0'0'140,"28"0"-127,0 0-5,-28 0 2,56 0 3,-56 0-6,28 0 6,0 0-6,0 0 6,0 0-5,0 0 4,-28 0-4,28 0 5,-28 0-6,28 0 6,-28 0-6,56 0 6,-56 0-6,28 0 6,-28 0-5,28 0 5,0 0-2,-28 0-5,28 0 7,0 0-3,0 0 0,-28 0-2,28 0 2,0 0 0,0 0 4,0 0-5,-28 0-2,56 0 3,-28 0 3,0 0-1,28 0-4,0 0-1,-28 0 3,28 0 3,28 0-5,-28 0 2,56 0 0,-28 0 2,0 0-4,0 0 3,0 0-1,-28 0 1,0 0 1,-28 0-5,28 0 3,-28 0 1,0 0-1,-28 0 0,28 0 388,-28 0-391,56 0 8,-56 0-10,28 0 8,28 0-6,-28 0 3,0 0 1,28 0 1,-28 0-1,0 0-4,56 0 6,-56 0-3,0 0 1,28 0-1,0 0-3,0 28 3,-28-28 3,28 0-3,-28 0-3,0 0 4,28 28-2,-27-28 4,-1 0-2,28 0-4,-28 0 3,0 0 0,28 28 3,-28-28-6,0 0 3,28 0 1,0 0-1,-28 0 0,28 0 4,0 0-5,-28 0 1,0 0-3,28 0 3,0 0 0,0 0 1,-28 0 2,28 0-3,0 0 0,28 0-3,0 0 6,0 0-3,-28 0-3,28 0 6,0 0-1,-28 0-6,0 0 7,28 0-5,-56 0 1,0 0 1,0 0 0,0 0 0,0 0 0,28 28 0,28-28 3,-28 0-4,56 0 0,-56 0 1,28 0 0,0 0 0,-56 0 2,0 0-2,28 0 0,-28 0 0,-28 0-1,56 0 1,-56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30T07:49:13.44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act:action type="add" startTime="6264">
    <iact:property name="dataType"/>
    <iact:actionData xml:id="d0">
      <inkml:trace xmlns:inkml="http://www.w3.org/2003/InkML" xml:id="stk0" contextRef="#ctx0" brushRef="#br0">9549 7760 0,'0'0'103,"28"0"-95,0 0 0,-28 0-4,28 0 4,-28 0-4,0 0 0,28 0 0,0 28 0,-28-28 0,28 0 0,-28 28 1,28 0 3,-28-28-5,28 0 1,0 28 1,-28-28-2,28 0 2,-28 0-2,28 0 1,0 0 0,-28 0 4,28 0-4,-28 0 4,28 0-4,-28 0 0,28 0 0,0 0 1,0 0-2,-28 0 1,28 0 0,0 0 4,-28 0-4,28 0 1,-28 0-2,28 0 1,0 0 1,-28 0-2,28 0 2,0 0 2,0 0 2,-28 0-6,28 0 10,-28 0-10,28 0 6,-28 28-6,0-28 1,28 0 1,0 0-1,-28 0 3,28 0-3,-28 28 1,0-28-2,28 0 2,0 0-1,0 0 4,-28 0-1,28 0-2,-28 0 2,28 0 2,0 0-2,-28 0 5,28 0-3,-28 0-6,28 0 1,0 0 5,-28 0-6,28 0 5,-28 0 0,28 0 4,-28 0-8,28 0 4,0 0 0,-28 0-4,28 0 0,-28 0 0,28 0 0,0 0 1,-28 0-2,28 0 2,-28 0-2,28 0 2,-28 0-2,28 0 2,0 0-1,28 0 3,-56 0 1,28 0-3,0 0 3,0 0-5,-28 0 1,28 0 1,-28 0 2,28 0-2,0 0-1,-28 0-1,28 0 1,-28 0 0,28 0 0,-28 0 0,28 0 5,0 0-5,-28 0-1,28 0 6,0 28-6,0-28 2,-28 0-2,0 0 1,28 0 1,-28 0 2,28 0 6,-28 0 10,28 0-15</inkml:trace>
    </iact:actionData>
  </iact:action>
  <iact:action type="add" startTime="8393">
    <iact:property name="dataType"/>
    <iact:actionData xml:id="d1">
      <inkml:trace xmlns:inkml="http://www.w3.org/2003/InkML" xml:id="stk1" contextRef="#ctx0" brushRef="#br0">1092 9441 0,'0'0'87,"28"0"-80,0 0 0,0 0-5,-28 0 2,28 0 2,0 0-4,0 0 2,0 0 0,28 0 2,-28 0-2,28 0 0,-28 28-2,0-28 3,0 0-2,0 0 1,0 0 0,-28 28 0,28-28 0,-28 0 0,28 0 1,0 28 0,-28-28-3,28 0 2,-28 0 0,28 0 0,0 0 0,-28 0 0,28 0 0,0 0 1,0 0-1,0 0-1,0 0 1,0 0 0,-28 0 0,28 0 0,0 0 0,0 0 1,0 0-2,-28 0 5,28 0-3,0 0-2,-28 0 1,28 0 0,-28 0 0,28 0 4,0 0-4,-28 0 0,28 0 4,-28 0-4,28-28 0,-28 28 0,0 0 0,28 0 0,0 0 0,-28 0 4,28 0 1,-28 0 6,28 0-7,0 0 4,-28 0-8,28 0 4,0 0-3,0 0-2,0 0 1,-28 0 0,56 0 0,-56 0 0,28 0 0,0 0 1,0-28-2,-28 28 1,28 0 1,-28 0-2,56 0 6,-56-28-2,28 28-2,-28 0-2,28 0 1,0 0 4,-28-28-3,28 28 0,0 0-2,0 0 1,-28 0-1,28 0 1,-28 0 0,56 0 1,-56-28-1,28 28-1,0 0 1,0 0 0,-28 0 0,28 0 0,-28 0 4,28 0-3,-28 0-2,28 0 1,0 0 0,0 0 1,-28 0-2,28 0 1,0 0 0,-28 0 0,28 0 5,-28 0 2,28 0 10,0 0-13,-28 0 7,28 0-9,-28 0 1,28 0-2,-28 0-3,28 0 2,0 0 2,0 0-4,-28 0 2,28 0 7,0 0-4,-28 0-5,28 0 8,-28 0 0,28 0-6,-28 0 4,28 0 0,0 0-4,-28 0 4,28 0 8,-28 0-8,28 0 2,0 0 60</inkml:trace>
    </iact:actionData>
  </iact:action>
  <iact:action type="add" startTime="10349">
    <iact:property name="dataType"/>
    <iact:actionData xml:id="d2">
      <inkml:trace xmlns:inkml="http://www.w3.org/2003/InkML" xml:id="stk2" contextRef="#ctx0" brushRef="#br0">5628 2157 0,'0'-28'12,"0"28"0,0-28-4,0 28 0,0 0-4,0 0 4,0-28-3,0 28 6,0-28-3,-28 28 0,28-28 4,-28 28-8,28 0 0,0 0 0,0-28 0,-28 28 4,28-28-4,0 28 0,-28-28 0,0 0 0,28 28 0,0-28 1,0 28-2,0-28 1,0 0 0,-28 28 1,28-28-1,-28 0 0,0 0-1,28 0 1,-28 0 1,0 0-2,28 28 1,-28-28 0,28 0 0,-28 28 0,28-28 0,0 28 0,-28-28 0,28 0 0,-28 0 1,28 28-2,-28-56 1,0 56 2,28-28-4,-28 0 3,0 0-1,0 0 0,28 0 1,-28 28-2,0-28 1,28 0 0,-28 28-1,28-28 2,-28 0-1,0 28-1,28-28 2,-28 28-1,28-28-1,-56 28 2,28-28 4,0 28-7,28-28 2,-28 28 1,28-28-1,0 28-1,-28-28 2,0 28-2,28-28 1,-28 28 1,0 0-1,28-28-1,-28 28 1,0 0 1,28-28-2,-28 0 2,0 28 2,28 0-3,-28 0 1,28 0-2,-28 0 2,0 0-2,28-28 1,-28 28 1,28 0-2,-28 0 1,0 0 4,0 0-3,0 0 2,0 0-2,28 0-2,-28 0 1,0 0 0,0 0 1,0 0-2,0 0 1,0 0 0,0 0 0,0 0 1,0 0-1,28 0-1,-56 0 1,56 0 0,-28 0 1,-28 0-2,28 0 2,0 0-1,-28 0-1,28 28 1,0-28 2,-28 0-4,28 0 2,0 0 1,0 28-2,0-28 2,-28 28 0,28-28-2,0 0 0,-56 28 2,56-28-1,0 28 0,-56 0-1,56-28 2,-28 28 0,0-28-3,0 28 3,0 0-2,0-28 1,-28 0 0,28 28 0,0 0 1,0 0-2,-28-28 1,28 0 0,28 28 1,-28-28-2,0 28 2,28-28-2,0 0 2,0 0-2,28 28 2,-56-28-2,28 28 2,-28 0-1,28 0 0,0-28 0,-28 28-1,28 0 2,-28-28-2,28 28 2,-28 0-2,0 0 1,28-28 1,0 56-1,-28-56 0,28 56 0,-28-28-1,0 0 1,28 0 0,0 0 1,-28 0-1,0 0-1,0 0 2,28 28-2,-28-28 2,28 0-2,-28 0 2,0 28-2,0-56 2,0 56-1,28-28 0,-28 0-1,28 28 2,-28-28-2,56 0 2,-56 57-2,28-57 3,0 28-4,0-28 3,0 28-2,0 0 2,0 0-2,0-28 1,0 28 0,0-28 0,28 0 1,-28 0-2,28 28 2,0-28-2,0 0 2,0 0-2,0 0 1,0-28 1,0 56-2,0-28 1,0 0 1,0 0-2,0 0 2,0 28-1,28-28 0,28 28-1,-28-28 3,0 0-2,28 28-1,0 0 2,28 28-2,0 0 2,0 0-1,0-28-1,-28 0 1,0-28 0,0 28 1,0-28-2,0 28 1,-28-28 0,28 0 0,0 28 0,0-56 1,0 56-2,28-28 1,-56 0 1,28 29-1,0-29 0,0 0-1,0 0 2,28 0-1,-28 28-1,0-28 1,28 28 0,0-28 1,0 28-2,56 0 2,-56-28-1,0-28-1,0 28 1,0 0 1,0 0-1,-28 0 0,0-28-1,0 0 2,0 0-2,-28 28 2,0-28-2,28 28 1,-28-28 0,0 0 1,0 0-2,0 0 2,28 28-2,-28-28 2,0 0-2,28 28 2,-28-28-1,28 0-1,0 28 1,0 0 1,-28-28-2,28 28 2,0-28-2,-28 0 1,0 0 1,56 28-1,-28-28 0,-28 28-1,56-28 2,-28 0-2,-28 0 1,0 0 1,28 0-2,-28 0 2,28 0-1,0 0 0,0 0 0,0 0-1,-28 0 2,28 0-1,0 0 0,28 0 0,-28 0-1,0 0 1,0 0 1,0 0-1,0 0 0,-28 0-1,0 0 1,28 0 1,-28 0-2,0-28 2,28 28-2,0 0 2,-28-28-2,28 28 1,-28-28 1,28 0-2,-28 28 2,0-28-2,0 28 1,0 0 1,28-28-2,0 28 2,-28-28-2,28 0 2,-28 28-2,1-28 2,-1 0-2,-28 0 1,56 0 1,-28 0-1,28 0-1,-28 0 2,28 0-2,0 0 2,-28 0-1,28 0 0,-56 0-1,28 28 2,-28-28-2,56 0 2,-56 0-2,56 0 2,-56-28-1,56 28 0,-56-28-1,28 27 2,0 1-1,-28 0-1,28 28 1,0-56 1,-28 56-2,0-56 1,0 28 0,0 0 0,28-28 1,0 28-1,-28 0 0,0-56-1,0 28 2,0 28-2,0 0 2,0-56-2,0 84 1,0-28 1,0-56-2,0 56 2,0 0-2,0-28 2,0 0-2,0 28 2,0-28-2,0 0 2,0 28-2,0 0 2,-28-28-2,0 28 2,28 0-2,-28 0 1,0 0 0,0-28 1,0 28-1,0 0-1,0 0 1,28 0 0,-28 0 0,28 0 1,-28 0-1,0 0 0,28 28-1,-28-28 1,28 0 1,-28 0-2,0 0 2,0 28-1,0-28-1,0-28 2,0 56-1,0 0-1,0-28 2,0 28-2,28-28 2,-28 0-2,0 28 1,28-28 0,-28 28 1,28 0-2,-28-28 1,28 28 0,-28-28 1,0 28-1,28 0-1,-29 0 2,29-29-1,-28 29-1,28 0 1,-28 0 0,0 0 1,28 0-2,-28-28 1,28 28 0,-28 0 0,0 0 0,28 0 4,-28 0-3,28 0-2,-28-28 1,28 28 0,-28 0 8,0-28-4,28 28-4,0 0 0,0-28 10,-28 28-12,28 0 6,-28 0 12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1:29:49.83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3959">
    <iact:property name="dataType"/>
    <iact:actionData xml:id="d0">
      <inkml:trace xmlns:inkml="http://www.w3.org/2003/InkML" xml:id="stk0" contextRef="#ctx0" brushRef="#br0">20135 14820 0,'0'-28'20,"-28"28"30,-56 0-40,-56 84 0,0 28 1,28-28-2,0 0 2,84-28-1,-28-28 0,28 28 1,0-28 0,28 0-2,0 28 1,0-28-1,0 0 3,0 0-3,0-28 1,0 28 0,84 0 0,0 0 2,28-28-4,56 0 3,0 0-1,-28 0 1,28 0 0,28-28-1,-28 0 0,28-56-1,-28 56 1,-28-28 0,-28 0 0,-28-28 0,-28 28 1,-28 28-2,56-84 1,-28 28 0,-56 0 2,28 0-2,-28 0 0,0 28-1,0 28 1,0 0 0,0 0 2,-84-28-4,0 28 2,-28 0 3,-56 0-5,56 28 2,-56 0 0,28 0 0,-28 28 2,28 28-3,-28-28 1,84 0 2,0 28-4,0-28 3,0 0 0,56 28-3,-56 0 2,56 0 1,-56 28-1,56 0 0,-56 56 2,28 28-4,0-28 2,0-28 0,28-27 0,28-1 0,-28 0 2,28 0-1,0 0-3,0-28 4,0-28-3,0 28 0,0-56 3,28 28-1,56 0-3,-28-28 2,28 0 3,28 0-4,-28 0 0,28-28 1,28-56 0,-28 28 0,-28-28 0,0-28 2,28-28-4,-28 27 4,-28-55-4,-28 0 2,-28 0 2,0 56-4,0 0 4,0 28-2,-28 28-1,0 0 1,-84 28 0,28-28 0,-28 28 2,-28 28-3,56 0 1,-28 0 1,28 28 0,28 0-3,-28 56 4,28-28-4,-28 84 4,28-28-2,0 28 0,28-28 0,0 28 0,28-56 1,0-28-2,0 0 2,0 1-2,0 27 1,0-56 0,56 28 0,0-28 0,28 28 1,56-28-1,-56-28 0,56 0 0,-28 0 1,0-56 0,-28-28-1,28 56 0,-56-56 0,0 27 0,0-27 0,-28-28 0,-28 28 1,0 28-2,0-28 2,-28 56-1,28-28 0,-84 28 1,28 28-2,0-28 1,-28 28 1,28 0-1,-56 28 0,56 0 0,0 84 0,-28-56 0,56 0 0,-28 28 0,28-28 0,28-28 0,0 0 1,0 0-1,0 0 0,0-28 0,0 28-1,28-28 2,-28 0-2,28 0 2,-28 0-2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1:29:49.836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4256">
    <iact:property name="dataType"/>
    <iact:actionData xml:id="d0">
      <inkml:trace xmlns:inkml="http://www.w3.org/2003/InkML" xml:id="stk0" contextRef="#ctx0" brushRef="#br0">3360 14288 0,'0'0'101,"56"28"-91,-28-28 1,0 28-2,28-28 2,-28 0-2,28 0 2,0 0-1,-28 0 0,0 0 0,28 0 1,0 0-1,-28 0 1,0 0-1,28 0 0,-28 0 0,28 0 0,-28 0 0,28 0 0,-28 0 0,0 0 0,0 0 1,0 0-1,0 0 0,28 0 0,-28 0 0,0 0 0,0 0 4,0 0-7,28 0 2,0 0 2,-28 0-2,28 0 1,-28 0 0,56 0 0,-56 0 1,0 0 0,0 0-2,0 0 2,0 0-2,28 0 2,-28 0-1,0 0 0,0 0 0,0 0 0,28 0 0,-28 0 0,0 0 0,28 0 0,0 0 1,-28 0-1,0 0 0,28 0 0,0 0 0,-56 0 0,56 28 0,0-28 1,-28 0-3,0 0 2,28 0 1,0 0-1,0 0 1,-28 0-2,28 0 1,0 0 1,-28 0-1,0 28 0,1-28 0,-1 0 0,0 0 0,28 0 0,-56 0 0,56 0 0,-28 0 0,0 28 2,28-28-3,-28 28 1,0-28 0,0 0 0,-28 0 0,56 28 0,-56-28 0,56 0 0,-56 0 1,28 0 0,0 28-2,0-28 1,0 0 0,-28 28 0,56-28 2,-28 0-2,0 0 0,0 0-1,-28 28 1,56-28 2,-56 0-3,28 0 0,28 28 2,-56-28 1,28 0-2,0 0 0,0 0-2,-28 0 2,28 0 2,0 0-3,-28 0 1,28 0-1,-28 0 2,28 0 0,0 0-2,0 0 2,-28 0-2,28 0 2,0 0-2,0 0 1,0 0 0,0 0 1,0 0 0,0 0-2,0 0 2,0 0 0,-28 0-3,56 0 2,-56-28 2,56 28-2,-56 0-1,28 0 1,-28-28 0,28 28 1,-28 0-1,28-28 1,0 0-3,-28 0 2,28 28 1,-28-56-1,28 56 1,-28-56-2,28 56 1,-28-28 0,0 0 0,0 0 1,0 28 0,0-28 49,0 0-48,0 0-3,0 0 2,0 0-1,0 0 0,-28-28 1,28 28-2,-28 0 1,0-28 0,28 0 0,-28 0 0,0 28 0,0 0 0,28-28 0,-56 56 0,28-57 1,-28 29-1,0-28 1,0 28-1,0 0 2,0 0-4,0 0 3,0 28-2,-28 0 2,56-28-1,-28 28 0,-28-28 0,0 28 0,28 0 1,-56 0-2,28 0 1,0 0 0,-28 0 0,28 0 0,0 0 0,-29 0 0,1 0 1,28 0-1,-28 28 0,28-28 0,0 28-2,0-28 4,28 0-3,-28 28 3,0 0-3,0 0 1,28-28 0,0 0 0,0 28 1,-28 0-2,28 0 1,-28 0 2,28-28-4,-28 28 2,0 1 0,28-1 1,0-28-1,0 28 0,0-28 1,0 28-2,28-28 1,-56 28 2,28-28-3,28 0 1,-28 28 0,0-28 0,28 0 2,-28 0-4,0 0 2,28 0 0,0 0 1,-28 0 0,0 0-2,0 0 1,28 0 0,-28 0 0,0 0 1,-56 0-1,56 0-1,28 0 2,-28 0-1,0 0 0,0 0 0,28 0 0,0 28 0,-28-28 0,28 0 0,0 28 1,0 0 0,0-28-2,28 28 1,-28 0 0,28 0 0,-28-28 0,28 28 2,-28 0-4,28 0 4,0 0-4,-28 0 3,28 0 0,0 0 0,0 0-3,0 28 2,0 0 1,0-28 0,0 0-1,0 28 1,0-28-1,28 28-1,-28-56 1,28 28-1,-28 0 2,28 0 1,0 0-4,0 0 2,-28-28 0,56 28 1,-56-28-2,56 0 1,-56 28 0,28-28 1,0 28 0,0-28-2,0 0 1,0 0 2,0 0-4,0 0 4,0 0-2,0 0 0,0 0 0,0 0 1,0 0-3,0-28 2,0 28 0,-28-28 2,28 28-3,-28-28 2,28 0-3,0 28 3,0 0-1,-28-28 2,28 28-2,0-28-2,-28 0 2,28 28 1,-28-28 0,28 28-2,0-28 0,0 0 2,-28 28-1,28-28 10,0 28-10,-28-28 2,0 0-4,28 28 14,-28-28 18,0 28-30,0 0 20</inkml:trace>
    </iact:actionData>
  </iact:action>
  <iact:action type="add" startTime="33425">
    <iact:property name="dataType"/>
    <iact:actionData xml:id="d1">
      <inkml:trace xmlns:inkml="http://www.w3.org/2003/InkML" xml:id="stk1" contextRef="#ctx0" brushRef="#br1">3192 11598 0,'0'0'81,"28"0"-70,28 0-3,0 0 2,28 28 0,56 0 0,28 0 2,-56-28-2,84 28 1,-56-28-1,84 28-2,-84-28 2,28 0-1,-28 28 4,0-28-5,-56 0 5,-28 0-6,0 0 6,-28 0-6,56 29 3,-56-29 2,28 28-3,0-28 1,28 0 0,-28 28 0,0-28 1,-28 0-2,56 0 1,-28 28 0,0-28 1,-28 0 1,56 0-4,-27 28 2,-1-28 0,28 0 0,-28 0 2,0 28-4,28-28 2,-28 0 2,0 0-2,28 0-1,0 0 1,0 0 0,0 0 0,28 28 0,-56-28 0,28 28 0,0 0 0,-28 0 1,56-28 0,-56 0-2,0 0 3,-28 0-2,0 0 261,0 0-260,28 0 1,28 0-4,56 0 4,0 0-3,28-28 2,0 0 0,0 0-4,-28 0 4,28 28-1,-28 0 0,0-28 2,-28 28-4,0 0 2,0 0 0,28 0 0,-56 0 3,0 0-3,56 0 0,-28 0 1,0 0-4,0 0 4,-28 0-1,-28 0 0,28 0 2,-28 0-4,28 0 4,0 0-4,0 0 2,28 0 3,56 0-5,-56 0 4,-28 0-1,28 0-4,-28 0 6,0 0-4,0 0-1,0 0 6,28 0-5,56 28 1,-28-28-1,28 28-1,-28-28 3,1 28-1,-57-28 1,0 28-2,0 0 1,-28 0 2,0-28-4,0 0 2,0 28 1,0-28-1,56 0 0,-56 0 1,0 0-1,0 0 0,28 0-1,-56 0 275,0 0-271,28 0-3,0 0-3,28 0 3,0 0 4,0 0-6,-28-28 0,0 0 3,0 0-1,0 28 0,0 0 2,0-28-2,28 0-2,0 0 2,-28 28 0,-28-28 2,56 28-3,-28-28 1,0 28 0,0 0 0,0 0 0,28 0 0,-56 0 1,28 0-1,0 0 0,0 0 0,28 0 0,-28 0 0,-28 0 2,28 0-4,0 0 2,0 0 1,0 0-1,0 0 2,28 0-4,0 0 2,0 0 0,0 0 2,-28 0-2,0 0-1,0 0 1,-28 0 0,28 0 0,-28 0 0,28 0 0,-28 0 0,28 0 1,-28 28-1,56 0 0,-56-28 0,0 28 0,28-28 2,-28 0-4,0 0 2,-28 0 11</inkml:trace>
    </iact:actionData>
  </iact:action>
  <iact:action type="add" startTime="69511">
    <iact:property name="dataType"/>
    <iact:actionData xml:id="d2">
      <inkml:trace xmlns:inkml="http://www.w3.org/2003/InkML" xml:id="stk2" contextRef="#ctx0" brushRef="#br1">3276 4287 0</inkml:trace>
    </iact:actionData>
  </iact:action>
  <iact:action type="add" startTime="70797">
    <iact:property name="dataType"/>
    <iact:actionData xml:id="d3">
      <inkml:trace xmlns:inkml="http://www.w3.org/2003/InkML" xml:id="stk3" contextRef="#ctx0" brushRef="#br1">6413 4343 0</inkml:trace>
    </iact:actionData>
  </iact:action>
  <iact:action type="add" startTime="80386">
    <iact:property name="dataType"/>
    <iact:actionData xml:id="d4">
      <inkml:trace xmlns:inkml="http://www.w3.org/2003/InkML" xml:id="stk4" contextRef="#ctx0" brushRef="#br1">3248 8013 0,'0'0'70,"28"0"-58,28 0-4,-28 0 5,28 0-3,0 0 0,28 0-3,0 0 7,0 28-5,-28-28 2,0 0-4,0 28 3,28-28 1,-28 0 1,0 28-2,0-28-2,0 0 2,28 0 3,-56 0-6,28 0 3,0 28 0,-28-28 0,0 0 3,28 28-2,-28-28-5,0 0 5,28 0-1,-28 0 3,0 0-6,28 28 6,0-28-6,0 28 7,0-28-4,0 28 0,28-28 0,-56 0-3,28 28 6,0-28-3,0 0-2,0 0 1,-28 0 2,28 0-2,0 0 1,-28 0 1,0 0-1,28 0 0,-56 0 0,28 0 2,-28 0 300,56 0-299,-28 0-6,28 0 4,0 0 2,28 0-3,-28 0 0,1 0-3,-29 0 3,28 0 3,0 0-6,0 0 8,-28 0-10,28 0 6,-56 0-1,28 0 0,28 0 0,-28 0 0,0 0 1,28 0-2,-28 0 3,0 0-3,28 0 1,-28 0 2,0 0-4,0 0 2,28 0 0,-28 0 0,0 0 2,0 0-4,0 0 4,-28 0-3,28 0 2,0 0 0,0 0-1,0 0-2,0 0 2,0 0 1,28 0-1,-28 0 0,0 0 0,56 0 0,-56 0 2,0 0-4,0 0 2,28 0 0,-28 0 1,0 0-1,28 0 0,-28 0 2,0 0-4,28 0 4,-28 0-4,0 0 2,0 0 1,0 0-1,0 0 2,0 0-2,-28 0-2</inkml:trace>
    </iact:actionData>
  </iact:action>
  <iact:action type="add" startTime="93886">
    <iact:property name="dataType"/>
    <iact:actionData xml:id="d5">
      <inkml:trace xmlns:inkml="http://www.w3.org/2003/InkML" xml:id="stk5" contextRef="#ctx0" brushRef="#br1">3304 9189 0</inkml:trace>
    </iact:actionData>
  </iact:action>
  <iact:action type="add" startTime="95080">
    <iact:property name="dataType"/>
    <iact:actionData xml:id="d6">
      <inkml:trace xmlns:inkml="http://www.w3.org/2003/InkML" xml:id="stk6" contextRef="#ctx0" brushRef="#br1">8317 9357 0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1:29:49.83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1294">
    <iact:property name="dataType"/>
    <iact:actionData xml:id="d0">
      <inkml:trace xmlns:inkml="http://www.w3.org/2003/InkML" xml:id="stk0" contextRef="#ctx0" brushRef="#br0">8765 5547 0,'-56'0'9,"0"0"5,-28 0-5,-56 0 1,28 28-2,-84 0 3,28 56-1,-56 0-1,0 112 2,0-27-1,-28 83 0,0 0 1,0-28-2,0 0 3,56 0-2,27-56 0,29 28 0,-28 56 0,56-27 0,0-29 0,0-28 0,-28 56 1,56-56-2,-28-28 1,0 56 1,0 28 0,28-28-2,0 0 1,28 57 0,0-57 0,28 0 0,28 0 0,0 28 1,28 0-1,28 0 1,28-28-2,28 0 1,0 1 0,28-57 0,28 0 1,56-28-1,28 0 0,-56 0 0,85-84 0,27 0 0,28-28 0,-28 0 0,0 0 0,28-28 1,56-56-1,-56 28 0,28-28 0,-56-28 1,0 28-2,0-84 1,-56 28 0,-28-57 0,-28 29 1,-28-28-1,-28 28 0,-28 0 0,0 0 0,-28-56 1,28-84-2,-56-28 1,-28-29 1,0 57-1,-28 56 0,0 28 0,0 0 0,-28-28 0,-56 0 0,0 55 1,-56 29-1,0-56 0,-28 56 1,-84-28-2,0 0 1,-28 0 0,28 0 1,-84 0-1,56 56 0,56-29 0,-56 57 0,28 0 0,28 84 0,28 28 0,-56 56 0,56 56 1,-28 29-1,28 55 1,-28-28-2,0 56 1,56-56 0,28 28 0,-29 28 1,57 28-1,28 28 0,0 1 0,56-29 0,28 0 0,0 56 0,0 28 0,0 84 0,84-111 0,-28-1 1,28-56-2,0 0 2,85 0-1,-29 0 0,28-84 0,28 56 0,56-27 0,28-57 1,-28-56-1,-28 0 0,56-56 0,28-28 0,0-84 1,0-28-2,28-84 1,-28-1 1,0-27-1,-28 28 0,-28 28 0,-56-56 0,0 56 0,-28-140 0,-28 0 0,-56-1 0,-56 1 0,-28 84 1,-56-28-1,-28-28 0,-112 28 0,28 0 0,-28 55 1,-56-55-1,0 56 0,56 28 0,-28 84 0,0-28 0,-28 84 0,0 28 0,-28 0 0,28 0 0,0 56 1,0 84-1,-28 56 0,56 0 0,56 0 0,0 1 0,0 27 0,28-28 0,28 28 1,28 0-1,56-28 0,28 0 0,0 0 0,84 0 1,0-27-1,28 27 0,28-84 0,28 28 0,0-28 1,84-56-2,-28-28 1,28-28 0,28 0 0,0-84 1,0-84-1,-56-56 0,0-29 0,-84-27 0,-56 56 1,-28 0-2,-56 112 2,0 0-1,0 56-1,-56-28 2,-112 0-1,-84 28 0,56 56 0,0 0 0,28 28 0,56 56 0,28-28 0,0 56 1,-28 56-1,84 84 0,0-28 0,28-28 0,0-84 1,0-27-2,0-57 1,28 28 1,0-28-1,0-28 0,0 0 0,0 0 0,-28-28 0,28-28 0,0-1 1,-28 1 0</inkml:trace>
    </iact:actionData>
  </iact:action>
</iact:actions>
</file>

<file path=ppt/ink/inkAction2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2:11:26.3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5539">
    <iact:property name="dataType"/>
    <iact:actionData xml:id="d0">
      <inkml:trace xmlns:inkml="http://www.w3.org/2003/InkML" xml:id="stk0" contextRef="#ctx0" brushRef="#br0">12602 3110 0,'0'-28'11,"0"28"-2,-28-28 1,0 28-2,0 0 2,-28 0-1,0 0 1,28-28 1,-29 28-1,1 0-1,28 0 1,0 0 2,0 0-3,0 0 1,0 0 0,0 0 0,0 0 2,28 0-4,-28 0 2,0 0 0,0 0 11,28 28-11,-28-28 0,28 28 0,-56 0 0,56-28 1,-28 56-1,0-28 0,28 0 0,-28 0 1,0-28 0,0 56-3,0-56 2,0 56 1,0-28 0,0 0-1,28-28-1,-28 28 1,0 0 0,0 0 0,0 0 0,28 0 2,-28 0-4,0 0 3,28 0-1,-28 0 0,28 0 2,0 0-4,0 0 2,0-28 1,0 56-2,0-28 2,0 0-1,0 0 2,0-28-4,0 56 2,0-56 1,0 28 0,0 0-1,28 0 0,-28 0-2,28 0 5,28 0-4,-56 0 2,56-28-1,-56 28-2,56-28 5,-28 0-4,0 29 0,0-29 1,0 0 0,0 0 0,28 0 0,-28 0 2,0 0-2,0 0-2,0 0 4,0 0-3,0 0 2,0 0 1,0 0-3,0 0 1,0 0 0,0 0-2,0 0 4,28 0-3,-56 0 1,28 0 0,29 0 0,-29 0 1,0 0-2,28 0 3,-56 0-3,56-29 3,-56 29-3,28-28 0,0 0 1,0 28 0,-28-28 0,28 28 1,-28-56-2,56 28 2,-28-28-1,-28 28 2,28-28-4,-28 0 2,28 28 0,-28 0 1,0-28 1,0 28-5,0 0 6,0-28-4,0 56 2,0-28-3,0 0 5,0 0-6,0 0 3,0 28 1,0-28-1,0 0 1,0 0-2,0 28 1,0-28 2,0 0-4,0 0 4,0 28-4,0-28 4,0 28-3,0 0 1,0-28 0,-56 28 1,56-28-1,-28 28 0,28 0-1,-56-28 1,56 28 1,-28 0-1,28 0 0,-28-28 1,0 28 8,28 0-8,0-28 0,-28 28-3</inkml:trace>
    </iact:actionData>
  </iact:action>
  <iact:action type="add" startTime="8168">
    <iact:property name="dataType"/>
    <iact:actionData xml:id="d1">
      <inkml:trace xmlns:inkml="http://www.w3.org/2003/InkML" xml:id="stk1" contextRef="#ctx0" brushRef="#br0">9465 3502 0,'0'0'29,"-28"0"-18,0 0 11,28-28-4,-28 28-7,28 0-2,-28 0 4,0-28-6,0 28 6,-28 0-6,28 0 7,-28 0-8,0 0 6,0 0-3,0 0 2,28 0-2,-28 0 1,28 28 0,0-28 0,0 28 2,0 0-4,28-28 2,-28 28 1,28 0-1,-28 0 1,0 28-2,0-28 1,28 28 1,-28 0-2,28-28 2,-28 28-1,28-56 0,0 28 2,0 0-4,0 0 4,0 0-4,0-28 2,0 28 2,0 0-2,28 0-1,0-28 1,0 56 0,28-56 2,-28 28-4,0 1 4,28-1-1,-28-28-2,0 0 0,0 0 2,0 0-2,28 0 3,-28 0-2,28 0-1,-28 0 0,28 0 1,-56 0 1,56 0-1,-28 0 0,0 0 0,0 0 2,0 0-3,0 0 0,0 0 1,0 0 1,0 0-1,-28-28 2,56 28-4,-56-29 2,28 1 0,-28 0 0,28 0 2,0-28-2,-28 28 0,0-28-1,28 0 1,-28 0 2,0-28-2,0 28 0,0 0-2,0 0 2,0-28 1,0 56-1,0-28 0,0 28 0,0-28 0,-28 28 0,28 0 0,-28 28 0,28-28 1,0 0-1,-28 28 0,28-28 0,-56 28 0,56 0 0,-28-28 0,0 28 0,-28 0 1,28 0-1,-28 0 2,28 0-2,0 28-2,-28 0 4</inkml:trace>
    </iact:actionData>
  </iact:action>
  <iact:action type="add" startTime="10263">
    <iact:property name="dataType"/>
    <iact:actionData xml:id="d2">
      <inkml:trace xmlns:inkml="http://www.w3.org/2003/InkML" xml:id="stk2" contextRef="#ctx0" brushRef="#br0">7617 4483 0,'-28'0'9,"28"0"1,-28 28 3,28-28-6,-28 0 6,0 0-3,-28 0 0,28 0 1,0 0-1,-28 0-1,28 28-1,0-28 2,0 28 1,0-28 0,0 0-1,28 28-2,-28-28 4,0 28-2,28-28-1,-28 28 2,0 28-2,28-28 1,-28 28 0,28-28 0,-28 0 2,28 28-3,0-56 1,0 28 1,0 0-1,0 0 1,0 0-1,0 0 0,0 28 0,0 0-2,0 28 3,0-56 0,28 28-2,-28 0 1,0-56 0,0 28 2,28-28-2,-28 28-2,28 0 2,-28-28 11,28 28 1,0-28-4,0 0-8,-28 0 0,28 0 2,0 0-3,0 0 1,28 0 0,-56 0 0,28 0 2,28 0-4,-28 0 4,0 0-3,0 0 2,0 0-1,0 0 0,0 0 0,0 0-1,0 0 1,0 0 2,0 0-4,0 0 3,-28 0-1,28 0 2,0-28-1,0 0-4,-28 28 3,28-56 2,0 56-1,-28-28-3,28-28 2,0 28 0,-28 0 0,28 0 0,0 0 0,-28 0 0,0 28 0,28-28 2,-28 0-2,0 0 0,0 28-1,28-28 1,-28 0 2,0 0-4,0 0 3,0 0 0,0 28-2,0-28 1,0 28 0,0-28 11,0 0-12,0 28 12,0-28-10,-28 28 0,28-28-3,-28 28 3,0-28 0,28 28-3,0 0 2,-28-28 2,28 28-3,-28-28 2,28 28-2,-56 0 1,56-28 0,-56 0 2,56 28-4,-28-28 2,-28 0 1,28 28-1,0 0 0,0-28 0,0 28 0,0 0 0,28 0 0,-28 0 10,0 0 3</inkml:trace>
    </iact:actionData>
  </iact:action>
  <iact:action type="add" startTime="12540">
    <iact:property name="dataType"/>
    <iact:actionData xml:id="d3">
      <inkml:trace xmlns:inkml="http://www.w3.org/2003/InkML" xml:id="stk3" contextRef="#ctx0" brushRef="#br0">8849 6948 0,'-28'0'12,"0"0"-2,0 0-3,0-28 3,0 28 0,-28 0 1,28 0 1,0 0-4,0 0 4,28 0-4,-56 0 2,56 0 0,-28 0 0,0 0 3,0 0-2,28 28-4,-56-28 5,56 28-1,-28 0-1,28 0-2,0-28 1,-28 56 4,0-56-2,28 56-1,0-28-3,0 28 3,0-28 0,0 28 3,0-28-3,0 0 0,0 28 0,0-28 0,0 0 2,0 0-6,0 0 7,0-28-6,0 28 6,0-28-6,0 28 3,28-28 12,0 28-1,-28 0-1,28-28-12,-28 0 2,56 0 1,-28 0 0,0 28-1,0-28-1,0 0 3,0 0-4,28 0 2,-28 0 0,0 0 0,0 0 2,-28 0-4,56 0 3,-56 0-1,28 0 0,0 0 2,0 0-2,0 0-2,-28-28 4,28 28-4,0-28 3,0 28-1,-28-28 0,28 28 0,0-28 0,-28 28 0,28-28 2,-28 0-2,28 28-1,-28-28 1,28 0 0,-28 0 0,0 0 2,0 28-4,0-28 5,0 0-3,0 28-2,0-28 4,0 28-4,0-28 4,0 28-4,0-28 2,0 0 0,0 28 1,0-28 1,0 0-2,0 0 0,0 0 0,0 0 0,0 0-2,0-28 2,0 56 0,0-28 3,0 0-5,-28 0 14,28 28-14,0-28 3,0 0-2,-56 28 12,56 0-11,-28-28 2,0 28-4,0 0 4,28 0-4,-28 0 4,28 0-4,-56 0 5,56 0-5,-28 0 2,28 0 0,-56 0 0,56 0 0,-28 0 0,28 0 0</inkml:trace>
    </iact:actionData>
  </iact:action>
  <iact:action type="add" startTime="14635">
    <iact:property name="dataType"/>
    <iact:actionData xml:id="d4">
      <inkml:trace xmlns:inkml="http://www.w3.org/2003/InkML" xml:id="stk4" contextRef="#ctx0" brushRef="#br0">8653 6220 0,'0'0'50,"0"-28"-40,28 0 2,84-56-4,-28 55 5,84-55-6,0-28 6,28 56-2,-28-28-2,0 28-1,0-28 2,-28 56-1,0-28 5,-56 0-5,-28 28 2,56-56 0,-28 28-5,0 28 7,28-28-3,-28 0 0,-28 28 1,84-28-1,-56 28 0,0-28 0,0 56 0,28 0 1,0 0-2,0-28-2,0 28 3,28-28 1,28-28-1,-56 28 1,28-28-2,-55 28 1,-1 0 0,0 0 0,28-28 0,-56 28 3,28 28-5,0-28 3,0 0-2,0 28 2,0-28-1,-28 28-1,0 0 1,0 0 2,28 0-3,-28 0 2,-28 0-2,0 0 1,0 0 0,0 0 264,0 0-261,28 0-6,-28 0 6,28-28-6,-28-28 3,28 56 4,28-56-5,-56 56 1,28-56 2,28 0-4,-28 56 3,-28-56-4,56 27 3,-56 29 4,28-56-5,-28 56 1,0-56-1,28 28 2,-56 28-3,56-28 5,-28 0-3,0 0 0,28 0 0,-28 0-2,28 0 2,-28 0 2,0 0-4,28 0 5,-28 0-2,28 0-5,-28 0 4,28 0 4,-28 0-5,0 0-1,28 0 5,-28 0-6,0 0 6,28 0-3,0 0-2,0 0 1,28-28 4,-28 28-2,-28 28-1,28-28-3,-56 0 3,28 28 0,-28 0 0</inkml:trace>
    </iact:actionData>
  </iact:action>
  <iact:action type="add" startTime="16375">
    <iact:property name="dataType"/>
    <iact:actionData xml:id="d5">
      <inkml:trace xmlns:inkml="http://www.w3.org/2003/InkML" xml:id="stk5" contextRef="#ctx0" brushRef="#br0">15878 3278 0,'0'0'40,"-28"0"-30,28 0 0,-28 0 0,28 0 0,-28 0 3,0 28-3,28 0 0,-28 28-2,0 0 2,-28 28 0,0 28 2,0 0-4,28 28 2,-28-56 0,0 28 3,0-28-3,56 1 0,-28-1 0,-28 0-2,56-28 2,-56 28 2,0 0-4,56 0 5,-28-28-5,0 0 2,0 0 0,28-28 2,-28 0-4,0 28 3,0-28-2,0 28 4,28-56-5,-28 28 2,0 0 0,28 0 0,-56 0 0,28 0 2,0 28-2,-56 0 1,56 0-1,-28-28 0,0 56-2,0-56 4,28 0-2,0 28-2,0-28 5,-28 56-3,56-56-2,-28 0 2,0 28 2,0-56-2,0 56-2,0-28 2,28 0 0,-56 0 2,56 0-4,-56 0 3,28 29-1,0-29 0,0 56 0,0-84 0,0 28 3,-28 28-3,28-28-3,-56 28 7,28 0-5,0 28-1,-56-56 2,28 56 0,0-28 2,0-28-2,0 28 1,-28 0-3,56-28 4,0 28-2,0-56-2,0 28 4,28 0-2,-28 0-2,0-28 5,0 0-3,28 28-2,-28 0 2,0-28 0,28 0 1,-28 28-2,28 0 1,-28 0 0,0-28 1,27 0 1,-27 28-4,0 0 2,28-28 0,-28 28 0,28 28 2,0-56-4,-28 28 2,56 0 0</inkml:trace>
    </iact:actionData>
  </iact:action>
  <iact:action type="add" startTime="18075">
    <iact:property name="dataType"/>
    <iact:actionData xml:id="d6">
      <inkml:trace xmlns:inkml="http://www.w3.org/2003/InkML" xml:id="stk6" contextRef="#ctx0" brushRef="#br0">13554 7424 0,'0'28'12,"-56"0"-2,28-28 0,0 28-2,-28 0 3,0 0-2,28 0 1,-84 28 3,28-28-5,28 56 2,-28-56 0,28 28 2,0-28-1,28 28-4,0-56 6,0 57-5,0-29 4,28 28-2,-28 0-2,0-28 4,28 0-4,0 56 2,0-56 0,0 28 0,0 0 3,0 0-5,0 56 2,0-28 3,56-28-4,-56 28-1,56-28 2,-28 0 0,0 0 3,0-28-3,0 0 0,28 28-2,-28 0 4,28-28-1,28 28-2,-28-28-1,28 56 6,0-56-5,-28 28 0,0 0 1,28 0-1,-28-28 1,-28 28 0,28-28 0,-28 0 0,28 28 0,-28-28 0,0 0 1,0 28-1,28-28 0,-56 29 0,28-57 0,0 56 0,28-56 0,-56 56 0,28-56 1,0 56-1,0-56 0,0 28 0,0 0 0,0 28 2,-28-28-4,0 0 2,28-28 2,-28 28-3,0-28 32,0 56-28,0-28-3,0 0 0,0 28-3,0 0 6,0-28-6,0 0 3,0 28 3,-28-56-6,28 56 3,-28-28 0,28 0 1,0 0-1,0 0 0,-28-28 2,28 28-1</inkml:trace>
    </iact:actionData>
  </iact:action>
</iact:actions>
</file>

<file path=ppt/ink/inkAction2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2:11:26.3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1505">
    <iact:property name="dataType"/>
    <iact:actionData xml:id="d0">
      <inkml:trace xmlns:inkml="http://www.w3.org/2003/InkML" xml:id="stk0" contextRef="#ctx0" brushRef="#br0">10417 10590 0,'0'28'12,"0"-28"15,-28 0-16,0 0-1,-28 28 0,28-28 0,0 0 0,0 0 0,0 0 0,0 0 2,0 0-3,28 28 1,-28-28 0,0 0 0,28 28 2,-28-28-4,28 28 2,0 0 1,-28-28-1,28 28 0,-28-28 10,28 28 13,-28-28-25,28 28 65,-28-28-32,28 28-21,0-28-12,-28 0 2,0 28 3,28-28-6,0 0 3,-28 0 3,28 28-5,0 0 1,-28-28 2,28 0-1,0 28 0,-28 0 3,28 0-6,-28-28 6,28 28-2,0-28-5,0 28 8,-28 0-4,28-28-3,0 28 3,0-28 10,0 28-7,0-28-6,0 28 3,0 0 4,0 0-7,0-28 3,0 28 3,0 0-3,0 0-3,0 0 3,0 0 4,0 0-8,0 0 5,0-28-2,0 28 3,0 0-3,0 0 2,0-28-2,0 0 1,0 28 2,0-28-4,0 28 4,28-28-2,-28 28-1,28-28 1,-28 28 0,0-28 0,28 28 2,-28-28-4,28 28 4,-28-28-4,28 28 4,0-28-2,0 0-1,-28 0 1,28 0 1,0 0-1,28 28 2,-28-28-5,0 0 3,28 0 1,-28 29 0,28-29-2,0 0 1,0 0 0,-28 0 2,0 0-3,28 0 0,-28 0 2,0 0-1,-28 28 2,28-28-4,0 0 2,0 0 0,-28 0 0,28 0 2,-28 0-3,56 0 2,-56 0-2,28 0 3,0 0-2,0 0-2,0 0 2,0 0 1,0 0-1,-28 0 0,28 0 2,-28 0-4,28 0 4,0-28-2,-28 28 8,28-29-6,-28 1 0,0 0-2,28-28 0,-28 28 1,0-28-1,0-28 0,0 28 0,0 28 0,0-28 2,0 0-4,0 56-1,0-28 3,0-28 3,0 56-5,0-56 5,0 56-6,0-28 6,-28 0-3,28 0-2,0 0 5,-28 28-3,0-28 0,28 0 0,0 0-2,-28 28 5,28-28-4,-28 0 1,28 28-3,-28-28 6,28 28-5,-28-28 4,28 0-1,0 28-4,-28-28 5,28 28-4,0 0 2,-28 0 0,0-28 3,28 28-5,0 0 1,-28-28 4,28 0-5,-28 28 2,0 0 0,28 0 0,-28-28 2,28 28-4,-28 0 4,28 0-4,-28 0 3,0 0-1,28-28 0,-28 28 1</inkml:trace>
    </iact:actionData>
  </iact:action>
  <iact:action type="add" startTime="34461">
    <iact:property name="dataType"/>
    <iact:actionData xml:id="d1">
      <inkml:trace xmlns:inkml="http://www.w3.org/2003/InkML" xml:id="stk1" contextRef="#ctx0" brushRef="#br0">11957 10086 0,'0'-28'39,"0"28"-29,0 0 1,-28 0 1,28 0-4,-28 0 2,28-28 0,-28 28 0,28 0 0,-28 0 3,0 0-6,28 0 4,-28 0 1,28 0-4,-28 0 4,28 0-4,-28 0 4,0 0-4,28 0 13,-28 0-9,28 28-2,-28-28 1,0 0 8,28 0-11,-28 28 2,28-28 11,-28 0-1,28 28 0,-28-28 0,0 0-9,28 28-1,0 0 2,0-28-4,-28 28 2,28-28 0,-28 28 10,0 0-10,28-28 1,0 28 1,-28-28-4,28 28 4,0-28-4,0 28 4,-28 0-1,28-28 7,0 0-8,0 28 2,-28-28-1,28 28-4,-28-28 3,28 28 0,0-28 0,-28 28 1,28-28 9,-28 0-8,28 28-2,-28-28 0,28 0-2,0 0 2,0 28 3,-28-28-3,28 28 0,0-28-2,0 0 12,-28 0 3,28 28-16,0-28 24,0 28-9,-28-28-11,28 28-1,-28-28 7,28 0-6,0 28 32</inkml:trace>
    </iact:actionData>
  </iact:action>
  <iact:action type="add" startTime="36313">
    <iact:property name="dataType"/>
    <iact:actionData xml:id="d2">
      <inkml:trace xmlns:inkml="http://www.w3.org/2003/InkML" xml:id="stk2" contextRef="#ctx0" brushRef="#br0">11453 11150 0,'28'0'9,"-28"0"1,28 0 0,0 0 2,-28 0-4,28 0 4,-28 0-3,28 0 2,0 0-2,-28 0 1,28 0 0,-28 0 0,56 0 2,-56 0-4,28 0 2,-28 0 1,28 0-1,-28 0 0,28 0 2,0 0-4,-28 0 2,28-28 0,-28 0 2,28 28-3,0 0 1,-28-28 2,28 28-4,-28 0 2,28-28 0,-28 0 0,28 28 2,0 0-3,-28-28 1,0 28 0,28-28 2,-28 28-4,0-28 4,28 0-4,-28 28 2,28-28 2,-28 28-3,0-28 13,0 0-13,28 28 0,-28-28 1,0 28 0,0-28 2,28 28-3,-28-28 1,0 0 0,0 28 0,28 0 2,-28-28-4,0 28 2,28-28 2,-28 0 8,0 28-11,28-28 1,-28 28 0,0-28 2,0 28-4,0-28 2,0 0 1,0 28-1,28-28 2,-28 0-2,0 0 0,0 28 8,0-28-5,0 28-5,0-28 12,0 28 132,0 0-142,0 28 3,0 0-6,0 0 3,0 0 1,0-28-2,0 28 1,0 0 0,0 0 1,0-28 0,0 28-2,0 0 1,0-28 0,0 28 12,0-28-14,-28 28 16,28-28-17,0 28 3,0 0 0,-28-28 0,0 28 11,28-28-11,-28 28 13,28 0-16,0-28 3,-28 28 3,0-28-6,0 28 3,28 0 1,-56-28-1,28 28 0,0-28 0,0 28 0,28 0 1,-28-28-2,0 0 1,0 28 4,28-28-7,-28 0 6,0 28-3,28 0-3,-28-28 3,0 0 0,0 28 3,-28 0-5,28-28 2,0 0 0</inkml:trace>
    </iact:actionData>
  </iact:action>
  <iact:action type="add" startTime="43984">
    <iact:property name="dataType"/>
    <iact:actionData xml:id="d3">
      <inkml:trace xmlns:inkml="http://www.w3.org/2003/InkML" xml:id="stk3" contextRef="#ctx0" brushRef="#br1">8933 10506 0,'0'0'19,"0"0"-9,-28 0 3,28-28-3,0 28-2,0-28 2,-28 28 2,0 0-1,28 0-4,-28 0 3,28 0 1,-28 0 12,28-28-16,-28 28 3,0 0 10,28 0-9,-28 0-1,28 0 10,-28 0-8,0 0-2,28 28-2,0 0 2,-28 0 2,28-28-3,-28 28 1,28 0 2,-28 0-2,28-28-2,0 56 4,0-56-4,0 28 2,0 0 0,0 0 2,0-28-3,0 28 3,0 0-4,0 0 2,0 0 3,0-28-6,0 56 3,0-56 1,0 28-1,0-28 0,0 28 2,0 0-2,0-28-2,0 28 2,0-28 11,28 0-9,-28 28 6,0-28-8,28 0 10,-28 0-10,28 0 3,0 0 7,-28 0-12,28 0 3,-28 0 8,28 0-6,-28 0 5,28 0 2,0 0-10,-28 0 0,0 0 0,28 0 3,-28-28 7,0 28-2,28 0-8,-28-28 13,28 0-16,-28 28 14,0-28-9,0 28-4,0-28 5,28 28 6,-28-28-11,0 0 3,0 28-2,0-28 4,0 28-5,0-28 2,0 0 0,0 0 2,0 0-4,0 0 5,0 28-5,0-28 4,0 28-4,0-28 2,0 0 2,0 28-4,0-28 14,0 28-14,0-28 5,0 28-5,0-28 4,0 0-2,0 28 8</inkml:trace>
    </iact:actionData>
  </iact:action>
  <iact:action type="add" startTime="46251">
    <iact:property name="dataType"/>
    <iact:actionData xml:id="d4">
      <inkml:trace xmlns:inkml="http://www.w3.org/2003/InkML" xml:id="stk4" contextRef="#ctx0" brushRef="#br1">11033 7788 0,'0'0'60,"-28"0"-48,28 0-4,-28 0 3,28 0-2,-28 0 4,28 0-5,-28 0 2,0 0 2,28 0 6,-28 0-6,28 28 6,-28-28 2,0 0-10,28 28 12,-28 0-2,28-28-11,0 28 1,-28-28 10,28 28-10,0 0 1,0-28-1,0 29 10,0-29-9,0 28 1,0-28-4,0 56 2,0-56 0,0 28 0,0-28 1,0 28 0,0 0 9,0-28-1,0 28 11,0-28 31,0 0-51,0 0 20,0 28-7,28-28 7,-28 0-12,28 0 3,0 0-2,-28 0-9,28 0 2,-28 0-3,28 0 2,0 0-1,-28 0-1,28 0 2,-28 0-2,28 0 4,-28 0-5,28 0 2,0 0 3,-28 0-6,28 0 5,-28 0-4,28 0 15,0 0-15,-28 0 12,0 0 93,0-28-104,0 0 3,0 0-2,0 28-2,0-28 4,0 28-4,0-28 2,0 0 0,0 28 0,0-28 0,0 28 0,0-28 1,0 28-2,0-29 2,0 1 29,0 28 62,0-28-42,0 28-19,0-28-11,0 0 11,0 28-21,0-28 12,0 28-13,0-28 1,0 28 0,-28-28 0,28 0 2,-28 28 7,28 0-19,0 0 20</inkml:trace>
    </iact:actionData>
  </iact:action>
</iact:actions>
</file>

<file path=ppt/ink/inkAction2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2:27:55.837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41782">
    <iact:property name="dataType"/>
    <iact:actionData xml:id="d0">
      <inkml:trace xmlns:inkml="http://www.w3.org/2003/InkML" xml:id="stk0" contextRef="#ctx0" brushRef="#br0">8429 6668 0,'0'-28'69,"0"28"-39,-28 0 3,0 0-23,28-28-2,0 28 2,-28-28 0,28 28 0,-28 0 2,28-28-1,-28 28-4,0 0 4,28 0-1,-28-28 2,28 28 6,-28-28 2,28 28-10,0-28 3,-28 28-4,0 0 2,28-28 9,-28 28-9,28 0-3,0 0 1,-28 0 4,28-28-5,-28 28 4,28 0-4,-28 0 4,28-28-2,0 28-2,-28 0 12,28-28-7,0 28 5,-28 0 5,28 0-15,-28 0 32</inkml:trace>
    </iact:actionData>
  </iact:action>
  <iact:action type="add" startTime="43289">
    <iact:property name="dataType"/>
    <iact:actionData xml:id="d1">
      <inkml:trace xmlns:inkml="http://www.w3.org/2003/InkML" xml:id="stk1" contextRef="#ctx0" brushRef="#br0">8373 6724 0,'0'28'50,"0"-28"-20,-28 0-19,0 0-2,28 0 1,-56 0 2,28 0-2,0 0 0,0 0-1,28 0 1,-28 0 1,0 0-1,0 28 0,28-28-1,-28 0 1,0 0 2,0 0-3,28 0 1,-28 0 0,28 0 0,-28 0 0,0 0 0,28 0 0,-28 0 3,28 0-5,-28 0 4,28 28-4,-28-28 4,28 0-4,-28 0 25</inkml:trace>
    </iact:actionData>
  </iact:action>
  <iact:action type="add" startTime="47439">
    <iact:property name="dataType"/>
    <iact:actionData xml:id="d2">
      <inkml:trace xmlns:inkml="http://www.w3.org/2003/InkML" xml:id="stk2" contextRef="#ctx0" brushRef="#br0">18118 16921 0,'-28'0'39,"0"0"12,28 0-11,0 0-30,-28 0 11,28 28-9,0-28-4,0 0 2,0 28 0,-28-28 0,28 28 0,0-28 0,0 0 0,0 28 3,0-28-5,-28 28 5,28 0-6,0-28 3,0 28 0,0-28 0,-28 56 3,28-56-5,0 28 2,0 0 2,0 0-4,0 0 4,0-28 6,0 28-8,0 0 0,0-28 1,0 28 1,0-28-4,0 28 4,0-28 6,0 28-6,0 0-4,0-28 2,0 28 2,0 1-3,0-1 1,0 0 1,0-28-1,0 28-1,0 0 1,0-28 0,0 28 2,0-28-3,0 28 2,0 0 8,0-28-9,0 28 2,0-28 6,0 28-6,0-28-3,0 28 11,0 0-8,0-28 6,0 28 5,0-28 6</inkml:trace>
    </iact:actionData>
  </iact:action>
  <iact:action type="add" startTime="50282">
    <iact:property name="dataType"/>
    <iact:actionData xml:id="d3">
      <inkml:trace xmlns:inkml="http://www.w3.org/2003/InkML" xml:id="stk3" contextRef="#ctx0" brushRef="#br0">18174 16837 0,'-28'28'30,"28"-28"-10,0 28 3,0 0-13,0-28-3,0 28 14,0-28-12,0 28 3,0-28-3,0 28 12,0 0-12,0-28 1,0 28 1,0-28 9,0 28-10,0 0 1,0-28-2,0 28 2,0-28-1,0 28 0,0-28 0,0 28 10,0 0 2,28-28-14,-28 0 2,0 28 23,0-28-15,0 28 12,28-28-20,-28 28 3,0-28 5,28 0-6,-28 28-2,0-28 9,0 0-10,0 28 12,28-28 1,-28 28-14,0 0 2,0-28 11,28 28-11,-28-28 10,0 28-8,28-28 10,-28 29-12,0-29 6,0 0 4,0 28-8,0-28 7,28 0 1,-28 28-8,0-28 6,0 28 14,0 0-11,28-28 10,-28 28-11,0-28 8,0 28-8,0 0 1,28-28-11,-28 28 10,28-28 10,-28 28-8,0-28-3,0 0-9,0 28 0,0 0 11,28-28 9,-28 28 11,0-28-32,0 0 42</inkml:trace>
    </iact:actionData>
  </iact:action>
  <iact:action type="add" startTime="54826">
    <iact:property name="dataType"/>
    <iact:actionData xml:id="d4">
      <inkml:trace xmlns:inkml="http://www.w3.org/2003/InkML" xml:id="stk4" contextRef="#ctx0" brushRef="#br0">14898 14428 0,'0'0'9,"0"0"12,0 28-9,0 0-4,-28 0 4,-28 56-1,28-56-2,0 56 1,-28-28 1,28 0-1,0 0-2,-28 28 4,28-28-2,0 0-2,-28 28 4,56-28-1,-56 0-2,28 0 2,0 0-3,-28 0 4,56-28-4,-56 28 5,56-56-6,-28 56 4,0-56 1,0 29-5,0-29 4,28 28-1,-28-28 1,28 0-2,0 0 12</inkml:trace>
    </iact:actionData>
  </iact:action>
  <iact:action type="add" startTime="55960">
    <iact:property name="dataType"/>
    <iact:actionData xml:id="d5">
      <inkml:trace xmlns:inkml="http://www.w3.org/2003/InkML" xml:id="stk5" contextRef="#ctx0" brushRef="#br0">14814 14652 0,'0'0'70,"0"28"-60,0-28 0,0 28 2,0 0-4,0 0 4,0-28-3,0 28 2,0 0 0,0 0-1,0 0 0,0-28-2,0 28 2,0 0 2,0 0-2,0-28-2,0 56 14,0-56-12,0 28 1,0 0-1,0 0 0,0-28-2,0 28 5,0-28-6,0 28 3,0 0 1,0 0 1,0-28-4,0 28 4,0 0 6,0-28-8,0 28 13,0-28-5,0 28 3,0-28-12,0 28 14,0 0-15,0-28 2,0 28 12,0-28-4,0 28-5,0-28 5,0 28 2,0 0-8,0-28 6,0 28 5,0-28-16,0 28 6,0 0-3,0-28-2,0 29 5,0-1-4,0 0-1,0-28 2,0 0 1,0 28-1</inkml:trace>
    </iact:actionData>
  </iact:action>
  <iact:action type="add" startTime="66692">
    <iact:property name="dataType"/>
    <iact:actionData xml:id="d6">
      <inkml:trace xmlns:inkml="http://www.w3.org/2003/InkML" xml:id="stk6" contextRef="#ctx0" brushRef="#br0">18314 16025 0,'0'28'51,"0"-28"-43,-28 0 3,0 0 1,-28 0-4,56 0 2,-28 0 0,0 0 2,0 0-2,0 28 1,0 0-3,0-28 2,28 28 1,-28-28-2,28 0 1,0 28 0,-28-28 0,0 28 1,28 0 1,-28 0-2,28 0 0,0 0-2,-28-28 5,28 56-4,0-56-1,0 28 4,0-28-4,0 28 4,0 0-1,0 0-3,0 0 4,0-28-4,0 28 4,0 0-2,28 0 0,-28 0 1,0 0-1,28-28 0,0 28 0,0 0-2,-28 0 3,28-28-2,0 28 1,0-28 3,0 28-6,0-28 4,0 28-1,0 0 0,28-28 0,-28 28 1,28-28 1,-28 28-2,0-28 0,0 0-1,0 0 0,0 0 2,0 0-2,0 0 1,-28 0 0,28 0 0,0 0 4,0 0-7,-28 0 3,28 0 4,0 0-6,0 0 2,-28-28 1,0 0-1,0 28-2,29-28 3,-29 0-1,0 0 0,0-28 1,0 28-1,0-28 0,0 0-2,0-56 4,-29 28-4,1 0 4,0 0-1,0 28-3,-28-28 2,56 28 2,-28 28-2,0-28 0,28 28 0,-28 0-1,0 28 1,28-28 0,0 0 2,-28 28 6,28 0-8,-28 0 10,0 0 3,28 0-5,-28 0-6,28 0-4,-28 0 3,28 0-2,-56 0 3,56 0-3,-28 28 1,0-28 2,28 28-2,-28-28 0,28 28 0,-28 0-1,28-28 1,-28 28 0,28-28 0,-28 28 2,28 0-4,0-28 2,0 0 0,-28 0 2,28 28-3,0-28 1,0 28 2,-28-28-4,28 28 2</inkml:trace>
    </iact:actionData>
  </iact:action>
  <iact:action type="add" startTime="77444">
    <iact:property name="dataType"/>
    <iact:actionData xml:id="d7">
      <inkml:trace xmlns:inkml="http://www.w3.org/2003/InkML" xml:id="stk7" contextRef="#ctx0" brushRef="#br0">6973 10170 0,'-28'0'9,"28"0"1,-28 0 2,28 0-4,-28 0 24,28 0-13,0 56-7,0-56-4,0 28 4,0 0-2,0 0-2,0 0 2,0 0 0,0 0 1,0-28-1,0 28 0,0-28 0,0 28 2,28 0-2,-28-28-2,28 0 2,0 28 3,0-28-3,-28 0-2,56 0 4,-56 0-4,28 0 4,0 0-4,0 0 4,28 0-1,-28 0-1,-28 0-2,28 0 4,0 0-2,0 0-2,-28 0 2,28 0 3,0 0-4,-28 0-1,28-28 3,-28 28-1,28-28 2,-28 0-2,28 0 0,-28 28-2,0-28 5,0 0-2,0 0-2,0 0 1,0 0 0,0 28-2,0-28 4,0 28-4,0-28 5,0 0-3,-28 28 0,28-28 0,-28 28 0,0-28 0,0 0 1,28 28-4,-28 0 6,0-28-3,28 28-3,-28 0 5,28 0-3,-28 0 3,0 0-4,0 0 2,28 0 1,-28 0-2,28 0 1,-28 0 1,0 0-1,28 0 0,-28 0 2,28 0-4,-28 0 5,28 0-6,0 0 3,0 28 3,-28-28-3,28 28 0,-28-28 0,28 0-2,0 0 2,0 28 2,0-28 6,0 28-8,-28-28 1,28 0 9</inkml:trace>
    </iact:actionData>
  </iact:action>
  <iact:action type="add" startTime="79386">
    <iact:property name="dataType"/>
    <iact:actionData xml:id="d8">
      <inkml:trace xmlns:inkml="http://www.w3.org/2003/InkML" xml:id="stk8" contextRef="#ctx0" brushRef="#br0">14786 9721 0,'-28'0'10,"0"0"0,0-28 2,0 28-2,0 0 0,0 0 0,-28 0 0,28 0 0,28 0-2,-56 0 4,56 0-3,-56 0 1,56 0 0,-28 28 2,28 0-4,-28 0 3,0 0-2,0 0 3,0 0-3,0 1 1,0 27 0,28-56 0,0 28 0,0 0 0,-28 0 2,28 0-2,0 0 0,0 0-2,0-28 3,0 56 0,0-56-2,0 28 1,0 0 0,0 0 2,0-28-3,0 28 2,0 0-1,0 0-1,0-28 1,0 28 2,28 0-2,-28 0-1,0-28 0,28 28 4,0 0-3,-28 0 0,0-28-2,28 28 4,-28-28-3,28 28 0,0 0 3,0-28-3,-28 0 0,28 28 3,0-28-3,0 28 2,-28-28-2,56 28 1,-56-28 0,28 0 0,0 0 0,0 0 2,0 0-3,0 0 3,28 0-2,-56 0-2,28 0 5,0 0-3,0 0-3,0 0 3,0-28 1,28 28 0,-56-28-2,56 0 2,-56 28-2,28-28 3,0 28-3,0-28 2,-28 28-2,28-28 1,-28 0 0,28 28 1,0-28 0,0 0-3,-28 28 2,0-28 2,28 28-1,0-28-1,-28 0-2,0 28 2,0-28 3,28 0-3,-28 0-3,0 0 6,0 0-5,0 0 2,0 0 0,0 0 0,0 0 3,0 28-5,0-56 4,0 56-5,0-28 5,0 0-4,0 0 3,0 28-1,0-28 21,-28 28-21,0-28 2,28-1-4,-28 29 2,28 0 0,-56-28 2,56 28 26,-28 0-28,0 0 0,0 0 1,28 0-1,-28 0 0,28-28 2,-28 28-2,0 0 0,28 0-1,-28 0 2,28 0-2,-28 0 1,0 0 0,28 0 1,-28 0-2,28 0 1,-28 0 71,28 0-71,-28 0 12,0 0-11,28 0 7,-28 0 4,28 0 6,-28 0 3,28 0-1</inkml:trace>
    </iact:actionData>
  </iact:action>
  <iact:action type="add" startTime="87361">
    <iact:property name="dataType"/>
    <iact:actionData xml:id="d9">
      <inkml:trace xmlns:inkml="http://www.w3.org/2003/InkML" xml:id="stk9" contextRef="#ctx0" brushRef="#br0">5656 8573 0,'0'0'8,"-28"0"23,0 0-9,28 0-4,-28 0-7,28 0-1,-28 0 10,0 0 2,28 28-12,0-28-2,0 28 3,-28-28-2,28 0 1,0 28 3,0-28-5,-28 28 2,28 0 0,0-28 0,0 28 2,0-28-4,0 0 3,0 28 9,0-28 20,0 28-7,0 0-15,0-28 12,0 0-20,0 28 10,0-28 11,0 0-21,28 0 12,-28 0-14,28 28 15,0-28-13,-28 0-2,28 0 2,-28 0 10,28 0-8,0 0-1,-28 0-3,28 0 2,-28 0 10,28 0-8,-28 0-4,28 0 4,0 0-1,-28 0 7,28 0-8,-28 0 0,28 0 2,0 0 6,-28 0 13,0 0-21,28 0 20,-28-28 2,0 28-13,0 0-9,0-28 2,0 0 6,0 28-8,0-28 13,0 28-15,0-28 12,0 28 0,0-28 3,0 0-14,0 28 10,0-28 3,0 28-14,0-28 25,0 0-15,0 28 2,0 0-10,0 0 0,0-28 0,0 28 10,0 0 1,-28 0-9,0 0 8,28 0 8,-28 0 5,28 0-5,-28 0-6,0 0 8,28 0-11,-28 0 13,28 0-3,-28 0 1,28 0 0,0 0-20</inkml:trace>
    </iact:actionData>
  </iact:action>
</iact:actions>
</file>

<file path=ppt/ink/inkAction2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2:27:55.837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1213">
    <iact:property name="dataType"/>
    <iact:actionData xml:id="d0">
      <inkml:trace xmlns:inkml="http://www.w3.org/2003/InkML" xml:id="stk0" contextRef="#ctx0" brushRef="#br0">16466 4371 0,'-28'0'8,"0"0"4,0 0-4,0 0 4,-28 0-2,0 0 0,0 28 0,0 28 1,0-28-1,-28 84 0,-28-28 0,28 56 0,28 0-2,-56 56 4,56-28-3,28 56 1,28 28 0,0-56 1,0-27-2,0 27 1,28-56 0,0-56 1,28 28 0,-28-28-2,0-28 1,28 28 1,-28 0-2,0-84 3,0 56-2,28-28-1,-28 28 3,28-56-3,28 56 2,-56-28-1,28-28 0,28 28 0,0 0 0,0-28-1,0 0 0,-28 0 4,28 0-3,-28 0-2,0 0 2,56 0 0,-56 0 0,0 0 0,0 0 0,0 0 0,28-28 0,0 0 0,0-28 2,0 0-3,0 28 2,0-28-1,-28 28 0,28-28 0,-28 28-1,-28-28 2,28 28 0,-28-56 0,28 28-3,-28-56 2,0-56 1,0-56-2,-28-57 3,0 57-1,0 84-3,0-28 4,0 56-4,0 28 4,0 0-3,-28-28 1,0 56 0,-28-28 0,0 28 0,0-28 2,28 28-2,-56 0 0,28 0 0,0 28 0,0 0 1,0 28-2,28-28 1,-28 0 1,28 28-1,-28 0 0,0 0 0,0 0 0,-28 0 0,28 0 0,0 0 0,-28 0 0,28 0 1,28 0-1,-28 0 0,0 0 1,28 0-3,0 0 2,0 0 0,-56 0 1,56 0-1,0 0 1,0 0-2,0 0 1,0 0 0,28 0 0,-28 0-1,28 0 1,-28 0 0,0 0 0</inkml:trace>
    </iact:actionData>
  </iact:action>
</iact:actions>
</file>

<file path=ppt/ink/inkAction2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2:27:55.837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1007">
    <iact:property name="dataType"/>
    <iact:actionData xml:id="d0">
      <inkml:trace xmlns:inkml="http://www.w3.org/2003/InkML" xml:id="stk0" contextRef="#ctx0" brushRef="#br0">12097 8069 0,'0'0'10,"0"0"-1,-56 0 2,56 0-2,-28 0 3,0 0-4,0 0 3,0 0-2,0 0 2,0 0 0,-56 0-2,56 0 3,0 0-4,-28 0 4,0 0-4,28 0 3,0 0-1,-28 0 1,28 0-2,0 0 1,0 0 2,0 0-2,-28 28 0,28-28 1,-28 0-1,0 0 0,28 28 0,0-28 0,-28 28 0,56-28 0,-28 0-1,0 28 1,0-28 2,0 28-2,28-28-2,-28 28 12,28 0-10,-28 0 0,28 0 1,0 0 0,-28 28-1,0 28 0,28-56-1,0 0 2,-28 28-1,28 0 0,0-28 2,0 0-4,-28 0 2,28 0 2,0 0-3,0 0 1,0 28 0,0-28-1,0 28 2,0-28-1,0 28 2,0-28-3,0 0 0,0 56 1,0-84 1,0 28 0,0 28 0,0-56-3,0 28 2,0 0 0,0 0 0,0-28 0,0 28 2,0 0-4,0 0 4,0-28-4,0 28 4,0-28-3,28 28 1,-28 0 1,0-28-2,28 28 1,28 0 0,-56 0 0,28-28 1,0 28-1,0-28 1,0 0-2,0 28 1,0-28 3,0 0-6,0 0 5,0 0-2,0 0-1,0 0 2,28 0-2,-56 0 1,28 0 0,28 0 0,-28 0 2,0 0-4,0 0 3,0 0 1,28-28-4,-28 0 3,0 28 0,28 0-1,-28 0 0,28-28-2,-28 0 3,0 28-1,0-28 0,-28 0 1,28 28-2,0 0 1,0-28 1,-28 28-2,28-28 2,0 28-1,-28-28 0,56 0 0,-56 0 0,28 0 2,-28 0-4,0 0 2,28 0 0,0-28 1,-28 28-1,0 0 0,0-28 0,0 28 0,0 0 0,0 0 2,0 28-4,0-28 2,0 0 1,0 0-1,0 28 0,0-56 0,0 56 0,0-28 2,0 28-4,0-56 4,0 56-3,0-56 1,0 56 0,0-28 0,0 0 2,0 0-4,0 0 4,0 28-3,0-56 1,0 28 0,0 0 2,0 0-2,0 0 0,0 0-2,0 0 2,0 0 0,0 0 1,0 28-1,0-28 1,0 28-2,0-28 3,0 0 8,0 28-1,0-28 0,0 28 2,0-28-11,0 0 10,0 28 1,0-28 9,0 28 11,0 0-31,0 0 20,-28 0-8</inkml:trace>
    </iact:actionData>
  </iact:action>
  <iact:action type="add" startTime="23780">
    <iact:property name="dataType"/>
    <iact:actionData xml:id="d1">
      <inkml:trace xmlns:inkml="http://www.w3.org/2003/InkML" xml:id="stk1" contextRef="#ctx0" brushRef="#br0">10445 9021 0,'0'0'8,"-28"0"3,28 0 9,-28 0-8,28 0-4,-28 0 3,0 0-1,-28 0 2,56 0-4,-28 0 4,-28 0-4,28 0 4,0 0-4,-28 28 4,28-28-3,-28 28 1,28-28 0,0 0 1,-28 28-1,56 0 0,-28-28 0,28 0 0,-28 0 0,28 28-1,-28-28 1,28 28 1,-28-28-1,28 28 0,-28 0 0,0-28 2,0 56-1,0-28-2,0 0 0,-28 0 3,28 28-4,0-28 3,0 28-2,0-28 1,0 28 0,28-28 1,-56 0 1,56 0-5,-28 0 4,0 28-1,28-28 0,-28 0 1,0 0-2,28 1 3,0-1-2,0-28-1,0 28 2,0 0-1,-28-28-1,28 28 1,0 28 10,0-56-10,0 28 0,0 28 1,0 0-1,0-28 0,0 56 0,28-56 0,-28 28 1,0-28-1,28 0-1,0 0 2,-28-28-1,28 28 2,-28-28-4,28 0 2,0 28 0,-28 0 2,28-28-2,0 0-2,0 0 4,28 28-2,-56-28-1,28 0 2,28 0 0,-28 0-1,0 0 0,0 0-1,0 0 1,28 0 0,-28 0 0,0 0 1,0 0-2,56 0 3,-56 0-2,28 0 0,-28 0 1,56 0-4,-56 0 5,0 0-3,28 0 1,-28 0 0,0-28 0,28 28 0,-56 0 0,28 0 2,0 0-2,0-28-1,28 28 1,-28-28 0,0 28 2,-28-28-2,56 0 0,-56 0 0,28 0 0,0 0 1,0 0-2,0-28 2,0 28-1,0 0-1,0-28 0,-28 28 1,0-28 0,28 0 0,-28 28 1,28-28-1,-28 0 0,0-29 0,0 1 0,28 56 2,-28-28-3,0-28 0,0 56 3,0 0-2,0 0 0,0-28 0,0 56-1,0-28 1,0 0 0,0 28 1,0-28-1,0 28-1,-28-28 2,28 28-1,-28-28 2,0 0-2,0 28 0,-28-28 1,56 28-3,-56-28 4,28 28-4,0 0 2,-28-28 2,28 28-2,0 0 0,-28 0 0,28 0-1,-28 0 1,28 0 1,-56 0-2,56 0 3,-28 0-4,28 0 3,-28 0 0,56 0-3,-56 0 2,56 0 1,-28 0 0</inkml:trace>
    </iact:actionData>
  </iact:action>
  <iact:action type="add" startTime="28464">
    <iact:property name="dataType"/>
    <iact:actionData xml:id="d2">
      <inkml:trace xmlns:inkml="http://www.w3.org/2003/InkML" xml:id="stk2" contextRef="#ctx0" brushRef="#br0">4956 7704 0,'0'0'9,"0"-28"2,0 0 1,-28 28-2,28-28 0,-28 28-2,0 0 2,0-28 0,-56 0 2,28 0-3,0 28 3,28 0-2,-28 0-2,28 0 4,0 0-4,0 0 2,28 0 1,-56 0-2,56 0 2,-56 0-1,28 0 2,28 0-3,-56 0 0,28 0 1,0 0 0,0 28 3,28 0-5,-56-28 4,56 28-4,-28 0 2,0-28 2,0 28-1,28-28-4,0 56 6,-28-56-5,0 28 2,28 0 2,-28 0-4,0 0 2,28 0 0,-28 0 2,28-28-4,0 56 3,0-56-1,0 29 0,0-29 0,0 56 2,0-56-4,-28 56 2,28-56 0,0 28 2,0 28-2,0-28 1,0 0-1,0 0-1,-28-28 2,28 56-1,0-28 0,0-28-1,0 28 1,0 0 2,0 0-4,0-28 2,-28 28 2,28 0-2,-28 0 0,0 0 0,28-28-2,-28 28 3,28-28-1,-28 28 0,0-28 2,0 28-2,28 0 0,-28 0-2,0 0 3,28 0-2,-28 0 2,0 28-1,28-56 0,0 28 2,0 0-2,0 0 1,-28 0-4,28 0 6,0 0-3,0 0 0,0 0-2,0 0 2,0-28 0,0 56 2,0-56-4,0 28 5,0 0-3,0 0 0,0 0 0,0-28-2,28 56 4,0-56-2,56 56-2,-56-28 4,28-28-1,28 28-4,-56 0 4,28 0 0,28-28-2,0 0 3,-28 0-4,0 0 2,-28 0 0,56 28 1,-56-28-1,-28 0 0,56 28 0,-56-28 0,28 0 2,-28 0-4,28 28 4,0 0-4,-28-28 3,28 0 0,-28 28 9,0-28-11,28 0 3,0 0-4,-28 0 12,28 0-9,-28 0-1,28 0 0,-28 0 0,28 0 0,0 0 1,28-28-2,-28 0 1,28 0 0,-28 0 1,28-28-1,-28 28 0,28 0 0,0-28 2,0 28-4,-28-28 2,28 0 0,0 0 0,0-28 1,0 28 0,0 0 0,-28-28-1,56 0-2,-56 0 4,28-28-2,-28 56-2,28-28 3,-28 28-1,0 28 1,0 0-1,0 0 0,-28 0 1,28 28-1,-28-28 0,0 28-1,28-28 2,0 28-1,-28-28 0,28 0 1,-28 28-3,28-28 4,0 28-4,-28-28 4,29 0-1,-29 28-3,28-28 2,-28 28 0,28-28 2,-28 0-2,0 28-1,0-29 0,0 1 2,0 0-1,0 28 0,0-28 0,0 28 10,-28-28-10,0 0 2,-1 28-2,1 0-2,0-28 3,0 28 1,0 0-4,0 0 4,0-28-2,28 28-1,-56-28 0,56 28 1,-28 0 2,-28 0-3,0 0 3,28 0-4,-28 0 2,28 0 0,0 0 0,0 0 0,0 0 2,0 0-3,0 0 1,28 0 0,-56 0 2,56 0-4,-28 0 4,0 0-2,0 0 0,28 0-1,-28 0 2,28 0-2,-28 0 11,0 0 12,28 0-3,0 0-19,-28 0 12,28 0-4,-28-28-5,28 28-5,-28 0 4,0 0-2,28 0 8,-28 0-5,28 0 5,0-28-6,-28 28-4,0-28 14,28 28-4,0 0-8,-28-28 13,28 28-5,-28-28 4,28 0-1,-28 28 9</inkml:trace>
    </iact:actionData>
  </iact:action>
</iact:actions>
</file>

<file path=ppt/ink/inkAction2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2:27:55.8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556">
    <iact:property name="dataType"/>
    <iact:actionData xml:id="d0">
      <inkml:trace xmlns:inkml="http://www.w3.org/2003/InkML" xml:id="stk0" contextRef="#ctx0" brushRef="#br0">24363 7144 0,'0'0'10,"0"-28"1,-28 28-1,28-28-2,0 0 2,0 0 1,-28 28-1,28-28 0,-28 0 0,28 28 0,-28-28 0,28 28 0,-28-28 1,0 0 0,0 28-2,-28-28 1,0 0 1,28 0 0,-56 28-1,56 0 0,0 0-1,-28 0 2,28 0-1,-28 0-1,28 0 1,-28 0 0,28 0 2,0 0-2,-28 0 0,56 0-1,-56 0 1,28 0 1,0 28-2,-28-28 2,28 0-1,0 28-1,-28 0 1,28 0 2,-28-28-1,56 0-3,-28 28 3,0-28-2,0 28 2,28 0-1,-56 0-1,56 0 2,-28 0-1,0 0 0,-28 28 0,28-28 2,-28 28-4,28-56 2,0 56 0,0-56 0,0 28 2,28 0-3,-28-28 1,28 28 0,-28 0 1,0 0-1,-28 0-1,56 0 1,-56 0 1,28 0-2,-28 0 4,28 0-4,-28 28 0,56-28 1,-56 0 0,28 0 0,0 0 0,-28 0 1,28 0-1,0 0 0,0 28 0,-56-28 0,56 57 0,-56-29 2,28 0-4,-28 56 2,0-28 2,-28 0-2,0 28 0,-28 28 0,-28 28-1,0 0 1,-28 28 2,0 0-2,0-28 0,56-28-2,0-28 3,28 29-1,-28-57 0,84 0 0,-56 28 2,28 28-3,-28 0 0,0 0 1,0 28 1,0 0-1,0 0 1,28-28-2,0 0 1,28-28 2,28 28-2,0 1 0,0-29 0,0-28-2,-1 0 4,29 0-3,0 28 2,0-28 0,0 0-3,0-28 4,0 0-2,29 0 0,-29 0-1,28 0 2,28 28-1,-28 0 0,28-56 1,-28 28-1,56 0-2,-28 0 3,0 0-1,28-28 0,28 0 0,-56-28 0,28 28 2,0-28-4,-28 28 2,56-28 2,-28 0-2,-28 0 0,28 0-1,0 0 1,-28 0 0,28 0 0,-28-28 2,28 0-4,-28 28 2,28-28 2,-28 0-2,56-28 0,-56 28-1,0-28 1,56 0 0,-28 0 2,28 0-2,-28-28 0,28 0-1,-28 0 3,28 56-3,0-56 0,0 0 3,-28 56-4,0-28 4,0 0-2,0 0-2,0 0 4,-28 0-1,56-28-1,0 0-2,28-56 4,0 27-4,0-27 2,0 28 2,-28 28-2,0 0 0,-56 28-1,28 0 3,28 0-4,-28 0 4,28 0-4,-28-28 4,28 28-2,28-28 0,-56-28 1,28 0-3,0 28 3,-28-56-2,-28 0 1,28 0 0,0 56 1,-28-29 0,-28 29-1,0 0-1,28 28 1,-56-28 2,28 28-2,28 0 0,-56 0-2,0-28 5,0 28-3,28 0-2,-28 0 2,0 0 2,0 0-4,0 0 4,0 28-2,0-28-1,0 0 2,0 0-2,0 0 1,0 0 2,0-28-4,0 28 4,0-28-1,0 28-2,0-28-1,0 28 3,0-28-1,0 28 2,-28 0-3,28 28 0,0-29 3,-28 57-3,28-28 2,0 0-1,0 0 0,-28 28-1,28-28 1,0 0 0,-28 0 0,28 28 0,-28-28 0,28 28 1,0 0-1,0-56 2,-28 56-3,28-28 0,0 28 1,0-56 0,-28 56 0,28-28 1,-28 28 0,28-28-2,0 28 1,0-28 0,-28 0 0,28 0 2,0 28-3,0-28 0,-28 0 3,28 0-3,0 0 33,0 28-33,-28-28 4,28 28 75,0-28-76,0 28-4,0-28 33,0 0 60</inkml:trace>
    </iact:actionData>
  </iact:action>
  <iact:action type="add" startTime="19534">
    <iact:property name="dataType"/>
    <iact:actionData xml:id="d1">
      <inkml:trace xmlns:inkml="http://www.w3.org/2003/InkML" xml:id="stk1" contextRef="#ctx0" brushRef="#br0">21619 9946 0,'0'0'90,"0"0"-80,0 0 1,0 28 1,0-28-4,0 28 4,-28 0-4,28 0 4,0 0-2,0 0 0,0 0 1,0 0-4,0 0 5,-28-28-1,28 28-3,0 0 2,0 0 3,0 0-3,0 0-1,0-28-1,-28 28 4,28-28-3,0 28 2,0-28-2,0 28 2,0 0-2,-28-28 1,28 0 0,-28 28 2,28-28-4,0 28 16,0 0-15,0-28-1,-28 28 4,28-28-4,0 28 4,-28 0-4,0 0 5,28-28-5,0 28 3,-28 0-2,28-28 1,0 28 2,-28-28-2,28 28 0,0-28-1,-28 28 2,28 0 0,-28-28-1,28 28 0,0-28-2,-28 28 4,28 0-2,0-28-1,-28 28 1,0-28 0,28 0 0,0 28 1,-28-28 0,28 28 9,-28 0-10,0 0 0,28-28-1,-28 28 2,28 0-2,0 0 3,-28-28-2,28 28-1,-28 0 0,28-28 1,-28 28 1,28-28-1,-28 28 2,28 0-4,0-28 3,-28 28 1,0-28-4,28 28 1,0-28 2,-28 28 1,28 0-4,-28-28 12,28 28 0,0-28 21</inkml:trace>
    </iact:actionData>
  </iact:action>
  <iact:action type="add" startTime="21507">
    <iact:property name="dataType"/>
    <iact:actionData xml:id="d2">
      <inkml:trace xmlns:inkml="http://www.w3.org/2003/InkML" xml:id="stk2" contextRef="#ctx0" brushRef="#br0">22291 10254 0,'0'28'92,"0"0"-83,0 0 3,0 28-2,-28-28 0,28 28 0,-56 28 0,28-28 0,0 0 0,0 28 0,0-56 1,0 28-3,28 0 2,-28 0 2,0-28-4,28 28 4,-28-28-1,0 0-4,28 0 6,-28 0-5,0 28 2,28-28 0,-28 0 2,0 28-2,28-56-2,-28 56 2,0-28 1,28 0 1,-28 0-4,28 0 2,-28 0-1,28-28 2,-28 56 0,28-56-2,-28 28 3,0-28-2,28 56 1,-28-56-1,28 28 0,-28 0-2,0 0 4,0 0-4,0 1 5,28-29-5,-28 28 1,28 0 4,0-28-5,-28 0 3,28 28-2,-28-28 3,28 28 6</inkml:trace>
    </iact:actionData>
  </iact:action>
  <iact:action type="add" startTime="22813">
    <iact:property name="dataType"/>
    <iact:actionData xml:id="d3">
      <inkml:trace xmlns:inkml="http://www.w3.org/2003/InkML" xml:id="stk3" contextRef="#ctx0" brushRef="#br0">21283 10898 0,'0'0'70,"28"0"-61,0 0 2,-28 0-1,56 0 2,-28 0-1,0 0-4,28 0 5,-28 0-2,0 0 0,0 28-2,0-28 3,-28 0-1,28 0 2,-28 0-4,28 0 4,-28 0 6,28 0 2,0 28 3,-28-28 5,28 0 2,-28 0 11,0 0-31,28 0 23,0 28-4,-28-28-10,28 0 3,-28 0-14,0 0 3,28 0-2,-28 0 11,28 0-9,-28 28 10,28-28-12,-28 28 24,28-28-3,-28 0-12,0 0-8,28 0 21,-28 28-9,28-28-14,-28 0 22,28 0-9</inkml:trace>
    </iact:actionData>
  </iact:action>
  <iact:action type="add" startTime="27173">
    <iact:property name="dataType"/>
    <iact:actionData xml:id="d4">
      <inkml:trace xmlns:inkml="http://www.w3.org/2003/InkML" xml:id="stk4" contextRef="#ctx0" brushRef="#br0">16550 10030 0,'0'-28'72,"0"28"-64,28-28 5,0 0-3,-28 0-2,28 0 3,0-1-2,0-27 1,0 56 0,0-56 2,0 28-1,28-28-3,-28 28 4,28 0-4,-56 0 4,56 0-1,-56 28-4,28-28 4,0 0-2,0 0 3,0 0-2,28 28-2,-28-56 4,0 28-3,0 28 2,0-56-2,28 56 1,-56-28 1,56 0-2,-28 28 1,0-28 0,28 0 2,-56 28-3,56-28 2,-28 0-1,28 0-1,-28 0 3,0 28-3,0-28 1,-28 0 0,56 28 0,-56 0 0,56-28 1,-56 28-2,28 0 1,0-28 0,0 0 0,0 28 1,0 0 0,0 0-2,0-28 2,0 28-2,0 0 1,0 0 0,0-28 0,0 28 0,-28-28 2,28 28-2,0 0-1,-28 0 1,28-28 0,-28 28 0,28 0 1,0 0-2,-28 0 2,28-28-1,0 28 0,0 0 0,-28 0 0,28 0 0,0 0 0,0 0 2,0 0-4,-28-28 2,56 28 1,-28-28 0,0 28 0,28 0-2,-56 0 0,56-28 3,-27 28-4,-29 0 2,56-28 1,-56 28-1,28 0 2,-28 0 26,28-28-28,0 28 1,-28-28-1,28 28 0,-28-28 1,28 28-1,0-28-1</inkml:trace>
    </iact:actionData>
  </iact:action>
  <iact:action type="add" startTime="29045">
    <iact:property name="dataType"/>
    <iact:actionData xml:id="d5">
      <inkml:trace xmlns:inkml="http://www.w3.org/2003/InkML" xml:id="stk5" contextRef="#ctx0" brushRef="#br0">16858 10562 0,'0'0'40,"0"0"-30,56-28 0,0 28 2,28-28-2,-28-28-2,28 56 5,0-56-3,0 0 0,-28 56 0,0-56 0,28 28 0,-56 0 0,28 0 0,0 0 1,-28 0-3,0 0 3,0 28 0,28-56-1,0 28 0,-28-28 0,56 28-2,-56 0 2,0 0 0,28-29 1,-28 29 1,28 28-4,-56-28 4,28 28-4,-28 0 3,28 0 243,0-28-246,28 0 4,0 0-1,0-28-1,0 28 0,0 0 0,0 0 0,28 0-2,-55 28 4,-1-56-2,56 56 1,-56-28-1,0 0-1,28 0 2,-28 28-1,28-28 0,-28 0-2,0 28 4,28-28-1,-28 0-2,0 28 2,0-28-1,0 0-2,0 0 4,0 0-2,-28 0-1,28 0 0,0 28 3,-28-28-1,28 28-4,-28-56 5,28 56-4,0-56 3,-28 28 0,28 0-2,0 0 2,-28 28-2,28-56 1,0 28 2,-28 0-4,28 0 4,0 0-3,0 0 1,0 0 0,-28 0 0,28 0 1,-28 28-1,0 0-1</inkml:trace>
    </iact:actionData>
  </iact:action>
  <iact:action type="add" startTime="31039">
    <iact:property name="dataType"/>
    <iact:actionData xml:id="d6">
      <inkml:trace xmlns:inkml="http://www.w3.org/2003/InkML" xml:id="stk6" contextRef="#ctx0" brushRef="#br0">18062 8965 0,'0'28'39,"0"-28"-19,0 28-8,0 0 7,0-28-9,0 28 10,0-28-10,0 0 0,0 28 0,0 0 0,28-28 0,-28 0 1,0 28 9,28-28 2,-28 28-3,0-28-9,0 0 10,28 28-10,-28 0 10,28-28-8,-28 0-3,0 28 22,0-28-12,28 0 1,-28 28-8,0 0 9,0-28-14,28 0 13,-28 28 2,0-28-3,0 28 12,28-28-9,-28 28-2,0 0-2,28-28-6,-28 0-3,0 28 13,0-28-14,0 0 12,0 28 0,28-28 1,-28 28-9,0-28 26,28 0 14,-28 28-42,0-28 29,28 0-27,-28 28 27,0-28-29</inkml:trace>
    </iact:actionData>
  </iact:action>
</iact:actions>
</file>

<file path=ppt/ink/inkAction2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0T12:27:55.837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8047">
    <iact:property name="dataType"/>
    <iact:actionData xml:id="d0">
      <inkml:trace xmlns:inkml="http://www.w3.org/2003/InkML" xml:id="stk0" contextRef="#ctx0" brushRef="#br0">18398 9525 0,'-28'0'9,"28"0"12,-28 28-12,0 0 5,0 28-7,0 0 3,-28 56 1,-28-27-2,56 27 2,-28-28-2,0 0 2,28 0 1,-28-28-4,28 0 4,0 0-2,-28 28-1,28-28 2,-28 0-2,28 28 2,0-28 0,-28 0-1,56 0-2,-56 56 3,0-28-2,28-28 1,0 56 0,0-56 3,0 0-4,0 0 0,0-28 3,28-28-3,0 28 3,0-28-5,0 28 6,0-28 15</inkml:trace>
    </iact:actionData>
  </iact:action>
  <iact:action type="add" startTime="9029">
    <iact:property name="dataType"/>
    <iact:actionData xml:id="d1">
      <inkml:trace xmlns:inkml="http://www.w3.org/2003/InkML" xml:id="stk1" contextRef="#ctx0" brushRef="#br0">19155 9974 0,'0'0'19,"-28"0"-7,-28 28-2,0 56-2,0-56 2,0 56 2,0 0-3,0-28 3,-29 56-4,29-28 4,0 28-4,0-28 3,0-28-2,28 28 1,-28-28 2,56 0-2,-56 0-1,28-28 1,28 28 1,-28-28-2,0 0 1,28 28 0,0-28 0,-28 0 1,0 28-2,28-28 4,0 28-3,-28-28-2,28 0 2,0 28 0,-28 0 0,28-28 2,0 0-1,0 0-3,0 0 2,0-28 0,0 28 10</inkml:trace>
    </iact:actionData>
  </iact:action>
  <iact:action type="add" startTime="10081">
    <iact:property name="dataType"/>
    <iact:actionData xml:id="d2">
      <inkml:trace xmlns:inkml="http://www.w3.org/2003/InkML" xml:id="stk2" contextRef="#ctx0" brushRef="#br0">19659 10450 0,'0'0'61,"0"0"-52,-28 56 4,-28-28-4,56 28 2,-56 28-4,28-28 3,-28 0 0,28 0 1,-28 28-1,0-28 2,28 56-4,-28-56 2,28 28 1,-28-28-1,0 28 0,56-28 0,-28-28 2,0 56-4,28-84 2,-28 56 2,28-28-4,-28 0 3,28 28-1,-28-28 0,28 0 0,-28 29 0,28-57 0,0 56 3,-28-28-6,0 0 4,28 0-2,0 0 3,-28 0-1,28-28 7,0 28 12</inkml:trace>
    </iact:actionData>
  </iact:action>
  <iact:action type="add" startTime="11346">
    <iact:property name="dataType"/>
    <iact:actionData xml:id="d3">
      <inkml:trace xmlns:inkml="http://www.w3.org/2003/InkML" xml:id="stk3" contextRef="#ctx0" brushRef="#br0">19995 10842 0,'0'0'121,"-28"28"-112,0 0 2,28 28 0,-56-28-2,56 28 1,-56-28 2,28 28-4,28-28 5,-28 0-4,0 56 1,0-56 0,0 28-1,0 0 3,28 0-2,-56 0 0,28 0 0,0 0-2,0 0 2,28-28 1,-28 0-2,0 0 1,28-28 1,0 29 0,-28-29-2,28 28 1,-28 0 0,28 28 0,-28-56 2,0 56-2,0-28 0,0 0-1,0 28 1,28-28 3,-28 0-3,28-28-3,-28 56 6,0-28-3,28 0 0,-56 0-2,56 0 4,0 0-2,-28 0 1,0 0-4,28-28 3,0 28 2,-28 0-1,28-28 9</inkml:trace>
    </iact:actionData>
  </iact:action>
  <iact:action type="add" startTime="12682">
    <iact:property name="dataType"/>
    <iact:actionData xml:id="d4">
      <inkml:trace xmlns:inkml="http://www.w3.org/2003/InkML" xml:id="stk4" contextRef="#ctx0" brushRef="#br0">20303 11290 0,'0'0'60,"0"28"-50,0-28 0,-28 56 0,28-56 0,-28 28 0,0 0 2,28 0-2,-28 28 0,0-28 0,28 0-1,-56 0 1,56 0 0,-56 28 2,28-28-2,28 28 0,-28-27 0,0-1 0,0 56 0,0-56 0,0 28 0,0 0 0,0-28 1,0 28-1,0-28 0,0 28 0,28-28 0,-56 0 0,28 28 0,28-56 0,0 56-1,-28-56 1,28 28 2,-28 0-4,28 0 4,0-28 6,0 28 16</inkml:trace>
    </iact:actionData>
  </iact:action>
  <iact:action type="add" startTime="13980">
    <iact:property name="dataType"/>
    <iact:actionData xml:id="d5">
      <inkml:trace xmlns:inkml="http://www.w3.org/2003/InkML" xml:id="stk5" contextRef="#ctx0" brushRef="#br0">19491 10282 0,'0'0'16,"-28"0"7,28 0-16,-28 0 5,0 28-2,-28 28-1,0 28 1,28 28 1,0-28-2,-28-28 4,0 56-4,28-28 1,-28 0-1,28-28 3,0 28-4,0-28 2,-28 0 2,28 28-2,0-28-1,0 0 2,0 0-1,0 28 0,0-56 0,-1 0 0,29 28 0,-56-28 0,28 28 0,28-27 1,-28-1-1,0 28 0,28-56 0,0 28-2,0 0 3,-28 0-1,28 0 2,0 0-2,-28-28 0,0 28 1,28 0-2,0-28 10,0 28-7</inkml:trace>
    </iact:actionData>
  </iact:action>
  <iact:action type="add" startTime="15151">
    <iact:property name="dataType"/>
    <iact:actionData xml:id="d6">
      <inkml:trace xmlns:inkml="http://www.w3.org/2003/InkML" xml:id="stk6" contextRef="#ctx0" brushRef="#br0">18847 9637 0,'-28'0'9,"28"28"11,-28-28 2,28 28-12,0 0-2,-28 0 3,0 0-1,-1 56 0,-27-55 2,28 27-3,0 0 2,0 0-1,-28 28 0,0 0-1,56-28 2,-56 0-1,28 0-1,0 28 1,0-28 0,0 0 0,0 28 2,-28-28-2,28 0 0,-28 0 0,28 0 0,0-28 0,0 56 1,0-56-2,-28 0 2,56 28-3,-56-28 4,28 28-2,28-28-2,-56 28 3,56-28-1,-28 0 1,-28 56-2,56-56 1,-28 0 1,0 28-2,0-28 1,0 0 2,28-28-3,-28 28 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12T11:02:34.9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7218">
    <iact:property name="dataType"/>
    <iact:actionData xml:id="d0">
      <inkml:trace xmlns:inkml="http://www.w3.org/2003/InkML" xml:id="stk0" contextRef="#ctx0" brushRef="#br0">2324 4203 0</inkml:trace>
    </iact:actionData>
  </iact:action>
  <iact:action type="add" startTime="8273">
    <iact:property name="dataType"/>
    <iact:actionData xml:id="d1">
      <inkml:trace xmlns:inkml="http://www.w3.org/2003/InkML" xml:id="stk1" contextRef="#ctx0" brushRef="#br0">7953 4343 0,'28'0'0,"0"0"7,-28 0 25</inkml:trace>
    </iact:actionData>
  </iact:action>
  <iact:action type="add" startTime="14177">
    <iact:property name="dataType"/>
    <iact:actionData xml:id="d2">
      <inkml:trace xmlns:inkml="http://www.w3.org/2003/InkML" xml:id="stk2" contextRef="#ctx0" brushRef="#br0">2352 7985 0</inkml:trace>
    </iact:actionData>
  </iact:action>
  <iact:action type="add" startTime="15284">
    <iact:property name="dataType"/>
    <iact:actionData xml:id="d3">
      <inkml:trace xmlns:inkml="http://www.w3.org/2003/InkML" xml:id="stk3" contextRef="#ctx0" brushRef="#br0">8653 8153 0</inkml:trace>
    </iact:actionData>
  </iact:action>
  <iact:action type="add" startTime="20279">
    <iact:property name="dataType"/>
    <iact:actionData xml:id="d4">
      <inkml:trace xmlns:inkml="http://www.w3.org/2003/InkML" xml:id="stk4" contextRef="#ctx0" brushRef="#br0">2436 8937 0,'0'0'82,"0"0"-74,28 0-8,-28 0 2,28 0 13,0 0-15,0 0 0,0 0 0,0 0 22,0 0-20,28 0-2,-28 0 0,0 0 0,28 0 0,-56 0 6,28 0 19,0 0-24,0 0-1,-28 0 0,28 0 0,-28 0 0,28 0 21,0 0-2,-28 0-19,28 0 0,28 0 0,-28 0 12,-28 0-12,28 0 22,-28 0-22,28 0 0,0 0 0,-28 0 0,28 0 3,-28 0 3,56 0-3,-56 0 22,28 0-24,-28 0-1,28 0 0,0 0 0,0 0 5,-28 0 8,28 0-13,-28 0 2,28 0 23,0 0-25,-28 0 0,28 0 0,-28 0 4,28 0 12,-28 0 0,28 0-16,0 0 0,-28 0 15,28 0-15,-28 0 0,28 0 16,0 0-16,-28 0 0,28 0 15,-28 0-15,28 0 0,-28-28 1,28 28 22,0-28-23,-28 28 0,0 0 0,28 0 0,-28-28 1,28 28 6,0 0-6,-28 0 14,28 0-15,-28 0 2,28 0 19,0 0-20,-28 0-1,28 0 0,-28 0 2,28 0 19,-28 0-21,28 0 0,0 0 0,-28 0 3,28 0 9,-28 0-11,28 0 14,0 0-15,-28 0 0,28 0 15,-28 0-15,28 0 0,-28 0 15,28 0 1,0 0-16,0 0 0,-28 0 0,28 0 2,0 0 12,0 0-14,0 0 0,0 0 1,-28 0 13,28 0-14,0 0 0,0 0 18,-28 0-18,28 0 0,0 0 13,0 0-13,0 0 0,-28 0 16,28 0-16,0 0 0,-28 0 0,28 0 22,-28 0-22,56 0 0,-56 0 1,28 0-1,-28 0 1,56 0 15,-56 0-15,28 0-1,0 0 0,0 0 6,-28 0-6,28 0 16,-28 0-16,28 0 0,-28 0 15,28 0-15,0 0 16,-28 0-15,28 0 0,0 0 21,0 0-22,0 0 0,-28 0 0,28 0 0,0 0 12,-28 0-11,28 0-1,-28 0 0,28 0 9,0 0-9,-28 0 16,28 0-16,-28 0 0,56 0 16,-56 0-16,28 0 15,-28 0-15,28 0 0,0 0 16,0 0-16,-28 0 0,28 0 0,-28 0 17,28 0-16,0 0-1,-28 0 0,28 0 13,0 0-13,0 0 0,-28 0 18,28 0-17,-28 0-1,28 0 12,-28 0-12,28 0 16,0 0-16,-28 0 0,28 0 32,-28 0-31,28 0-1,0 0 0,-28 0 0,0 0 0,28 0 14,-28 0-13,0 0 13,0 0-14,28 0 0,-28 0 0,56 0 16,-56 0-16,28 0 0,-28 0 0,57 0 18,-57 0-17,28 0-1,-28 0 0,28 0 2,0 0 8,0 0-9,-28 0 14,28 0-15,0 0 1,-28 0 13,28 0-14,-28 0 0,28 0 16,-28 0-16,56 0 0,-56 0 2,0 0 11,56 0-13,-56 0 0,28 0 30,-28 0-29,28 0-1,0 0 0,0-28 0,-28 28 0,28 0 0,-28 0 16,28 0-16,0 0 16,-28 0-16,28 0 34,0 0-34,0 0 0,-28 0 0,28 0 0,-28 0 0,28 0 2,-28 0 9,28 0-11,-28 0 1,28 0 13,-28 0-13,28 0 0,-28 0 13,28 0 1,0 0-15,-28 0 0,28 0 16,-28 0-16,28 0 0,0 0 32,-28 0-31,28 0-1,-28 0 0,28 0 3,-28 0 23,0 28-26,0-28 0,-28 0 2,28 0 28,0 0-30,28 0 15,-28 0-15,28 0 32,0 0-31,-28 0-1,28 0 0,-28 0 0,28 0 0,0 0 14,-28 0-14,28 0 45,-28 0-45,28 0 0,-28 0 0,28 0 0,0 0 0,-28 0 19,28 0-18,-28 0-1,28 0 0,0 0 13,-28 0 3,28 0-16,-28 0 0,28 0 24,-28-28-23,28 28-1,0-28 21,-28 28-21,0 0 0,28 0 0,-28 0 16,28 0-16,0 0 16,-28 0-16,28 0 0,-28-28 31,28 28-30,-28 0-1,28 0 0,0 0 9,-28 0-6,28 0 15,-28 0-18,0 0 11,28-28-11,0 28 15,-28 0-15,28 0 6,-28 0 9,28 0-15,-28 0 15,28-28-15,0 28 16,-28 0-16,28 0 0,-28 0 0,28 0 31,0 0-5,0 0-26,0 0 21,-28 0-21,28 0 17,0 0-16,-28 0 12,28 0 3,-28 0 2,28 0-1,-28 0-16,0-28 10,28 28 15,0 0-26,-28 0 0,28 0 36,-28 0-20,28 0-1,0 0 24,-28 0-15,28 0-9,-28 0-9,28 0 4,-28 0 0,28 0 33,0 0-43,-28 0 1,28 0 7,-28 0 8,0 0 15,28 0-15,0 0 19,-28 0-34,28 0 43,-28 0-44,28 28 0,-28-28 49,0 28-48,0-28 9,28 0 6,-28 28-16,28-28 0,-28 0 36,0 0-25,0 28 5,0 0 13,28-28-29,-28 0 0,28 0 17,-28 0-17,0 0 78,28 0-77,-28 0 0,0 28 29,0-28-21</inkml:trace>
    </iact:actionData>
  </iact:action>
  <iact:action type="add" startTime="28419">
    <iact:property name="dataType"/>
    <iact:actionData xml:id="d5">
      <inkml:trace xmlns:inkml="http://www.w3.org/2003/InkML" xml:id="stk5" contextRef="#ctx0" brushRef="#br0">2464 10506 0,'28'0'31,"-28"0"46,28 0-77,-28 0 0,28 0 0,0 0 0,-28 0 0,28 0 0,-28 0 16,56 0-16,-56 0 0,28 0 0,0 0 16,0 0-16,0 0 1,0 0-1,0 0 15,56 0-14,-56 0-1,0 0 0,28 0 4,-56 0 20,28 28-23,0-28-1,0 0 0,0 0 0,-28 0 0,56 0 1,-56 0 14,28 0-14,0 0-1,0 0 0,-28 0 16,28 0-16,-28 0 0,28 0 0,0 0 16,-28 0-16,28 0 0,28 0 15,-56 0-15,28 0 1,0 0 14,0 0-15,0 0 0,-28 0 8,56 0-8,-56 0 14,56 0-14,-56 0 0,28 0 0,0 0 8,0 0-8,-28 0 16,28 0-16,0 0 1,-28 0-1,28 0 16,0 0-15,-28 0-1,28 0 0,-28 0 1,28 0 48,0 0-49,-28 0 0,28 0 0,28 0 0,-28 0 0,0 0 0,28 0 0,-28 0 0,0 0 0,28 0 0,-28 0 0,0 0 10,0 0-9,-28 0-1,28 0 15,0 0-15,-28 0 1,28 0 14,-28 0-15,28 0 2,-28 0 11,56 0-13,-56 0 16,28 0-16,28 0 3,-56 0 18,28 0-20,0 0-1,0 0 0,0 0 0,0 0 16,-28 0-16,28 0 0,0 0 0,0 0 1,-28 0 4,28 0 11,-28 0-16,28 0 0,0 0 0,0 0 44,0 0-44,0 0 0,0 0 0,-28 0 0,56 0 0,-56 0 0,28 0 0,28 0 0,-56 0 0,56 0 0,-56 0 17,28 0-16,0 0-1,0 0 0,0 0 1,0 0 13,0 0-14,-28 0 0,28 0 2,0 0 42,0 0-43,0 0-1,-28 0 0,28 0 0,0 0 0,0 0 0,-28 0 0,28 0 0,0 0 0,28 0 25,-56 0-25,28 0 0,0 0 0,0 0 0,0 0 0,-28 0 5,56 0-4,-56 0 15,28 0-16,-28 0 0,56 0 0,-56 0 28,28 0-24,-28 0-4,29 0 1,-1 0-1,-28 0 0,28 0 0,-28 0 14,28 0-14,-28 0 0,28 0 1,0 0 12,-28 0-12,28 0-1,0 0 48,0 0-48,-28 0 1,28 0-1,-28 0 0,28 0 0,0 0 0,-28 0 0,28 0 0,-28 0 14,28 0-14,-28 0 0,56 0 15,-56 0-15,56 0 0,-56 0 1,28 0 14,0 0-15,0 0 0,0 0 0,0 0 17,0 0-17,0 0 0,-28 0 1,28 0 23,0 0-23,0 0-1,-28 0 0,28 0 0,0 0 0,-28-28 3,28 28 0,-28 0 9,56 0-11,-56 0 15,28 0-16,-28 0 0,28 0 0,-28 0 16,28 0-16,0 0 0,0 0 16,-28 0-16,28 0 0,0 0 2,-28 0 41,28 0-43,0 0 0,0 0 0,0 0 0,-28 0 0,28 0 0,0 0 0,-28 0 0,28 0 1,0 0 16,0 0-17,-28-28 0,28 28 0,-28-28 13,28 28-12,0 0-1,-28 0 31,28 0-31,-28 0 0,28 0 0,-28 0 2,28 0 22,0 0-24,-28 0 0,28 0 0,-28 0 0,0 0 6,28 0 11,0 0-17,-28 0 0,28 0 24,-28 0-24,28 0 0,-28 0 0,28 0 2,0 0 17,-28 0-19,28 0 0,-28 0 1,28 0 14,-28 0-15,28 0 1,0 0 14,-28 0-15,28 0 0,-28 0 15,28 0-15,0 0 0,-28 0 30,28 0-28,-28 0-2,0 0 0,28 0 0,-28 0 0,28 0 0,0 0 11,-28 0-11,28 0 20,-28 0-20,28 0 0,0 0 34,-28 0-34,28 0 0,-28 0 2,28-28 8,-28 28-10,28 0 16,0 0-16,-28 0 1,28 0 15,-28 0-2,28 0-14,0 0 29,-28 0-28,28 0 0,-28 0-1,28 0 0,-28 0 8,28 0-1,0 0 8,-28 0-14,28 0 15,-28 0-16,28 0 1,0 0 13,-28 0 2,28 0-16,-28 0 15,28 0-15,-28 0 18,28 0-17,0 0 11,-28 0-4,28 0-1,-28 0 11,28 0-18,0 0 14,-28 0 3,28 0-1,-28 0-15,28 0 27,-28 0 3,28 0-14</inkml:trace>
    </iact:actionData>
  </iact:action>
  <iact:action type="add" startTime="34023">
    <iact:property name="dataType"/>
    <iact:actionData xml:id="d6">
      <inkml:trace xmlns:inkml="http://www.w3.org/2003/InkML" xml:id="stk6" contextRef="#ctx0" brushRef="#br0">2492 11234 0</inkml:trace>
    </iact:actionData>
  </iact:action>
  <iact:action type="add" startTime="35143">
    <iact:property name="dataType"/>
    <iact:actionData xml:id="d7">
      <inkml:trace xmlns:inkml="http://www.w3.org/2003/InkML" xml:id="stk7" contextRef="#ctx0" brushRef="#br0">7813 11402 0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12T12:55:36.462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9577">
    <iact:property name="dataType"/>
    <iact:actionData xml:id="d0">
      <inkml:trace xmlns:inkml="http://www.w3.org/2003/InkML" xml:id="stk0" contextRef="#ctx0" brushRef="#br0">16298 12355 0,'0'0'179,"-28"0"-175,28 0 0,-28 0 0,0 0 0,28 0 0,-28 0 2,28 0-4,0-28 4,-28 28-4,28-28 2,-28 28 0,0-28 1,28 28-2,-28 0 7,28-28-3,-28 28-2,28-28 1,-28 28 8,28-28-6,0 28-2,0 0-2,-28-28 18,28 28-16,-28 0 4,28-28-8,0 28 14,0-28-11,-28 28-2,0 0 2,28 0 7,0-28-8,-28 28 1,28 0-3,0 0 15,0-28-4,-28 28-8,0 0 1,28 0 2,0-28 2,0 0 20,0 28-10,0-28-10,0 28-4,0-28 2,0 0-2,28 28-3,-28 0 4,0-28 18,0 28-18,0-28 19,0 28-20,0-28 2,0 28-4,0-28 6,28 28 1,-28 0-4,0-29 3,0 29 4,28-28-4,-28 0-2,0 28 6,28 0-4,-28-28 1,0 28-4,0 0 6,28 0-4,-28-28-1,0 28 14,0 0-18,0-28 0,28 0 0,-28 28 4,28-28 17,0 28-10,-28 0-6,28 0 18,-28 0-23,28 0 4,0 0 14,-28 0-8,28 0-5,-28 0-6,0-28 5,0 0-2,0 28-4,28 0 2,-28 0 4,0-28 2,28 28 1,0 0-2,-28 0-3,0 0 70,28 0-62,-28-28 12,0 28-18,0-28 49,0 0-48,0 28 49,0-28-45,0 28-6,0 0-3,0-28 12,-28 28-7,28-28 3,0 28-5,-28 0-2,28-28 19,0 28 95,-28 0-109,28 0 8,-28 0-4,28 0-12,-28 0 2,0 0 0,28 0 0,-28 0 4,28 0 0,-28 0-2,0 0-4,28 0 2,-28 0 1,28 0 8,-28 0-9,28 28 0,-28-28 0,28 28 0,-28-28 0,28 0 2,0 0-2,-28 28 6,28-28-4,-28 0 0,28 0-4,-28 0 4,28 0 1,-28 0-2,28 28-3,0-28 2,-28 28 0,0-28 6,28 0-8,0 0 2,0 28 9,0-28-6,0 0 9,-28 28-4,28-28-7,-28 0 8,28 28-10,0 0 4,-28-28 3,0 0-8,28 28 4,-28-28-2,28 0-2,0 28 4,-28 0 2,28-28-6,-28 0 2,0 28 4,28-28-4,-28 0 0,28 28 1,-28-28-1,0 0-1,28 0 1,-28 0 1,28 0-2,-28 0 6,28 0-2,-28 28 1,0-28-3,28 28-1,0-28-1,0 0 9,0 28 1,-28-28-9,28 0-1,0 0 1,-28 0 1,28 29-1,0-1 3,-28-28-2,28 0 6,0 28 2,0-28-6,0 28 14,0-28-10,0 0 5,0 0-8,0 0-4,-28 28 5,28 0-5,0-28 3,0 28 2,0-28-2,0 28 3,0-28-8,0 28 3,0-28 2,0 28 6,0-28-10,0 28 6,0-28-6,0 0 1,28 0 1,-28 28-1,0 0 8,28-28-8,-28 0-1,28 28 6,-28-28-2,0 28 6,0-28-10,28 0 2,-28 28-1,28-28 0,-28 28 0,0-28 8,0 28-8,0-28-1,0 28 2,0 0 0,0-28-2,28 28 1,-28-28 3,28 0 18,-28 0-22,0 28 2,28-28-2,-28 0 1,28 0 6,-28 0-7,0 28 0,28 0 2,-28-28-2,28 0 1,0 0 4,-28 28-2,28-28 0,-28 0-2,28 28 5,-28-28 3,0 28 1,0-28-10,28 0 2,0 28-2,0-28 5,-28 28-3,0-28-2,28 28 1,0-28 8,-28 0-8,28 0 6,-28 0 4,28 0 5,0 0-14,-28 28 26,0-28-30,28 0 3,-28 0 4</inkml:trace>
    </iact:actionData>
  </iact:action>
  <iact:action type="add" startTime="12622">
    <iact:property name="dataType"/>
    <iact:actionData xml:id="d1">
      <inkml:trace xmlns:inkml="http://www.w3.org/2003/InkML" xml:id="stk1" contextRef="#ctx0" brushRef="#br0">15710 12663 0,'-28'0'14,"28"0"-8,0 0 22,0-28 2,0 28-24,0 0 26,-28 0-22,28-28 2,-28 0-4,0 28-2,28 0-2,-28 0 6,28-28-6,0 28-2,-28 0 11,0 0 0,28 0-7,-28 0-1,28-28 0,0 28 1,-28 0 4,28 0 4,-28 0-2,0 0-4,28-28 1,-28 28 6,28-28-7,-28 28-4,28 0 0,-28 0 14,28 0-12,-28-28 16,28 28-16,0 0 2,-28 0 0,28 0 16,0-28-18,-28 28 8,0 0-6,28 0 12,-28 0-12,28 0 0,-28 0-3,0 0 7,28 0-5,-28 0-2,28 0 10,-28 0-2,28 0-2,-28 0-1,0 0 10,28 0-6,-28 0-4,28 0-8,-28 0 16,0 0-10,28 0-4,0 0 6,-28 0-6,0 28 1,0-28-2,28 0 5,0 28-4,0-28 0,-28 28 0,0-28 0,0 0 0,28 0 4,0 0-4,-28 0 4,28 28-4,0-28 0,-28 0 0,28 28 0,0-28 0,0 0 0,-28 28 0,0-28 0,28 28 0,0-28 0,0 28 0,-28 0 0,28-28 0,0 28 0,-28-28 0,28 0 0,-28 0 2,28 28 0,0-28-2,0 28 4,0 0 14,0-28-16,0 28 2,0-28 16,0 28-16,0-28-4,0 0 72,0 28-72,0 0 4,28-28-4,-28 0 4,28 0 12,-28 0-16,28 0 6,-28 0-7,28 28 6,0-28-5,-28 0 2,28 0-1,-28 0 3,28 0 4,0 0-8,0 0 4,-28 0-1,28 0-2,0 0-2,-28 0 1,28 0 6,-28 0-4,28 0 30,-28 0-28,28 0 4,0 0 10,-28 0-16,28 0 16,-28 0 53,0 0-71,28 0 6,0 0 0,-28 0-2,28 0 2,-28 0-8,28 0 8,-28-28 8,0 28-10,0-28 14,28 28-18,-28 0-2,28 0 2,-28 0 12,0 0 124,0 0-136,0 28 3,0-28-6,0 28 9,0-28-4,-28 28-2,28 0 2,0-28-4,0 0 2,-28 28 4,28-28 4,0 28-8,-28-28 2,28 0 0,0 28-2,0 0 4,-28-28 2,28 28-8,-28-28 3,28 0-2,0 0 5,0 28 0,-28-28 80,28 0-80,-28 0 5,28 28-9,-28-28 5,28 0-3,-28 0 4,28 28-8,-28-28 8,28 0-8,0 28 7,-28-28-5,0 0 4,28 0 0,0 0-1,-28 28 2,28-28-2,-28 0-2,28 28-2,-28-28 2,28 0-2,0 0 1,-28 28 0,28-28 8,-28 0-3,28 0-2,-28 0 2,0 28-1,28 0 0,-28-28 0,28 0-1,0 0-3,0 28 9,0-28-6,-28 0-2,0 28 3,28-28 11,0 28-10,0-28-6,0 28 6,-28-28-1,28 0-5,0 0 1,0 28 0,0-28 0,0 28 4,0-28 4,0 28-4,0 0 1,0-28-2,0 28 2,0-28 3,0 28-8,0 0 3,0-28 1,0 29 9,0-29-14,0 28 6,0-28-6,0 0 1,0 28 1,0-28-2,28 28 1,-28-28 0,28 0 0,-28 28 1,0-28-2,28 0 55,-28 0-52,28 0 7,0 0-9,-28 0 3,28 0 1,-28 0 0,28 0 0,-28 0 16,28 0-20,-28-28 1,28 28-2,-28 0 5,28-28-3,-28 28 2,0-28-1,28 28-3,0 0 0,-28 0 5,0 0 0,28-28 0,-28 28 0,28-29 4,-28 29-8,28-28 1,0 28 4,-28 0-3,0-28-1,28 28-1,-28 0 3,0 0-3,28 0 1,-28-28-1,28 28 0,-28-28 27,0 28-22,28 0-6,-28 0 1,0 0 0,0-28 0,0 28 28,28 0-24,-28-28 0,0 28 0,0 0-4,28 0 6,-28-28-6,0 0 10,0 28-6,28 0 42,-28-28-24,0 28-22,0 0 16,0-28-12,28 28-4,-28 0 4,0 0 8,28 0-10,0-28 14,-28 0-14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12T12:55:36.4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0234">
    <iact:property name="dataType"/>
    <iact:actionData xml:id="d0">
      <inkml:trace xmlns:inkml="http://www.w3.org/2003/InkML" xml:id="stk0" contextRef="#ctx0" brushRef="#br0">9829 1905 0,'0'0'135,"-28"0"-127,28 0 4,0 0-4,28 0 2,0 0-6,-28 0-2,28 0 4,-28 0-4,28 0 4,0 0-2,0 0 0,0 0 0,0 0-2,0 0 3,0 0-2,0 0 2,28 0-2,-28 0 2,0 0-1,0 0-1,0 0 2,0 0-1,-28 0-1,28 0 2,-28-28-2,28 28 1,-28 0 0,28 0 1,0 0 3,-28 0-5,28 0 2,0 0-2,-28 0 5,28 0-3,-28 0-2,28 0 6,0 0 2,-28 0-3,28 0 13,-28 0-18,28 0 8,-28 0-6,28 0 2,0 0-3,-28 0-3,28 0 5,-28 0 0,28 0 2,0 0-2,-28 0 0,28 0 0,-28 0-3,28 0 4,-28 0 9,28 0-12,0 0 6,-28 0-4,28 0 0,-28 0-4,28 0 2,0 0 0,-28 0 4,28 0 2,-28 0 0,28 0-2,-28 0 4,0 0-4,0 0 10,28 0-7,0 0-1,-28 0 0,28 0 2,-28 0-4,28 0 20,0 0-18,-28 0 8,28 0 22,-28 0-32,28 0 0,-28 0-4,28 0 0,0 0 0,-28 0 0,28 0 4,-28 0 4,28 0-2,-28 0-4,28 0 32,0 0-32,-28 0-2,28 0 8</inkml:trace>
    </iact:actionData>
  </iact:action>
  <iact:action type="add" startTime="19746">
    <iact:property name="dataType"/>
    <iact:actionData xml:id="d1">
      <inkml:trace xmlns:inkml="http://www.w3.org/2003/InkML" xml:id="stk1" contextRef="#ctx0" brushRef="#br0">9409 5743 0,'0'0'16,"28"0"-8,-28 0 8,28 0-4,0 0-3,-28 0 18,28 0-21,-28 0 0,28 0 23,0 0-22,-28 0 1,28 0 4,-28 0-4,28 0-4,-28 0 0,28 0 6,0 0-3,-28 0-4,28-28 6,-28 28-6,28 0 2,0 0-1,-28 0-1,28 0 2,-28 0-2,28 0 1,0 0 1,0 0-2,-28-28 1,28 28 5,-28 0-6,28 0 3,0 0-3,-28 0 0,28 0 1,-28 0 0,28-28 0,0 28 2,28-28-3,-56 28 0,28-28 3,-28 28-4,28 0 3,-28 0-2,28 0 1,0 0 1,-28 0-2,0-28 3,28 28-3,-28 0 29,28 0-9,-28 0-19,28 0 0,-28 0 4,28 0-2,-28 0 0,28 0-1,-28 0-2,28 0 6,0 0-5,-28 0-1,28 0 6,-28-28-1,28 28-4,0 0 4,-28 0-5,28 0 6,-28 0-6,28 0 14,-28 0-5,28 0-4,-28-28-1,28 28 5,-28 0-4,28 0 18,-28 0-16,28 0-2,0 0 14,-28 0-7,28 0-6,-28 0-3,28 0 7,-28 0-6,28 0 6,0 0-10,-28 0 1,0 0 1,28 0 5,-28 0 1,28 0-2,-28 28 15,28-28-20,0 0 0,-28 0 6,28 0 8,-28 28-14,28-28-2,0 0 11,-28 0-6,28 0 61,-28 0-28,0 28-29</inkml:trace>
    </iact:actionData>
  </iact:action>
  <iact:action type="add" startTime="24773">
    <iact:property name="dataType"/>
    <iact:actionData xml:id="d2">
      <inkml:trace xmlns:inkml="http://www.w3.org/2003/InkML" xml:id="stk2" contextRef="#ctx0" brushRef="#br0">14114 2157 0,'0'0'208,"0"0"-203,28 0 5,-28 0-5,28 0 6,0 0-10,-28 0 7,28 0-1,-28 0 10,28 0-2,0 0-9,-28 0 1,28 0 31,-28 0-32,0 0 3,28 0 20,-28 0-15,28 0-4,0 0 6,-28 0-14,28 0 6,-28 0 0,28 0-4,0 0 0,-28 0 1,28 0-2,-28 0 5,28 0 1,-28 0-6,28 0 6,0 0 7,-28 0-1,28 0 8,-28 0-6,28 0-9,0 0 14,-28 28-6,28-28-8,-28 0-2,28 0 0,-28 0 0,28 0 0,0 0 43,-28 28-45,0-28-3,28 0 6,-28 0 6,28 0-6,-28 0-2,28 0 10,0 0-10,-28 0 3,28 0 0,-28 0 12,28 0-9,-28 28-6,28-28 5,-28 0-8,28 0 8,-28 0-8,28 0 2,-28 0 0,28 0 2,0 0-4,-28 0 2,28 29 0,-28-29 4,28 0-4,0 0 1,-28 0 2,28 0 10,-28 0-14,28 0 2,-28 0 2,28 0-3,0 0 5,-28 0 2,28 0-6,-28 0 2,28 0-2,0 0-2,-28 0 5,28 0 5,-28 0-10,28 0 6,-28 0 2,28 0-2,0 0-2,-28 0-3,28 0 0,-28 0 4,28 0-3,0 0-2,-28 0 5,28 0 1,-28 0-2,28 0 5,-28 0-4,28 0 1,0 0 7,-28 0-9,28 0-2,-28 0 2,28 0-2,0 0 3,-28 0 11</inkml:trace>
    </iact:actionData>
  </iact:action>
  <iact:action type="add" startTime="28043">
    <iact:property name="dataType"/>
    <iact:actionData xml:id="d3">
      <inkml:trace xmlns:inkml="http://www.w3.org/2003/InkML" xml:id="stk3" contextRef="#ctx0" brushRef="#br0">9269 15857 0,'0'0'148,"28"0"-142,0 0-4,28 0 5,-28 0-3,0 0-3,-28 0 4,28 28-2,0-28 1,0 0 0,0 0 0,-28 0 0,28 0 0,0 0 0,-28 0 0,28 0 0,-28 0 0,56 28 1,-56-28-2,28 0 2,0 0-1,0 0 0,-28 0-1,28 0 2,-28 0-2,28 28 1,-28-28 0,28 0 1,0 0-1,0 0 3,-28 0-3,28 0 0,0 0 1,-28 0-2,28 0 1,-28 0 4,28 0-3,0 0 3,0 0-1,-28 0-3,28 0 4,0 0-3,0 0 3,-28 0-5,28 0 2,0 0 2,-28 0-3,28 0 6,-28 0-4,28 0-1,-28 0 2,28 0 5,0 0-3,-28 0 6,28 0-2,-28 28-5,28-28 3,0 0-7,-28 0 4,28 0-4,-28 0 0,0 0 0,28 0 1,-28 0-2,0 0 1,28 0 1,0 0 0,-28 0 1,28 0-1,-28 0 2,28 0 14,0-28 3,-28 28-17,28 0 2,-28 0-6,28 0 6,-28 0-2,28 0-2,0 0 3,-28-28 1,28 28-2,-28 0-4,28 0 2,-28 0 2,28 0 2,0 0-6,-28 0 1,28 0 6,-28 0-8,28 0 6,0 0 4,-28 0-8,28 0 5,-28 0 2,28 0-7,-28 0 4,28 0 24,0 0-12,-28 0-12,0-28 8,28 28-12</inkml:trace>
    </iact:actionData>
  </iact:action>
  <iact:action type="add" startTime="33005">
    <iact:property name="dataType"/>
    <iact:actionData xml:id="d4">
      <inkml:trace xmlns:inkml="http://www.w3.org/2003/InkML" xml:id="stk4" contextRef="#ctx0" brushRef="#br0">12293 8685 0,'28'0'36,"1"0"-24,-29 0-8,28 0 6,-28 0 4,28 0-3,0 0 44,-28 0-45,28 0 0,-28 0-4,28 0 0,-28 0 0,28 0 0,0 0-4,-28 0 2,28 0 2,0 0-4,0 0 3,-28 0-2,28 0 3,28 0 2,-56 0-6,56 0 7,-56 0-2,28 0-2,0 0-2,0 0 2,-28 0-2,28 0 1,-28 0 4,28 0 0,-28 0-4,28 0 4,0 0-3,-28 0-2,28 0 2,-28 0-1,28 0 3,0 0 3,-28 0-4,28 0 3,-28 0-2,0-28 6,28 28-9,-28-28-1,28 28 2,0 0-1,-28 0-1,28 0 2,0 0-1,0 0-1,-28 0 1,28 0 1,0 0-1,0 0-1,0 0 2,0 0-2,0-28 6,0 28-5,-28 0-1,0 0 1,28 0 1,0 0-1,-28-28-1,28 28 6,-28 0-6,28 0 2,0 0-1,-28-28 0,28 28 0,0 0 0,0 0 0,0 0-1,-28 0 1,56 0 1,-56 0-2,28 0 2,0 0-1,0 0 0,-28 0-1,28 0 2,0 0-1,0 0-1,-28 0 1,28-28 1,-28 28 2,28 0-2,-28-28-1,56 28 0,-56 0-1,28 0 2,-28 0-2,56-28 2,-56 28 2,56 0-2,-56 0-2,28 0 1,0-28 1,0 28-1,-28 0-1,28 0 1,-28 0 0,28 0 1,-28 0-2,28 0 6,0 0-5,-28 0 3,28 0-2,-28 0-2,56 0 6,-56 0-6,28 0 2,-28 0-2,28 0 2,0 0-1,0 0 0,-28-28 0,56 28 0,-56 0-1,28 0 2,-28 0-2,28 0 6,0 0-1,-28 0-5,28 0 6,-28 0-6,28 0 2,-28 0 2,28 0-2,0 0-1,-28 0-1,28 0 2,0 0-1,0 0 0,0 0 0,-28 0-1,28 0 2,0 0-1,-28 0-1,28 0 1,-28 0 0,28 0 1,0 0-2,-28 0 1,28 0 1,-28 0-2,28 0 1,-28 0 0,28 0 0,0 0 1,-28 0-2,28 0 2,-28 0-2,28 0 2,0 0-1,-28 0-1,28 0 2,-28 0-2,28 0 2,-28 0-2,56 0 3,-56 0 0,28 0-1,-28 0 2,28 0 2,0 0-6,-28 0 1,28 0 5,-28 0-1,28 0-3,-28 0-2,28 0 2,0 0-1,0 0 0,-28 0-1,28 0 2,0 0-1,0 0 0,0 0 0,0 0 0,0 0 0,0 0 0,-28 0-1,28 0 2,28 0-1,-56-28 0,56 28 0,0 0 0,-56 0 3,28 0-2,-28 0-2,28 0 1,-28 0 0,28 0 1,0 0-2,-28 0 1,28 0 1,0 0-1,0 0 0,0 0 0,-28 0-1,28 0 2,0 0-1,-28 0-1,28 0 2,0 0 3,0 0 3,-28 0-7,28 0 5,-28 0-2,28 0-3,-28 0 4,28 0-3,0 0-1,-28 0-1,28 0 2,-28 0 2,28 0-2,0 0-1,0 28 0,-28-28 3,28 0-2,0 0 0,-28 0-3,28 0 7,-28 0-6,28 0 2,-28 28 3,28-28 0,0 0-4,-28 0 3,0 0-3,28 0 1,-28 28-1,28-28 0,0 0 0,-28 0-1,28 0 6,-28 0-6,0 28 2,28-28-1,-28 0-1,28 0 9,0 0-7,-28 0-2,0 28 2,28-28-1,-28 0-1,28 0 2,0 0-1,-28 28 0,28-28-1,-28 0 1,28 0 5,-28 0-2,0 0-3,28 0 1,0 0 3,-28 0-1,28 0 2,-28 28-1,0 0 0,28-28 0,0 0-4,-28 0 3,28 0-2,-28 0-2,28 0 6,-28 0-2,28 0-2,0 0-1,-28 0-1,28 0 2,-28 0 2,0 28-2,28-28-1,0 0 0,-28 0 3,28 0-2,-28 0 2,28 0 2,-28 0-6,28 0 6</inkml:trace>
    </iact:actionData>
  </iact:action>
  <iact:action type="add" startTime="36676">
    <iact:property name="dataType"/>
    <iact:actionData xml:id="d5">
      <inkml:trace xmlns:inkml="http://www.w3.org/2003/InkML" xml:id="stk5" contextRef="#ctx0" brushRef="#br0">14170 9273 0,'0'0'243,"0"-28"-239,28 28 0,-28 0 0,28 0 0,0 0 2,28-28-3,-28 28 2,0 0-3,0-28 4,0 28-2,0 0-2,-28 0 2,28-28 1,-28 28-2,28 0 6,0 0 0,-28 0 1,28 0 7,-28 0-10,0 0 6,28 0-10,-28-28 2,28 28-1,-28 0-1,28 0 2,-28 0-2,28 0 2,-28 0-2,28 0 6,0 0-6,-28 0 9,28 0-3,-28 0-2,28 0 18,0 0-5,-28 0-13,28 0-3,-28 0 4,28 0-3,-28 0 2,28 0-2,0 0 3,-28 0 7,28 0 2,-28 0-10,28 0 5,-28 0-8,28 0 5,0 0-5,-28 0-1,28 0 1,0 0 5,0 0-1,-28 0-5,28 0 2,-28 0 2,28 0 2,0 0-5,-28 0 3,28 0 14,-28 0-10,28 0-6,-28 0 2,28 0 2,0 0-2,-28 0 1,28 0-3,-28 0 2,28 0 5,0 0-7,-28 0 2,28 0 18,-28 0-14,28 0-2,-28 0 6,28 0-3,0 0-3,-28 0-2,28 0-2,-28 0 2,28 0 10,0 0-13,-28 0 3,0 0 1,28 0 13,-28 0-6,28 0-6,-28 0-6,0 28 6,28-28-1,0 0 3,-28 0 2,28 0-5,-28 0 31,28 0-26,-28 0-9,28 0-1,-28 0 18</inkml:trace>
    </iact:actionData>
  </iact:action>
  <iact:action type="add" startTime="48069">
    <iact:property name="dataType"/>
    <iact:actionData xml:id="d6">
      <inkml:trace xmlns:inkml="http://www.w3.org/2003/InkML" xml:id="stk6" contextRef="#ctx0" brushRef="#br0">14674 17481 0,'0'-28'132,"0"28"-128,56 0 0,0-28 2,28 28-1,28 0-4,-28 0 4,0 0-2,0 0 2,0 0-1,0 0 0,-28 0 0,28-28 0,0 28 0,-28 0 0,28 0 0,-56 0 0,0 0 0,28 0 0,-28-28 0,0 28-1,-28 0 1,28 0 1,-28 0-2,28 0 6,-28 0 2,28 0-6,0 0 3,0 0-4,-28 0-1,28 0 2,0 0-1,-28 0-1,28 0 2,28 0-1,-28 0 0,0 0-1,0 0 2,0 0-1,28 0 0,-28 0 1,0 0-2,0 0 1,0 0 0,0 0 0,0 0 0,-28 0-1,28 0 2,0 0-1,0 0-1,-28 0 5,56 0-3,-56 0-2,28 0 2,-28 0-2,28 0 3,0 0 1,-28 0-4,28 0 5,-28 0 0,28 0-3,0 0 3,-28 0-5,28 0 2,-28 0-2,28 0 2,-28 0-2,56 0 2,-56 28 2,28-28-2,0 0-1,0 0 0,0 0-1,-28 0 1,56 0 1,-56 0-2,56 0 2,-56 0-2,28 0 2,0 0-1,0 0-1,0 28 2,-28-28-2,28 0 2,-28 0-2,28 0 2,0 0-2,-28 0 1,28 0 1,-28 0-2,56 0 2,-56 0-2,28 0 2,-28 0-2,28 0 2,0 0-1,-28 0-1,28 0 2,-28 0-2,56 0 2,-56 0-2,28 0 2,-28 0-2,28 0 2,-28 0-2,28 0 6,0 0-5,-28 0-1,28 0 6,-28 0-2,28 0 2,0 0-1,-28 0 7,28 0-5,-28 0-4,28 0 5,-28 0-6,28 0-1,0 0 4,-28 0-4,28 0 7,-28 0 2,0 0-5,28 0 2,0 0 12,-28 0 2,28 0-16,-28 0 0,28 0-2,-28-28-2,28 28 4,0 0-6,-28 0 6</inkml:trace>
    </iact:actionData>
  </iact:action>
  <iact:action type="add" startTime="50010">
    <iact:property name="dataType"/>
    <iact:actionData xml:id="d7">
      <inkml:trace xmlns:inkml="http://www.w3.org/2003/InkML" xml:id="stk7" contextRef="#ctx0" brushRef="#br0">15458 17930 0,'0'0'92,"0"0"-80,0 0-4,28 0 0,-28 0-4,28 0 0,0 0 0,-28 0 0,28 0 2,0 0-4,0 0 2,-28 0 0,28 0 1,-28 0-2,28 0 2,0 0-2,-28 0 1,28 0 1,-28 0-2,56 0 6,-56 0-6,28 0 2,0 0-2,0 0 2,-28 0-2,28 0 2,-28 0-2,28 0 2,-28 0-2,28 0 2,0 0-1,-28 0-1,28 0 6,-28 0-6,28 0 6,0 0-5,-28 0-1,28 0 6,-28 0-2,28 0-2,-28 0 2,28 0-2,0 0 3,-28 0-5,28 0 1,-28 0 0,28 0 5,0 0-5,-28 0-1,28 0 2,-28 0-2,28 0 2,0 0-1,0 0 4,0 0-5,-28 0 1,28 0 0,0 0 1,-28 0-2,28 0 2,-28 0-2,28 0 6,0 0-2,-28 0-3,28 0 4,-28 0 8,28 0-11,-28 0 2,28 0 2,0 0-5,-28 0 3,28 0-2,-28 0-2,28 0 6,0 0-6,-28 0 1,28 0 1,-28 0-2,28 0 2,-28 0 2,28 0 1,0 0-3,0 0 3,-28 0-1,28 0-2,0 0-1,-28 0-1,28 0 6,-28 0-2,28 0 1,0 0 4,-28 0-4,28 0 1,-28 0 2,28 0-2,-28 0-2,28 0 5,0 0-7,-28 0 2,28 0 2,-28 0-6,28 0 5,0 0 1,-28 0-6,28 0 2,-28 0 2,28 0-2,-28 0 2,28 0 5,0 0-7,-28 0 2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12T12:49:08.54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002060"/>
      <inkml:brushProperty name="tip" value="rectangle"/>
      <inkml:brushProperty name="rasterOp" value="maskPen"/>
    </inkml:brush>
  </inkml:definitions>
  <iact:action type="add" startTime="18322">
    <iact:property name="dataType"/>
    <iact:actionData xml:id="d0">
      <inkml:trace xmlns:inkml="http://www.w3.org/2003/InkML" xml:id="stk0" contextRef="#ctx0" brushRef="#br0">8849 6892 0,'0'-28'17,"-28"0"404,0 28-419,28 0 2,-28 0 0,28 0 0,-28 0 4,28 0-4,0-28 0,-28 28 0,0 0 4,28 0 0,-28 0 0,28 0-4,-28 0 5,0 0 22,28 0-23,0 0-4,-28 28 5,28 0-2,0-28 1,0 0-4,-28 0 0,28 28 0,0-28 8,-28 0 8,28 28-16,-28-28 0,28 0 0,0 28 16,0-28-12,0 28-4,0-28 4,0 28 16,0-28 20,0 28-36,-28-28-4,28 0 4,0 28-4,0-28 4,0 28 0,0-28 4,0 28 12,0-28-16,0 28 12,0 0-12,0-28 0,0 28 0,0-28-4,0 28 4,0 0 8,28-28 0,0 0-12,-28 28 4,0-28 0,28 28 0,-28-28 16,28 0-16,-28 0 24,0 0-28,28 0 8,0 0-4,-28 0 32,28 0-24,-28 0-4,28 0 20,0 0-24,-28 28 8,0 0-8,28-28-4,-28 0 6,28 0-8,-28 0 2,28 0 4,0 0 6,-28 0 16,28 0-22,-28 0-4,0-28 0,28 28 1,0 0-1,-28 0 4,28 0-4,-28 0 3,28 0 11,-28-28 34,0 28-50,0 0 2,28 0 0,-28-28 4,0 28 0,28-28 0,-28 0 0,0 28 0,0 0-4,0-28 0,28 28 0,-28 0 0,0-28 0,0 28 0,0-28 0,28 28 4,0 0 0,-28-28 4,0 28-4,0-28-3,0 28-2,0 0 1,28 0 0,-28-28 0,0 0 4,0 28 0,0-28-4,0 28 12,0-28-8,0 28 28,0 0-28,0-28 16,0 28-16,0 0 4,-28-28 0,28 28-4,-28 0 6,28 0-8,0-28 10,-28 28-8,28 0 8,-28 0-6,0 0-8,28 0 2,0 0 0,0-28 0,-28 28 0,28 0 4,-28 0 8,28-28-12,0 28 0,-28 0 6,28 0 4,0-28-6,-28 28 4,28 0-4,-28 0 32,28 0 17,-28 0-50,0 0 1,28 0 17,-28 0-18,28 0 13,-28 0 17,28 0-29,-28 0-4,0 0 8,28 0-8,0 0 0,0 0 0,-28 0 18,28 28 0,0-28-18,-28 28 4,28-28 0,-28 0 24,28 28-14,0-28 11,0 28-28,-28-28 7,28 28 4,0 0-4,0-28-4,0 0 36,0 28-24,0-28-8,0 28 0,0 0 24,0-28-24,0 0 12,0 28-12,28-28 23,0 0-26,-28 28 3,28-28 48,-28 0-20,28 0-28,0 0 6,-28 0-12,28 0 6,-28 0 44,0 0-44,28 0 60,-28 0-60,28 0 16,0 0 45,-28 0-62,28 0 1,-28 0 28,0 0 84,28 0-109,-28 0 2,0 0-4,0 0 46</inkml:trace>
    </iact:actionData>
  </iact:action>
  <iact:action type="add" startTime="22047">
    <iact:property name="dataType"/>
    <iact:actionData xml:id="d1">
      <inkml:trace xmlns:inkml="http://www.w3.org/2003/InkML" xml:id="stk1" contextRef="#ctx0" brushRef="#br0">4060 8545 0,'-28'0'156,"28"0"-148,-28 0 0,28 28 6,0-28-8,-28 0-2,28 0 4,0 28 2,0 0 53,0-28-59,0 28 2,0-28-4,28 0 4,-28 28-1,0-28 0,0 28 19,28-28-18,-28 28-2,0-28 2,28 28 2,-28-28 0,0 28-2,28-28-2,-28 28 1,0-28-4,28 0 6,-28 28 0,0-28 15,0 0-14,0 0 0,0 28-2,0-28 0,0 28 2,0 0 8,0-28-8,0 0 8,0 28-12,28-28 7,-28 28-4,28-28 9,0 0 10,-28 0-18,28 0 5,-28 28-9,0-28 7,28 0-3,0 0 21,-28 0-18,28 0-2,-28 0-2,28 0-2,-28 0 2,28 0 2,0-28-6,-28 28 1,28 0 1,0 0 2,-28-28-2,28 28 11,-28 0 3,0-28-10,0 28-6,0-28 47,28 28-43,-28 0-4,0-28 5,0 28 0,0-28 1,0 0-1,0 28-5,28-28 1,-28 28 0,0-28 0,0 28 4,0-28-3,0 0-1,0 28 7,0-28-2,0 28 14,0-28-14,0 28-6,0-28 7,-28 0-3,28 28-4,0 0 5,0-28-3,-28 28-2,0 0 2,28-28-2,0 28 1,0-28 0,-28 28 1,28 0-2,-28 0 2,28-28-1,0 28-1,-28 0 2,0 0 15,28 0-17,0 0 1,0-28 1,-28 28 22,28 0 113,-28 0-130,0 0-8,28 28 2,0-28 0,-28 0 0,0 0 1,0 0-2,-28 0 3,56 0-4,-28 0 2,28 0 0,-28 28 4,28-28-4,0 28 1,0 0 3,-28-28-4,28 0 3,0 28 10,0-28-14,-28 0 2,28 28-1,0-28 15,-28 28-9,28-28-8,0 0 2,0 28 5,0-28 0,-28 0-3,0 0 2,28 28-4,0-28 8,0 0-8,0 28 5,0 0-2,0-28 1,0 28 1,0-28 2,0 0-7,0 28 21,0 0-17,0-28 43,28 0-11,-28 0-36,28 0 1,-28 0-1,28 0-1,0 0 2,-28 0-2,28 0 7,-28 0-4,28 0 0,-28 0 0,28 0-1,0-28 0,-28 28 1,0 0 6,28 0-3,-28-28 38,0 28-43,0 0 1,28 0-2,-28-28 80,28 0-75,-28 28-7,0 0 3,28 0 0,-28-28 10,0 28-8,0-28 0,28 28-4,-28 0 14,0 0-8,0-28 0,28 0 5,0 28-4</inkml:trace>
    </iact:actionData>
  </iact:action>
  <iact:action type="add" startTime="30392">
    <iact:property name="dataType"/>
    <iact:actionData xml:id="d2">
      <inkml:trace xmlns:inkml="http://www.w3.org/2003/InkML" xml:id="stk2" contextRef="#ctx0" brushRef="#br1">4732 8657 0,'28'0'4,"-28"0"4,28 0 0,-28 0 0,28 0 0,0 0 2,-28 0-4,28 0 13,-28 0-14,28 0 85,0 0-84,-28 0-2,0-28 6,28 28-8,-28 0 2,28 0 6,-28 0-8,0-28 8,0 28-8,28 0 4,0-28 0,0 0 4,-28 28-8,28-28 7,0 28 7,-28 0-12,28 0 0,-28-28 0,0 28-1,56 0 2,-56-28-2,28 28 2,-28-28-2,28 28 2,0 0 0,-28-28-3,28 28 2,-28-28 1,56 0-2,-56 28 1,28 0 1,-28 0-2,0-28 2,28 28-1,-28 0-2,28-28 4,-28 28-3,28 0 6,-28-28-5,28 28 0,-28 0-1,56 0 2,-56 0-3,56-28 4,-56 28-3,28 0 0,-28 0 1,0-28 2,28 28-2,-28-28 0,28 28 4,0 0 0,-28-28-4,28 28-1,-28 0 1,28-28 1,0 28-1,-28 0-1,28 0 2,-28 0-2,28 0 2,0 0-2,-28-28 2,28 28-2,-28-28 2,28 28-1,-28 0-2,0-28 3,29 28 0,-1 0-1,-28 0 2,28 0 0,-28 0 8,28-28-8,0 28 2,-28 0-5,0-28 2,28 28-1,-28 0-1,28 0 2,-28-29-1,28 29 4,-28-28-4,28 28 0,-28 0 3,28 0-3,-28-28 0,0 28 3,28-28-1,-28 28 1,28 0 6,0 0-9,-28 0-1,28 0 2,-28-28-1,28 28 0,0 0-1,-28 0 1,28 0 1,-28 0-2,28 0 2,-28 0-2,28 0 2,0-28-1,0 28 0,-28 0-1,0 0 1,28 0 0,0 0 1,-28 0-3,28 0 4,-28-28-2,56 28 4,-56-28 0,28 28-4,-28 0-2,28 0 4,0 0-2,-28 0-1,28 0 2,-28 0-3,28-28 4,0 28-2,-28 0-2,28 0 4,-28 0 0,28 0 0,-28 0-3,28-28 1,0 28 5,-28 0-7,28 0 4,-28 0-4,28-28 4,0 28-2,-28 0-2,28 0 4,-28 0-3,28 0 2,-28 0-3,28 0 3,0-28 0,-28 28-3,28 0 4,-28 0-4,28 0 3,0 0 0,0-28-1,-28 28-1,28 0 0,0 0 3,-28 0-3,28 0 1,-28 0-1,56 0 3,-28 0-2,0 0 0,0 0 0,0 0 4,0-28 0,-28 28-2,28 0 0,-28 0-3,28-28 6,0 28-5,-28 0-1,28 0 2,-28-28-1,0 28-2,28 0 4,-28 0 1,28 0 14,0 0-17,-28-28 0,0 28-2,28 0 8,-28 0-8,28 0 4,0 0-2,-28-28 0,28 28 4,-28 0-2,28 0 0,-28-28-2,28 28 0,0 0 0,-28 0 2,28-28 4,-28 28-4,28 0 4,-28 0-8,28 0 12,-28 0-12,0-28 4,28 28-2,-28-28 0,28 28 0,0 0 0,-28 0-2,28 0 4,-28-28-2,28 28 0,-28 0-2,28-28 4,-28 28-4,28 0 12,-28 0-12,0-28 3,28 28 0,-28 0-3,0-28 8,0 28-8,28 0 8,0 0-2,-28 0 7,28 0-4,-28 0-10,28 0 3,-28-28 0,28 28 0,-28 0 4,28 0-3,-28 0-2,28 0 1,-28 0 0,28 0 1,0 0-1,-28 0-1,0-28 1,28 0 5</inkml:trace>
    </iact:actionData>
  </iact:action>
  <iact:action type="add" startTime="38003">
    <iact:property name="dataType"/>
    <iact:actionData xml:id="d3">
      <inkml:trace xmlns:inkml="http://www.w3.org/2003/InkML" xml:id="stk3" contextRef="#ctx0" brushRef="#br0">8849 8125 0,'0'0'1,"-28"0"7,28 0 8,-28 0 2,0 0-9,28 0-4,-28 0 9,28 0-12,-28 0 4,28 0-4,-28 0 2,0 0 2,28 0-4,-28 0 6,28 0-4,-28 28 1,0-28 0,0 28-3,28-28 2,-28 0 0,28 0 4,-28 0 0,0 0-4,28 0 0,-28 28 0,28-28 0,-56 0 0,56 0 0,-28 0 1,28 0-2,-28 28 1,0-28 5,28 0-6,-28 0 57,28 0-52,-28 0-4,28 28 0,0-28 4,-28 0 0,28 0 0,0 28 14,-28-28-2,28 0-14,0 28 2,-28-28 2,28 0-8,0 28 2,-28 0 0,0-28 0,28 28 4,0-28 4,0 28-3,0 0-2,0-28-3,0 28 4,0-28 0,0 28 1,0-28-6,0 56 2,0-56 2,0 28 1,0-28 0,0 28-3,0 0 2,0-28 5,0 28-3,0-28 2,0 28 2,0 0-5,0-28-1,0 28 5,0-28-8,28 56 0,-28-56 0,28 28 0,-28-28 0,0 28 1,28-28-2,-28 28 2,28-28-2,-28 0 1,0 28 5,28-28 34,-28 0-35,28 0-2,-28 0-4,28 0 2,-28 28 24,0-28-20,28 0-4,-28 0 0,28 0 2,-28 28-2,56 0 4,-56-28-6,0 0 2,28 28 2,-28-28 0,28 0 0,0 0-4,-28 0 2,28 0 6,-28 0-8,28 0 2,0 0 1,-28 0-2,28 0 8,-28 0-3,28 0 4,-28 0-8,28 0 4,0 0 2,-28 0-8,28 0 8,-28 0 9,0 0-11,0 0 16,28-28-14,0 28-6,-28 0-2,28-28 4,-28 28-4,0 0 2,28-28 1,-28 28 2,0 0-3,28 0 1,0-28 0,-28 28 1,0-28-1,0 0 3,0 28-1,0-28-1,0 28-3,0 0 0,28 0 2,-28-28 0,0 28-3,28-28 6,-28 0-3,0 28 6,0-28-7,0 28 0,0-28 4,28 0 2,-28 28-4,0-28 2,0 28 0,0-28-3,0 28 2,0 0-3,28 0 6,-28-28-8,0 0 6,0 28 12,0-28-6,0 28-8,0-28 4,0 28-4,0-28-2,0 28 0,0 0 0,0-28 6,-28 28-2,28 0 2,0-28 6,0 28-8,0-28 13,0 0 0,0 28-15,0-28 4,-28 28-3,28 0 0,0 0-3,0-28 6,-28 0-6,28 28-2,0 0 14,0-28-12,-28 28 1,28 0 14,0-28-9,0 28-8,-28 0 7,28-28 7,0 0-7,0 28 21,-28 0-19,28 0-2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30T07:55:24.1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4256">
    <iact:property name="dataType"/>
    <iact:actionData xml:id="d0">
      <inkml:trace xmlns:inkml="http://www.w3.org/2003/InkML" xml:id="stk0" contextRef="#ctx0" brushRef="#br0">10977 4399 0,'0'0'129,"0"0"-125,0 28-1,0 0 4,28-28-4,-28 56-1,28-28 4,-28 0-3,28 0 0,-28 0 1,28 0 0,0-28 0,0 56 0,-28-56 0,28 56 0,0-56 2,-28 28-4,28 0 2,0-28 0,-28 28 0,0-28 0,0 0 0,0 28 0,0-28 4,28 0 53,-28 28-57,0 0 4,0-28 3,0 28 4,0-28-9,0 28-2,28-28 0,-28 0 0,0 28 3,0 0 3,0-28-7,0 28 2,0-28-3,0 28 4,0 0 1,0-28 5,0 28-5,0-28 6,0 28-4,0-28-2,0 28 2,0 0 6,0-28-7,0 28 12,0-28-4,0 28-12,0 0 4,0-28-4,0 28 5,0-28-2,0 28 2,0-28-2,0 28 1,0 0 1,0-28-1,0 28 3,0-28 5,0 28-7,0 0 2,0-28 5,0 28-4,0-28-8,0 28 5,0-28-6,0 28 2,0 0 0,0 0-2,0-28 2,0 28-2,0 0 7,0-28-9,0 0 3,0 28 5,28-28-4,-28 0-3,28 0 3,-28 28-1,0-28 3,0 28 9,0 0-6,0-28 8,0 28-3,0-28-10,0 0-1,0 28 7,0 0 5,0-28-15,0 28 5,28-28 1,-28 28-3,0-28 0,0 0-1,0 28 14,0 0-10,0-28 9,28 0-11,-28 28-1,0-28 7,0 29-3,0-1-3,28-28-1,-28 0-1,0 0 1,0 28 31,0-28-30,0 28 78,0-28-74,28 0-2,-28 28-5,28 0 8,-28-28-5,0 28 3,0-28 4,0 28 0,0 0-1</inkml:trace>
    </iact:actionData>
  </iact:action>
  <iact:action type="add" startTime="6683">
    <iact:property name="dataType"/>
    <iact:actionData xml:id="d1">
      <inkml:trace xmlns:inkml="http://www.w3.org/2003/InkML" xml:id="stk1" contextRef="#ctx0" brushRef="#br0">9465 4174 0,'0'0'73,"0"0"-67,28 0 2,0 0-3,-28-56-1,56 56-1,-56-28 3,56 0-4,-28 0 4,0 0-2,28 0 0,-28-28 0,28 28-1,-28 0 1,28-56-1,-28 56 1,28-28 0,0 28 0,0 0 1,0 0-2,0 0 2,-28 0-1,28 0-1,-28 0 1,0 0 1,0 28-2,0-56 2,28 56-2,-28-28 1,0 28 0,0-28 0,28 28 0,-28-28 0,0 0 0,28 0 0,-28 28 0,28-28 1,-56 28-2,28-28 1,28 28 1,-28-28-1,0 28-1,28-28 1,-28 28 0,28 0 0,-28 0 0,28-28 0,0 0 0,28 28 0,-56 0 0,0-28 0,28 28 1,-28-28-2,0 28 1,28-28 0,-28 28 0,28-28 1,-28 0-2,28 28 2,0-28-2,0 28 2,-28-28-2,0 28 2,28 0-2,-56 0 1,56 0 1,-56-28-2,56 0 1,-28 28 0,0 0 1,0 0-2,-28 0 1,28 0 1,0 0-1,-28 0 3,28 0-2,-28 0-2,28 0 1,-28 0 0,28 0 0,0 0 5,-28 0-6,28 0 2,-28 0-2,29 0 2,-1 0-2,-28 0 1,28 0 0,-28 0 0,56 0 1,-56 0-2,28 0 2,28 0-1,-28 28 0,0-28 0,0 28-1,0-28 2,0 0-1,-28 0-1,28 0 1,0 0 0,-28 0 0,28 28 0,-28-28 4,28 0 1,-28 28-5,0 0 0,28-28 3,-28 28 17,28-28-16,-28 0 24,0 28-25,0 0 1,0-28-3,0 28-1,28-28 4,-28 28-4,0-28 0,0 28 2,0 0-4,0 0 3,0-28-2,0 28 2,0 0-2,0-28 2,0 28-2,0-28 1,0 28 8,0-28-4,0 28 1,0 0 2,0-28-7,0 28 0,0-28 0,0 0 0,0 28 1,0 0 3,0-28-5,0 28 2,0-28-2,0 28 1,0 0 1,0 0 0,0-28-3,0 28 3,-28 0-1,28-28-1,0 28 2,0-28-2,0 28 1,-28-28 0,28 28 1,0 0 3,0-28-5,-28 28 6,28-28-6,0 28 2,0 0-1,-28-28-1,0 0 2,28 0 2,-28 28-3,28-28 0,-56 0 1,56 28-1,-28-28 0,28 0-1,-28 0 1,28 28 0,-28-28 0,0 28 1,0-28-1,0 28-1,0-28 2,0 28-2,0-28 1,0 28 0,0-28 1,-29 0-2,29 28 3,0-28-3,-28 28 1,0-28 0,56 0-1,-56 0 2,28 28-2,0-28 1,-28 28 1,28-28-2,-28 28 3,56-28-4,-28 0 2,-28 0 0,56 0 0,-56 29 0,56-29 0,-28 0 0,-28 0 1,28 28-1,-28-28 0,-28 28-1,28-28 2,0 28-1,0-28-1,0 28 1,28 0 1,0-28-1,-28 0 0,28 28 0,0-28-1,28 0 1,-56 0 1,56 28-1,-28-28 4,28 0-5,-28 0 1,28 0 0,-28 0 0,0 28 0,28-28 0,-28 0 0,28 28 1,-28-28-1,0 0-1,0 28 2,0-28-1,0 0 0,-28 0-1,28 28 3,0-28-4,-28 0 3,56 0-2,-28 0 2,0 0-2,0 0 3,28 0-4,-56 0 3,56 28-2,-28-28 3,0 0-3,0 0 0,28 0 1,-28 0 2,28 0 0,-28 0-1,28 0-2,-28 0 2,0 0-2,28 0 1,-28 0 0,28 0 0,-28 0 0,0 0 0,28 0 0,-28 0 0,28 0 0,-28 0 0,28 0 0,-28 0 0,0 28 0,28-28 4,-28 0-4,28 0 4,-28 0-3,0 0 3,28 0-1,-28 0-3,28 0 0,-28 0 4,28 0-4,-28 0 1,0 0-1,28 0-1,-28 0 1,28 0 0,-56 0 0,56 0 0,-28 0 0,28 0 0,-28-28 1,0 28-1,28 0-1,-28 0 5,28 0-4,-56-28 0,56 28 4,-28 0 0,28 0 4,-28 0 0,0-28-4,28 28 0,-28 0 0,28 0 0,0-28 1,-28 28 0,28 0-3,0-28-1,-28 0 3,0 28-4,28 0 4,0 0-5,-28 0 1,28-28 4,0 28 0,-28 0-4,0-28 17,28 28-14,0-28 17,0 28-20,-28 0 1,28-28 10,0 28 22,0-28 12,0 28-26,0-28-13,0 0 6,0 28-2,0-29-5,0 29 5,0-28-6,0 0 0,0 28 8,0 0-7,0 0 107,28-28-105,-28 28-6,0-28 22,28 28-18,-28 0 7,0 0-11,28 0-1,-28-28 0,0 28 3,28 0-2,0 0 2</inkml:trace>
    </iact:actionData>
  </iact:action>
  <iact:action type="add" startTime="12272">
    <iact:property name="dataType"/>
    <iact:actionData xml:id="d2">
      <inkml:trace xmlns:inkml="http://www.w3.org/2003/InkML" xml:id="stk2" contextRef="#ctx0" brushRef="#br0">14086 17201 0,'0'0'88,"28"0"-80,-28 0 0,28 0 1,-28 0-5,0 28 1,28-28-2,0 0 1,-28 0 0,28 0 5,-28 0-6,0 0 1,28 0 0,0 0 0,-28 0 0,28 0 0,-28 0 0,28 0 0,-28 28 0,28-28 1,0 0-2,-28 0 1,28 0 5,-28 0-6,28 0 1,-28 0 0,28 0 1,0 0-1,-28 0 3,28 0 2,-28 0-2,28 0 1,0 0-3,-28 0 2,28 0 9,-28 0-12,0 0 0,0-28 0,28 28 1,-28 0 2,28 0-2,0-28-2,-28 28 1,28 0 1,-28 0 2,28 0 7,0 0-12,-28 0 6,28 0 22,-28 0-24,28 0 2,-28 0 0,28 0-2,0 0 0,-28 0 10,28 0 8,-28 0-16,28 0 8,0 0-8,-28 0-4,28 0 0,-28 0 0,28 0 0,-28 0 0,28 0 0,0 0 0,-28 0 0,0-28 0,28 28 0,-28 0 80</inkml:trace>
    </iact:actionData>
  </iact:action>
  <iact:action type="add" startTime="13558">
    <iact:property name="dataType"/>
    <iact:actionData xml:id="d3">
      <inkml:trace xmlns:inkml="http://www.w3.org/2003/InkML" xml:id="stk3" contextRef="#ctx0" brushRef="#br0">14086 16109 0,'0'-28'10,"0"0"-7,0 0 0,0 0 1,0 0 1,0 28-3,0-56 4,0 56-2,-28-28-1,28 0 0,0 0 2,0 28-2,0-56 2,-28 56-1,28-28 0,-28-28 0,28 28-1,0 0 1,0 0 1,0 28-2,0-57 2,-28 57-2,28-56 2,0 56-2,0-28 1,0 0 1,0 0-2,0 0 2,0-28-1,0 28 0,0 0 0,0-56-1,0 56 1,0 0 1,0-28-2,0 28 2,0 28-2,28-56 2,-28 28-1,0 0 0,0-28 0,0 56-1,0-56 1,28 28 1,-28 0-2,28-28 2,-28 56-2,0-56 1,0 56 0,0-28 1,0 0-1,0 0-1,0 0 1,0-28 1,0 28-2,0-28 1,0 0 1,0 28-2,0 0 1,0-28 1,0 0-2,0 28 3,0 0-3,0-28 1,0 56-1,0-28 2,0 0-1,0 0 0,0-28-1,0 28 2,0 0-1,0 0 0,0 28-1,0-56 2,0 56-2,0-28 2,0-28-1,0 56-1,0-57 2,0 29-2,0 0 1,0-28 1,0 28-2,0 0 2,0 0-2,0-56 2,0 56-2,0 0 2,0-28-2,0 28 2,0 0-2,0-28 2,0 28-1,0 0 0,0-28-1,0 28 2,0 0-2,0 0 1,0 0 1,0 0-1,0 0 0,0 0 0,0 0-1,0-28 2,0 56-2,0-56 2,0 28-2,0 0 1,0 0 1,0-28-1,0 56-1,0-56 1,-28 28 1,28 0-1,0-28-1,0 56 1,-28-56 1,28 56-2,-28-28 2,28-28-1,0 28 0,0-28 0,0 28-1,-28 0 1,28-28 0,-28 56 0,28-28 1,0 0-2,0 0 2,0 0-1,-28 0 0,28 0 0,-28 0-1,28 0 2,0 28-2,0-28 2,-28-1 0,28 1-2,0-28 1,-28 28 0,0 0 0,28 0 0,-28 0-1,0 0 1,28 0 0,-28 0 1,0 0-1,28 0 0,0 28-1,-28-28 1,28 28 0,-28-56 0,28 56 0,-28-56 0,28 56 0,-28-28 1,28 0 0,0 0-3,-28 0 2,0 28 1,28-28-1,0 0-1,-28 0 1,28 28 0,0-28 0,-28 0 1,0 28-1,28-28-1,0 28 1,-28-28 1,28 0-1,-28 0 0,28 28 0,-28-28 0,28 0-1,0 0 1,-28 28 1,28-28-1,0 0 0,-28 0 0,28 28 3,-28-28 1,28 0-4,0 28 0,0-28 0,-28 28 1,28-28-1,0 28 0,0-28 1,0 0-2,0 28 1,0-28 1,-28 28-1,28-28 0,0 0 0,-28 28 8,0-28-4,28 28-5,-28-28 6,28 0-6,0 0 1,-28 0 0,0 0 1,28 0-2,0 28 1,-28-28 0,28 0 0,-56 0 1,56 0-2,-56 0 2,56 28-2,-28-56 1,0 28 1,28 0-1,-28 0 0,0 0 0,28-28 0,0 56-1,-28-28 2,28 28-2,0-28 1,-28-1 0,28 29 0,-28-28 4,0 28-4,28-28 1,0 0-1,0 28-1,-28-28 2,28 28-2,-28-28 1,0 28 5,28-28-6,0 0 2,-28 28-2,28-28 2,0 28-2,-28-28 2,28 0-1,0 28-1,-28-28 2,0 28-1,28 0-1,0 0 1,-28-28 0,28 28 0,0-28 0,-28 0 1,28 28-2,-28-28 6,28 28-6,0-28 2,0 0-1,-28 28-1,28-28 1,-28 28 1,28-28-1,0 28-1,-29-28 2,1 0-2,28 0 2,0 28-2,-28-28 2,28 0-1,0 28-1,0 0 1,0-28 1,-28 28-2,28-28 2,0 28-2,-28-28 2,28 0 3,-28 28-4,28-28 0,0 28-1,0-28 2,-28 0-2,28 28 1,-28-28 0,28 0 1,-28 28 0,28-28-2,0 28 0,0-28 6,0 28 2,-28 0-6,28-28-1,0 28 3,0-28-2,0 0-1,0 28-1,-28-28 2,28 0-2,-28 0 2,28 28-2,0-28 2,0 28-2,0-28 1,-28 0 1,28 28-2,0 0 1,0-28 0,0 28 0,0-28 0,0 28 0,-28-28 0,28 0 0,0 28 4,0-28-3,0 28-2,-28-28 1,28 0 1,0 28-2,0-28 2,0 28-2,0-28 1,0 28 4,0-28-4,-28 0 4,28 28-4,0-28 1,0 28-2,0-28 2,0 0 0,0 28-3,0-28 2,0 28 0,-28-28 0,28 0 1,0 0-2,0 0 2,0 0-1,0 0 0,-28 28-1,28-56 2,-28 56-1,28-57 0,0 57-1,0-28 2,0 0-2,0 0 2,0 0-1,0 28-1,0-56 2,0 56-2,0-28 2,0 28-2,-28-28 1,28 28 0,0-28 0,0 0 1,0 28-2,-28-28 3,28 28-4,0-28 2,0 0 1,0 0-2,-28 28 2,28-28-2,0 0 2,0 28-2,0-28 1,-28 28 1,28-28-2,0 28 1,0-28 1,0 0-1,0 28-1,0-28 2,0 28-2,0-28 2,0 0-1,0 28-1,0-28 1,0 28 0,-28-28 1,28 28-2,0-28 2,0 0-1,0 28-1,-28-28 1,28 0 1,-28 0-1,28 28-1,-28-28 1,28 28 0,0-28 0,-28 0 0,28 28 0,-28-28 1,28 28-2,0-28 2,0 28-2,0-28 5,-28 0-3,28 28-2,0 0 1,-28-28 0,0 28 0,28-28 1,0 0-1,0 28-1,-28-28 1,28 28 0,0-28 0,0 28 0,-28-28 0,28 0 4,0 28 0,0 0 8,0-28-11,0 28 2,-28-28 10,0 0-10,28 28 1,0-28 0,0 28 0,0-28-1,0 28-6,0-28 10,0 28-6,0-28 2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30T07:55:24.1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393">
    <iact:property name="dataType"/>
    <iact:actionData xml:id="d0">
      <inkml:trace xmlns:inkml="http://www.w3.org/2003/InkML" xml:id="stk0" contextRef="#ctx0" brushRef="#br0">17138 7564 0,'0'0'64,"-28"0"-49,28 0-10,-56 0 3,56 0-4,-28 0 0,28 0 0,-56 0 0,56 0 0,-28 0 0,0 0 0,0 0 1,0 0-1,0 0 0,0 0 0,0 0-1,0 0 2,0 0-2,0 0 1,28 0 0,-56 0 0,56 0 0,-56 0 0,56 0 0,-28 0 1,28 0-2,-28 0 6,28 0-6,-28 0 6,0 0-6,28 0 1,-28 0 1,28 0-2,-28 0 2,0 0 2,28 0-3,-28 0 1,28 0-3,-56 0 4,56 0-3,-28 0 1,0 0 0,0 0-1,28 0 2,-28 0 0,28 0 2,-28 0-3,28 0 8,-28 0-9,0 0 7,0 0-3,28 0-3,-28 0 1,0 0-1,28 0-1,-28 0 1,28 0 0,-28 0 0,28 0 0,-28 0 4,0 0-4,28 0 8,-28 0 0,28 0-4,-28 0 0,0 0-4,28 0 0,-28 0 0,28 0 0,-28 0 0,28 0-1,-28 0 3,0 0-2,28 0-1,-28 0 2,28 0-3,-28 0 3,0 0-1,0 0 0,0 0 4,0 0-4,28 0 0,-28 0 0,28 0 0,-28 0-1,0 0 3,28 0-3,-28 0 1,28 0 3,-28 0-2,0 0-1,28 0 0,-28 0 1,28 0-3,-28 0 3,28 0-1,-28 0 1,0 0-1,28 0-2,-28 0 3,28 0-1,-28 0 0,0 0 0,28 0 0,-28 0 0,28 0 0,-28 0 5,28 0-7,-28 0 3,0 0 0,28 0-2,0 0 1,-28 0 0,28 0 0,-28 28 5,0-28-5,28 28-1,0-28 1,-28 0 1,28 0 1,-28 0-1,28 0-1,0 0 0,-28 0 0,0 0 0,28 28 1,-28-28 2,28 0 2,-28 0-1,28 0 0,-28 0 52,28 0-52</inkml:trace>
    </iact:actionData>
  </iact:action>
  <iact:action type="add" startTime="4118">
    <iact:property name="dataType"/>
    <iact:actionData xml:id="d1">
      <inkml:trace xmlns:inkml="http://www.w3.org/2003/InkML" xml:id="stk1" contextRef="#ctx0" brushRef="#br0">6217 1513 0,'-28'0'52,"28"0"-44,-28-28-4,28 28 0,-56 0 0,28 0 0,0-28 2,0 28-4,0 0 4,-1-28-5,1 28 4,0 0-2,28 0 2,-28 0 0,0-28-2,0 28 0,-28-28 1,28 28 2,-28 0-2,28 0-1,0-28 2,-28 28-2,28-28 2,-28 28-2,0-28 2,28 28-2,0-28 2,-28 28-2,28 0 2,0 0-2,0 0 2,28-28-1,-56 28 0,56 0-1,-28 0 2,0 0-1,0-28 0,28 28-1,-28 0 2,28 0-2,-28 0 2,0 0-1,0 0 0,28-28 0,-28 28-1,0 0 1,0 0 1,28 0-2,-28 0 2,0 0-1,28 0-1,-28-28 6,28 28-6,-28 0 2,28 0-2,-56 0 5,56 0-4,-28 0 0,28 0-1,-56 0 3,56 0-3,-28 0 1,0 0 1,0 0-2,0 0 2,0 0-2,0 0 2,0 0-2,0 0 2,-28 0-1,28 0 0,28 0-1,-56 0 2,56 0-2,-28 0 2,28 0-2,-28 0 2,0 0-2,28 0 1,-28 0 0,28 0 0,-28 0-1,0 0 2,0 0-1,0 28 1,0-28-2,0 0 2,28 0-2,-56 28 2,56-28-2,-56 0 2,56 0-2,-56 28 2,56-28-2,-28 0 2,0 0-2,0 0 1,-28 28 0,56-28 0,-28 28 0,0-28 1,0 0-2,-28 0 2,28 0-1,0 0-1,0 0 2,28 28-1,-28-28 0,0 0 0,0 0-1,28 28 2,-28-28-1,0 0 0,0 28-2,28-28 3,-56 28-1,56 0 1,-28-28-1,0 28-2,0-28 3,0 28-1,0-28 1,0 28-1,0-28-2,0 28 3,0 0 0,0 0-2,0 0 2,0-28-3,-28 28 4,28 0-2,0-28 0,0 56 0,-28-56 0,28 28 0,0 0-1,-28-28 2,28 56-1,-28-28-2,-28 0 4,56 0-2,-28 0-2,-28 0 2,56 28 2,-28-56-2,56 28-1,-28-28 2,-28 28-2,28 28 0,-28-56 3,56 28-2,-56 0 0,56-28-1,-28 0 2,28 28-1,-28-28 0,0 29 0,0-29 0,28 28 0,-28 0 0,0-28-1,0 28 2,28-28-2,-28 0 2,0 28-1,28 0 0,-28-28 0,28 28 0,-28-28-2,0 28 3,28-28-1,-28 28 0,28 0 1,0-28-3,0 28 4,0 0-3,-28-28 2,28 28-2,0-28 0,-28 56 3,28-56-3,0 28 1,0 0 1,0 0 0,0 0-2,0 0 0,0 0 2,0 0-1,0 0-2,0 28 3,0-28 0,0-28-3,28 56 4,-28 0-4,28-56 4,0 56-4,-28 0 3,56-56 0,-56 56-3,28-28 5,0 0-4,-28-28-1,28 28 3,-28 0-2,28-28 3,0 28-1,0-28-1,0 28-1,0 0 0,0-28 3,28 28-3,-28 0 2,0-28-1,28 0 0,-28 28-1,28 0 2,-28 0-1,0-28 0,0 28 0,0-28-1,0 0 2,0 28-2,0 0 2,0-28-1,28 0 0,0 28-1,0-28 2,-28 28-2,28-28 1,0 0 0,0 28-1,0 0 3,0-28-2,56 28 0,-56-28-1,0 0 1,0 28 1,0-28-1,0 0-1,-28 28 2,28 0-1,-28-28 0,-28 0-1,28 0 2,0 0-1,-28 0-2,28 28 3,0-28 0,0 0-2,28 28 2,-28-28-1,0 0 0,28 28-1,-28-28 1,28 0 0,-28 0 1,56 0-1,-56 28 0,28 0 0,0-28 0,-28 28-1,0-28 2,28 0-1,0 28-1,-28-28 2,28 0-1,-56 0-2,28 0 4,0 0-4,0 0 4,-28 28-2,28-28-1,0 0 2,0 0-1,0 0 0,0 0-2,0 0 4,28 0-2,-28 28-1,28-28 1,0 0-1,-28 0 3,0 0-3,0 0 2,0 0-1,0 0 0,0 0-1,-28 0 1,56 0 0,-28 0 1,0 0-1,28 0 0,-28 0-1,0 0 2,28 0-2,0 0 2,-28-28-1,28 28 0,28-28-1,-56 28 2,28-28-1,0 28-1,0-28 1,-28 28 0,28-28 0,-28 0-1,0 28 2,28-28 0,-28 28-2,0-28 2,0 28-2,0-28 2,-28 28-2,28 0 1,0-28 0,1 28 1,-1-28-1,0 28 0,0-28-1,-28 0 2,56 28-1,-56-28 0,56 28 0,-28-28-1,0 0 2,28 0-1,0 0 0,0-28 0,28 28-1,-56 0 1,0 28 0,0-56 1,28 28-1,-28 28-1,0-28 2,-28 28-2,28-28 0,0 0 3,0 0-3,-28 0 2,28 28-2,0-28 2,0 28-2,-28-28 2,28 28-2,-28-28 2,28 0-1,0 0 0,-28 0-1,0 0 2,28 0-3,0-28 4,-28 56-3,0-28 1,0-28 1,28 56-1,-28-56 0,0 28 0,28 28 0,-28-56 0,28 28 0,-28 0 0,0 0 0,0 0 0,0 28-1,0-28 2,0 0-1,0 0-1,0 28 1,0-28 1,0 0-3,0 0 2,0 0 2,0 28-3,0-28 2,0 0-1,0 0-2,0 28 3,-28-56-1,28 56 0,-28-28 0,28 0 1,-28 0-1,0-1 0,0 1-1,28 0 2,-56 0-1,56 0 0,-28 0-1,0-28 2,0 28-3,0 0 3,0 0 0,0 0-2,28 28 1,-28-28 1,28 28-3,-28-28 2,0 28 2,28 0-3,0-28 2,-28 28 6,28-28-6,0 28-2,-28 0 0,28-28 2,-28 28 3,0 0-3,28-28-1,-28 0 0,28 28-1,-28 0 2,0-28 3,28 28-5,-28 0 14,28-28-9,-28 28 0,28 0-1,0 0-3,0-28 0,-28 28 1,0 0 6,28 0 13,-28-28-16,28 28-4,0 0 0,-28 0 7,0 0-6,28 0-1,-28 0 4,28-28 0,-28 28-4,28 0 4,-56 0 0,56 0-4,-28 0 0,28-28 0,-28 28 0,0 0 0,0 0 2,28 0-5,-28-28 6,-1 28 13,29 0-14</inkml:trace>
    </iact:actionData>
  </iact:action>
  <iact:action type="add" startTime="24272">
    <iact:property name="dataType"/>
    <iact:actionData xml:id="d2">
      <inkml:trace xmlns:inkml="http://www.w3.org/2003/InkML" xml:id="stk2" contextRef="#ctx0" brushRef="#br0">23579 4315 0,'0'0'8,"-28"0"2,0 0-6,28-28-3,0 28 61,-28 0-54,28 0-4,-28 0 0,28 0-1,-28-28 2,0 28-1,-28 0 2,28 0-4,0 0 1,-28 0 1,0-28 2,0 28-2,28 0-2,-56-28 2,28-1 2,0 1-2,0 28-2,-28 0 4,28-28-4,0 0 4,0 0-2,-28 28 0,0-28-2,28 0 2,-28 28 2,28-28-2,0 28-2,-28-28 2,28 28 0,0-28 0,0 0 2,-28 28-4,56 0 4,0 0-4,-28 0 2,28 0 2,0 0-4,-28 0 4,0 0-2,28 0-2,0 0 2,0 0 0,0 0 0,0 0 0,-28 0 2,28 0-4,0 0 2,0 0 0,0 0 0,0 0 0,-28 0 0,28 0 0,0 0 0,28 0 0,-28-28 0,28 28 0,-28 0 1,0 0-1,-28 0-1,0 0 1,0 0 1,0 0-2,0 0 2,0 0-1,0 0-1,28 0 2,-28 0-1,0 28 0,28-28-1,-28 0 2,56 0-2,-28 28 2,0-28-2,0 0 2,0 28-2,28-28 1,-56 0 0,56 28 1,-56-28-1,28 28 1,0-28-3,0 0 3,28 0-2,-56 28 1,56-28 0,-56 0 1,28 28-1,0-28 1,-28 0-3,0 28 2,0-28 1,28 28-2,0-28 1,28 0 0,-56 0 0,56 0 0,-28 28 1,0-28 0,28 0-3,0 28 3,-28-28-1,0 29 0,0-29-1,-28 0 2,56 28 0,-28-28-3,28 28 3,-28 0-2,0-28 1,0 0 1,28 28-2,-28-28 2,0 0 0,28 28-2,-28-28 1,28 28-1,0-28 1,0 28 0,0-28 0,-28 28 2,28-28-4,0 28 3,0 0-2,-28-28 7,0 28-2,28-28-6,0 28 4,0 0-2,0-28-2,0 28 4,0 0-2,0 0-2,0 28 3,-28-56-1,28 28-1,0 0 3,0 0-3,0 0 1,0 0-1,0 0 7,0-28-4,0 28 7,0-28-10,0 28 1,0-28 0,0 28 1,0 0-2,28 28 2,0-28 0,0 28-3,-28-56 2,28 28 1,0 0-2,-28 0 2,28 0-1,-28 0-1,28-28 3,0 28-4,-28-28 2,28 0 1,-28 28-2,28 0 3,-28-28-4,0 28 4,56-28-3,-56 28 1,28 0-1,0 0 2,0-28 0,0 56-3,28-56 2,-28 28 1,0 0-2,28 0 3,-28 0-4,28 0 4,-28-28-4,0 28 2,-28-28 0,28 28 1,0-28-2,0 28 7,0-28-6,-28 0-2,28 28 4,0-28-3,0 28 0,0-28 3,0 0-4,28 0 4,-28 28-2,0-28 0,0 0 0,0 0-1,0 28 0,0-28 3,0 0-4,-28 0 2,28 28 0,-28-28 0,28 0 0,0 0 0,-28 0 0,28 0 1,0 0-2,0 0 3,0 0-4,-28 28 4,28-28-4,0 0 4,0 0-2,0 0 0,0 0-2,28 0 4,-56 0-4,56 0 3,-28 0-2,0 0 3,28 0-2,-28-28 0,0 28 0,0 0-2,0 0 4,0 0-4,0 0 4,0-28-4,0 28 2,-28 0 0,56 0 2,-56 0-4,56-28 4,-28 28-3,0-28 2,28 28-3,-28-28 4,28 28-2,0-28 0,0 28-2,-28-28 4,28 28-2,0 0-1,-28-28 2,28 28-1,28-28 0,-56 28 0,0 0 0,0-28-2,0 28 4,0 0-4,0-28 4,0 28-4,-28 0 2,28 0 0,-28 0 0,28-28 0,0 28 2,28-28-3,-28 28 2,0-28-3,28 0 4,-28 28-2,0-28 0,0 28-2,0-28 4,28 28-2,-28 0-1,0-28 2,0 0-1,0 28 0,0-28 0,-28 28-2,28 0 4,0-28-2,-28 0 0,28 28 0,-28 0-2,0-28 4,56 28-4,-56 0 2,28-28 0,-28 28 0,28 0 0,0-28 2,0 0-2,-28 0 0,28 0 0,0 0 0,-28 28-2,28-56 4,0 56-2,0-28-2,0 0 6,0 0-2,0 0-2,-28 0 0,28 0-2,-28 28 2,28-28 2,0 0-2,-28 0 0,0 28-2,28-28 4,-28 28-4,0-28 4,28 28-4,-28-28 8,0 0-2,0 28-2,0 0-2,0-28 2,0 28 4,0-28-4,0 0-2,0 28-2,0-28 6,0 28-4,0-28 2,0 28-4,0-28 4,0 0 2,0 28-2,0-28-2,0 28 0,0 0 4,0-28 2,0 0-6,0 28 10,0-28 4,0 28-16,0 0 2,0-28 2,0 28-4,-28 0 6,28 0-4,0-28 6,0 28-8,0-28 16,0 28-12,0-28 4,-28 28 0,0 0 0</inkml:trace>
    </iact:actionData>
  </iact:action>
  <iact:action type="add" startTime="30356">
    <iact:property name="dataType"/>
    <iact:actionData xml:id="d3">
      <inkml:trace xmlns:inkml="http://www.w3.org/2003/InkML" xml:id="stk3" contextRef="#ctx0" brushRef="#br0">14954 7816 0,'0'0'247,"0"28"-239,0-28 0,0 0-4,56 0 1,-56 0-2,28 0 1,-28 0 0,28 0 1,-28 0-2,56 0 1,-56 0 0,56 0 0,-56 0 0,28 0 0,0 0 0,0 0 1,28 0 0,-28 0-2,0 0 1,28 0-1,-28 0 2,0 0-1,0 0-1,0 0 1,0 0 1,28 0-1,-28 0 0,0 0-1,28 0 2,0 0-1,-28 0 0,0 0-1,0 0 2,0 0 0,0 0-2,28 0 1,-56 0-1,56 0 3,-56 0-4,28 0 3,0 0-2,0-28 2,0 28-1,-28 0 3,28 0 2,0 0-5,-28 0 3,28 0-2,-28 0-2,28 0 2,0-28-2,-28 28 1,28 0 0,0 0 1,0-28-1,0 28-1,0 0 1,0 0 1,0-28-1,0 28-1,28 0 1,-56 0 0,28 0 0,-28 0 4,28 0 67,0 0-67,-28 0-7,0-28 7,28 28-1,-28 0 38,28 0-34,-28 0-5,28 0 0,0 0-5,0 0 4,-28 0-2,28 0 1,0 0 2,-28 0 0</inkml:trace>
    </iact:actionData>
  </iact:action>
  <iact:action type="add" startTime="32161">
    <iact:property name="dataType"/>
    <iact:actionData xml:id="d4">
      <inkml:trace xmlns:inkml="http://www.w3.org/2003/InkML" xml:id="stk4" contextRef="#ctx0" brushRef="#br0">23411 7424 0,'0'0'128,"0"0"-121,-28 0 1,28-28 0,-28 28-1,28-28-3,-28 28-2,0 0 4,0 0-2,0-28 0,0 28-3,0 0 3,0 0 1,0-28-2,0 28 2,0-28-2,-28 28 3,0 0-4,28-28 3,-56 0-1,28 0-1,0 28 1,28 0 1,-56-28-2,56 0 3,-28 0-3,0 28 0,0 0 3,28 0-2,-28 0 0,0 0 0,28 0-2,0 0 3,-28 0 0,0 0-2,56 0 0,-28 0 2,0 0 0,0 0-2,0 0 0,0 0 3,0 0-4,0 0 4,0 0-3,-28 0 0,28 0 1,0 0 0,0 0 0,0 0 0,0 0 0,-28 0 1,28 0-2,0 0 2,-28 0 0,0 0-2,0 0 0,0 28 3,0 0-4,28-28 4,0 28-4,-28 0 4,28-28-4,-28 28 4,0-28-2,28 28 0,-28-28-2,28 0 2,0 28 2,0 0-2,0 0 0,-28 0-2,28 0 2,0 0 2,-28-28-4,28 28 4,0 0-3,0 0 0,0 0 3,-28 0-4,0 0 4,0 0-2,0 28-2,28-28 2,-28 28 2,0-28-4,0 0 2,28 0 2,0-28-2,0 56-2,0-28 4,0 1-2,0-1-2,0 0 2,0 28 2,28-28-3,-28 0 1,0 0-1,28 0 1,-28-28 0,28 56 0,-28-56 1,0 28-2,28 28 1,0-28 1,-56 0-1,56 0 0,0 28 0,-28-56 0,0 28 0,28 28 0,0-28-1,-28 28 3,28 0-3,0 0 1,0 0-1,0-28 2,0 28-2,0 0 2,0-28-2,0 0 1,0 56 2,0-28-2,0-28-1,0 28 0,0 0 3,0 0-4,0-28 3,0 0-1,0 28 0,0-28 0,0 0 0,0 0 1,0 0-2,28 28 1,-28-28 0,28 0 0,-28 0 0,0 0 0,28 0-1,-28 0 1,0 0 1,0 0 0,0 1-2,28 27 1,-28-28-1,56 0 3,-56 0-4,28 0 3,0 28-1,-28-28 1,28 28-2,0-28 2,-28 0-3,28 28 3,28-28-1,-56 28 0,28-28-1,-28 0 2,28-28-2,-28 28 2,0-28-2,28 28 3,-28 0-3,28 0 0,0-28 1,-28 56 1,56-28 0,-56 0-2,28-28 1,-28 56-1,28-56 3,0 28-4,-28 28 3,0-56-2,56 56 3,-56-28-4,56 0 3,-56 0-2,56 28 1,-56-56 0,28 28 1,0 0-2,-28-28 1,28 28 2,-28-28-4,28 28 2,-28 0 1,0 0 0,28-28-2,-28 28 1,0 0-1,56-28 3,-56 56-4,28-56 3,0 28-2,-28 0 3,28 0-2,0 0-1,0 0 1,0-28 1,0 28-2,28 0 2,-56-28-3,28 28 3,0-28-1,0 0 0,0 28-1,0 0 2,0-28-1,0 28-1,-28-28 1,28 0 0,28 28 2,0 28-2,0-56-1,-28 28 0,0 0 3,28-28-2,0 28-1,-28-28 0,28 0 1,0 0 2,-28 29-2,28-29 0,28 28-2,-28-28 3,-28 28 0,56 0-1,-56 0-2,28-28 3,0 0 0,0 28-3,0 0 4,28-28-2,-28 28 0,28-28 0,-28 28 0,0-28 0,28 28-2,-28-28 4,28 28-2,0-28 0,-28 0 0,28 0-2,28 0 2,-28 0 2,0 0-2,0 0-2,0 0 3,28 0-2,-28-28 2,-28 0-1,0 0-1,0 28 3,28 0-2,-56-28-2,0 0 4,-28 28-4,28-28 4,-28 28-4,28-28 4,0 28-2,-28 0-2,28-56 4,-28 56-4,28-57 4,-28 57-4,28-56 2,-28 56 0,28-28 0,0 28 2,0-56-2,-28 56-2,28-56 2,0 28 2,0-28-2,0-28 0,-28 56-1,28-28 0,-28 0 3,28-28-2,-28 56 0,0 0-2,28-28 4,0 28-2,-28 0 0,0 0 0,0 0 0,0 0-2,0-28 4,0 28-4,0 0 4,0-56-4,0 28 3,0 28-2,0-28 3,0-28-4,0 28 4,-28-28-2,0 28-2,28 0 4,-28-28-2,28 0-2,-28 0 4,0 0-4,-28-1 4,56 1-2,0 56 0,-28-28 0,28 0 0,-28 28 0,0-28-1,28 0 2,-28 28-1,28 0-2,-28-28 2,28 28 0,-28 0 0,0 0 2,28 0-2,-28-28 0,0 56-2,28-56 2,0 56 0,0-28 2,-28 0-2,28 0-2,-56 0 3,56 0 0,-28 0-1,0 0-2,28-28 4,0 56-4,-28-28 4,28-28-4,-56 28 4,28 0-4,28-28 4,-28 28-3,0 0 2,28 0-1,-28 0-2,28 0 2,-28 0 2,28 28-4,-28-28 4,28 0-2,0 0-2,-28 0 2,0-28 2,28 56-4,0-28 2,-28-28 0,28 56 0,-28-28 0,28 0 0,-28 0 0,28 28 0,0-28 0,0 0 2,0 0-2,0 28-2,-28-56 4,28 56-4,0-28 2,-28 0 2,0-1-2,28 29-2,-28-28 8,28 28-8,0-28 2,0 0 0,0 28 0,-28-28 0,28 28 0,0-28 0,0 28 0,-28 0 2,28-28-2,0 0 0,-28 28-2,28-28 2,0 28 0,0-28 0,-28 0 0,28 28 0,0-28 0,-28 28 0,0-28 5,28 28-6,0-28 1,0 0 5,-28 28-4,28 0-3,0-28 6,0 28-4,0-28 6,0 0 2,0 28-6,-28 0 4,28-28-6,-28 28 0,28 0-2,0 0 2,0-28 6,0 28 1,0-28-1</inkml:trace>
    </iact:actionData>
  </iact:action>
  <iact:action type="add" startTime="34910">
    <iact:property name="dataType"/>
    <iact:actionData xml:id="d5">
      <inkml:trace xmlns:inkml="http://www.w3.org/2003/InkML" xml:id="stk5" contextRef="#ctx0" brushRef="#br0">23635 12299 0,'-28'0'7,"28"-28"-3,-28 0 0,0 28 3,-28-56-4,28 56 1,0-28-2,-28 28 4,28-28-2,0 28 0,-28-28-2,28 0 3,-56 0-1,56 28 0,-28-56 0,0 28 0,0 0-1,28 0 1,-28 0 1,28 28-1,-28-56-1,0 56 1,0-28 1,28 28-1,-56-29 1,56 29-3,0-28 2,-28 28 2,28 0-3,0 0 1,-28 0 0,56 0-1,-28 0 2,-28 0-1,28 0 0,0 0 0,-56 0-1,56 28 3,0-28-3,-56 29 1,56-1-1,-28 0 3,28 0-4,-28 0 3,-28 0-2,56 28 1,-28-28 0,-28 28 2,28-28-4,0 28 4,0-28-3,0 28 0,0-28 2,-28 56-1,28-56 0,0 28 0,0-28 1,0 0-2,28 28 1,0-28 0,-28 28-1,28 0 2,-28 0-1,28 0 0,-28 28-1,28-56 2,0 28-2,0-28 3,0 0-3,28 28 1,-28-28 0,0 0-1,0 28 1,28-28 0,0 28 0,0 28 1,-28-28-1,0 0-1,0 0 2,28 0-2,0 0 2,-28-28-2,28 29 2,-28 27-2,28-28 2,-28 0-1,28 0 0,-28 0 0,0 0-1,28 0 2,-28 0-2,28 28 2,-28-28-2,0-28 2,28 28-2,0-28 1,0 0 0,-28 56 1,0-28-2,28-28 2,0 0-1,-28 56 0,28-56-1,0 28 2,-28 0-1,0 0 0,28-28 0,0 28 0,0 0 0,-28-28-1,28 28 2,0-28-1,0 0 0,0 0 0,0 28 0,0-28 0,0 0-1,0 28 2,0 0-1,0-28 0,0 28-1,0 1 2,0-29 0,0 28-2,0 0 0,0-28 2,28 0-2,0 0 2,-28 0-2,0 28 2,0-28-2,28 28 1,0 0 1,-28 0-2,28 0 2,0-28-2,0 28 2,0-28-1,0 28-1,0 0 2,0-28-1,28 56-1,-56-28 2,56-28-2,-28 56 2,0-56-2,0 0 2,0 28-1,0-28 0,0 56-1,0-56 2,0 0-2,0 56 2,28-56-2,-28 28 2,28 0-2,-28-28 2,28 56-2,0-56 1,-28 28 1,84 0-1,-56 1 0,0-29 0,28 28-1,-28-28 1,0 0 0,28 28 0,-28-56 0,28 56 0,-28-28 0,0-28 0,0 28 0,-28 0 1,28 0-2,-28-28 3,28 28-3,0 0 1,-28-28 0,28 0-1,0 28 2,0 0-2,0 0 2,0-28-2,0 0 2,-28 28-2,28-28 2,56 28-2,-56 0 2,0-28-1,28 0 0,0 0 0,-28 0 1,28 0-2,0 0 1,-28 0 0,28 0 1,-28 0-2,0 0 0,0 0 1,28 0 2,-56 0-4,0 0 2,28 0 1,-28 0-2,0 0 2,0 0-1,0 0-1,0 0 2,28 0-2,-28 0 2,0 0-1,28 0 1,-28 0-2,0-28 1,0 28 0,0-28 1,28 0-2,-28 28 0,28-28 2,-56 0-2,28 28 2,-28 0-2,28 0 2,0-28-1,0 28 1,0-28-2,0 0 0,0 28 2,-28-28-1,28 28 0,0-28 0,0 0 0,0 0 0,0 0 0,0 0-1,28-28 2,-28 0-1,28 28 0,-28-57-1,28 57 2,-28-28-2,0 0 2,0 28-2,-28-28 2,56 28-1,-56 0 1,28 0-3,0 0 4,-28 0-3,28 0 1,0-28 0,-28 56 0,0-28 0,28-28 2,1 28-4,-29 0 3,28 0-2,0-28 3,0 28-3,-28 0 1,56-28 0,-56 0-1,28 28 2,0-28 0,-28 28-3,28-28 3,-28 0-1,28 0 0,0 28-1,-28-28 2,0 0-1,0 56-1,28-56 2,0 28-2,-28 0 1,0 0 0,0-28 0,0 28 0,0-28 0,0 28 0,0-28 0,0 0 0,0-28 0,0 28 0,0 0 0,0-1 0,0-27 0,0 28 0,28-28 0,-28 28 0,28 0 0,-28 28 0,0-56 0,0 56 0,0 0 0,0-28 0,0 28 0,-28 0 0,28-28 0,0 28 0,-28 0 0,28-56 0,-28 56 0,0-28 2,28 0-3,-28 28 1,0 0 0,0-56-1,28 28 2,-56 0-2,56 0 2,-28-28-2,-28 0 2,28 28-2,0-28 2,-1 0-2,1 28 1,-28 0 1,0-28-2,0-1 2,-28-27 0,28 28-3,-28-28 3,0 0-1,28 0-1,0 28 1,-28-56 0,0 28 1,28 28 0,0-28-2,0 56 1,28 0 0,0-28 1,0 56-1,28 0-2,-56-28 3,56 28-2,-56-28 2,28 28-2,0 0 2,0-28-2,0 0 3,0 0-3,0 28 0,-28 0 2,28 0 0,0 0-3,0 0 3,0-1-2,28 29 1,-28-28 0,0 0 0,28 28 0,-28-28 0,28 28 0,0-28 6,-28 28-2,0 0-6,28-28 3,0 28 18,-28 0-15,28-28-3,0 28 2,-28 0 10,28 0-10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30T08:00:00.2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8068">
    <iact:property name="dataType"/>
    <iact:actionData xml:id="d0">
      <inkml:trace xmlns:inkml="http://www.w3.org/2003/InkML" xml:id="stk0" contextRef="#ctx0" brushRef="#br0">2548 4343 0,'0'0'264,"0"-28"-260,0 0 0,0 0 0,28 28 0,-28 0-1,28 0 2,0 0-1,0 0 0,-28 0-1,28 0 1,0 0 0,0 0 4,0 0-4,-28 0 0,28 0 0,0 0 0,-28 0 0,28-28 0,0 28 1,0 0-2,0 0 1,-28-28 0,28 28 1,-28 0-2,28 0 1,0 0 0,-28 0 0,28 0 0,-28-29 0,28 29 0,0 0 0,-28 0 0,28 0 0,-28 0 4,28-28 0,-28 28 0,28 0 0,0 0-4,-28 0 4,28 0 9,-28 0-13,56 0 4,-56 0-1,28 0-2,0 0 2,0 0-3,0 0 0,-28 0 0,56 0 0,-28 0 1,0 0-2,0 0 2,-28-28-2,28 28 3,0 0-3,-28 0 0,28 0 1,-28 0 0,28 0 5,-28 0-6,28 0 1,0 0 4,-28 0-4,28 0 0,-28 0 4,28 0-2,0 0-4,-28 0 2,28 0 2,0 0-2,0 0 0,0 0-2,0 0 4,0 0-2,-28 0-2,28 0 2,0 0 2,0 0-4,0 0 2,-28 0 0,56 28 0,-56-28 0,28 0 2,0 0-4,0 0 2,-28 0 0,28 0 0,0 0 2,0 0-4,-28 0 2,28 0 0,-28 0 0,56 0 0,-56 0 0,28 0 2,-28 0-4,56 0 2,-56 0 4,28 0-2,-28 0-4,28 0 2,0 0 0,-28 0 0,28 0 0,0 0 0,0 0 0,0 0 0,-28 0 0,28 0 2,0 0-4,0 0 4,-28 0-4,56 0 4,-56 0 0,28 0-2,-28 0 0,28 0 2,-28 0-4,28 0 4,0 0-4,0 0 2,0 0 6,0 0-8,-28 0 6,28 0-4,0 0 2,-28 0-4,28 0 2,0 0 2,0 0-4,0 0 2,0 0 2,0 0-2,0 0-2,-28 0 2,56 0 2,-56 0-4,28 0 4,0 0-2,0 0-2,0 0 2,-28 0 0,56 0 0,-56 0 0,28 0 0,0 0 0,0 0 0,-28 0 0,28 0 2,-28 28-3,56-28 0,-56 0 1,28 0 2,0 0-4,0 0 4,0 0-2,-28 0-2,56 0 2,-56 0 0,28 0 0,0 0 2,0 0 0,0 0-2,-28 0 0,28 0 2,1 0-2,-1 0-2,-28 0 2,28 0 0,0 0 0,0 0 0,-28 0 0,56 0 0,-56 0 0,28 0 0,-28 0 0,56 0 2,-28 0-4,0 0 2,28 0 2,-56 0-4,28 0 2,0 0 1,0 0-1,0 0 1,-28 0-3,28 0 3,0 0 3,-28 0-5,28 0 2,-28 0-2,28 0 1,-28 0 0,56 0 2,-56 0 0,56 0 0,-56 0-4,0 0 2,28 0 1,0 0 4,0 0-6,-28 0 1,28 0 0,-28 0-1,28 0 3,0 0-3,0 0 2,-28 0-3,56 0 3,-56 0-2,28 0 2,-28 29-2,28-29 2,0 28 0,0-28-1,0 0-1,0 0 2,0 0-2,-28 0 0,56 0 1,-56 0 0,28 28 1,0-28 1,0 0-3,28 0 1,-56 0-1,28 0 3,-28 0-4,28 28 4,0-28-4,0 0 6,-28 0-4,28 0 1,-28 0 2,28 0-2,-28 28-2,28-28 3,-28 0-4,28 0 6,-28 0-4,28 0 4,0 0 13,-28 0 43,0 0-61,28 0 4,-28 0-2,28 28 2,-28-28-2,0 0 247,0 28-241,0-28-10,-28 0 8,28 28-5,-28-28 0,0 0 0,28 28 0,-28-28 0,28 0 1,-28 0-3,0 0 3,0 28 5,28-28-9,-28 0 3,0 0 6,28 0-8,-28 0 2,28 0 0,-28 0 2,28 0 0,-28 0 2,0 0-4,28 0 0,-28 28 2,28-28-4,-28 0 2,0 0 2,0 0-4,28 0 2,-28 0 0,0 0 2,28 0-4,-28 0 2,28 0 0,-28 28 2,28-28-4,-28 0 4,0 0-2,0 28 0,28-28-1,-28 0 0,0 0 3,28 0-4,-28 0 2,28 0 0,-56 0 2,56 0-4,-28 0 4,0 0-2,0 0 2,0 0-2,28 0 0,-28 0 2,0 0-4,0 0 2,0 0 2,-28 0-4,28 0 2,0 28 2,-28-28-2,28 28 0,0-28 0,0 0-2,0 0 4,0 0-2,0 0 0,28 0-2,-56 0 4,56 0-4,-56 0 4,28 0-2,0 0 0,0 0-2,0 0 2,0 0 0,-28 0 0,27 0 2,1 0-2,-28 0 0,28 0-2,0 0 4,0 0-4,-28 0 2,28 0 0,-28 0 2,0 0-2,0 0 0,56 0-2,-56 0 2,28 0 0,0 0 0,-28 0 2,28 0-4,28 0 2,-56 0 2,56 0-4,-28 0 2,0 0 0,0 0 2,0 0-2,0 28-2,0-28 4,28 28-2,-28-28 0,28 0-2,-56 0 4,28 0-4,0 0 2,-28 0 0,56 0 0,-56 0 0,28 0 0,28 0 0,-56 0 0,56 0 0,-28 0 2,0 0-2,0 0 0,28 0-2,-28 0 4,0 0-4,0 0 2,0 0 0,28 0 0,-56 0 0,28 0 2,0 0-4,0 0 4,0 0-2,0 0 0,0 0-2,0 0 2,28 0 0,-28 0 0,28 0 0,-28 0 2,28 0 0,-28 0 0,0 0-4,28 0 6,-28 0-4,28 0 0,-56 0 6,56 0-8,-28 0 2,28 0 0,-28 0 0,0 0 0,0 0 0,28 0 0,-28 0 0,0 0 1,0 0 0,28 0-3,-56 0 4,56 0-4,-28 0 4,28 0-4,-28 0 4,28 0-4,-28 0 4,0 0 0,28 0-2,-28 0 0,28 0 4,-28 0-4,0 0 0,28 0 0,-28 0 0,28 0 0,-28 0 2,28 0-4,-28 0 4,0 0 0,28 0-2,-28 0 2,28 0-4,-28 0 2,0 0 2,28 0 0,-28 0-2,28 0 0,-28 0 0,28 0 4,-28 0-2,0 0-4,28 0 6,-28 0-2,28 0 0,-28 0-2,0 0 0,28 0 0,-28 0 2,28 0 0,-28 0 2,28 0-4,-28 0 5,0 0-2,28 0-3,-28 0 4,28 0-4,-28 0 8,0 0-4,28 0-4,-28 0 6,28 0-8,-28 0 2,28 0 4,-28 0 0,0 0 4,28 0 0,-28 0-8,0 0 4,0 0-4,28 0 0,-28 0 2,28 0-4,-28 0 4,28 0-4,-28 0 4,0 0-2,28 0 10,-28 0-4,28 0 213,0 0-215,56 0-4,-28-28 0,0 28 0,28 0 0,-28 0 0,0 0 0,28 0-1,-28 0 1,0 0 2,0 0-1,0 0-4,0 0 7,-28 0-8,28 0 4,0 0 2,0 0-2,-28 0-2,56 0 2,-56 0 0,28 0 0,0 0 1,0 0-2,-28 0 1,28 0 2,0 0-2,0 0-1,-28 0 0,28 0 4,-28 0-6,28 0 5,-28 0-4,56 0 2,-56 0 0,28 0 0,0 0 2,0 0-4,-28 0 2,28 0 2,0 0-2,0 0 0,0 0-2,0 0 2,0 0 0,-28 0 1,56 0 0,-56 0-3,28 0 4,0 0-4,0 0 7,-28 0-5,28 0 2,-28 0-4,28-28 4,0 28-4,0 0 4,-28 0-4,28 0 4,0 0-3,0-28 2,0 28-3,0-28 4,28 28-2,-28 0 0,0 0 0,28 0 0,-28-28 0,0 28-2,-28 0 2,28 0 0,0 0 0,0 0 6,0 0-6,-28 0 2,28 0 0,0 0-4,-28 0 2,28 0 0,0 0 0,0 0 2,0-28-4,0 28 4,28 0-2,-28 0-2,0 0 4,0 0-2,0 0 0,0 0 0,0 0-2,-28 0 6,28 0 0,0 0 6,-28 0-8,28 0 22,-28 0-27,28 0 4,0 0-3,0 0 2,0 0 0,0 0 2,0 0-2,0 0-2,0 0 2,0 0 0,0 0 2,0 0-4,0 0 4,0 0-4,-28 0 2,28 0 0,28 0 0,-28 0 2,0 0-4,-28 0 2,28 0 2,0 0-4,0 0 2,0 0 0,-28 0 0,56 0 2,-56 0-4,56 0 2,-28 0 0,0 0 2,0 0-4,28 0 4,-56 0-4,57-28 2,-57 28 0,56 0 0,-56 0 0,28 0 0,28 0 2,-28 0-2,0 0-2,0 0 4,0-28-4,28 28 2,-56-28 0,28 28 2,0 0-4,0 0 4,0 0-2,0 0 0,0 0 0,-28 0-2,28 0 2,-28 0 0,28 0 0,0 0 2,-28 0-4,28 0 4,-28 0-4,28 0 4,-28 0 0,28 0 0,0 0 0,-28 0 2,0 0-4,28 0 0,-28 0 4,28 0-2,0 0 0,-28 0-1,28 0 0,-28 0-3,28 0 4,-28 0-4,28 0 4,0 0-4,-28 0 6,28 0-2,-28 0 4,28 0-6,0 0 6</inkml:trace>
    </iact:actionData>
  </iact:action>
  <iact:action type="add" startTime="16804">
    <iact:property name="dataType"/>
    <iact:actionData xml:id="d1">
      <inkml:trace xmlns:inkml="http://www.w3.org/2003/InkML" xml:id="stk1" contextRef="#ctx0" brushRef="#br0">2492 8125 0,'28'0'104,"-28"0"-96,28 0-3,-28 0 37,28 0-38,-28 0 0,28 28 3,0-28-2,-28 0-1,28 0 9,-28 0-10,28 0 2,0 0-1,-28 0-1,28 0 1,-28 28 1,28-28-1,-28 0 1,28 0-2,0 0 1,-28 0 0,28 0 2,-28 0-4,28 0 8,-28 0-4,28 0 6,0 0 2,-28 0-4,28 28-6,-28-28 0,28 0 2,0 0-2,0 0-2,-28 0 2,56 0 2,-56 0-4,28 0 2,-28 0 0,56 0 0,-56 0 4,28 0-4,-28 0 4,28 0-4,0 0 2,0 0-2,-28 0 2,28 0-2,0 0 0,0 0 4,-28 0-3,28 0-2,0 0 1,0 28 0,-28-28 0,28 0 0,0 0 0,0 0 0,28 28 0,-28-28 0,28 0 0,-28 28 0,0-28 1,0 28-1,0-28 0,0 0 1,0 0-3,0 0 4,0 0-2,-28 0-2,28 0 2,0 0 2,0 0-4,-28 28 3,0-28-2,28 0 1,0 28 0,-28-28 0,28 0 0,-28 0 0,56 0 5,-56 0-6,28 28 1,0-28 1,0 0-2,-28 0 1,28 0 0,-28 0 0,56 0 0,-28 0 1,0 0-2,0 0 3,0 0-3,0 0 1,0 0 0,-28 28 1,28-28-2,0 28 1,-28-28-1,28 0 1,-28 0 0,28 0 1,0 0-2,0 28 3,-28-28-4,56 0 2,-56 0 0,56 0 0,-56 0 0,28 0 1,0 0-2,0 0 3,0 0-3,-28 0 0,56 0 1,-56 0 0,28 0 5,0 0-2,0 0-3,-28 0 0,28 0 1,-28 0-2,28 0 1,-28 0 0,56 0 1,-56 0-2,28 0 3,-28 0-4,28 0 3,0 0-2,0 0 2,-28 28-1,56-28 0,-56 28-1,28-28 1,0 0 0,0 0 1,0 0-1,0 0-1,0 0 3,0 0-3,0 0 0,0 0 2,0 0 0,0 0-2,0 0 0,-28 0 1,56 0 0,-56 0 0,56 0 1,-56 0-2,28 0 3,0 0-3,0 0 0,0 0 1,0 0 0,0 0 1,0 0-1,-28 0-1,28 0 2,1 0-1,-29 0-1,28 0 2,-28 0-2,28 0 2,-28 0-2,28 0 2,0 0-2,-28 0 1,28 0 2,0 0-3,0 0 1,0 0 1,-28 0-2,28 0 1,0 0-1,0 0 1,-28 0 0,28 0 0,0 0 1,0 0-2,0 0 2,0 0-1,-28 0-1,28 0 1,0 0 1,0 0 4,0 0-2,-28 0-4,28 0 2,0 0-2,-28 0 1,28 0 4,0 28-3,0-28-2,-28 0 1,28 0 1,-28 0-2,28 0 1,0 0 6,0 0-8,-28 0 2,56 0 1,-56 0-2,28 0 1,-28 0 0,28 0 0,0 0 1,-28 0-2,28 0 1,-28 0 0,56 0 1,-56 0-2,28 0 2,-28 0-2,28 0 2,-28 0-2,56 0 2,-56 0-2,28 0 2,-28 0-2,28 0 2,0 0-2,-28 0 1,28 0 0,-28 0 0,28 0 1,0 0-1,-28 0 3,28 0-3,-28 0 4,28 0 0,-28 0 0,28 0 0,0 0-2,-28 0-4,28 0 3,0 0-1,0 0-1,-28 0 1,28 0 1,0 0 4,0 0-6,-28 0 0,28 0 2,-28 0-1,56 0 0,-56 0-1,28 0 2,-28 0-2,28 0 2,-28 0-2,28 0 2,0 0-1,0 0 4,-28 0-5,28 0 2,0 0-2,-28 0 1,28 0 1,-28 0-2,28 0 1,0 0 0,0 0 4,-28 0 0,28 0-4,0 0 1,-28 0-2,28 0 2,0 0-1,-28 0-1,28 0 1,0 0 0,-28 0 0,28 0 0,0 0 0,0 0 1,0 0-1,-28 0-1,28 0 2,0 0 0,-28 0-3,28 0 6,-28 0 0,28 0 4,0 0-4,-28 0-4,28 0 5,0 0-5,-28-28 1,28 28-3,0-28 2,-28 28 4,56 0-3,-56 0 3,28 0-5,0 0 5,0 0-4,-28-28 8,28 28-3,-28 0-2,28 0 36,-28-28-42,28 28 4,-28 0 6</inkml:trace>
    </iact:actionData>
  </iact:action>
  <iact:action type="add" startTime="21923">
    <iact:property name="dataType"/>
    <iact:actionData xml:id="d2">
      <inkml:trace xmlns:inkml="http://www.w3.org/2003/InkML" xml:id="stk2" contextRef="#ctx0" brushRef="#br0">2576 8937 0,'0'0'163,"0"-28"-152,28 28-5,-28 0-3,28 0 6,-28 0-2,28 0 0,0 0-2,0 0 4,-28 0-6,28 0 12,-28 0-14,28 0 10,0 0-8,-28 0 1,28 0 5,0 0-2,0 0-3,-28 0-2,28 0 2,0 0 6,0 0-4,-28 0-2,28 0 4,-28 0-4,28 0 4,0 0 2,-28 0-8,28 0 2,0 0 0,0 0 0,0 0 0,0 0 2,0 0-4,0 0 3,0 0-1,0 0 0,0-28 0,0 28 0,-28 0-1,28 0 2,-28 0 2,28 0-2,0 0 11,-28 0-13,28 0 2,-28 0-2,28 0 2,-28-28-1,28 28-1,0 0 2,0 0-1,0 0 0,0 0 0,-28 0-1,28 0 1,-28 0 0,28 0 1,0 0-1,-28 0-1,28 0 6,-28 0-6,28 0 1,0 0 5,-28 0-6,28 0 2,-28 0-2,56 0 1,-56 0 0,28 0 0,-28 0 0,28 0 0,0 0 0,0 0 0,-28 0 0,28 0 1,-28 0-2,28 0 1,0 0 2,0 0 1,-28 0-4,28 0 1,0 0 1,-28 0-2,28 0 2,0 0-1,0 0 0,-28 0-1,28 0 1,28 0 0,-28 0 1,0 0-2,0 0 1,-28 0 0,56 0 0,-56 0 0,28 0 0,-28 0 0,28 0 0,0 0 1,0 0-1,-28 0-1,28 0 2,0 0-1,0 0 0,28 0 0,-56 0-1,28 0 2,0 0-1,0 0 0,-28 0-1,56 0 2,-56 0-2,28 0 2,28 0-1,-28 0 0,0 0-1,0 0 2,-28 0-2,28 0 1,0 0 1,-28 0-2,28 0 2,-28 0-2,28 0 2,0 0 3,-28 0-1,28 0-2,0 0 3,0 0-5,-28 0 1,28 0 0,0 0 1,0 0-1,0 0 0,28 0-1,-28 0 2,0 0-2,-28 0 2,28 0-2,0 0 1,0 0 1,0 0-1,-28 0-1,56 0 1,-56 0 0,28 0 0,-28 0 0,28 0 0,0 0 1,-28 0-2,28 0 2,0 0-1,0 0-1,-28 0 2,28 0-1,0 0-1,0 0 2,28 0 0,-27 0-1,-29 0-1,56 0 2,-56 0-2,56 0 2,-56 0-2,28 0 2,-28 0-2,28 0 2,0 0 3,0 0-4,0 0 1,-28 0-3,56 0 3,-56 0-2,56 0 1,-28 0 1,0 0-1,0 0 0,0 0-1,0 0 2,0 0-1,0 0 0,0 0-1,28 0 3,-28 0-3,0 0 0,0 0 2,0 0-1,-28 0-1,28 0 2,0 0-1,0 0 3,-28 0 1,28 0-2,-28 0-4,56 0 2,-56 0 0,28 0 0,0 0 1,0 0-2,0 0 2,28 0-2,-28 0 2,0 0-2,0 0 2,0 0-2,0 0 2,0 0-2,0 0 2,-28 0-2,28 0 2,0 0-1,0 0 0,-28 0-1,28 0 1,0 0 1,0 0-1,0 0-1,0 0 3,0 0-4,0 0 3,0 0-2,0 0 2,0 0-1,0 0 0,28 0 0,-28 0 0,0 0 0,0 0-1,-28 0 1,28 0 0,0 0 1,0 0-1,-28 0 3,28 0-2,0 0-1,-28 0-1,28 0 6,-28 0 2,28 0-3,-28-28-4,28 0 6,0 28-8,0 0 2,-28 0 0,28 0 1,0 0-2,-28 0 1,28 0 0,0 0 1,0 0-1,-28 0-1,28 0 1,0 0 0,0 0 1,0 0-2,-28 0 1,56 0 0,-56 0 0,28 0 1,-28 0-2,28 0 2,0 0-2,-28 0 1,28 0 0,-28 0 0,28 0 0,-28 0 0,28 28 0,0-28 5,-28 0-2,28 0 68,-28 0-70</inkml:trace>
    </iact:actionData>
  </iact:action>
  <iact:action type="add" startTime="24471">
    <iact:property name="dataType"/>
    <iact:actionData xml:id="d3">
      <inkml:trace xmlns:inkml="http://www.w3.org/2003/InkML" xml:id="stk3" contextRef="#ctx0" brushRef="#br0">8121 9777 0,'0'0'116,"-28"0"-105,0 0-7,28 0 1,-28-28-1,28 28 0,-56 0 2,28-28 3,0 28-5,28 0-3,-56-28 6,56 28-6,-28 0 3,-28 0 2,28 0-2,0 0-2,-28-28 3,28 0 0,-28 28-3,0 0 4,28 0-2,0 0 0,0-28-2,0 28 4,-28-28-2,28 28-2,0 0 4,-28 0-2,28 0 0,0 0-2,-28 0 4,28 0-4,28 0 3,-56 0-2,56 0 1,-56 0 2,56 0-4,-28 0 4,-28 0-2,56 0-2,-28 0 2,-28 0 3,28 0-3,0 0-2,0 0 4,0 0-2,-28 0 0,28 0-2,0 0 2,0 0 0,0 0 2,0 0-3,0 0 1,28 0-1,-56 0 2,56 0-2,-28 0 1,28 0 0,-56 0 0,56-28 1,-28 28-2,0 0 2,0 0-2,-28-28 1,28 28 1,0 0-1,0 0-1,0 0 2,0 0-2,0 0 2,0 0-1,-29 0 0,29 0-1,28 0 2,-56 0-1,28 0-1,0 0 2,0 0 0,28 0-3,-56 0 3,56 0-2,-56 0 1,56 0 0,-28 0 0,0 0 1,0 0-2,0 0 2,0-28-2,0 28 1,-28-28 0,28 28 1,0 0-2,0 0 2,0 0-2,0 0 2,0 0-1,0 0 0,28 0-1,-28 0 3,28 0-4,-28 0 3,28 0-2,-28 0 2,0 0-2,28 0 1,-28 0 1,0 0-1,0 0 0,0 0-1,28 0 1,-56 0 1,56 0-2,-56 0 1,56 0 0,-28 0 0,0 0 1,0 0-1,0 0-1,0-28 2,0 28-1,0-28-1,0 28 2,28 0-2,-28 0 2,28 0-2,-28 0 2,28 0-2,-28 0 3,0 0-4,0 0 3,28 0-2,-56 0 2,56 0-2,-28 0 1,0 0 1,0 0-2,-28 0 2,28 0-2,0 0 2,0 0-2,28 0 1,-56 0 0,56 0 0,-28 0 0,0 0 0,0 0 5,28 0-6,-28 0 1,28 0 0,-28 0 0,0 0 1,28 0-2,-28 0 2,28 0-2,-28 0 1,28 0 0,-28 0 1,0 0-1,0 0 0,28 0-1,-56 0 2,56 0-2,-28 0 1,0 0 1,0 0-2,0 0 2,0 0-1,-28 0 4,56 0-1,-28 0-2,28 0-2,-28 0 2,0 0-2,0 0 1,28 0 0,-28 0 0,0 0 0,0 0 0,0 0 0,0 0 1,0 0-2,28 0 1,-56 0 0,56 0 0,-28 0 1,28 0-2,-56 0 1,56 0 1,-28 0-2,28 0 1,-28-28 5,28 28-2,-28 0 2,0 0-2,28 0-3,-28 0 4,28 0-4,-28 0 5,0 0-5,28-28 0,0 28-1,-28 0 1,28 0 0,-28 0 5,28 0-6,-28 0 1,0 0 1,28 0 2,-28 0 1,28 0 0,-28 0-4,0 0 8,28 0-4,-28 0-3,28 0-2,-28 0 2,28 0-2,-28 0 6,0 0-1,28 0-5,-28 0 10,28 0-6,-28 0-3,28 0 12,-28 0-8,0 0-1,28 0 2,-28 0-1,28 0-4,-28 0 2,0 0-4,0 0 4,0 0 2,0 0-2,28 0 2,0 28 0,0-28-4,-28 0 22,28 0-24,0 0 2,0 28 4,-28 0 2,28-28 12,-28 0-16,28 0 0,0 28 46,0-28-47,0 28 2,0 0 1,0-28-4,0 28 2,0-28-4,0 28 4,0-28-4,0 28 2,0 0 5,0-28-6,0 0 1,0 0 0,0 28 1,0-28 2,28 0 28,-28 0-33,28 28 8,-28-28-1,28 28 1,-28-28-4,28 0 10,0 0 2,-28 28-16,0-28 2,28 0 9,-28 0-10,28 0 1,0 28 2,0-28-2,-28 0-2,28 28 2,0-28 2,-28 0-4,28 28 4,-28-28 0,28 0 14,0 0-12,-28 0 8,28 0-12,-28 0 0,28 0 3,-28 0-5,56 0 4,-56 0-5,28 0 5,0 0-2,0 0 0,-28 0 0,28 0-2,-28 0 2,28 0 6,0 0 1,-28 0-4,28 0 6,-28 0-10,28 0 2,0 0-2,0 0 3,-28 0-4,28 0 2,-28 0 0,28 0 2,0 0-2,-28 0 2,28 0-2,-28 0 4,28 0 16,0 0-13,-28 0-9,28 0 4,-28 0-5,56 0 12,-56 0-12,28 0 2,0 0 1,0 0-1,0 0 2,-28 0-2,28 0 1,-28 0 0,28 0 1,0 0-2,0 0 1,-28 0 0,56 0 1,-56 0-2,56 0 6,-56 0-6,28 0 1,0 0 0,0 0 0,0 0 2,-28 0-4,56 0 2,-56 0 0,28 0 2,0 0-3,0 0 0,0 0 1,0 0 1,0 0-2,28 0 2,-28 0-1,0 0-1,28 0 2,0 0-2,-28 0 2,28 28-2,0-28 2,-28 29-2,0-29 3,56 0-4,-56 0 2,0 0 0,28 0 0,-28 0 0,-28 0 0,56 0 0,-56 0 0,28 0 0,-28 0 0,28 0 0,0 0 5,-28 0-6,28 0 6,-28 0-6,28 56 2,0-56-1,28 0-1,0 28 1,-28-28 0,28 0 0,-56 0 0,28 28 0,0-28 0,0 0 1,0 0-2,0 0 2,0 28-2,-28-28 1,28 0 1,-28 0-1,28 0 0,0 28-1,-28-28 1,28 0 1,0 0 3,0 0-5,-28 0 1,28 0 1,-28 0-2,56 0 2,-56 0-2,28 0 1,0 0 1,0 0-1,-28 0 0,28 0 0,-28 0 3,28 0 5,0 0-8,-28 0 5,28 0-5,-28 0 0,56 0 4,-28 0 0,-28 0-4,28 0 1,0 0-1,0 0 0,-28 0-1,28 0 2,1 0-2,-1 0 2,-28 0-2,28 0 2,0 0-1,0 0 0,-28 0-1,56 0 1,-56 0 0,28 0 1,0 0-2,0 0 2,0 0-2,-28 0 1,28 0 1,0 0-1,0 0 0,0 0 0,0 0-1,0 0 1,0 0 0,0 0 0,0 0 0,0 0 1,28 0-1,-28 0 0,0 0-1,0 0 2,0 0-2,0 0 2,-28 0-2,28 0 2,-28 0 2,28 0-3,0 0 1,-28 0 2,28 0-3,-28 0 0,28 0 0,0 0 1,-28 0-2,28 0 1,-28 0 0,56 0 1,-56 0-2,28 0 3,0 0-3,0 0 1,0 0-1,-28 0 5,28 0-3,-28 0-2,56 0 6,-56 0-6,28 0 1,-28 0 0,28 0 0,0 0 5,-28 0-6,28 0 2,-28 0-2,28 0 1,0 0 1,0 0-2,-28 0 5,28 0-2,0 0-2,-28 0-2,28 0 3,0 0 2,0 0-2,-28 0-2,0 0 1,28 0 6,-28 0-8,28 0 3,0 0 3,0 0-4,-28 0-1,28 0 2,-28 0-2,56 0 1,-56 0 0,0 0 0,56-28 0,-56 28 4,28 0-3,-28 0 2,28 0-2,-28 0 2,28 0 10,0 0-13,-28 0 3,28 0 2,-28 0-6,28 0 6,0 0-4,-28 0-3,28 0 6,-28 0 4,28 0 40,-28 0-44,0-28 3,28 28-10,0 0 7,-28 0 0,0-28 32,0 28-32,0-28 0,0 0-2,0 28 0,0-28 0,0 28-4,0-29 2,0 29 0,-28 0 0,28-28 0,0 0 0,-28 28 2,28-28-4,-28 28 4,28 0-4,-28-28 2,0 28 3,28 0-6,-28-28 3,0 28 2,0 0-4,0-28 4,28 28-4,-28 0 2,0 0 0,0 0 0,0 0 0,0 0 1,0 0-2,0 0 2,28 0-2,-28 0 1,0 0 1,0 0 0,28 0-3,-28 0 2,28 0 0,-56 0 0,56 0 0,-28 0 1,28 0-2,-28 0 3,0 0-3,28 0 0,-28 0 2,28 0-2,-28 0 1,28 0 0,-28 0 0,0 0 1,28 0 2,-28 0-2,28 0 2,-28 0 1,0 0-4,28 0 8,-28 0-7,28 0-2,-28 0 1,28 0 0,-28 0 0,0 0 0,28 0 0,-28 0 0,28 0 0,-28 0 0,0 0 1,28 0-2,-28 0 2,0 0 2,0 0-3,28 0 0,-28 0 1,28 0-2,-56 0 1,56 0 4,-28 0-2,0 0-3,0 0 0,0 0 2,28 0-2,-56 0 2,56 0-2,-28 0 1,0 0 0,0 0 1,0 0-1,28 0-1,-56 0 1,56 0 0,-28 0 0,28 0 0,-28 0 0,0 0 1,28 0-2,0 0 1,-28 0 1,28 0-2,-28 0 2,28 0-2,-28 0 2,0 0 0,0 0-2,28 0 0,-28 0 2,0 0-2,28 0 1,-28 0 1,28 0-2,-56 0 2,56 0-2,-28 0 1,0 0 0,0 0 1,28 0-2,-28 0 2,0 0-2,-1 0 2,29 0-2,-28 0 1,28 0 4,-28 0-3,28 0-2,-28 0 1,0 0 0,28 0 4,-28 0 0,28 0-3,-28 0-1,0 0 3,28 0 1,-28 0 1,28 0-2,-28 0-3,28 0 8,-28 0-7,0 0 2,0 0-2,0 0 3,0 0-4,28 0-1,-28 0 2,0 0-2,0 0 2,28 0-2,-28-28 2,28 28-2,-28 0 2,0 0-2,28 0 1,-28 0 0,28 0 0,-28 0 1,0 0 3,0 0-4,28 0-1,-28 0 2,28 0-2,-28 0 1,0 0 1,28 0-2,-28 0 2,0 0-1,0 0-1,28 0 5,-28 0-3,28 0-2,-28 0 3,0 0 0,28 0-2,-28-28 0,28 28 0,-28 0 0,28 0 0,-28 0 0,0 0 1,28-28-1,-28 28 0,0 0 0,0 0 0,0 0 4,28 0-5,-28 0 2,0 0-1,0 0-1,28 0 1,-28 0 2,0 0-3,28 0 0,-28 0 1,28 0 1,-28 0-2,0 0 2,0 0-2,28 0 1,-28 0 1,28 0-2,-28 0 2,0 0 3,28 0-5,-28 0 1,28-28 1,-28 28-1,0 0 0,28 0-1,-28 0 6,28 0-6,-28 0 2,0 0-1,0 0 0,28 0-1,-28 0 1,0 0 1,0 0 0,0 0-2,0 0 1,28 0-1,-28 0 3,28 0-4,-28 0 2,0 0 0,0 0 4,28 0-4,-28 0 4,28 0 0,-28 0-4,0 0 1,28 0 2,-28 0-3,28 0 0,-28 0 2,0 0 0,0 0-2,28 0 1,-28 0-2,28 0 1,-28 0 0,0 0 0,28 0 0,-28 0 8,28 0-4,-28 0-4,0 0 0,28 0 4,-28 0-3,28 0-2,-28 0 2,28 0-2,-28 0 2,0 0-1,28 0-1,-28 0 2,0 0-1,0 0 0,28 0-1,-28 0 1,28 0 0,-28 0 1,0 0 0,28 0-3,-28 0 3,28 0-2,-28 0 2,28 0-2,-28 0 1,0 0 1,28 0-2,-28 0 2,28 0 3,-28 0-4,0 0 0,28 0-1,-28 0 1,28 0 8,-28 0-3,28 0-5,-28 0 25,0 0-22,28 0 5,-28 0 4,28 0-8,-28 0-2,28 0 0,-28 0-2,0 0 4,28 0 4,-28 0-4,28 0-4,-28 0 14,0 0-12,28 0-2,-28 0 40</inkml:trace>
    </iact:actionData>
  </iact:action>
  <iact:action type="add" startTime="31307">
    <iact:property name="dataType"/>
    <iact:actionData xml:id="d4">
      <inkml:trace xmlns:inkml="http://www.w3.org/2003/InkML" xml:id="stk4" contextRef="#ctx0" brushRef="#br0">2296 10450 0,'0'28'204,"0"0"-196,0-28-4,0 0 0,28 0 3,-28 0-6,28 0 3,0 0 1,0 0-2,0 0 2,-28 0-2,28 0 1,0 0 1,-28 0-2,28 0 2,0 0-2,0 0 1,0 0 0,0 0 1,0 0-2,-28 0 1,28 0 1,-28 0-2,28 0 1,-28 0 4,28 0 13,0 0 14,0 0-24,-28 0-10,28 0 3,0 0 0,0 0 3,0 0-4,0 0-1,28 0 4,-56 0-4,28 0 4,-28 0-4,28 0 2,0 0 2,-28 0-4,28 0 3,-28 0-2,28 0 7,0 0-8,-28 0 2,28 0 4,-28 0-4,28 0 0,0 0 2,0 0-3,0 0 2,0 0-3,-28 0 2,28 0 2,0 0-2,0 0-2,-28 0 2,28 0 2,0 0-3,0 0 1,-28 0-1,28 0 3,0 0-4,-28 0 2,28 0 0,0 0 0,-28 0 0,28 0 2,0 0-4,0 0 2,-28 0 0,28 0 0,0 0 2,0 0-4,28 0 4,-28 0-4,0 0 3,28 0-1,-28 0-1,0 0 1,0 0 0,28 0 1,-56 0-2,56 0 1,-56 0 0,28 0 1,-28 0-2,28 0 1,0 0 5,0 0-2,0 0-2,0 0-2,-28 0 1,28 0 1,0 0-1,0 0 0,28 0-1,-28 0 2,0 0-1,0 0-1,0 0 2,0 0-2,28 0 2,-56 0-2,28 0 2,0 0-1,0 0-1,0 0 2,-28 0-2,28 0 2,0 0-1,-28 0-1,28 0 1,-28 0 0,56 0 0,-56 0 4,28 0-3,0 0-1,0 0 0,-28 0-1,28 0 1,0 0 1,-28 0-2,56 0 2,-56 0-2,56 0 1,-28 0 5,-28 0-6,28 0 2,0 0-2,-28 0 1,28 0 1,-28 0-2,28 0 1,0 0 0,0 0 1,-28 0-2,56 0 1,-56 0 0,28 0 0,0 0 1,0 0-2,0 0 2,-28 0-2,28 0 1,0 0 1,0 0-2,-28 0 1,28 0 0,0 0 0,0 0 1,-28 0-2,28 0 2,0 0-1,-28 0-1,28 0 2,0 0-2,0 0 2,0 0-2,-28 0 1,28 0 0,0 0 0,0 0 1,0 0-1,1 0-1,-29 0 1,28 0 1,0 0-2,0 0 2,-28 0-2,28 0 2,0 0 3,0 0-5,-28 0 1,28 0 5,-28 0-6,28 0 2,-28 0 2,28 0-2,0 0-1,-28 0-1,28 0 1,-28 0 0,56 0 0,-56 0 1,28 0-2,28 0 1,-28 0 0,0 0 1,0 0-2,0 0 2,0 0-1,0 0 0,0 0 0,0 0-1,-28 0 1,28 0 0,0 0 1,-28 0-2,28 0 2,-28 0 2,28 0 2,0 0-5,-28 0-1,28 0 5,-28 0-4,28 0 1,-28 0-2,56 0 1,-56 0 0,56 0 1,-56 0-2,28 0 2,0 0 0,0 0-2,0 0 2,-28 0-2,28 0 1,-28 0 0,56 0 1,-56 0-2,28 0 1,-28 0 0,28 0 5,0 0-5,-28 0 3,28 0-3,-28 0 0,56 0 2,-28 0 1,0 0-3,-28 0-1,28 0 2,0 0-2,-28 0 1,28 0 0,0 0 1,-28 0-2,28 0 2,0 0-2,0 0 1,-28 0 0,28 0 0,-28 0 0,28 0 1,0 0-2,-28 0 1,28 0 0,-28 0 4,28 0-4,-28 0 4,28 0-4,0 0 0,-28 0 4,28 0-3,-28 0-2,28 0 2,0 0-1,-28 0-1,28 0 2,0 0-1,0 0-1,-28 0 1,28 0 1,-28 0-2,56 0 2,-56 0-2,28 0 2,-28 0-2,28 0 6,-28 0-6,28 0 3,0 0 1,-28 0 12,28 0-15,-28 0 4,28 0-3,0 0 2,0 0-2,-28 0-2,28 0 2,-28 0-2,28 0 5,0 0 1,-28 0-6,28 0 5,-28 0 0,28 0-3,0 0 3,-28 0-1,28 0-2,-28 0-2,28 0 2,-28 0-2,28 0 5,0 0 0,-28 0 0,28 0 0,-28 0 4,28 0-7,0 0 3,-28 0-5,28 0 6,-28 0-6,28-28 1,-28 28 0,28 0 1,0 0-1,-28 0 3,28 0-2,-28 0-2,28 0 6,0 0 14,-28 0 65,28 0-80</inkml:trace>
    </iact:actionData>
  </iact:action>
  <iact:action type="add" startTime="36190">
    <iact:property name="dataType"/>
    <iact:actionData xml:id="d5">
      <inkml:trace xmlns:inkml="http://www.w3.org/2003/InkML" xml:id="stk5" contextRef="#ctx0" brushRef="#br0">7981 11346 0,'0'0'156,"-28"-28"-148,0 28-1,28 0-6,-28-28 4,28 28-1,-28 0 0,28 0-1,-28 0 6,0 0-6,28 0 1,-28 0 0,28 0 0,-28 0 0,28 0 4,-28 0-2,0 0-4,28 0 2,-28 0 1,0 0-2,0 0 2,28 0-2,-28 0 2,28 0-2,-28 0 1,0 0 0,28-28 1,-28 28-2,0 0 2,0 0 0,28 0-3,-28 0 2,0 0 2,0 0-2,28 0-2,-28 0 2,0 0 0,0 0 0,0 0 1,0 0 0,0 0-1,0 0 0,28 0-2,-56 0 3,56 0-2,-28 0 2,0 0-2,0 0 1,0 0 1,28 0-2,-28 0 1,0 0 0,28 0 0,-28 0 1,0 0-2,0 0 2,0 0-2,28 0 1,-28 0 1,0 0-1,28 0-1,-28 0 2,0 0-1,0 0-1,0 0 2,28 0-2,-28 0 1,0 0 0,28 0 0,-28 0 0,28 0 0,-28-28 1,0 28-1,28 0-1,-28 0 2,28 0-2,-28 0 1,0 0 0,0 0 1,0 0-2,-28 0 2,28 0-1,-28 0-1,28 0 1,0 0 1,-28 0-2,28 0 2,0 0-2,0 0 1,28 0 0,-56 0 1,27 0 3,1 0-4,28-28 0,-28 28 0,28 0-1,0 0 1,-28 0 1,0 0-2,28 0 1,-28-28 4,0 28-3,0 0-1,28 0-1,-28-28 2,0 28-2,0 0 2,0 0-1,0 0 0,0 0-1,28 0 1,-56 0 0,56-28 1,-28 28-1,28 0-1,-28 0 1,28 0 0,-28-28 0,0 28 1,0 0-1,0 0 0,0 0-1,28-28 2,-56 28-1,56 0-1,-28 0 2,0 0-1,0 0 0,28 0-1,-28 0 1,0-28 0,0 28 1,28 0-2,-28 0 2,0 0-2,0 0 2,28 0-2,-28-28 2,28 28-2,-28 0 2,28 0-2,-56 0 2,56 0-2,-28 0 1,0 0 0,0 0 1,-28 0-1,56 0-1,-28 0 2,0 0-1,0 0 0,-28 0-1,56 0 1,-28 0 1,0 0-1,0 0-1,28 0 1,-28 0 1,28 0-2,-28 0 2,0 0-1,0 0-1,0 0 6,0 0-6,28 0 1,-28 0 1,28 0-2,-28 0 2,28 0-2,-28 0 6,0 0-5,28 0 3,-28 0-3,28 0 0,-28 0 0,0 0 1,0 0-1,28 0-1,-56 0 2,28 0 3,28 0-5,-28 0 2,0 0-1,28 0-1,-28 0 2,0 0-2,0 0 2,28 0-2,-28 0 2,0 0-1,0 0 0,0 0-1,28 0 1,-28 0 0,0 0 1,28 0-2,-28 0 1,28 0 0,-28 0 1,0 0-1,28 0-1,-28 0 1,28 0 0,-28 0 1,28 0-2,-28 0 1,0 0 1,0 0-2,28 0 1,-28 0 0,0 0 0,28 0 0,-28 0 1,0 0-2,0 0 2,0 0-2,28 0 1,-28 0 0,0 0 1,0 0-2,0 0 1,0 0 1,0 0-1,28 0-1,-28 0 2,0 0-2,0 0 2,0 0-1,0 0 0,-28 0 0,28 0 0,0 0-1,-28 0 1,0 0 1,28 0-1,-28 0-1,56 0 1,-28 0 0,28 0 0,-28 0 4,28 0-4,-28 0 1,0 0-2,28 0 5,-28 0 9,28 0-10,-28 0 2,0 0 6,28 0-11,-28 0 4,0 0 1,0 0-5,28 0 11,-28 0 17,28 28-10,0 0-16,0-28 126,0 0-128,56 0 3,-56 28-4,56-28 1,-56 0-2,28 0 5,-28 0-6,28 0 4,0 28-1,0-28-1,0 0 5,0 0-3,-28 0-2,28 28 2,-28-28-2,56 0 1,-28 0 1,0 28-1,28-28 0,-56 0-1,28 0 2,-28 0-2,56 0 1,-56 0 0,28 0 1,-28 0-2,28 0 1,0 0 5,-28 0 6,28 0 4,-28 0-14,28 0-1,-28 0 0,28 0 3,0 0-6,0 0 3,-28 0 0,28 0 1,0 28-1,-28-28-1,28 0 1,-28 28 1,28-28-2,0 0 2,-28 0 2,28 0 6,-28 0-2,0 0-7,28 28 1,-28-28-2,28 0 1,0 0 1,28 0-2,-28 0 2,0 28-2,28-28 2,-28 0-1,0 28 0,28-28 0,-28 0 0,0 0 0,28 28 0,-28-28 0,0 28-1,28-28 2,-56 0-2,28 0 1,0 0 1,0 0-1,-28 0-1,28 0 1,0 0 0,0 0 1,-28 0-2,56 0 2,-28 0-2,0 0 2,0 0-2,28 0 1,0 0 1,-28 0-2,56 0 3,-56 0-4,28 0 2,-28 0 1,28 0-1,-28 0 0,0 0 0,28 0 0,-56 0-1,28 0 1,-28 0 0,28 0 1,0 0-1,-28 0 3,28 0 2,-28 0-6,56 0 6,-56 0-6,28 0 3,0 0-3,0 0 0,-28 0 1,28 0 0,0 0 1,-28 0-2,28 0 2,0 0-2,-28 0 1,28 0 1,-28 0-2,28 0 1,0 0 0,-28 0 0,28 0 0,-28 0 4,28 0 5,-28 0-10,28 0 1,0 0 0,-28 0 0,28 0 0,-28 0 0,28 0 0,0 0 0,28 0 1,-56 0-2,28 0 2,0 0 0,0 0-3,-28 0 2,28 0 1,-28 0-2,28 0 2,-28 0-2,28 28 2,0-28-2,-28 0 2,28 0-1,0 0 1,0 0-1,0 0 0,-28 0-1,56 0 2,-56 0-2,28 0 2,0 0-1,0 0 0,29 0 0,-57 0-1,28 0 1,0 0 1,0 0-2,-28 0 1,28 0 1,0 0-2,0 0 2,-28 0-2,28 0 1,-28 0 0,28 0 1,-28 0-2,28 0 2,0 0-1,-28 0-1,28 0 1,-28 0 0,28 0 1,0 0 3,-28 0-5,28 0 2,-28 0-2,28 0 2,-28 0-2,28 0 1,0 28 0,-28-28 0,28 0 0,0 0 1,0 0-2,0 0 2,-28 0-2,28 0 1,0 0 1,-28 28 0,28-28-2,0 0 0,0 0 1,-28 0 0,28 0 1,-28 0-2,28 0 2,0 0-1,-28 0-1,28 0 6,-28 0-2,28 0 1,-28 0 16,28 0-19,0 0 3,0 0 0,0 0-5,0 0 1,-28 0 0,28 0 1,0 0-1,0 0 0,0 0-1,-28 0 1,28 0 0,0 0 1,-28 0-2,28 0 1,-28 0 0,28 0 0,0 0 1,-28 0 2,28 0 2,-28 0-2,28 0 13,-28 0-12,28 0 0,0 0-3,-28 0-2,28 0 2,-28 0 2,28 0-2,0 0 3,-28 0 7,28 0 16,-28 0-26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30.10.2020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637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637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100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EB0F-D28F-4A2B-92A6-30296FBE847F}" type="datetime1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5012-4D43-480B-87AC-47C341436C01}" type="datetime1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6F5-99AA-40A4-B459-E8EB4A83F14D}" type="datetime1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EB94-DB43-4693-8A4C-473A735506E7}" type="datetime1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1B9-358A-4CCF-B751-F04837BA9DF6}" type="datetime1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EB5-B645-4473-B9F9-2B81B7DBEA6D}" type="datetime1">
              <a:rPr lang="cs-CZ" smtClean="0"/>
              <a:t>30.10.2020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107E-C88E-4D93-94CE-6F2C10530FA0}" type="datetime1">
              <a:rPr lang="cs-CZ" smtClean="0"/>
              <a:t>30.10.2020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335-0575-467B-A04C-4438B5C90711}" type="datetime1">
              <a:rPr lang="cs-CZ" smtClean="0"/>
              <a:t>30.10.2020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F6F8-A0A3-4784-9C4B-92F314619428}" type="datetime1">
              <a:rPr lang="cs-CZ" smtClean="0"/>
              <a:t>30.10.2020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43B5-A8B4-4013-A257-16D7EB8D0DAD}" type="datetime1">
              <a:rPr lang="cs-CZ" smtClean="0"/>
              <a:t>30.10.2020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6FD-ACD4-41E2-A4C6-D1A371FF9C6E}" type="datetime1">
              <a:rPr lang="cs-CZ" smtClean="0"/>
              <a:t>30.10.2020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A4ED-C21B-42DB-90E8-90F683175418}" type="datetime1">
              <a:rPr lang="cs-CZ" smtClean="0"/>
              <a:t>30.10.2020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0.png"/><Relationship Id="rId5" Type="http://schemas.microsoft.com/office/2011/relationships/inkAction" Target="../ink/inkAction5.xml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11/relationships/inkAction" Target="../ink/inkAction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11/relationships/inkAction" Target="../ink/inkAction7.xml"/><Relationship Id="rId5" Type="http://schemas.openxmlformats.org/officeDocument/2006/relationships/image" Target="../media/image4.png"/><Relationship Id="rId4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3.png"/><Relationship Id="rId5" Type="http://schemas.microsoft.com/office/2011/relationships/inkAction" Target="../ink/inkAction8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4.png"/><Relationship Id="rId5" Type="http://schemas.microsoft.com/office/2011/relationships/inkAction" Target="../ink/inkAction9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11/relationships/inkAction" Target="../ink/inkAction10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gif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5.png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11/relationships/inkAction" Target="../ink/inkAction11.xml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5.png"/><Relationship Id="rId5" Type="http://schemas.microsoft.com/office/2011/relationships/inkAction" Target="../ink/inkAction1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6.png"/><Relationship Id="rId5" Type="http://schemas.microsoft.com/office/2011/relationships/inkAction" Target="../ink/inkAction13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microsoft.com/office/2011/relationships/inkAction" Target="../ink/inkAction1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1.xml"/><Relationship Id="rId5" Type="http://schemas.openxmlformats.org/officeDocument/2006/relationships/image" Target="../media/image4.png"/><Relationship Id="rId4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7.png"/><Relationship Id="rId5" Type="http://schemas.openxmlformats.org/officeDocument/2006/relationships/image" Target="../media/image30.jpeg"/><Relationship Id="rId4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30.png"/><Relationship Id="rId5" Type="http://schemas.microsoft.com/office/2011/relationships/inkAction" Target="../ink/inkAction15.xml"/><Relationship Id="rId4" Type="http://schemas.openxmlformats.org/officeDocument/2006/relationships/image" Target="../media/image3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0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microsoft.com/office/2011/relationships/inkAction" Target="../ink/inkAction1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0.png"/><Relationship Id="rId5" Type="http://schemas.microsoft.com/office/2011/relationships/inkAction" Target="../ink/inkAction17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microsoft.com/office/2011/relationships/inkAction" Target="../ink/inkAction1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microsoft.com/office/2011/relationships/inkAction" Target="../ink/inkAction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microsoft.com/office/2011/relationships/inkAction" Target="../ink/inkAction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microsoft.com/office/2011/relationships/inkAction" Target="../ink/inkAction20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9.png"/><Relationship Id="rId5" Type="http://schemas.microsoft.com/office/2011/relationships/inkAction" Target="../ink/inkAction21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microsoft.com/office/2011/relationships/inkAction" Target="../ink/inkAction2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46.png"/><Relationship Id="rId5" Type="http://schemas.microsoft.com/office/2011/relationships/inkAction" Target="../ink/inkAction23.xml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8.png"/><Relationship Id="rId5" Type="http://schemas.microsoft.com/office/2011/relationships/inkAction" Target="../ink/inkAction24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4.png"/><Relationship Id="rId5" Type="http://schemas.microsoft.com/office/2011/relationships/inkAction" Target="../ink/inkAction3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6.xml"/><Relationship Id="rId7" Type="http://schemas.microsoft.com/office/2011/relationships/inkAction" Target="../ink/inkAction25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microsoft.com/office/2011/relationships/inkAction" Target="../ink/inkAction2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4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microsoft.com/office/2011/relationships/inkAction" Target="../ink/inkAction2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microsoft.com/office/2011/relationships/inkAction" Target="../ink/inkAction28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71.png"/><Relationship Id="rId5" Type="http://schemas.microsoft.com/office/2011/relationships/inkAction" Target="../ink/inkAction29.xml"/><Relationship Id="rId4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gif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3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řas a hub: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5. přednáška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Glaucophyta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Rhodophyta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CD7DED6-8E41-407C-A5A1-DD63E7FD9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0"/>
    </mc:Choice>
    <mc:Fallback xmlns="">
      <p:transition spd="slow" advTm="2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inicearasy.cz/sites/default/files/Rhodophyta_stelky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1166"/>
            <a:ext cx="4184898" cy="67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48680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Typy stélek ruduch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10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810FD70B-A555-46EA-B48C-CBC081D8252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36840" y="675720"/>
              <a:ext cx="3196080" cy="577944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810FD70B-A555-46EA-B48C-CBC081D825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21000" y="612360"/>
                <a:ext cx="3227400" cy="5906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7FA301E-30C5-47B5-AA0C-E14F88E49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89"/>
    </mc:Choice>
    <mc:Fallback xmlns="">
      <p:transition spd="slow" advTm="5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Ekologie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Tropická moře, mangrove, sladké čisté vody i polární oblasti</a:t>
            </a:r>
          </a:p>
          <a:p>
            <a:r>
              <a:rPr lang="cs-CZ" sz="2400" dirty="0"/>
              <a:t>U nás ohrožená skupina</a:t>
            </a:r>
          </a:p>
          <a:p>
            <a:r>
              <a:rPr lang="cs-CZ" sz="2400" dirty="0"/>
              <a:t>Některé druhy </a:t>
            </a:r>
            <a:r>
              <a:rPr lang="cs-CZ" sz="2400" dirty="0" err="1"/>
              <a:t>endolitické</a:t>
            </a:r>
            <a:r>
              <a:rPr lang="cs-CZ" sz="2400" dirty="0"/>
              <a:t>, </a:t>
            </a:r>
            <a:r>
              <a:rPr lang="cs-CZ" sz="2400" dirty="0" err="1"/>
              <a:t>aerofytické</a:t>
            </a:r>
            <a:r>
              <a:rPr lang="cs-CZ" sz="2400" dirty="0"/>
              <a:t>, epifytické nebo parazitické</a:t>
            </a:r>
          </a:p>
          <a:p>
            <a:r>
              <a:rPr lang="cs-CZ" sz="2400" dirty="0"/>
              <a:t>Často kalcifikované</a:t>
            </a: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</a:t>
            </a:fld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0423397-4660-4B78-BD4C-6A5EDEA2BF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26"/>
    </mc:Choice>
    <mc:Fallback xmlns="">
      <p:transition spd="slow" advTm="54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>
                <a:solidFill>
                  <a:srgbClr val="C00000"/>
                </a:solidFill>
              </a:rPr>
              <a:t>Třída </a:t>
            </a:r>
            <a:r>
              <a:rPr lang="cs-CZ" sz="2400" dirty="0" err="1">
                <a:solidFill>
                  <a:srgbClr val="C00000"/>
                </a:solidFill>
              </a:rPr>
              <a:t>Rhodophyceae</a:t>
            </a:r>
            <a:endParaRPr lang="cs-CZ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Bangiophycideae</a:t>
            </a:r>
            <a:r>
              <a:rPr lang="cs-CZ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/>
              <a:t>(starší polyfyletická), jednodušší, převážně jednobuněčné nebo vláknité typy, jediná ploše listovitá stélka u rodu </a:t>
            </a:r>
            <a:r>
              <a:rPr lang="cs-CZ" sz="2400" i="1" dirty="0" err="1"/>
              <a:t>Porphyra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</a:rPr>
              <a:t>Florideophycideae</a:t>
            </a:r>
            <a:r>
              <a:rPr lang="cs-CZ" sz="2400" dirty="0"/>
              <a:t> (mladší monofyletická), mnohobuněčné a makroskopické stélky, </a:t>
            </a:r>
            <a:r>
              <a:rPr lang="cs-CZ" sz="2400" dirty="0" err="1"/>
              <a:t>karpogony</a:t>
            </a:r>
            <a:r>
              <a:rPr lang="cs-CZ" sz="2400" dirty="0"/>
              <a:t> s trichogynem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12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F7B256F-15DD-457B-BC06-EBD9503D5D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0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05"/>
    </mc:Choice>
    <mc:Fallback xmlns="">
      <p:transition spd="slow" advTm="49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1800" y="404664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Porphyridium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cruentum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211560" y="10913998"/>
            <a:ext cx="1464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ccala.butbn.cas.cz</a:t>
            </a:r>
            <a:endParaRPr lang="cs-CZ" dirty="0"/>
          </a:p>
        </p:txBody>
      </p:sp>
      <p:pic>
        <p:nvPicPr>
          <p:cNvPr id="1026" name="Picture 2" descr="http://ccala.butbn.cas.cz/sites/default/files/styles/ccala_big/public/ccala_collection/13643/1352919814-4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84776" cy="43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03848" y="5945933"/>
            <a:ext cx="259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ccala.butbn.cas.cz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7909673-C3DF-4C06-A90A-27CBEC9DC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6"/>
    </mc:Choice>
    <mc:Fallback xmlns="">
      <p:transition spd="slow" advTm="8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60648"/>
            <a:ext cx="8278813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Batrachospermum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Batrachosperm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460117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CD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9" y="1628800"/>
            <a:ext cx="44284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90210" y="4725144"/>
            <a:ext cx="269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protist.i.hosei.ac.jpg</a:t>
            </a:r>
            <a:endParaRPr lang="cs-CZ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C4D43AB2-25F4-4E99-BD0D-93239268EA0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11200" y="2450880"/>
              <a:ext cx="1875600" cy="80712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C4D43AB2-25F4-4E99-BD0D-93239268EA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5360" y="2387520"/>
                <a:ext cx="1906920" cy="9338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EFBA9F34-84DB-485E-A9D9-552E1B844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1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80"/>
    </mc:Choice>
    <mc:Fallback xmlns="">
      <p:transition spd="slow" advTm="42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28187" y="11663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Lemanea</a:t>
            </a:r>
            <a:r>
              <a:rPr lang="cs-CZ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8434" name="Picture 2" descr="http://www.biopix-foto.de/photos/jcs-lemanea-fluviatilis-63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5667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fb.unh.edu/phycokey/Choices/Rhodophyceae/Microreds/LEMANEA/Lemanea_03_400x2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1" y="3743325"/>
            <a:ext cx="4702309" cy="31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75547" y="3284984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cfb.unh.edu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15</a:t>
            </a:fld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48CE58F-9691-4980-A71C-EB4A0FF12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5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9"/>
    </mc:Choice>
    <mc:Fallback xmlns="">
      <p:transition spd="slow" advTm="12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dr-ralf-wagner.de/Bilder/Audouinella-63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buildingthepride.com/faculty/pgdavison/rhod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28925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39952" y="1886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Audouinella</a:t>
            </a:r>
            <a:r>
              <a:rPr 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663C996-ECA6-4D06-A874-190FA0763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12"/>
    </mc:Choice>
    <mc:Fallback xmlns="">
      <p:transition spd="slow" advTm="2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err="1">
                <a:solidFill>
                  <a:srgbClr val="0070C0"/>
                </a:solidFill>
              </a:rPr>
              <a:t>Porphyra</a:t>
            </a:r>
            <a:r>
              <a:rPr lang="cs-CZ" sz="3200" dirty="0">
                <a:solidFill>
                  <a:srgbClr val="0070C0"/>
                </a:solidFill>
              </a:rPr>
              <a:t> (</a:t>
            </a:r>
            <a:r>
              <a:rPr lang="cs-CZ" sz="3200" dirty="0" err="1">
                <a:solidFill>
                  <a:srgbClr val="0070C0"/>
                </a:solidFill>
              </a:rPr>
              <a:t>Nori</a:t>
            </a:r>
            <a:r>
              <a:rPr lang="cs-CZ" sz="3200" dirty="0">
                <a:solidFill>
                  <a:srgbClr val="0070C0"/>
                </a:solidFill>
              </a:rPr>
              <a:t>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dokonalazena.cz/wp-content/uploads/2014/08/brak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39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o.org/figis/servlet/ServerFileServlet?f=figis/species/images/Porphyra/por_ten_2790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57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eachwatchers.wsu.edu/ezidweb/seaweeds/images/porphyra-j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46" y="4210845"/>
            <a:ext cx="3905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718452" y="614547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www.fao.org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1832A65-6F7F-42F2-9D19-AE06C7659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3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0"/>
    </mc:Choice>
    <mc:Fallback xmlns="">
      <p:transition spd="slow" advTm="1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73029" y="0"/>
            <a:ext cx="7772400" cy="1470025"/>
          </a:xfrm>
        </p:spPr>
        <p:txBody>
          <a:bodyPr>
            <a:normAutofit/>
          </a:bodyPr>
          <a:lstStyle/>
          <a:p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53C3A38-68DD-4634-8C69-7316D2C77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6"/>
    </mc:Choice>
    <mc:Fallback xmlns="">
      <p:transition spd="slow" advTm="8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pic>
        <p:nvPicPr>
          <p:cNvPr id="6" name="Picture 2" descr="http://www.sinicearasy.cz/sites/default/files/Juran_Adl201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90" y="777400"/>
            <a:ext cx="4671098" cy="56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2FDE1970-75D8-44C9-BE2B-2C5B636EE7C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46920" y="1028880"/>
              <a:ext cx="2097360" cy="518400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2FDE1970-75D8-44C9-BE2B-2C5B636EE7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31080" y="965520"/>
                <a:ext cx="2128680" cy="53107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53B77B0F-57B1-4834-B0B7-9496BB9CE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2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2"/>
    </mc:Choice>
    <mc:Fallback xmlns="">
      <p:transition spd="slow" advTm="1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1864" y="-107382"/>
            <a:ext cx="7772400" cy="1470025"/>
          </a:xfrm>
        </p:spPr>
        <p:txBody>
          <a:bodyPr>
            <a:normAutofit/>
          </a:bodyPr>
          <a:lstStyle/>
          <a:p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Glaucophyta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Rhodophyta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215C2A6-4851-45E8-A4A3-93C780A43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2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0"/>
    </mc:Choice>
    <mc:Fallback xmlns="">
      <p:transition spd="slow" advTm="9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-vie1-1.xx.fbcdn.net/v/l/t35.0-12/14513679_10207473627378139_899667882_o.png?oh=2c2fb4ac7816e8282c51daf45c201b30&amp;oe=57F41ADD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0" y="455790"/>
            <a:ext cx="8787459" cy="567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96136" y="64533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Josef </a:t>
            </a:r>
            <a:r>
              <a:rPr lang="en-US" dirty="0" err="1"/>
              <a:t>Jur</a:t>
            </a:r>
            <a:r>
              <a:rPr lang="cs-CZ" dirty="0" err="1"/>
              <a:t>áň</a:t>
            </a:r>
            <a:r>
              <a:rPr lang="en-US" dirty="0"/>
              <a:t> 2016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FA94CFFF-6160-43BE-8ADE-D8F101761D1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4400" y="413640"/>
              <a:ext cx="8610120" cy="610200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FA94CFFF-6160-43BE-8ADE-D8F101761D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8560" y="350280"/>
                <a:ext cx="8641440" cy="62287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6DEAB4F3-4637-49DB-A37C-915565AB0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74"/>
    </mc:Choice>
    <mc:Fallback xmlns="">
      <p:transition spd="slow" advTm="38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Přehled systému </a:t>
            </a:r>
            <a:r>
              <a:rPr lang="cs-CZ" sz="3200" dirty="0" err="1">
                <a:solidFill>
                  <a:schemeClr val="accent1"/>
                </a:solidFill>
              </a:rPr>
              <a:t>Archaeplastida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Rhodophyta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21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C3643274-6DAB-4864-8395-4EC219FBA9A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26560" y="1482480"/>
              <a:ext cx="2359440" cy="26427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C3643274-6DAB-4864-8395-4EC219FBA9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0720" y="1419120"/>
                <a:ext cx="2390760" cy="27694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C4626088-F0E3-4A6A-835B-49BD57021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5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69"/>
    </mc:Choice>
    <mc:Fallback xmlns="">
      <p:transition spd="slow" advTm="53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 </a:t>
            </a:r>
            <a:r>
              <a:rPr lang="cs-CZ" sz="3200" dirty="0" err="1">
                <a:solidFill>
                  <a:schemeClr val="accent1"/>
                </a:solidFill>
              </a:rPr>
              <a:t>Viridiplantae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1,5 mld. let staré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Suchozemské rostliny - 700 mil. let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Monofyletický původ (sekvence aminokyselin aktinu, enzymu </a:t>
            </a:r>
            <a:r>
              <a:rPr lang="cs-CZ" altLang="cs-CZ" sz="2400" dirty="0" err="1"/>
              <a:t>Rubisco</a:t>
            </a:r>
            <a:r>
              <a:rPr lang="cs-CZ" altLang="cs-CZ" sz="2400" dirty="0"/>
              <a:t> a nukleotidů 18S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sesterské vývojové linie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Streptophytae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Charophyta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Bryophyta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22</a:t>
            </a:fld>
            <a:endParaRPr lang="cs-CZ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AFEC6037-6A29-4029-911E-57CFF41BE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3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Slepá vývojová linie</a:t>
            </a:r>
          </a:p>
          <a:p>
            <a:r>
              <a:rPr lang="cs-CZ" altLang="cs-CZ" sz="2400" dirty="0"/>
              <a:t>Všechny typy stélek (téměř)</a:t>
            </a:r>
          </a:p>
          <a:p>
            <a:r>
              <a:rPr lang="cs-CZ" altLang="cs-CZ" sz="2400" dirty="0"/>
              <a:t>Chlorofyly a, b, </a:t>
            </a:r>
            <a:r>
              <a:rPr lang="el-GR" altLang="cs-CZ" sz="2400" dirty="0">
                <a:cs typeface="Arial" charset="0"/>
              </a:rPr>
              <a:t>β</a:t>
            </a:r>
            <a:r>
              <a:rPr lang="cs-CZ" altLang="cs-CZ" sz="2400" dirty="0">
                <a:cs typeface="Arial" charset="0"/>
              </a:rPr>
              <a:t>-karoten (karotenoidy někdy velmi výrazné)</a:t>
            </a:r>
          </a:p>
          <a:p>
            <a:r>
              <a:rPr lang="cs-CZ" altLang="cs-CZ" sz="2400" dirty="0">
                <a:cs typeface="Arial" charset="0"/>
              </a:rPr>
              <a:t>BS zpravidla celulózní (občas glykoprotein)</a:t>
            </a:r>
          </a:p>
          <a:p>
            <a:r>
              <a:rPr lang="cs-CZ" altLang="cs-CZ" sz="2400" dirty="0">
                <a:cs typeface="Arial" charset="0"/>
              </a:rPr>
              <a:t>Lutein, </a:t>
            </a:r>
            <a:r>
              <a:rPr lang="cs-CZ" altLang="cs-CZ" sz="2400" dirty="0" err="1">
                <a:cs typeface="Arial" charset="0"/>
              </a:rPr>
              <a:t>zeaxantin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violaxantin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neoxantin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 err="1"/>
              <a:t>Pyrenoid</a:t>
            </a:r>
            <a:r>
              <a:rPr lang="cs-CZ" altLang="cs-CZ" sz="2400" dirty="0">
                <a:cs typeface="Arial" charset="0"/>
              </a:rPr>
              <a:t> </a:t>
            </a:r>
          </a:p>
          <a:p>
            <a:r>
              <a:rPr lang="cs-CZ" altLang="cs-CZ" sz="2400" dirty="0"/>
              <a:t>Stigma v chloroplastu</a:t>
            </a:r>
          </a:p>
          <a:p>
            <a:r>
              <a:rPr lang="cs-CZ" altLang="cs-CZ" sz="2400" dirty="0" err="1"/>
              <a:t>Fykoplast</a:t>
            </a:r>
            <a:r>
              <a:rPr lang="cs-CZ" altLang="cs-CZ" sz="2400" dirty="0"/>
              <a:t> v mitóze</a:t>
            </a:r>
          </a:p>
          <a:p>
            <a:r>
              <a:rPr lang="cs-CZ" altLang="cs-CZ" sz="2400" dirty="0"/>
              <a:t>Škrob (chloroplasty, </a:t>
            </a:r>
            <a:r>
              <a:rPr lang="cs-CZ" altLang="cs-CZ" sz="2400" dirty="0" err="1"/>
              <a:t>leukoplasty</a:t>
            </a:r>
            <a:r>
              <a:rPr lang="cs-CZ" altLang="cs-CZ" sz="2400" dirty="0"/>
              <a:t>, povrch </a:t>
            </a:r>
            <a:r>
              <a:rPr lang="cs-CZ" altLang="cs-CZ" sz="2400" dirty="0" err="1"/>
              <a:t>pyrenoidu</a:t>
            </a:r>
            <a:r>
              <a:rPr lang="cs-CZ" altLang="cs-CZ" sz="2400" dirty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620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23</a:t>
            </a:fld>
            <a:endParaRPr lang="cs-CZ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7B44194-ADCF-4455-A23B-3ED6CFC49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15"/>
    </mc:Choice>
    <mc:Fallback xmlns="">
      <p:transition spd="slow" advTm="16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Bičíkový aparát 9+2</a:t>
            </a:r>
          </a:p>
          <a:p>
            <a:r>
              <a:rPr lang="cs-CZ" altLang="cs-CZ" sz="2400" dirty="0"/>
              <a:t>Tubulin</a:t>
            </a:r>
          </a:p>
          <a:p>
            <a:r>
              <a:rPr lang="cs-CZ" altLang="cs-CZ" sz="2400" dirty="0" err="1"/>
              <a:t>Dynein</a:t>
            </a:r>
            <a:r>
              <a:rPr lang="cs-CZ" altLang="cs-CZ" sz="2400" dirty="0"/>
              <a:t> (kontraktilní)</a:t>
            </a:r>
          </a:p>
          <a:p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r>
              <a:rPr lang="cs-CZ" altLang="cs-CZ" sz="2400" dirty="0"/>
              <a:t>DO-orientace (12/6)</a:t>
            </a:r>
          </a:p>
          <a:p>
            <a:r>
              <a:rPr lang="cs-CZ" altLang="cs-CZ" sz="2400" dirty="0"/>
              <a:t>CCW-orientace (11/5)</a:t>
            </a:r>
          </a:p>
          <a:p>
            <a:r>
              <a:rPr lang="cs-CZ" altLang="cs-CZ" sz="2400" dirty="0"/>
              <a:t>CW-orientace (1/7)</a:t>
            </a:r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8" name="Picture 4" descr="Výsledek obrázku pro arrangements of microtubular roots in the flage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43" y="1235961"/>
            <a:ext cx="2345101" cy="234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ýsledek obrázku pro chlorophyta kinetoz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93457"/>
            <a:ext cx="245674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E2A43FD5-E730-45EE-871C-AABCA9B5529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07200" y="1714680"/>
              <a:ext cx="6251040" cy="248112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E2A43FD5-E730-45EE-871C-AABCA9B552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1360" y="1651320"/>
                <a:ext cx="6282360" cy="2607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EBAFCBF-A5BB-4171-9ECC-7D65A6F60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650"/>
    </mc:Choice>
    <mc:Fallback xmlns="">
      <p:transition spd="slow" advTm="193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Nepohlavní rozmnožování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Bičíkovci: </a:t>
            </a:r>
            <a:r>
              <a:rPr lang="cs-CZ" sz="2400" b="1" dirty="0" err="1"/>
              <a:t>schizotomie</a:t>
            </a:r>
            <a:endParaRPr lang="cs-CZ" sz="2400" b="1" dirty="0"/>
          </a:p>
          <a:p>
            <a:r>
              <a:rPr lang="cs-CZ" sz="2400" dirty="0"/>
              <a:t>Jednobuněční: sporulace, tzv. </a:t>
            </a:r>
            <a:r>
              <a:rPr lang="cs-CZ" sz="2400" b="1" dirty="0" err="1"/>
              <a:t>cytogonie</a:t>
            </a:r>
            <a:r>
              <a:rPr lang="cs-CZ" sz="2400" dirty="0"/>
              <a:t> (</a:t>
            </a:r>
            <a:r>
              <a:rPr lang="cs-CZ" sz="2400" dirty="0" err="1"/>
              <a:t>dceřinné</a:t>
            </a:r>
            <a:r>
              <a:rPr lang="cs-CZ" sz="2400" dirty="0"/>
              <a:t> nebo rozmnožovací buňky vznikají uvnitř mateřské buněčné stěny. Vzniknou buď 2-4 bičíkaté zoospory nebo nepohyblivé </a:t>
            </a:r>
            <a:r>
              <a:rPr lang="cs-CZ" sz="2400" dirty="0" err="1"/>
              <a:t>autospory</a:t>
            </a:r>
            <a:r>
              <a:rPr lang="cs-CZ" sz="2400" dirty="0"/>
              <a:t>)</a:t>
            </a:r>
          </a:p>
          <a:p>
            <a:r>
              <a:rPr lang="cs-CZ" sz="2400" dirty="0"/>
              <a:t>Typy žijící v </a:t>
            </a:r>
            <a:r>
              <a:rPr lang="cs-CZ" sz="2400" dirty="0" err="1"/>
              <a:t>coenobiích</a:t>
            </a:r>
            <a:r>
              <a:rPr lang="cs-CZ" sz="2400" dirty="0"/>
              <a:t> se rozmnožují dceřinými </a:t>
            </a:r>
            <a:r>
              <a:rPr lang="cs-CZ" sz="2400" b="1" dirty="0" err="1"/>
              <a:t>coenobii</a:t>
            </a:r>
            <a:endParaRPr lang="cs-CZ" sz="2400" b="1" dirty="0"/>
          </a:p>
          <a:p>
            <a:r>
              <a:rPr lang="cs-CZ" sz="2400" dirty="0"/>
              <a:t>Vláknité typy se vegetativně dělí tzv.</a:t>
            </a:r>
            <a:r>
              <a:rPr lang="cs-CZ" sz="2400" b="1" dirty="0"/>
              <a:t> </a:t>
            </a:r>
            <a:r>
              <a:rPr lang="cs-CZ" sz="2400" b="1" dirty="0" err="1"/>
              <a:t>cytotomií</a:t>
            </a:r>
            <a:r>
              <a:rPr lang="cs-CZ" sz="2400" dirty="0"/>
              <a:t>, kdy se v mateřské buňce vytvoří příčná přehrádka, vzniknou dvě buňky dceřiné a část stěny mateřské buňky je zachována i pro dceřinou buňku.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Volvo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55621"/>
            <a:ext cx="2153726" cy="13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25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Rukopis 6">
                <a:extLst>
                  <a:ext uri="{FF2B5EF4-FFF2-40B4-BE49-F238E27FC236}">
                    <a16:creationId xmlns:a16="http://schemas.microsoft.com/office/drawing/2014/main" id="{3B498ECA-732E-429F-86F7-F16C55A4750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782840" y="5194080"/>
              <a:ext cx="1119240" cy="1018800"/>
            </p14:xfrm>
          </p:contentPart>
        </mc:Choice>
        <mc:Fallback xmlns="">
          <p:pic>
            <p:nvPicPr>
              <p:cNvPr id="7" name="Rukopis 6">
                <a:extLst>
                  <a:ext uri="{FF2B5EF4-FFF2-40B4-BE49-F238E27FC236}">
                    <a16:creationId xmlns:a16="http://schemas.microsoft.com/office/drawing/2014/main" id="{3B498ECA-732E-429F-86F7-F16C55A475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67000" y="5130720"/>
                <a:ext cx="1150560" cy="11455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8B6E86BF-F27E-4535-AEC0-DB98B56C4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0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40"/>
    </mc:Choice>
    <mc:Fallback xmlns="">
      <p:transition spd="slow" advTm="123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Pohlavní rozmnožování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 </a:t>
            </a:r>
            <a:r>
              <a:rPr lang="cs-CZ" sz="2400" dirty="0" err="1"/>
              <a:t>izo</a:t>
            </a:r>
            <a:r>
              <a:rPr lang="cs-CZ" sz="2400" dirty="0"/>
              <a:t>-, </a:t>
            </a:r>
            <a:r>
              <a:rPr lang="cs-CZ" sz="2400" dirty="0" err="1"/>
              <a:t>anizo</a:t>
            </a:r>
            <a:r>
              <a:rPr lang="cs-CZ" sz="2400" dirty="0"/>
              <a:t>- , oogamie</a:t>
            </a:r>
          </a:p>
          <a:p>
            <a:r>
              <a:rPr lang="cs-CZ" sz="2400" dirty="0"/>
              <a:t>Většina zelených řas má </a:t>
            </a:r>
            <a:r>
              <a:rPr lang="cs-CZ" sz="2400" dirty="0" err="1"/>
              <a:t>ortomitózu</a:t>
            </a:r>
            <a:r>
              <a:rPr lang="cs-CZ" sz="2400" dirty="0"/>
              <a:t> – je vytvořeno bipolární vřeténko od pólu k pólu, v metafázi jsou chromozómy uspořádány v ekvatoriální destičce. </a:t>
            </a:r>
          </a:p>
          <a:p>
            <a:r>
              <a:rPr lang="cs-CZ" sz="2400" dirty="0"/>
              <a:t>Dva typy </a:t>
            </a:r>
            <a:r>
              <a:rPr lang="cs-CZ" sz="2400" dirty="0" err="1"/>
              <a:t>ortomitózy</a:t>
            </a:r>
            <a:r>
              <a:rPr lang="cs-CZ" sz="2400" dirty="0"/>
              <a:t>, podle stupně rozpadu jaderné membrány: </a:t>
            </a:r>
          </a:p>
          <a:p>
            <a:r>
              <a:rPr lang="cs-CZ" sz="2400" dirty="0"/>
              <a:t>uzavřená </a:t>
            </a:r>
            <a:r>
              <a:rPr lang="cs-CZ" sz="2400" dirty="0" err="1"/>
              <a:t>ortomitóza</a:t>
            </a:r>
            <a:r>
              <a:rPr lang="cs-CZ" sz="2400" dirty="0"/>
              <a:t>: jaderná blána zůstává zachována</a:t>
            </a:r>
          </a:p>
          <a:p>
            <a:r>
              <a:rPr lang="cs-CZ" sz="2400" dirty="0"/>
              <a:t>otevřená </a:t>
            </a:r>
            <a:r>
              <a:rPr lang="cs-CZ" sz="2400" dirty="0" err="1"/>
              <a:t>ortomitóza</a:t>
            </a:r>
            <a:r>
              <a:rPr lang="cs-CZ" sz="2400" dirty="0"/>
              <a:t>: je klasický typ, kdy se jaderná membrána rozpadá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26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C01B8EB3-1B64-4CBB-8C39-C0EF47727D6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47520" y="1543320"/>
              <a:ext cx="2712240" cy="8100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C01B8EB3-1B64-4CBB-8C39-C0EF47727D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1680" y="1479960"/>
                <a:ext cx="2743560" cy="207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CB13D09-427B-4EB1-A07D-7E5F71272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6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69"/>
    </mc:Choice>
    <mc:Fallback xmlns="">
      <p:transition spd="slow" advTm="115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Mikrotubulární</a:t>
            </a:r>
            <a:r>
              <a:rPr lang="cs-CZ" sz="3200" dirty="0">
                <a:solidFill>
                  <a:schemeClr val="accent1"/>
                </a:solidFill>
              </a:rPr>
              <a:t> systémy v cytokinezi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Oddělení dceřiných buněk</a:t>
            </a:r>
          </a:p>
          <a:p>
            <a:r>
              <a:rPr lang="cs-CZ" altLang="cs-CZ" sz="2400" dirty="0"/>
              <a:t>Dva typy: </a:t>
            </a:r>
            <a:r>
              <a:rPr lang="cs-CZ" altLang="cs-CZ" sz="2400" dirty="0" err="1"/>
              <a:t>fykoplast</a:t>
            </a:r>
            <a:r>
              <a:rPr lang="cs-CZ" altLang="cs-CZ" sz="2400" dirty="0"/>
              <a:t>, fragmoplast</a:t>
            </a:r>
          </a:p>
          <a:p>
            <a:r>
              <a:rPr lang="cs-CZ" altLang="cs-CZ" sz="2400" b="1" dirty="0" err="1"/>
              <a:t>Fykoplast</a:t>
            </a:r>
            <a:r>
              <a:rPr lang="cs-CZ" altLang="cs-CZ" sz="2400" b="1" dirty="0"/>
              <a:t>: </a:t>
            </a:r>
            <a:r>
              <a:rPr lang="cs-CZ" sz="2400" dirty="0"/>
              <a:t>mitotické vřeténko se úplně rozpadne, vytvoří se nová struktura kolmo na jeho původní směr (primitivnější způsob)</a:t>
            </a:r>
            <a:endParaRPr lang="cs-CZ" altLang="cs-CZ" sz="2400" dirty="0"/>
          </a:p>
          <a:p>
            <a:endParaRPr lang="cs-CZ" altLang="cs-CZ" sz="2400" dirty="0"/>
          </a:p>
          <a:p>
            <a:r>
              <a:rPr lang="cs-CZ" altLang="cs-CZ" sz="2400" b="1" dirty="0"/>
              <a:t>Fragmoplast:  </a:t>
            </a:r>
            <a:r>
              <a:rPr lang="cs-CZ" altLang="cs-CZ" sz="2400" dirty="0"/>
              <a:t>vzniká </a:t>
            </a:r>
            <a:r>
              <a:rPr lang="cs-CZ" sz="2400" dirty="0"/>
              <a:t>z pozůstatků mitotického vřeténka, zakládá se buněčná destička (odvozenější, mají ho vyšší rostliny)</a:t>
            </a:r>
            <a:endParaRPr lang="cs-CZ" altLang="cs-CZ" sz="2400" b="1" dirty="0"/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27</a:t>
            </a:fld>
            <a:endParaRPr lang="cs-CZ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D455FCF-CDE3-4883-8638-913B3E105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2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71"/>
    </mc:Choice>
    <mc:Fallback xmlns="">
      <p:transition spd="slow" advTm="93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Systém, třídy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2"/>
            <a:ext cx="8229600" cy="54221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/>
              <a:t>Důležité znaky:</a:t>
            </a:r>
          </a:p>
          <a:p>
            <a:pPr marL="0" indent="0">
              <a:buNone/>
            </a:pPr>
            <a:r>
              <a:rPr lang="cs-CZ" sz="2400" dirty="0"/>
              <a:t>1. sekvence SSU </a:t>
            </a:r>
            <a:r>
              <a:rPr lang="cs-CZ" sz="2400" dirty="0" err="1"/>
              <a:t>rDNA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2. Morfologie stélek, povrch buněk </a:t>
            </a:r>
          </a:p>
          <a:p>
            <a:pPr marL="0" indent="0">
              <a:buNone/>
            </a:pPr>
            <a:r>
              <a:rPr lang="cs-CZ" sz="2400" dirty="0"/>
              <a:t>3. Způsob rozmnožování</a:t>
            </a:r>
          </a:p>
          <a:p>
            <a:pPr marL="0" indent="0">
              <a:buNone/>
            </a:pPr>
            <a:r>
              <a:rPr lang="cs-CZ" sz="2400" dirty="0"/>
              <a:t>4. Postavení </a:t>
            </a:r>
            <a:r>
              <a:rPr lang="cs-CZ" sz="2400" dirty="0" err="1"/>
              <a:t>bazí</a:t>
            </a:r>
            <a:r>
              <a:rPr lang="cs-CZ" sz="2400" dirty="0"/>
              <a:t> bičíků </a:t>
            </a:r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Prasinophyceae</a:t>
            </a:r>
            <a:r>
              <a:rPr lang="cs-CZ" altLang="cs-CZ" sz="2400" dirty="0"/>
              <a:t>  </a:t>
            </a:r>
            <a:r>
              <a:rPr lang="cs-CZ" altLang="cs-CZ" sz="2200" dirty="0"/>
              <a:t>(většinou </a:t>
            </a:r>
            <a:r>
              <a:rPr lang="cs-CZ" sz="2200" dirty="0"/>
              <a:t>bičíkovci  s organickými šupinami na povrchu)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Ulvophyceae</a:t>
            </a:r>
            <a:r>
              <a:rPr lang="cs-CZ" altLang="cs-CZ" sz="2400" dirty="0"/>
              <a:t>       </a:t>
            </a:r>
            <a:r>
              <a:rPr lang="cs-CZ" altLang="cs-CZ" sz="2200" dirty="0"/>
              <a:t>(</a:t>
            </a:r>
            <a:r>
              <a:rPr lang="cs-CZ" sz="2200" dirty="0"/>
              <a:t>vláknité až </a:t>
            </a:r>
            <a:r>
              <a:rPr lang="cs-CZ" sz="2200" dirty="0" err="1"/>
              <a:t>sifonální</a:t>
            </a:r>
            <a:r>
              <a:rPr lang="cs-CZ" sz="2200" dirty="0"/>
              <a:t> stélky a CCW konfigurace)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Cladophorophyceae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Bryopsidophyceae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Dasycladophyceae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Trentepohliophyceae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Trebouxiophyceae</a:t>
            </a:r>
            <a:r>
              <a:rPr lang="cs-CZ" altLang="cs-CZ" sz="2400" dirty="0"/>
              <a:t> </a:t>
            </a:r>
            <a:r>
              <a:rPr lang="cs-CZ" altLang="cs-CZ" sz="2200" dirty="0"/>
              <a:t>(</a:t>
            </a:r>
            <a:r>
              <a:rPr lang="cs-CZ" sz="2200" dirty="0"/>
              <a:t>většinou jednobuněční s CCW konfigurací)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Chlorophyceae</a:t>
            </a:r>
            <a:r>
              <a:rPr lang="cs-CZ" altLang="cs-CZ" sz="2400" dirty="0"/>
              <a:t> </a:t>
            </a:r>
            <a:r>
              <a:rPr lang="cs-CZ" altLang="cs-CZ" sz="2200" dirty="0"/>
              <a:t>(</a:t>
            </a:r>
            <a:r>
              <a:rPr lang="cs-CZ" sz="2200" dirty="0"/>
              <a:t>mnoho typů stélek, stěna je polysacharidová ev. glykoproteinová (chlamys), bičíkatá stádia mají DO a CW)</a:t>
            </a:r>
            <a:endParaRPr lang="cs-CZ" altLang="cs-CZ" sz="22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8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28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3617FFD3-D7EC-40AB-B7EA-07C28C562F7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96320" y="1845720"/>
              <a:ext cx="7621920" cy="226944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3617FFD3-D7EC-40AB-B7EA-07C28C562F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0480" y="1782360"/>
                <a:ext cx="7653240" cy="2396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AC0593C-F82D-49F3-953E-60FA1C5D1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51"/>
    </mc:Choice>
    <mc:Fallback xmlns="">
      <p:transition spd="slow" advTm="127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6"/>
          <p:cNvSpPr>
            <a:spLocks noChangeArrowheads="1"/>
          </p:cNvSpPr>
          <p:nvPr/>
        </p:nvSpPr>
        <p:spPr bwMode="auto">
          <a:xfrm>
            <a:off x="1187450" y="6308725"/>
            <a:ext cx="12954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3" name="Rectangle 18"/>
          <p:cNvSpPr>
            <a:spLocks noChangeArrowheads="1"/>
          </p:cNvSpPr>
          <p:nvPr/>
        </p:nvSpPr>
        <p:spPr bwMode="auto">
          <a:xfrm>
            <a:off x="4643438" y="2852738"/>
            <a:ext cx="1584325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5" name="Rectangle 4"/>
          <p:cNvSpPr>
            <a:spLocks noGrp="1" noChangeArrowheads="1"/>
          </p:cNvSpPr>
          <p:nvPr>
            <p:ph type="title"/>
          </p:nvPr>
        </p:nvSpPr>
        <p:spPr>
          <a:xfrm>
            <a:off x="-2089944" y="22002"/>
            <a:ext cx="8713788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PRASINOPHYCEAE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1043608" y="5335295"/>
            <a:ext cx="320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Micromonas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6227763" y="2058938"/>
            <a:ext cx="1727200" cy="3000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Bičíkovci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Vzácně i kokální stélka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Bičíky 1-2-8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1 chloroplast s </a:t>
            </a:r>
            <a:r>
              <a:rPr lang="cs-CZ" altLang="cs-CZ" dirty="0" err="1">
                <a:latin typeface="Calibri" panose="020F0502020204030204" pitchFamily="34" charset="0"/>
              </a:rPr>
              <a:t>pyrenoidem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Prasinoxantin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Schizotomie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Scanning electron microscope image of Micromon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" y="2075441"/>
            <a:ext cx="3303106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sel.cz/_popisky/124_/12401804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75440"/>
            <a:ext cx="2183283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23728" y="4557489"/>
            <a:ext cx="227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www.mbari.org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29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EDDD8109-D0FC-4FB6-B239-C81EE050FB9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86320" y="3933360"/>
              <a:ext cx="484200" cy="29268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EDDD8109-D0FC-4FB6-B239-C81EE050FB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76960" y="3924000"/>
                <a:ext cx="502920" cy="311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EF04639-C547-491F-8E3A-DB071FEC2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8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83"/>
    </mc:Choice>
    <mc:Fallback xmlns="">
      <p:transition spd="slow" advTm="81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pic>
        <p:nvPicPr>
          <p:cNvPr id="6" name="Picture 2" descr="http://www.sinicearasy.cz/sites/default/files/Juran_Adl201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90" y="777400"/>
            <a:ext cx="4671098" cy="56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208A14ED-85C2-46ED-9EE4-931DE244E57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16680" y="968400"/>
              <a:ext cx="2137680" cy="532512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208A14ED-85C2-46ED-9EE4-931DE244E5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00840" y="905040"/>
                <a:ext cx="2169000" cy="54518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63CE78B2-BD4F-42F8-A616-B4A05CFBD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1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65"/>
    </mc:Choice>
    <mc:Fallback xmlns="">
      <p:transition spd="slow" advTm="2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4927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CCW-poloha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Zoidy</a:t>
            </a:r>
            <a:r>
              <a:rPr lang="cs-CZ" altLang="cs-CZ" sz="2400" dirty="0">
                <a:latin typeface="Calibri" panose="020F0502020204030204" pitchFamily="34" charset="0"/>
              </a:rPr>
              <a:t> (2-4 bičíky)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Šupiny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Uzavřená mitóza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Celulóza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Mannan</a:t>
            </a:r>
            <a:r>
              <a:rPr lang="cs-CZ" altLang="cs-CZ" sz="2400" dirty="0">
                <a:latin typeface="Calibri" panose="020F0502020204030204" pitchFamily="34" charset="0"/>
              </a:rPr>
              <a:t>, xylan</a:t>
            </a:r>
          </a:p>
          <a:p>
            <a:endParaRPr 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-396552" y="0"/>
            <a:ext cx="8713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altLang="cs-CZ" sz="3200" kern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endParaRPr lang="cs-CZ" altLang="cs-CZ" sz="3200" kern="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6" descr="ulothrix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22"/>
            <a:ext cx="4180686" cy="458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55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30</a:t>
            </a:fld>
            <a:endParaRPr lang="cs-CZ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2D219A5-A0C6-483F-9126-7FC12080C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76"/>
    </mc:Choice>
    <mc:Fallback xmlns="">
      <p:transition spd="slow" advTm="5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139952" y="6173045"/>
            <a:ext cx="3457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Ulva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lactuca</a:t>
            </a:r>
            <a:endParaRPr lang="cs-CZ" altLang="cs-CZ" sz="3200" i="1" dirty="0"/>
          </a:p>
        </p:txBody>
      </p:sp>
      <p:pic>
        <p:nvPicPr>
          <p:cNvPr id="5124" name="Picture 4" descr="Ulva lactu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7958"/>
            <a:ext cx="7200800" cy="51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51720" y="6130925"/>
            <a:ext cx="189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mkalty.org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31</a:t>
            </a:fld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B88D967-62B1-42EC-9410-844D02A34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1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22"/>
    </mc:Choice>
    <mc:Fallback xmlns="">
      <p:transition spd="slow" advTm="32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10.lite.msu.edu/res/msu/botonl/b_online/library/knee/hcs300/gif/Ulv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413870" cy="44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771800" y="5445224"/>
            <a:ext cx="2450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s10.lite.msu.edu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32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FE54565E-FDC9-4D08-BADA-CA7155A6BC4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88520" y="1059120"/>
              <a:ext cx="4163760" cy="399420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FE54565E-FDC9-4D08-BADA-CA7155A6BC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72680" y="995760"/>
                <a:ext cx="4195080" cy="41209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48627923-13BF-4EB5-9E78-6487F5A81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4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18"/>
    </mc:Choice>
    <mc:Fallback xmlns="">
      <p:transition spd="slow" advTm="85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6484" y="5373216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Enteromorpha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http://www.asturnatura.com/Imagenes/especie/ulva-intestinalis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5846"/>
            <a:ext cx="3240360" cy="53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33</a:t>
            </a:fld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FAC8ACE-40CC-47E2-A897-86649FFE6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43"/>
    </mc:Choice>
    <mc:Fallback xmlns="">
      <p:transition spd="slow" advTm="29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Sifonokladální</a:t>
            </a:r>
            <a:r>
              <a:rPr lang="cs-CZ" altLang="cs-CZ" sz="2400" dirty="0">
                <a:latin typeface="Calibri" panose="020F0502020204030204" pitchFamily="34" charset="0"/>
              </a:rPr>
              <a:t>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Krystalická celulóza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>
                <a:latin typeface="Calibri" panose="020F0502020204030204" pitchFamily="34" charset="0"/>
              </a:rPr>
              <a:t>pyrenoidem</a:t>
            </a:r>
            <a:r>
              <a:rPr lang="cs-CZ" altLang="cs-CZ" sz="2400" dirty="0">
                <a:latin typeface="Calibri" panose="020F0502020204030204" pitchFamily="34" charset="0"/>
              </a:rPr>
              <a:t> obaleným dvoudílným škrobovým obalem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Uzavřená mitóza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Haplo-diplontní</a:t>
            </a:r>
            <a:r>
              <a:rPr lang="cs-CZ" altLang="cs-CZ" sz="2400" dirty="0">
                <a:latin typeface="Calibri" panose="020F0502020204030204" pitchFamily="34" charset="0"/>
              </a:rPr>
              <a:t> životní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Izomorfní rodozměna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  <a:endParaRPr lang="cs-CZ" altLang="cs-CZ" sz="3000" dirty="0">
              <a:latin typeface="Calibri" panose="020F0502020204030204" pitchFamily="34" charset="0"/>
            </a:endParaRP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5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34</a:t>
            </a:fld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5466925-4C12-4BB5-A295-9CF09A4F6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7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80"/>
    </mc:Choice>
    <mc:Fallback xmlns="">
      <p:transition spd="slow" advTm="138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5010800"/>
            <a:ext cx="4319588" cy="647700"/>
          </a:xfrm>
        </p:spPr>
        <p:txBody>
          <a:bodyPr>
            <a:noAutofit/>
          </a:bodyPr>
          <a:lstStyle/>
          <a:p>
            <a:r>
              <a:rPr lang="cs-CZ" alt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aegagropila</a:t>
            </a:r>
            <a:endParaRPr lang="cs-CZ" altLang="cs-CZ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altLang="cs-CZ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Řasokoule</a:t>
            </a:r>
            <a:r>
              <a:rPr lang="cs-CZ" alt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alt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932040" y="5157192"/>
            <a:ext cx="4319588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glomerata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6" descr="data:image/jpeg;base64,/9j/4AAQSkZJRgABAQAAAQABAAD/2wCEAAkGBxQTEhUUEhMWFhUXGBkaFxgYGBcaHRkcGhsZHBwcGxgZHCghHBolHRocIjEiJSkrLi4uGB8zODMsNygtLisBCgoKDg0OGxAQGywkHyQsLCwsLCwsLCwsNDQsLCwsLCwsLCwsLCwsLCwsLCwsLCwsLCwsLCwsLCwsLCw0LCwsLP/AABEIANwA5QMBIgACEQEDEQH/xAAcAAACAgMBAQAAAAAAAAAAAAAEBQMGAAECBwj/xAA/EAACAQIFAgQEAwYGAQMFAAABAhEDIQAEBRIxQVETImFxBjKBkSNCoRRSYrHB8DNygtHh8RUkktIHQ4Oiwv/EABkBAAMBAQEAAAAAAAAAAAAAAAABAgMEBf/EACgRAAICAgIBAgYDAQAAAAAAAAABAhEDIRIxQSJREzJhcaHwBIHRFP/aAAwDAQACEQMRAD8A6q1lIAiIMQJ7yRY9eeuBahCTuW57AT6mR+XoOvPbBumsGBkH8t22k+9rBue/TAWpvTBjfLHm8wOwiOn9ceLHukIEzagCQORA7iYE34OMNEAEOy+Vp2g26SbwJ6fTAzVN03AHJ/4/vrjvL5MsYRTHP1x0Rg5aQ2H5TaxmIWeIi3th/peULrtQbVPXvgHStJlhvOL9pmSCqABGKlUFRNi+n8PqtyB64Az1BKdgB6Ysep5natucU3OVizSTiIJtgDagQKlRmO3blkm02qVgpETeQpw30zKqvmRfEWsxambwswTuPQAHn0j0Fe+Ia8rmIXcf/T0utompyAYMN+uDVz+xPwyUXattw4iNu0AAH/fC/kRtpfvgpdF20/VaIpVPDqDylgxPO4REA8/8Yrmjah4xrVEBEHzNtUzIPQi3HPqMLKBFPLg0qm4VmmpK/L0NzPtOFtHMl2bwRO92lVjkHuPQYhQSTAZfE9SnmVpmnuQoRTBggeWNyhh123uIwNX1IBkJJAajmCZPHj11QmwHFEH7YrmsZiqCQzMpaSFkwIEEmbTBiffHOe3CoFblKVMH3MyD/pP6Y6cWgokbUnNQ19s/iEyOA0RwRIPAtaw6zLzMasKxNcKocATEADjkC5+uE66VUDsnyEC6tNjHQf8AOGWmaK23azIJUiVFyJAO4njp98Y5Jx+YdEdTUjUUGfMTE9BHp+uOTRLODv3oLhoIkxf1nDil8PVKCbk2mohLQwBkR6f2MB5HIv4Zd6cMzFt4taT5bcST/PGUsibtCoSvm3ZrKQF45Mx3/XAJye+uA9TcQWmLhVW5PHbFzz2WJy7OhXcCpgkCFNuT6nAWkZbxMwCUUFzLkRDBSSxEdDAX/wDIcXDJe0BYNH03ZRCkQx8zDsWvH0EL/pwzymWCm4xKtWST1nHGazQRSSeBjNtskRfF2YAWBz0xTstRJqbKkheTAv6dMSa1qBqMb2kX7Y6pLsdh4niWsyj5m5CyfydCRxAxpXFUNDwOolnJJMDdJJIC8E3gCPSOuOswVcFNvXj7ybXMX474V16nAeIExY3ME3M+h6+mF9GkagCksFkncDIYyYseLT3NgcZKABzVid2+xBuTAmfr3wuo5tvEgwApiSBB6m82IE8cxjrM5cswUwRzc3/n/d8S5OkWYHYPmINx2vc9IPryMbRSSA3ncsBtYEQwBEtHQe8898axLURA7Coag4jYu6e5Y7h5v++uMxXKvcDivmmVRFqcx5Su71O2ffC980XGxSxG/d5oJJuNxgcx7xhs2iMw3NAw0+H9CBaSMVCMfIN0dfCnwi1SHq/QYuNbSEpiyjDzR6CogAxxrhAQnrjp6Rl2ylraocPRqZWnHHScV4NBknAWoasF8vOOLIm2apaDNUz7SRhZSq7m5nC+vmyx59sHacI4ibc8c40jpDoUazm2UsEMb61TcbmPDQUgIHsb4ZDdURUUAu8FmsSoC9Bcjp98C0Xpuu6QSQ1RVMifFO8mQYld26P4bzjNPCUqgZKhg2uJbbxPPNhiMr39UPwEU8nXWmETaSxj5oiekc/bscayekVsslzAYtcCRI6L79/fDPV9Vy5UU6cmqB5LfK3pewIxBo2ddHjPbwCN3EGwKjngxMYy5Sauv9GV3V8u7VFVhO5lUPA/MxAgev8ATEutgCtmGHnhwvaQqgg26yY+uHDZkVc3ThStJfNN/NsBYSTab9P64SZWulap4b8F3Y9OhC3i9hP3741jJqLYFj0n/wC28yCDedx6DzT2IP3xznVZaxbcwBHzBbWMi3aRhV8Ns61HB/wxI5tN7+owz1POuyCGCgWHc453F8wYXWqVjWRtpq04AI2kXIG4ETIjoePa+JspuD1CykDbC7oBEen198LKmYFOjvDFiOvAHphfm9XqsgdTI234/vnBGDa/AElbfSlHb/FYFRHJv0b3+8YeaCwG9wLWRPaAx/TwwfVTikjNtXYGqPIs7STxtF9s9BIb/Ri+6RkmFFFIhiNzf5mO4j6Ex9MdKxOt9kyZP+0mZGK98S6n5SJxaNSppRpyeYxQM5S8R7m54EfbDjBLbJTsVrTvuYEgXIHU9B+uDcozhBc7htMQB5vSOg/ucOqeh3J2g+VlK1AbE7ZIPcdOf1kOspoyKL8TyB1N+CeP+cJyTG2VnPMW3Go0yDO0X46Hv7jHNDIjZCuTvG7+IE9Y6CLWuTiz5fS2di0wII2gwpYGAtgVEXmZ6CCDiLLZFabbtm4oBDP5FbeJBWBtWASATMgzYjE8l4EI8po1vnBIiLN3Nh9bQCf9uamWNNWCwETZuJMH5TAUcHi8xcgXm1o8NQzK9Io6OrFN5axJMBkFpEkgdupwr1jJXDtTOwOwk7TDAnaoDeYrtE7iJNu2JU2Csq+cZyxkk9AesAAdDx2PvjMMqHw5VrFmUGJtGMx0rH7sOSLbQ86xGC8q4p9hioH4iAEJJPoMLsxq9RiefvGFCKjtg0emP8QpTF3GKzrXxjusJI+2Ke2eYmJg9YucRNLbS1MwZg/vGbnFyyIaiOcxrEiB/vhQ1Vib4wNtNxiPMOCREi3/AHbtjPk2XQwoUDz9cMapK0nYchCQOpMGP1wpyuagruNuP+8H5t/Iqg/nX7Kd/wDJcQpMKE9agvikKTAABtawAgf6f64a08v5QVsJi/Mj+ffA1MKHaod12IUWvb/rDajW3IqIoAM3HPv/AH3xnklIYjegy1d+0hpPrcHBw+JGq7g5kKJE3HoI98ZWq7mFMrFj5h7SbdcJs3kRMKwvyZA9L9u9++KjT+YCatrT7mJiBTqQBwpbaPp3/wCsA5CoZjtBnrIAEYxssIcc/LfpyJ+4n7HDDSNHLq3SDtPbdAJPsP6Htjb0qIE2TrEtCwBF8TahU8sC56cdOMMMrpxRCQoO3oRMn6fX7YgopVq1WLhUCISoO1bGJ27uTF4PcYxc137CBEzLhDby/oD9ffHGpVmVaYU+U/MBxzx9Yw8zOmf+nO1ZMfU25j74S5/IMtKmSxLyYTtA3TPtOBSj+QItEpeJUCsbGpYCIAaGePdVdcemZGoBc4rHwhpoaKg6U931qGP02P8ARsGazqOwFV54xt8TwiGgP4s1Iu2xTbrgHR6NQCo3hByEBWpJBpi9xH9e2FtFmZwT1Np/rhqtR1V9hKqV2vBttngwbiegv9MZ5ZXpAlRbqe3ZuEVOZG8iY+U7/TcbdjiHJan8pRgWUiVgwR8xuIi/paIwozOstRLTSWmGA2pO4AEQYJ4uOPXjqQMhm/PJPmvySeTMEi54HPbGKjasC8PXL158oQBSUkRAuJBXvefX643mdQpsNpX8Mq0AhiDzN7mAYn39MUqtqhUsbd46mBwJtH+5x1Vzrbam5kYUwjOeRckhNp6k8jrJ9sEYVqxDtdQpU1LyXYMqmpYmNo+Ycz3veD3wvXTmqOgB3BuvEj1Hf17YSZzVzUYkiWciQAAogACFGPQvgnT9g8RzNrT69sbYsFO7FJ0WrSdMSjTVAOBf3xmJGz6DlgMZj0UkFxPnqkRtIk7uBa1+kxiSjTkAEiZiLqPcsbc2gYHQXHMWIEiJ78Xv3wxWrKkbeLzza3pHX9DjzZaNAfLZYAtxYkSIuesngweDiSoogksZWNq7TBnmOx46XnE4oqYhgBAFpb357269DiHPVQCSWLR+aD7XtjPlbAxwNpSDuYx5hBXg4WGryOQCYt0nk4PRSwfi43EsQSLzb1vgGtZbE7uIHEe+Lh2M4oVPNxbBdav+Is9p/kP5TgXL0lBuTOJq9QbwI/LA7X7mbc46IxvYEmiZ0bCNgZlKbSeABJuD802+2JqtJw8328ACYgzYemBNKop59oJP5ZPYkX+0jBelI5JqVSAgAgEWYnsOvbGThttAMNJ0g+KXKxTTm8gQOATyfbAuZySK5DkhGBIuASB1mD9P6YNqZwbQy7iJiVBkDrAPsR05wBm8vsFNmBqSIgngkElYItE83AnriN+R0D0cuCihZG5hz3Ab/wCY+uC9Cobc2pRppEGQYuD3g3uccZ3NKYCwJDWPALnqfaMS6dR2TEeIANpk3aebQIGHO+NAi1Zh2oruRNzMbT7RYHC6vnyxLDaRTAaSIKnqL8j/AI7YUZvPVWhqjMTTANiRYcADr+vTHWaq72AK87SIBi3Qmb8dcYfCdgWKjqmydyEj8o/sYUatQpVzLeUXMAmYWLe5kicE5mswQVCLAndwYgDoZtF8VmrqTvUNSwXzbR6KN232ggfX7Vix27QF/wBMdaWWZpALuR9E/DH0JUt/qxVc8/iMRut1OBq+daEpA/KAOesd8QUgoJ3kjn7xx98a8GrJG3hgwEUkIJZxxfv2weaCqpsODBsZtBHFpv8AbCunnWhlRiN8bwOCo444vjWZzpEK27bwYgcAxBjuRjHjICLMgFmiLDqeq8AE8nkiO2JKCwSzXa36f9Yn07NbyXeCx+ZvKPSBHEe2I31H8NV2QofcGO6ZIIN5g88x2xW+qAjZ2RvK6vuXcds+W5YjjkYWVQCZ2iSecEZrMAPAaYHI4vz0xNp2U3tPTFw1sQToeR3sCw4xa858RigoT0sBhJWzC0lgG5/TFX1HUNzGJPHm7T641i92S42Ha18QVHeZf2U2H16nGYW0qLSZRzNxG0cj+L1xmL+OFImr5cL8qlvLJ4tPWMS0TI2kkcwt5Mx+hAFr47zGm7mBE9vp1/6wyyulljN+Ivjme0WK625zwOgAAgfUkycMqNKae2SLXCjmP6Yc5TQwpEsJJ/u2JnppSJ6x9sQ3HpCKqKXkO5QDwtunrgX9iZjA64c5rMhmjv07YbaNpu6LY6saE2CaD8K7yN/2wfreginUZUIXaEvAMTeYI4sJxftEyIUTGKn8XsXq1kU7YgFomSELKhH8RAHueDjadqDaErbAfhf4UhHQk9PNA4YQYB5grPuTjSaGzBKa02OXVDtfbLFgSDvLERwREi2DqFHw69Fy4BMsF33diD5epALOGNiF83FsHa3lqi5JVoU4NWpLU3+b8RWFwDyCQ0dx9Mcscjcdl1sDT4SC0/DIVSBv811kzIn0t98Itc08MlCwMksKigxYAGABtAluf4bThtQ0EjKBMyKlRmYALTYu1NTII3zG3ywALAkCLnC+vmlQ+FTAWnTLCxJBEyfNABkgDiJURxjNJqQ0Vuvl1SptIG0EcyQLkANaQAR/+v0xYcr8NMxpMwKkC6IN0ra4g2mYx3kNKWqlVqjhQXEMx3yVkcKfmtNxw09sWD/yVPTko0kDVSy3jm95Emw9L9MaZHJy0Alz2joa6k0zsmRJuY6GeLxY46+INIBTxcvTKhRuLG4BHIweMzmK2ZTy7aJBIG033C5LH5j/ALC2LNm88tGkxKfhrAExBEQR+n64zvpiKTpmoIcvWrVggVAd153W4A67iYtjz+pTQNCKFDOYAM+XcXHU9FC/XF7+MPiCgKBpGmVNSn5BwAZDSTHFp9facVH4Vp+LV8Rl3QN0RYs53H2sq/8AuxtB0nKgom0vIO259pg+h49ewx2+Ti0AgzcdDHfFySsUoGou38S0ETb78jER05kRW2EGoCRBFwBIIAmOR98ZLLy2Ako6NKzTUqqL55YebbcyW/kMQvpZO1zD01O4iTDe/WRMT6Yty5BWJNJWRNizuAZt3M7S0Rxfi5xLm8iN++pMM48Tw4HAiYEgzYwPXB4JspGW09gGEQDcSOnof1+mIM4pZtpchE+VeQD1j3xY9SXzlEZhTLk7nuwH/Y/XCRNPFRyAfIDz39BiorkwFGVyTV2sIAPPT74a5nMiiu1CCRycNcxSWlTgeVe/U+x74r7ZM1XJUPIBKAKSJEAkkdBz643nxiti7AGzbFpYwOpImR9rDG6mUDAGnBUfPcdwYjrIuBbnDaroDsGVi29FJFMXLj5QBY/mkz0jE2WCqm9agQ+ZXQLuNIAwDE8kiRJMXxjy8jEmfpyVO4AbRAMmPTGYseU0tPDU1Ct5KwwBjiTuHNumMwlOhWPcnk6ak8T0tb3wRWogXBj0GJq1cbTtuY4jjC+pXgSxxj2xo6rZiOlzhFm8zJIF8RalqZ4GCNF04uQxx0YsXkbdEuj6SWgnnHoOhaTtAJGN6HpIUAkYsKqBjthAhKzmAonsMeXLVapmGcM8NV2kgSPMCpBuBw3XHo2tZjZQdvQx9ceZ08sRLr4hVWDOVIhQYAlSRNx06Tcc4nP8uil2Nqem76lI1ZhNhgEyQ5tYdmMg8wD2EuqtByae0+VQswxUEiQAdxkgBb364X0s6i0fMCCNhaNymSB7G0QJ7AiQbjaJqNWtWeUZURmG1kZdu3aUCpYMXlmLflBUXJxyKGqfZRJlK60SadMsgpl0p0/DFNRtFWVUBoIbchFpJg8Rtpn7RKqd9pPoIBLGQBEwoB555xb9S2pUDN5fM24oo3tYnyr1vtDEC4kTzFIzFNywT5iEJbpJeTPmMAwo64uFqXq8bGhx8Os1ViKjslAMDADghtqANYeVmABk2lvXFx1DI0qjUqZq7qiBQHG3dBI5tEkAx64pWh5bMPnUGxhQqEMV2KV2FZk25IUKI6DvOLlmP2Sm9NaaBG3Bg8QZBgjzek/0xzStO/wgGtHM0tq0DUCuABzJtaZPJthV8XapSWk9BlDNHAsLjn3j+WEPxtkldkemSFaQxWdytZlNxxBP2xTNX+IWqvEkBDCD+GIlu5MfrjSEU42gFepZs5urMcsEueGMKLdgcX/4FyASkzRd/MvfbcJ90VfvilaHppNRzu819ptdi21T6EM6/Y49RyWVWnVWkrbV2gBrRYQB9eMVknFKgomqacnhrYEGQYHBP5Rf+WNZmkEXdU2gqgCQSNsc2N/cYiSoiGt4tRiVJFJkkAwIPEiZtftjecyjGnSZtpDxySTxIkdYjGVogip5hq6MquoPVpHFwBbkRH2xEWXwmp72DgrAF5id0GIINuT3xH+2LTdD4Sysg7YG65i3phHreomo7OBsE2HU2A6cYcYyb+4Ua8cvVafkEDtzgivXAUBPaBy3oMJadSSSSOCYBtMde+DNKQ1aqhQS8DyyQsXvuIt/xjWUlj67CjmpRbMmmfKrAlfM5O0hip3oB5RxE82jthnktMNZalJXQecEKFUNUCgBmZolQOgP7s3thj8OabUG5qtVGDBQwBZgAoh/MQCsn8otYYDymgNQzvjmqRlhPzGSQ1jTAEzPfoOeMYN3LbAY57RaNCt4r12V2JCTJgFNu6FPaVk95wHqWQy+XBVKdQ1HIpg1GEDdcqlo9fpz3a5zMUc3sinup0pEgwSONpHM2mOuIsrW/aqbLmVNHzKKTEMLrMSeJW1+uG1RNg2V+Fcww5Vb23Oy2MQICmIv98Zjn4srLVNOmUqA0gQSblt0X8p6xP1xmEsV7bC17EtfMeFMwe+EOezoYe56YIzWcXg89ZwHp+U8V5IsOMaY4W9l3RJp2ltVMnHoegaIEUEjG/h/SAqgkYsIAGO+EKI72zFAAxqcaJxtMahdlX/+oGeCUQvc3xTqFN/DaVmi4prVa52gtztnzG/GGfx7mA9YJ0BGNoRUpuoqCkKZUMvVgIMxMG/8scf8mTVIuJlViKCyyudq0FVwQ+xC3huwBPzGLQSJtzGN08tU3VazoJqbWG0AEbYHF/MyxYTIAHphv4dNoa0SZIWG4sJ6qeY7jHNaoCJG5nBMbBLWIIn0GMZLVjsQfEWbQyquyOQCYNwVkEXkiZuJttGKvlyGcAgszsYBEjdBVZuCRMXExzHGG/xKFBqVVYsWBJAHLsfy+kn9MJPh7NJSceNuqKgp7mVAwUXLAyQbixiZvbDhfBtlHoHw74mVSklZ0BdT4W426EIzCCDcxyP0wT8Q5elXViQgqhf3wTJAiI6264RanlF8RK9SqGUEeGi2kLO3kk8RaJnFa1p5Zq6sb2AHN++MoJMGGtX2olHcYiGbqbmBbseBitpk5apFMlhIY8BR1M9ucF0zAEySYMkHgReRf9OmGWp5taqBsuhVV/xAYkbVncDIgGT1Jtx2uUwSIvh3JzWpojA7WqPug8Uyyq0DoXeL/uXxds3lFKAzeRvIJNu0TzhB8K0t7swEBNqc/uiXHsXJbFoV9rncAFAseQcTNXv2JYC6Ju2LFuByPtgai/hi5JJJIHQe2O01BaFRigBZuOg6R7DFS1TPlnY33Xnso7DCinJ/QEgrPaxEqJk9T/8AyMK6VOpUO1QT1kkHjv6/36YBhmaS1iDLAyVHAJHuY+uLf8M5RttNabqCXKsJBj5RLAjqBEAgmVuAMaSkoqkAu07TNj76tOptUS4UU2lSFAIAMkhmuQIG298HaWVZqWxIBqwGkeeIBUMDEBfWZeLYsLaMDWSvRzCUyGZDMEMqjado2jbaRAtP1nPiDIUalRErvUpqTtSFhWFrCBCmYva+MadibFecyG7OGo9QJl0IHmmfKPlbbaWJJ4MyPo4q5Ns7ldjVF2zKOLAgjg7uSL3xBWy6VGqZGowUVC92Uydx3CGJgsIX/wBpwFq+hijRp0qeYA8MM7zM7VI8wAvAMenrgt9vW/x7kjXQdAGUC0bmJdmi3Pygcfywv034iWpUqrTXZTRiSWBO4mRBEmPr6Yn1fWavg0K+Vqh6Sghmg+YjkEET0NjGI9GzS16IFCiabnduFoY7gd24kEgiQe04curYCz4n+Is14ieEyoNgJ2hCSSWFy/5YFvqTyMbwp1ejRes5PioQdpG1XunlJi+wEyQMZik41tfgCfL5JqzT0x6F8PaCEAkY5+GtACKC32xZxAsMehDHRL32bAAEDHJOOGfGpxqJs6xJMAnEYxmZaEY+mAcTyvUSamcIPE4sVHJUm8RqjBfLCweTBuRiuUmds05RdxvbD8VgEb8KK02MGB6H0xx5nui10EpSdqSqoBIXzeIPKLET79RF7YAo5WpQl/FAYqVNlII5se/GCaFWo/kLiY+hAE9PtzgLXwFtNlACjbYs3yiPoT/pxi/WUiq6zmQ0gztQlm9W+nrMHuPXGaZkKflWrINS5CkKCBAUsSLbjNugGAdaqhQuyRLWNroigfm53EqY7k41SzS1qQYIyNThR5pBtaxHIIJP9MaTjpLwUF/E2nr4oNMuB5SJAAMdiDcevXAGTy7FgCszJiY9BOCNLp1KrsXG7pueSIBH064c5KvSpkq87phSLGTx0uDjJ5HFcewo1qBp5WmofYtRiu0NfcIM7uwsR7n1wur59y3mRVB2googbQFYSTPzMyg/5jjfxjkGerTqVWEx5gCD8t/LNuP1wHlaQ8ogncQACTYdenUbpHQjGePGn6n2Bd9B0/wqKXO9hMerXv3iY+mJszmQFgkAfxX69I64Dzmf8NVdjBHQHmfbFT1bWWdyznaOwklj398acXIVBnxDqKtuCN5V5bv6AdT7YryzUbYqlbeVYufVj06/bEFGajbnYzMIqiYM3Ldxtnj+mL38OaC4dWUo6sksxtCNPmaWDG0FSo5sduHKXFUMX18rTpinsVqlUCHpBGs0SEgAy53XE25MWl+NOdsrsot4TKKbOGO1SQt1Woq/lM3i/wDKTRs7RbOVneiyuJIfcWCwQjEqbISBANztMY50jOHxaqVK0h5aD8oI+WCWtYXEdMZXRDNajmxlKdMFN1d1BaoWMVGWFWFFnPmtI4HXEuQ1p3p1HrUw1Uf4Xl8OQCskEyJHQ/w4ZFi6qyLTeqhmGNlEWM+np1++Ktl62cqtLhxTBh1ZUKmRFgdpseovxzgTYiwa5qxy9On+B4juJDMPlJtAEXN8D5PI1Wy1WlmHG6tMEQdsgWYz6g29MEatr7fs7nLIG8wSCpbwxEEnbhBqbtUWm9Vdu8lmXcy7goImPm2/JbkR74VNIDjRdMqUcowd53MzIiKWllAC7tsi5j0vgTSdQqZeVMbmcwx3LtsdwG5T8qgjg3I5IAxFRzrrQipPhztZbMrKQ/ccXE7SeYHWIc3nnzTjYXHkCqVgQGA3byRewUbv4es4qnJsBidWJLENURixLbHI3GSJMIJ45gYzBWlfCtWqpZUEdySATeY6m/X1xmNP+RsVo9WsBAxEzY0WxmPSM27NjGxjQxvAI6XHGoD8JvbHWO6qypGAuPR5Vlc54OYawJMjth9lc3UeWfbtJ47jtiv/ABLT2VpK/XDDL6kHQKAQYIm5467R/PHHmx75I0XQYalPdupnbAg9L+gwp1amRsY8R5FJuzEW3RcXP0A98T0M74e4LSetUH552qo7ndAPGFGo5t3IPiI7KQWUMrGIInascAnjpjNRrXgpFe1TKmrmGjinCi126lrWHmYn2w60amEkowM2cX3qBzA7GOcC0dMfxGqSppyxN2klulgYjm5784Ko6X4amojbmjgdPUEdL9cTlb6ZSLciIvmG2FttG3iOZIvwLRhVW09arNWKghTJJkCfWR3wko59j5WJkkGAffocB189XCFAxAeQCJ4nn1Hqe/1xyrG09MG7CviXMlmC9GWCR5htYruAj2APvjMgdzlo8tMQJBksbSB1MT6dcG5bKsqrTZt78iYIphoAFrTEW7z74S6/qHhDwaLSAYJnta/0GOiPsHRHrmeAMk3PA5/4H0wJpml1qrAsGIj8qyYggRNv7nocZl8juSdoZibbtxESI+WCDbmetsXL4V0wyCSlNyWKI/zbYldq1JlSQQPQk9sVKfFCM0T4cPhs9amHlIA3bF3b9pPiK28t8wIgCLXmz/VdQ2JTWqfBXdt8OmDLqoChpAGxPQdMAa9odeuUZQq+RV27gGQi7BALMbTgj4hzNKvUTLICcwsbWqGADG4rugyxgW/W2MeTb/dEsg1+hmR5cuwYH5vDg3FwpgSRwffC5/h59zVXEbFDVJ6DrY82+nPth7ks1Up+WrUU11UuKW4bnUD+FjM7SbT17YW5L4sD0q9Spl6RYbVC7rBXkFXYrxbiOSMKm1r9sRxp2tGtZKXhikYMWBVvlBHU2N/TE9TXQK4SC7o21lniRHMfNME+gN7HBFVqGXoIyKuXVlWotNgEJMSdzEwQP6YQ5DVApbMV6QNVjuDQ0FisMRRVmAFgJMcye5tKugo4qMxzHlrimU+dBuUBlPnUMJpvHDFjC9JwVqmdBp/iNULGZ3BFLK26IVRApkSZU+hM4RLUASqrUVZ6lxUsNrFtzQB0IPBPQjDHQNGqVan5maIkkxHqT74pQc30J6F2RpVN3lkK1/N5iSe17tc8zzj0D4W+F9ig1RC87Tyf856+3GG2m6FSyw3NDP37f5R0wPqWs8gGBjsjCMF9TOUh0+fRIURAxmKJX1Uk41g+Mher3L/joY5GNjHQSdY3jMYMMZvElPHKriq/EnxMPPSoOFCf41b8tMdger4Clo4+LQtR/CooruL1DMBB/E3Q+mKVn9WFJCtOApPmYkw3oI5UdhgPV9earTFDLDw6LHkkzVYkXduST+77zgDT9JqZmSEbbs3BYcA3Hk3GwYgE2J4M44suZeDSKIs1mjWKKW+U7WBAKKJEQJjuSLeuG2cy+WSpsp05cGQxiCCT0FvbjjEtHINmaHkpKgRoYyw27pv3Yn6mRgWnoAp06j1D5rQAZm/PoYj745nP3ZYTS1pabEIPKTwTJHs/UHt9sE0NQRiSsXncBHWxMd7dMKHelEfmYCIvAPPv7jC+tlWpsoUFSxjcOlzcg4q0+xhepLsYmn5y35huEc2iJBt3xNks7UDGpVZrBTBG3dHyg3EAH0xzTzzUx5gGj5mWzD1A6/1w8zGmI9BK6u1RmIALRaeoAA/lhqmBXszqLwdpIMl3Nx7ewE2HovrhbSy7OxVRLHkkiQDyQASYAuTci3vhocopYqFPyFtzEAEAFjdoAJF4J+uDf/EsiU3pIDWEyEAJpwGbgiCdpEmTcW4wc0A0+HsmPDNFqiEkHeVN6YYWgGST0B6zhhXzVNM0oqU3NRRTSC6yHI2q4tJ8p9BN4wyGSakq5jNVkWnTSCqIdxZ9hO5xyNwBEDEeZzlCsEqUwd24xUdQGYCZUT2sL3xjbe2ISNXfMNmKVKmKbbg4AdlB2lV21H4UsLjaO464bZPIrRSlXrKlSrSgMVIBEyFUsSAxvzHBj1x1qfxJURaf7PTl2+QEFiwWxMdbH0PN8RavRRqanNl6QlavkUvLFX8oAk/KCfSDxzh033oRLqOmUaWZXO1WNNmZSylwEnaFgt6LuFuZHEXkzeYdd4yqpSVlVjKoC0GLFyUki9xee+BdaZKlOkpEQqii9OVFlcNZwSV2m4ibHi0qRmJIpqOfKsbgHgiLgzwOpMA25jEX02ARqpYkePJZfMQnh9lG5WB8g/zRyAAZMItUrFwNvlCCF7R2iLng+44w/q5Ul4gvWNvDE8dCxkn1iTzg1vhjYviZkif3RYD0gY6MOJvcuiW6K1pWmtVK7RtpiASeTH8seiZbNUstTC04nqcUutqm3yLYYEqag3fHS2oaRLuRbdR1ktecV+tXLXwOtacSq1sc08rYKB3TpCL4zAz1ycZjKpMrR6yMbxrG8ewYGxjtUnnGkScVX4v+I9oajRYAgfiVOiDsO7nB9ykjPir4jEPSpPtVYFaqCPLJuqzy0dBfHmWoakKpCKCuWTcTTNj5RuLMerf33wNnszUqOE2lKQuqnk3+dv4ie/GGGQy7CqpWAhWWLR5hcE3uWJnv/twZ899dGqRBpuptSSoae5RuASADHYExf7jjjDd8/XWhTP5TdACfLJsBYe+CcpkC9F0FNVIHUi4uZ+38sQ5TQ66qrVXVVAkDcSeo7R9scTkm7fuUFaYcw1YFSoVhLWMW6nv74zO6fXfM7mIhYB28naNvURERY9sS5Ka1cQYC2EWt/YxLnKL5fMEM25XAHEwTBPPJwdPVXQCDV6NHdT8pDbj4i24PBHaD/XG86j0BJ3E7zE8AQIkyAfWD0vhhqehM81BIL3D7rWIm0W4nphX8VqS3gksywIeBckCTMfTFR3ST+4wHVUqshZVKsBJa0FSPrJOG/wAC5z8B6JYFiwqoqgyj07kCf3llh/lbEGgUVp5eqaq+I1NQUDG3zWibcdPTCTTnZHFemu1kM/wwSJEe4i1oPTG2N9r2YF0IVc8KXggeL81SlHLhtx+WDcjn9cd0tMoUqlbMftCkbXChG3SPlMvME+gvc45zdWnU8Fi7rQqKolJBUtZCYuYPlP8ApPUY5ooE35anSavSqfM1YeGu4BVtAAsQOOf1xGX0y1fQ+xtp9ajmEG4M9EwmwsS3iW2naDPHU/0wnyVarlc8KKMair4hCs3lIKFlDD8pHG7ub4g0/VHoVGokItNBUbeFjeQtmNS9r7ZBEdeMb1D4gAVVU7B4gLNuU1AVkMCWBlSw4vM89hLWiR5qeYepTHhPsrjYDTVwjIGaGMsRzPPHGFNTOrtFPMgM4/xKodizbQxADKBYbikze/QzgTO5osoantYuZN5JLQSDaSZAIjgAeuBmyO1h4khtohEADkyZLXMD1/TEwTkMMFHewCUk+UyTKlAbzIJ2nYVUXJ8vecF6Bplao2ygCEB81VhEdwg/KP1OGGg/DhYb652J0Udv+e+H1fV1pLsogKox1RxRjt7M3IO0/J0cotrufmY8nFU+KtWLze3TEeb1Qkm+EGbq7jhvKFWLZkziX2xxUXHaDGcm5F1RPlzg+lTJ4vgXI0S5xdNH0eQLYccVmcpCfLaQSJxmL5l9PAGMx0LCZ2ycYkRMaRZxW/iz4k8L8CgR4xFyeEHVjjpBI7+KNf2BqNEgMBNR+lNe/wDm7DHmWrash2gfIg3EEXcyPMzEGG9+4xBqGovVBp0idgM1GNixmNxnpM/3bB2laZRrKlUU6lXZO9WIAjaCpDbtpjcDBHTrjhz501Xg2iqIRp1OrVpsZpGbIWXcJWTuLXj6A9PZlV0k5hh4bqFpgKyjiFEA88yf1xBo2lVTWFWqV2oCpJKzbsOg4v64Jo6stGuQgO1z5rGJta4xyO18ruhndAuc14finYBsBg3sLcW4wPX0yuMwEZyyKTzNufvhzVpKpUqYWoWJaDNhIvHUjjA2rU3FBgUJ8qw8yAx3EhiOQRtI+oxHP2+wBzZ6ihhI3qomIsbfcx7YQNrdavmZdPKQCB0A9+/GEgJHz2mDyO0Rbpb9cNNPaopDgIwAsXP8h1Iw+KiMtuo5Go2VZ0AVp3BTaIAA6cEXxX8rq1Gtl4zRenUpkgMqgza4PpgrNZ53ZXqP5FAntbsDgqgmXr1Nw+T6E+5j+74SqMaa/sAChlaFSgyLVCLMliDaJIm9+/3wqzYo2ZCv4afMoYKWuFM8g+w6YYa/ARkooaQqMN5cLuWBI+ViADHPYj6p8vlKtPLNUZR4ZYqQT80FTI7m/OHGu7GHfB+a8n7PWICufw2IjYxHWJGwxHfyqeYhw1BzVZqhYVlTY4k9I84BMQyRxIue16yWonwvCpw2w72JMEji4nsD2k8xi9/C+WXP0C1Wd6HaGBuRFsdmOXxFT0J6K9mNPZvxim+LIfNIANz6nntb6RNlPh6rV/ERYpttDsV3SIHyj3J4++L0tSnlKRqZllhT5TeSSIgL1Pt64VZOpWzRLy1Km3Ti3QAdLYI/xlVyYnIFyenCkxo5VA1U/NUe/hj+W7+WGmT0illPO/4lU3JPfBS1adBNtID1PU4RahqEzJnFXGKpENtmavqBcyDHphDXzJONZmvuOA3a2MZSstRNrXvjZUHjEFGluOGuTyWFxsG6FbZa/GDaWnk4a0NNPaRh9p2TAsRjWKolsUaLp1/5Yu+QobVGFtLKxcd8NqLY6oUZ+Sc4zHM4zGtF2Vr4p+IxR/Bow1Ui/ZB+8x6Y8p1HVFZ1pB/K/mqVhcu0mAewkSB7YZZzMrW3UlPlbcatVjtNRlKgqbEqssLRfC+ilDfVQsGO0eYQ0BflBYm0LaY+YY4s2bl6V0OKol+Gay+KvygF1KhwHJaRBZoIUTfr07YtvxNo7ZhNmXIplPMyrAUsYknbAn1wrb4ePh0adNaakCQD5nJPJ3iJ49sbyuh5tFaoauzvPB4H1xxum+SdDDP/AAmbTKhPOx3AlQRMdJPXrjrX/hqUVqQYVCJIeDEdLDvPfEmvahmaFFfDeQRcyRzb9PTvhFo3xDWdXWDNzAJliQOWn1wU2uSAsLZVTlvDqSHuAJmCIIIt2GEOXZhScOSV3Mo3EnbJvyfKIINu33aZPNlqRYgl1/iNh3kn6dsLMjmiGZnHB3Me8TH+84jdNDRXdRl32U156gG8nqT/AD4xdtG09wrL5CFHmYkwPLYj+L09MB5LK+LSNRbEkzFh1n1jAOhU8xXdqW/YBz0t6+mCVS78DHIyC1HNPcdrAm4m/S37vXjChNGr066qFCKrbjUPbiPb0vg/UW8rUqSN4qAXALEjklVtPT9cGNrLnKU1rUt29It5bw1mkzPcYbbX7+QAte0mlVzO79oJApFmcKWG5enNwB9sazmZbL7Mv5WVgIZgZ2sdrhVkieDI4A9cL9KzRFGrTZ1RmAVCQZAkl4ABgwDHHOFHiGnupoRJkeW3YQFVjE8k/oOoo3p+As3mU8Wp5V2lZDhT5TezQDCyBxAEffHoWm6smToCnSHiVqkEU1mBYCSe0YqWh6c9WodqKCYnbdVi3P5ji+5HIUcqJ+aoeWNzjtxQ4K5EuQNlNJZ2GYz7+JU/In5U9FX+uCM9qPQWHYYB1DUJMk4S186ZwTyWJRsOzWoYU5isTiGpVJOJKdMtjHbK6Il5xPRyxbDDKaWTc4eZPS/TFRhYnITZLTY4GLFlNKmDGGmT00DkYZU6IHGOqGIz2xPTyG0YKFMWkYYMO+IzTGG8WwegSD0wTTXHe3Gxi4Y+JLN4zGYzGoHgtfLNQp1G2MDUKzNwACxsbckEm36RhhlNIRRRim/4jGSeoDGw9IMmT0wy1asf2SlVAALySL7RG6AqkmBhXp+r1avhqz/KSwIsZtjyPU9m12W3UdD8PMCqhNlHlkWXsPSf1wG2t/tO6jVQoQYgzHa3Wcaz9d/2miC587ICeoFjA9L4ca3lEFZPIp9xOMl4v+iQPWUX9nCldo/KDx0uP7+mEuninQFUqVaQD0+vTi0TIwz+Kflqz+VbXPScVnPUloVgKYAAve8wgaDPriY01RVjrSdTWrKjYG+UgCAUueZ9/wBcSf8AlqAq+FtX5QJAkR9RGEmcpha1AqIL1EDETJDG+HnxDo1JDRKAgsxkzzFx0weltfUdFgyuTSizT5FKjaLX55Ee+KrkM2Bm2r7wDBAQcMLTI5iD9/bFmr5svQYsBKgAG89B39TjzLR9TqUq9QKR5yymQDAk3HrbDhHkmxWXjS9cqOK9arTXcieUgQwPT7/1xW858Q+KIcCn5vKQzjbA9Lz3jucLKGr1KpBqFWuwjaFHlggwoF7/AMsR06niCr4gDENtUkXUAEQPtOLeNXbQ7J1pVGdtm0hiGZ5PvO60D7fW0WDR9FNQhV+X89QiCw7DsuN6RkkkUo8gi3cxMnucWbPVjTXYkAY6oxUd+SWyWnUp5dNlKB3PfCfNZwknAr1CecCVGOIlJtjSOq79ZwKlziSnfDDJUQSJGEirogy+SnD/AE7Th2xNlaA7YsOQoCOMbQhZlKQPlNO74bUsuBiRFx3jpjBIFH3MAxyTjZxzjQbZmNY3jWGQJs3nQ1RCmapIikb1LrLQfMCDxa0z3tiLIagyndXzWXIi6qy2sOvJMg/fD1RFhYYxhIg3B5GALN4zGsbwC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0" name="Picture 8" descr="http://www.dr-ralf-wagner.de/Bilder/Cladophora_glomerata-4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10" y="1467825"/>
            <a:ext cx="4489889" cy="33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akvariumruzicka-eshop.cz/fotky35753/fotos/AR0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" y="1467825"/>
            <a:ext cx="44164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12E6E8FD-D31F-4224-8F97-22E2C4A4B49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5680" y="5254560"/>
              <a:ext cx="8277120" cy="41400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12E6E8FD-D31F-4224-8F97-22E2C4A4B4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9840" y="5191200"/>
                <a:ext cx="8308440" cy="5407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0F52784-579C-4622-B36C-BFA1E3FD5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2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08"/>
    </mc:Choice>
    <mc:Fallback xmlns="">
      <p:transition spd="slow" advTm="39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7" y="127682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Cenocyt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Centrální vakuola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Celulóza, xylan, </a:t>
            </a:r>
            <a:r>
              <a:rPr lang="cs-CZ" altLang="cs-CZ" sz="2400" dirty="0" err="1">
                <a:latin typeface="Calibri" panose="020F0502020204030204" pitchFamily="34" charset="0"/>
              </a:rPr>
              <a:t>mannan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glukan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Heteroplastické</a:t>
            </a:r>
            <a:r>
              <a:rPr lang="cs-CZ" altLang="cs-CZ" sz="2400" dirty="0">
                <a:latin typeface="Calibri" panose="020F0502020204030204" pitchFamily="34" charset="0"/>
              </a:rPr>
              <a:t> druhy - amyloplasty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Sifonein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sifonoxantin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Haplo-diplontní</a:t>
            </a:r>
            <a:r>
              <a:rPr lang="cs-CZ" altLang="cs-CZ" sz="2400" dirty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Invazní řasy - agresivní druhy - </a:t>
            </a:r>
            <a:r>
              <a:rPr lang="cs-CZ" altLang="cs-CZ" sz="2400" i="1" dirty="0" err="1">
                <a:latin typeface="Calibri" panose="020F0502020204030204" pitchFamily="34" charset="0"/>
              </a:rPr>
              <a:t>Caulerpa</a:t>
            </a:r>
            <a:r>
              <a:rPr lang="cs-CZ" altLang="cs-CZ" sz="2400" i="1" dirty="0">
                <a:latin typeface="Calibri" panose="020F0502020204030204" pitchFamily="34" charset="0"/>
              </a:rPr>
              <a:t> </a:t>
            </a:r>
            <a:r>
              <a:rPr lang="cs-CZ" altLang="cs-CZ" sz="2400" i="1" dirty="0" err="1">
                <a:latin typeface="Calibri" panose="020F0502020204030204" pitchFamily="34" charset="0"/>
              </a:rPr>
              <a:t>taxifolia</a:t>
            </a:r>
            <a:endParaRPr lang="cs-CZ" altLang="cs-CZ" sz="3000" i="1" dirty="0">
              <a:latin typeface="Calibri" panose="020F0502020204030204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Bryopsydophyceae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36</a:t>
            </a:fld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96E81FC-7870-4A00-AD9F-06A2256F6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89"/>
    </mc:Choice>
    <mc:Fallback xmlns="">
      <p:transition spd="slow" advTm="134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436096" y="6098014"/>
            <a:ext cx="3816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Caulerpa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taxifolia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http://www.aquaportail.com/aquabdd/photos/caulerpa-taxifol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" y="769422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067" y="6015988"/>
            <a:ext cx="298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www.aquaportail.com</a:t>
            </a:r>
            <a:r>
              <a:rPr lang="cs-CZ" dirty="0"/>
              <a:t>/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062EB18-68F9-4794-878C-4574F2046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9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60"/>
    </mc:Choice>
    <mc:Fallback xmlns="">
      <p:transition spd="slow" advTm="3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52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628900" y="6026987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Codium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http://www.natuurlijkmooi.net/images/codve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25174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63815" y="5513568"/>
            <a:ext cx="3195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www.natuurlijkmooi.net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38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33C430C1-A154-4726-B3FD-BAE84D69272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33760" y="1371600"/>
              <a:ext cx="5212800" cy="305640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33C430C1-A154-4726-B3FD-BAE84D6927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17920" y="1308240"/>
                <a:ext cx="5244120" cy="3183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ECD2D9C-A8AD-44BB-8DBA-EB333F5B5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4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4"/>
    </mc:Choice>
    <mc:Fallback xmlns="">
      <p:transition spd="slow" advTm="12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7544" y="5560685"/>
            <a:ext cx="2951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Halimeda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1268" name="Picture 4" descr="http://www.atolls-polynesie.ird.fr/ecorecat/images/halta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808"/>
            <a:ext cx="3969717" cy="28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virtual-geology.info/vft/fl-keys/halimeda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283968" cy="32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06824" y="4839591"/>
            <a:ext cx="324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www.virtual-geology.info</a:t>
            </a:r>
            <a:r>
              <a:rPr lang="cs-CZ" dirty="0"/>
              <a:t>/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FA6E0AAE-1AD7-4EF5-93E2-10E86B1BA7A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4080" y="1573560"/>
              <a:ext cx="3790800" cy="289476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FA6E0AAE-1AD7-4EF5-93E2-10E86B1BA7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8240" y="1510200"/>
                <a:ext cx="3822120" cy="3021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6FF3FB5-E02B-44E2-8612-4E9954B32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9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31"/>
    </mc:Choice>
    <mc:Fallback xmlns="">
      <p:transition spd="slow" advTm="24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-vie1-1.xx.fbcdn.net/v/l/t35.0-12/14513679_10207473627378139_899667882_o.png?oh=2c2fb4ac7816e8282c51daf45c201b30&amp;oe=57F41ADD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0" y="455790"/>
            <a:ext cx="8787459" cy="567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96136" y="64533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Josef </a:t>
            </a:r>
            <a:r>
              <a:rPr lang="en-US" dirty="0" err="1"/>
              <a:t>Jur</a:t>
            </a:r>
            <a:r>
              <a:rPr lang="cs-CZ" dirty="0" err="1"/>
              <a:t>áň</a:t>
            </a:r>
            <a:r>
              <a:rPr lang="en-US" dirty="0"/>
              <a:t> 2016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7E334210-4137-492C-A276-2809F9B6082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1520" y="312840"/>
              <a:ext cx="3931920" cy="311652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7E334210-4137-492C-A276-2809F9B608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680" y="249480"/>
                <a:ext cx="3963240" cy="324324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99964943-6CBE-46AB-86ED-073454D8C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04"/>
    </mc:Choice>
    <mc:Fallback xmlns="">
      <p:transition spd="slow" advTm="2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Cenocyt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Osní část s přesleny bočních větévek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Víceletá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Proudění cytoplazmy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Inkrustace stélky CaCO</a:t>
            </a:r>
            <a:r>
              <a:rPr lang="cs-CZ" altLang="cs-CZ" sz="2400" baseline="-25000" dirty="0">
                <a:latin typeface="Calibri" panose="020F0502020204030204" pitchFamily="34" charset="0"/>
              </a:rPr>
              <a:t>3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Celulóza, </a:t>
            </a:r>
            <a:r>
              <a:rPr lang="cs-CZ" altLang="cs-CZ" sz="2400" dirty="0" err="1">
                <a:latin typeface="Calibri" panose="020F0502020204030204" pitchFamily="34" charset="0"/>
              </a:rPr>
              <a:t>mannan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Škrob a </a:t>
            </a:r>
            <a:r>
              <a:rPr lang="cs-CZ" altLang="cs-CZ" sz="2400" dirty="0" err="1">
                <a:latin typeface="Calibri" panose="020F0502020204030204" pitchFamily="34" charset="0"/>
              </a:rPr>
              <a:t>fruktan</a:t>
            </a:r>
            <a:r>
              <a:rPr lang="cs-CZ" altLang="cs-CZ" sz="2400" dirty="0">
                <a:latin typeface="Calibri" panose="020F0502020204030204" pitchFamily="34" charset="0"/>
              </a:rPr>
              <a:t> i v cytoplazmě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Haplontní</a:t>
            </a:r>
            <a:r>
              <a:rPr lang="cs-CZ" altLang="cs-CZ" sz="2400" dirty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Sporofyt jenom zygota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CCW-orientace</a:t>
            </a:r>
            <a:endParaRPr lang="cs-CZ" altLang="cs-CZ" sz="3000" i="1" dirty="0">
              <a:latin typeface="Calibri" panose="020F050202020403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40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F948E2E3-91FD-4940-8BCE-163BBB9B7D6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99520" y="5506560"/>
              <a:ext cx="5272920" cy="94860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F948E2E3-91FD-4940-8BCE-163BBB9B7D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3680" y="5443200"/>
                <a:ext cx="5304240" cy="10753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2CA58FF-7AD6-475C-8C60-6E3E591A1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60"/>
    </mc:Choice>
    <mc:Fallback xmlns="">
      <p:transition spd="slow" advTm="88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123926" y="6021288"/>
            <a:ext cx="4896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Acetabularia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acetabulum</a:t>
            </a:r>
          </a:p>
        </p:txBody>
      </p:sp>
      <p:pic>
        <p:nvPicPr>
          <p:cNvPr id="12290" name="Picture 2" descr="http://www.natuurlijkmooi.net/images/aceacea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0351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41</a:t>
            </a:fld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BE44519-E432-4717-80A6-31D59A9E1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40"/>
    </mc:Choice>
    <mc:Fallback xmlns="">
      <p:transition spd="slow" advTm="12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69412" y="6165304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Dasycladus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7170" name="Picture 2" descr="http://www.natuurlijkmooi.net/images/dasve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9" y="1700808"/>
            <a:ext cx="4994923" cy="37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5465363"/>
            <a:ext cx="3106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http://www.natuurlijkmooi.net</a:t>
            </a:r>
          </a:p>
        </p:txBody>
      </p:sp>
      <p:pic>
        <p:nvPicPr>
          <p:cNvPr id="7172" name="Picture 4" descr="http://deptsec.ku.edu/%7Eifaaku/jpg/Berger/Dasycladus-clavaeformis-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67817"/>
            <a:ext cx="18573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53607" y="5834695"/>
            <a:ext cx="2254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http://deptsec.ku.edu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42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D6096319-9FF0-4685-9F82-47761D772A2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976440" y="5184000"/>
              <a:ext cx="806760" cy="63576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D6096319-9FF0-4685-9F82-47761D772A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67080" y="5174640"/>
                <a:ext cx="825480" cy="654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78625A3-505F-4FA8-B6A5-208789CF2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9"/>
    </mc:Choice>
    <mc:Fallback xmlns="">
      <p:transition spd="slow" advTm="16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Diskovitá nebo vláknitá stélka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Mikrotubuly - 3</a:t>
            </a:r>
            <a:r>
              <a:rPr lang="en-US" altLang="cs-CZ" sz="2400" dirty="0">
                <a:latin typeface="Calibri" panose="020F0502020204030204" pitchFamily="34" charset="0"/>
                <a:cs typeface="Arial" charset="0"/>
              </a:rPr>
              <a:t>×</a:t>
            </a:r>
            <a:r>
              <a:rPr lang="cs-CZ" altLang="cs-CZ" sz="2400" dirty="0">
                <a:latin typeface="Calibri" panose="020F0502020204030204" pitchFamily="34" charset="0"/>
              </a:rPr>
              <a:t>2 a 4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Zploštěné </a:t>
            </a:r>
            <a:r>
              <a:rPr lang="cs-CZ" altLang="cs-CZ" sz="2400" dirty="0" err="1">
                <a:latin typeface="Calibri" panose="020F0502020204030204" pitchFamily="34" charset="0"/>
              </a:rPr>
              <a:t>zoidy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Fragmoplast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Hematochrom</a:t>
            </a:r>
            <a:r>
              <a:rPr lang="cs-CZ" altLang="cs-CZ" sz="2400" dirty="0">
                <a:latin typeface="Calibri" panose="020F0502020204030204" pitchFamily="34" charset="0"/>
              </a:rPr>
              <a:t> - sekundární karotenoidy a </a:t>
            </a:r>
            <a:r>
              <a:rPr lang="el-GR" altLang="cs-CZ" sz="2400" dirty="0">
                <a:latin typeface="Calibri" panose="020F0502020204030204" pitchFamily="34" charset="0"/>
                <a:cs typeface="Arial" charset="0"/>
              </a:rPr>
              <a:t>β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-karoten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Životní cyklus: </a:t>
            </a:r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haplontní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haplo-diplontní</a:t>
            </a:r>
            <a:endParaRPr lang="cs-CZ" altLang="cs-CZ" sz="2400" dirty="0">
              <a:latin typeface="Calibri" panose="020F0502020204030204" pitchFamily="34" charset="0"/>
              <a:cs typeface="Arial" charset="0"/>
            </a:endParaRP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Meiospory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: 2-bičíkaté nebo 4-bičíkaté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Kulovitá zoosporangia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  <a:cs typeface="Arial" charset="0"/>
              </a:rPr>
              <a:t>Aerické</a:t>
            </a:r>
            <a:r>
              <a:rPr lang="cs-CZ" altLang="cs-CZ" sz="2400" dirty="0">
                <a:latin typeface="Calibri" panose="020F0502020204030204" pitchFamily="34" charset="0"/>
                <a:cs typeface="Arial" charset="0"/>
              </a:rPr>
              <a:t> řasy</a:t>
            </a:r>
            <a:endParaRPr lang="cs-CZ" altLang="cs-CZ" sz="2400" dirty="0">
              <a:latin typeface="Calibri" panose="020F050202020403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43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2154817B-8581-4C5D-B88A-867DBA14666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67680" y="1543320"/>
              <a:ext cx="4950360" cy="377208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2154817B-8581-4C5D-B88A-867DBA1466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8320" y="1479960"/>
                <a:ext cx="4975560" cy="38448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FBEFE3D-F116-4979-8AFD-4B181E087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1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76"/>
    </mc:Choice>
    <mc:Fallback xmlns="">
      <p:transition spd="slow" advTm="113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1768" y="5733256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Trentepohlia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http://www.biolib.cz/IMG/GAL/1123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776"/>
            <a:ext cx="442041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bioref.lastdragon.org/Chlorophyta/Trentepohlia_abietina_02PM01_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2" y="1412776"/>
            <a:ext cx="4442998" cy="322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68021" y="4760694"/>
            <a:ext cx="3406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www.bioref.lastdragon.org</a:t>
            </a:r>
            <a:r>
              <a:rPr lang="cs-CZ" dirty="0"/>
              <a:t>/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9F8BD194-89F4-4C17-95B6-1B8D5D96199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82560" y="1996920"/>
              <a:ext cx="2440080" cy="255204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9F8BD194-89F4-4C17-95B6-1B8D5D96199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66720" y="1933560"/>
                <a:ext cx="2471400" cy="26787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014DA31-D490-4192-B291-4A197CE5C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06"/>
    </mc:Choice>
    <mc:Fallback xmlns="">
      <p:transition spd="slow" advTm="27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4338" name="Picture 2" descr="http://www.discoverlife.org/IM/I_MWS/0698/320/Phycopeltis_arundinacea,I_MWS698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412776"/>
            <a:ext cx="38404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63888" y="5157192"/>
            <a:ext cx="288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www.discoverlife.org</a:t>
            </a:r>
            <a:r>
              <a:rPr lang="cs-CZ" dirty="0"/>
              <a:t>/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99792" y="5949280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Phycopeltis</a:t>
            </a:r>
            <a:r>
              <a:rPr 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arundinacea</a:t>
            </a:r>
            <a:endParaRPr 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0B592C3-5F28-4ADA-AFB9-0725F334E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9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94"/>
    </mc:Choice>
    <mc:Fallback xmlns="">
      <p:transition spd="slow" advTm="33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Jednobuněčné a vláknité řasy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- CCW konfigurace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Mitóza uzavřená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Fykoplast</a:t>
            </a:r>
            <a:r>
              <a:rPr lang="cs-CZ" altLang="cs-CZ" sz="2400" dirty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Aplanospory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autospory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Často tvoří symbionty v lišejnících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Sladkovodní biotopy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46</a:t>
            </a:fld>
            <a:endParaRPr lang="cs-CZ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85C9EFB-C096-4DDD-BFD8-446223708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5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62"/>
    </mc:Choice>
    <mc:Fallback xmlns="">
      <p:transition spd="slow" advTm="86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5362" name="Picture 2" descr="http://www.lifesci.utexas.edu/research/utex/photogallery/Images/Trebouxia_erici_9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59438"/>
            <a:ext cx="6408712" cy="47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47</a:t>
            </a:fld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0E27ACC-2304-45F5-B7E8-802507417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2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33"/>
    </mc:Choice>
    <mc:Fallback xmlns="">
      <p:transition spd="slow" advTm="17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Trebouxia-lich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5" y="980728"/>
            <a:ext cx="7344494" cy="53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907704" y="260648"/>
            <a:ext cx="5545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-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lichenizovaná</a:t>
            </a:r>
            <a:endParaRPr lang="cs-CZ" alt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48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370776DE-3687-4C27-9320-393E0D49BDA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30440" y="1089360"/>
              <a:ext cx="3186000" cy="280404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370776DE-3687-4C27-9320-393E0D49BD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14600" y="1026000"/>
                <a:ext cx="3217320" cy="29307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E2778DA-C123-4E76-9E5F-B97C2B68F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9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4"/>
    </mc:Choice>
    <mc:Fallback xmlns="">
      <p:transition spd="slow" advTm="20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Chlorellales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635896" y="6138721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Chlorella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6386" name="Picture 2" descr="http://wholeintentions.com/wp-content/uploads/2013/01/H1955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1453816"/>
            <a:ext cx="5986636" cy="448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49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0BD4A8BA-A9E5-4E8F-B4FE-E8197D02187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84840" y="2783520"/>
              <a:ext cx="1330920" cy="147312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0BD4A8BA-A9E5-4E8F-B4FE-E8197D0218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75480" y="2774160"/>
                <a:ext cx="1356120" cy="1545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DFF9099-B0B0-4EA6-BB67-DFA2E6CC8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58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58"/>
    </mc:Choice>
    <mc:Fallback xmlns="">
      <p:transition spd="slow" advTm="49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Přehled systému </a:t>
            </a:r>
            <a:r>
              <a:rPr lang="cs-CZ" sz="3200" dirty="0" err="1">
                <a:solidFill>
                  <a:schemeClr val="accent1"/>
                </a:solidFill>
              </a:rPr>
              <a:t>Archaeplastida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Rhodophyta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AFF45B5E-8046-44B4-9B20-4A3EE7C4FCC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36640" y="1513080"/>
              <a:ext cx="2329200" cy="259200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AFF45B5E-8046-44B4-9B20-4A3EE7C4FC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0800" y="1449720"/>
                <a:ext cx="2360520" cy="27187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2F30C1B5-D99A-4652-ABD5-1F5064CBD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87"/>
    </mc:Choice>
    <mc:Fallback xmlns="">
      <p:transition spd="slow" advTm="5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Oocyst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6175"/>
            <a:ext cx="845978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Oocystales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50</a:t>
            </a:fld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D2FC0A2-7B6F-4258-8762-8A54EFADE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4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76"/>
    </mc:Choice>
    <mc:Fallback xmlns="">
      <p:transition spd="slow" advTm="1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Prasiolales</a:t>
            </a:r>
            <a:endParaRPr lang="cs-CZ" altLang="cs-CZ" sz="28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3635896" y="5991128"/>
            <a:ext cx="403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Prasiola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7410" name="Picture 2" descr="http://www.seaweedsofalaska.com/photos/seaweed/Prasiola_crispa_fi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93" y="2395533"/>
            <a:ext cx="2574707" cy="200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06463" y="5019780"/>
            <a:ext cx="359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www.seaweedsofalaska.com</a:t>
            </a:r>
            <a:r>
              <a:rPr lang="cs-CZ" dirty="0"/>
              <a:t>/</a:t>
            </a:r>
          </a:p>
        </p:txBody>
      </p:sp>
      <p:pic>
        <p:nvPicPr>
          <p:cNvPr id="17412" name="Picture 4" descr="http://www.seaweedsofalaska.com/photos/seaweed/Prasiola_crispa_fig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63" y="1825700"/>
            <a:ext cx="3062286" cy="29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eaweedsofalaska.com/photos/seaweed/Prasiola_crispa_fig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2629"/>
            <a:ext cx="3552329" cy="28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51</a:t>
            </a:fld>
            <a:endParaRPr lang="cs-CZ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87CF3CEA-C5D6-4348-AAED-ADFAC0546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17"/>
    </mc:Choice>
    <mc:Fallback xmlns="">
      <p:transition spd="slow" advTm="70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Bičíkovci, </a:t>
            </a:r>
            <a:r>
              <a:rPr lang="cs-CZ" altLang="cs-CZ" sz="2400" dirty="0" err="1">
                <a:latin typeface="Calibri" panose="020F0502020204030204" pitchFamily="34" charset="0"/>
              </a:rPr>
              <a:t>kapsální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dirty="0" err="1">
                <a:latin typeface="Calibri" panose="020F0502020204030204" pitchFamily="34" charset="0"/>
              </a:rPr>
              <a:t>kokální</a:t>
            </a:r>
            <a:r>
              <a:rPr lang="cs-CZ" altLang="cs-CZ" sz="2400" dirty="0">
                <a:latin typeface="Calibri" panose="020F0502020204030204" pitchFamily="34" charset="0"/>
              </a:rPr>
              <a:t>, vláknité řasy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Kinetozom</a:t>
            </a:r>
            <a:r>
              <a:rPr lang="cs-CZ" altLang="cs-CZ" sz="2400" dirty="0">
                <a:latin typeface="Calibri" panose="020F0502020204030204" pitchFamily="34" charset="0"/>
              </a:rPr>
              <a:t> - CW konfigurace převládá (DO u některých)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Bičíky bez </a:t>
            </a:r>
            <a:r>
              <a:rPr lang="cs-CZ" altLang="cs-CZ" sz="2400" dirty="0" err="1">
                <a:latin typeface="Calibri" panose="020F0502020204030204" pitchFamily="34" charset="0"/>
              </a:rPr>
              <a:t>mastigonem</a:t>
            </a:r>
            <a:r>
              <a:rPr lang="cs-CZ" altLang="cs-CZ" sz="2400" dirty="0">
                <a:latin typeface="Calibri" panose="020F0502020204030204" pitchFamily="34" charset="0"/>
              </a:rPr>
              <a:t>, stejně dlouhé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Chlamys 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Sporopolenin</a:t>
            </a:r>
            <a:r>
              <a:rPr lang="cs-CZ" altLang="cs-CZ" sz="2400" dirty="0">
                <a:latin typeface="Calibri" panose="020F0502020204030204" pitchFamily="34" charset="0"/>
              </a:rPr>
              <a:t> (</a:t>
            </a:r>
            <a:r>
              <a:rPr lang="cs-CZ" altLang="cs-CZ" sz="2400" i="1" dirty="0" err="1">
                <a:latin typeface="Calibri" panose="020F0502020204030204" pitchFamily="34" charset="0"/>
              </a:rPr>
              <a:t>Scenedesmus</a:t>
            </a:r>
            <a:r>
              <a:rPr lang="cs-CZ" altLang="cs-CZ" sz="2400" dirty="0">
                <a:latin typeface="Calibri" panose="020F0502020204030204" pitchFamily="34" charset="0"/>
              </a:rPr>
              <a:t>, </a:t>
            </a:r>
            <a:r>
              <a:rPr lang="cs-CZ" altLang="cs-CZ" sz="2400" i="1" dirty="0" err="1">
                <a:latin typeface="Calibri" panose="020F0502020204030204" pitchFamily="34" charset="0"/>
              </a:rPr>
              <a:t>Pediastrum</a:t>
            </a:r>
            <a:r>
              <a:rPr lang="cs-CZ" altLang="cs-CZ" sz="2400" dirty="0">
                <a:latin typeface="Calibri" panose="020F0502020204030204" pitchFamily="34" charset="0"/>
              </a:rPr>
              <a:t>) - fosilizace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Haplontní</a:t>
            </a:r>
            <a:r>
              <a:rPr lang="cs-CZ" altLang="cs-CZ" sz="2400" dirty="0">
                <a:latin typeface="Calibri" panose="020F0502020204030204" pitchFamily="34" charset="0"/>
              </a:rPr>
              <a:t> životní cyklus</a:t>
            </a:r>
          </a:p>
          <a:p>
            <a:pPr eaLnBrk="1" hangingPunct="1"/>
            <a:r>
              <a:rPr lang="cs-CZ" altLang="cs-CZ" sz="2400" dirty="0" err="1">
                <a:latin typeface="Calibri" panose="020F0502020204030204" pitchFamily="34" charset="0"/>
              </a:rPr>
              <a:t>Mitoza</a:t>
            </a:r>
            <a:r>
              <a:rPr lang="cs-CZ" altLang="cs-CZ" sz="2400" dirty="0">
                <a:latin typeface="Calibri" panose="020F0502020204030204" pitchFamily="34" charset="0"/>
              </a:rPr>
              <a:t> uzavřená</a:t>
            </a:r>
          </a:p>
          <a:p>
            <a:pPr eaLnBrk="1" hangingPunct="1"/>
            <a:r>
              <a:rPr lang="cs-CZ" altLang="cs-CZ" sz="2400" dirty="0">
                <a:latin typeface="Calibri" panose="020F0502020204030204" pitchFamily="34" charset="0"/>
              </a:rPr>
              <a:t>Kolonie, </a:t>
            </a:r>
            <a:r>
              <a:rPr lang="cs-CZ" altLang="cs-CZ" sz="2400" dirty="0" err="1">
                <a:latin typeface="Calibri" panose="020F0502020204030204" pitchFamily="34" charset="0"/>
              </a:rPr>
              <a:t>cenobium</a:t>
            </a:r>
            <a:endParaRPr lang="cs-CZ" altLang="cs-CZ" sz="2400" dirty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400" dirty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71600" y="12954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52</a:t>
            </a:fld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97A5224-A339-4B49-A46E-3D43E5D67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24"/>
    </mc:Choice>
    <mc:Fallback xmlns="">
      <p:transition spd="slow" advTm="114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876925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Chlamydomonas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569325" cy="792162"/>
          </a:xfrm>
          <a:noFill/>
        </p:spPr>
        <p:txBody>
          <a:bodyPr/>
          <a:lstStyle/>
          <a:p>
            <a:pPr eaLnBrk="1" hangingPunct="1"/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Chlamydomonadales</a:t>
            </a:r>
            <a:endParaRPr lang="cs-CZ" altLang="cs-CZ" sz="24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://web.mst.edu/%7Emicrobio/BIO221_2009/images_2009/chlamydomonas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9907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57849" y="3861048"/>
            <a:ext cx="20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http://web.mst.edu</a:t>
            </a:r>
          </a:p>
        </p:txBody>
      </p:sp>
      <p:pic>
        <p:nvPicPr>
          <p:cNvPr id="1028" name="Picture 4" descr="http://cronodon.com/images/Chlamydomonas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7" y="980728"/>
            <a:ext cx="55626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75855" y="5301208"/>
            <a:ext cx="5233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E578287C-0AEE-4880-AF96-2C45B31E9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2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65"/>
    </mc:Choice>
    <mc:Fallback xmlns="">
      <p:transition spd="slow" advTm="35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>
                <a:solidFill>
                  <a:srgbClr val="00B050"/>
                </a:solidFill>
                <a:latin typeface="Calibri" panose="020F0502020204030204" pitchFamily="34" charset="0"/>
              </a:rPr>
              <a:t>Volvocales</a:t>
            </a:r>
            <a:endParaRPr lang="cs-CZ" altLang="cs-CZ" sz="24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6195" y="6210300"/>
            <a:ext cx="8280400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>
                <a:solidFill>
                  <a:srgbClr val="00B050"/>
                </a:solidFill>
              </a:rPr>
              <a:t>Volvox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6146" name="Picture 2" descr="http://upload.wikimedia.org/wikipedia/commons/e/ee/Mikrofoto.de-volvox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58891" cy="29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icroscopy-uk.org.uk/mag/imgdec03/volv3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65" y="1556792"/>
            <a:ext cx="3714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95985" y="4618697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  <p:pic>
        <p:nvPicPr>
          <p:cNvPr id="6150" name="Picture 6" descr="http://www.microscopy-uk.org.uk/mag/imgdec03/volvoxflagella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45" y="4507651"/>
            <a:ext cx="3601769" cy="23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54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2E9A37E1-CA88-4C26-B61E-7CA5FAFF4BF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65600" y="2289600"/>
              <a:ext cx="4779360" cy="413532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2E9A37E1-CA88-4C26-B61E-7CA5FAFF4B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56240" y="2280240"/>
                <a:ext cx="4798080" cy="41540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D4E81B1-9EC5-449E-BB79-31968F5E4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1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76"/>
    </mc:Choice>
    <mc:Fallback xmlns="">
      <p:transition spd="slow" advTm="11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544" y="5949280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Desmodesmus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i="1" dirty="0" err="1">
                <a:solidFill>
                  <a:srgbClr val="00B050"/>
                </a:solidFill>
              </a:rPr>
              <a:t>sp</a:t>
            </a:r>
            <a:r>
              <a:rPr lang="cs-CZ" altLang="cs-CZ" i="1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2050" name="Picture 2" descr="http://cronodon.com/images/Scenedesmus_labe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536504" cy="46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5442287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  <p:pic>
        <p:nvPicPr>
          <p:cNvPr id="2052" name="Picture 4" descr="http://cfb.unh.edu/phycokey/Choices/Chlorophyceae/colonies/colonies_not_flagellated/SCENEDESMUS/Scenedesmus_03_600x473_nifty.c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510136" cy="27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292080" y="4437112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714EFF38-400E-4735-A5A0-4A8ABCE4611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95120" y="1573560"/>
              <a:ext cx="897480" cy="104904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714EFF38-400E-4735-A5A0-4A8ABCE461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85760" y="1564200"/>
                <a:ext cx="916200" cy="10677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35E9A0E-FB50-434A-8DDF-6CB4740F0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98"/>
    </mc:Choice>
    <mc:Fallback xmlns="">
      <p:transition spd="slow" advTm="60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rgbClr val="00B050"/>
                </a:solidFill>
              </a:rPr>
              <a:t>Pediastrum</a:t>
            </a:r>
            <a:r>
              <a:rPr lang="cs-CZ" altLang="cs-CZ" i="1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http://protist.i.hosei.ac.jp/pdb/images/Chlorophyta/Pediastrum/duplex/duplex_reticulat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5701302" cy="41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55576" y="515719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3076" name="Picture 4" descr="http://cfb.unh.edu/phycokey/Choices/Chlorophyceae/colonies/colonies_not_flagellated/PEDIASTRUM/Pediastrum_01_600x599_simplex_v_radians.nift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09" y="1556792"/>
            <a:ext cx="2518477" cy="25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251355" y="4104411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2A3B69E6-E796-4332-BA82-551AD4C8AD0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70080" y="2712960"/>
              <a:ext cx="3085200" cy="109980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2A3B69E6-E796-4332-BA82-551AD4C8AD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60720" y="2703600"/>
                <a:ext cx="3103920" cy="1118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31054B7-C4E0-47BE-B221-89A6C045A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9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7"/>
    </mc:Choice>
    <mc:Fallback xmlns="">
      <p:transition spd="slow" advTm="41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8683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>
                <a:solidFill>
                  <a:srgbClr val="00B050"/>
                </a:solidFill>
                <a:latin typeface="Calibri" panose="020F0502020204030204" pitchFamily="34" charset="0"/>
              </a:rPr>
              <a:t>Microsporales</a:t>
            </a:r>
            <a:endParaRPr lang="cs-CZ" altLang="cs-CZ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 descr="http://protist.i.hosei.ac.jp/pdb/images/Chlorophyta/Microspora/sp_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0684"/>
            <a:ext cx="4841047" cy="35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75630" y="509552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535566" y="5661025"/>
            <a:ext cx="82804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>
                <a:solidFill>
                  <a:srgbClr val="00B050"/>
                </a:solidFill>
              </a:rPr>
              <a:t>Microspora</a:t>
            </a:r>
            <a:r>
              <a:rPr lang="cs-CZ" altLang="cs-CZ" dirty="0">
                <a:solidFill>
                  <a:srgbClr val="00B050"/>
                </a:solidFill>
              </a:rPr>
              <a:t> </a:t>
            </a:r>
            <a:r>
              <a:rPr lang="cs-CZ" altLang="cs-CZ" dirty="0" err="1">
                <a:solidFill>
                  <a:srgbClr val="00B050"/>
                </a:solidFill>
              </a:rPr>
              <a:t>sp</a:t>
            </a:r>
            <a:r>
              <a:rPr lang="cs-CZ" altLang="cs-CZ" dirty="0">
                <a:solidFill>
                  <a:srgbClr val="00B050"/>
                </a:solidFill>
              </a:rPr>
              <a:t>.</a:t>
            </a:r>
            <a:endParaRPr lang="cs-CZ" altLang="cs-CZ" i="1" dirty="0">
              <a:solidFill>
                <a:srgbClr val="00B050"/>
              </a:solidFill>
            </a:endParaRPr>
          </a:p>
        </p:txBody>
      </p:sp>
      <p:pic>
        <p:nvPicPr>
          <p:cNvPr id="4100" name="Picture 4" descr="http://protist.i.hosei.ac.jp/pdb/images/chlorophyta/Microspora/sp_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2" y="1580684"/>
            <a:ext cx="4176235" cy="31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57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9BEBB000-6F7B-45E6-8243-640801B66F2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958000" y="2450880"/>
              <a:ext cx="2974320" cy="234000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9BEBB000-6F7B-45E6-8243-640801B66F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48640" y="2441520"/>
                <a:ext cx="2993040" cy="2358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5FB4AB8-034B-4D31-8245-8DF3EA439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8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94"/>
    </mc:Choice>
    <mc:Fallback xmlns="">
      <p:transition spd="slow" advTm="7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3200" dirty="0" err="1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3491" name="Picture 4" descr="Oedogonium-inic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" y="2492896"/>
            <a:ext cx="4104455" cy="31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539552" y="1772816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/>
              <a:t>Iniciální stadium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215776" y="63087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Oedogonium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  <a:endParaRPr lang="cs-CZ" altLang="cs-CZ" sz="3200" i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protist.i.hosei.ac.jp/pdb/images/Chlorophyta/Oedogonium/sp_3/sp_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3816424" cy="31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73013" y="5662604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58</a:t>
            </a:fld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AA4BE5A-BA03-4A66-8C42-ADEE087A6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7"/>
    </mc:Choice>
    <mc:Fallback xmlns="">
      <p:transition spd="slow" advTm="15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edogonium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8835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20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1"/>
                </a:solidFill>
              </a:rPr>
              <a:t>Oedogonium</a:t>
            </a:r>
            <a:r>
              <a:rPr lang="cs-CZ" altLang="cs-CZ" i="1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sp</a:t>
            </a:r>
            <a:r>
              <a:rPr lang="cs-CZ" altLang="cs-CZ" dirty="0"/>
              <a:t>.</a:t>
            </a:r>
            <a:endParaRPr lang="cs-CZ" altLang="cs-CZ" i="1" dirty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6877050" y="1989138"/>
            <a:ext cx="142875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Rukopis 1">
                <a:extLst>
                  <a:ext uri="{FF2B5EF4-FFF2-40B4-BE49-F238E27FC236}">
                    <a16:creationId xmlns:a16="http://schemas.microsoft.com/office/drawing/2014/main" id="{BE9FAB51-B427-4CA2-B361-458225F39D1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30160" y="3429000"/>
              <a:ext cx="1079280" cy="1069560"/>
            </p14:xfrm>
          </p:contentPart>
        </mc:Choice>
        <mc:Fallback xmlns="">
          <p:pic>
            <p:nvPicPr>
              <p:cNvPr id="2" name="Rukopis 1">
                <a:extLst>
                  <a:ext uri="{FF2B5EF4-FFF2-40B4-BE49-F238E27FC236}">
                    <a16:creationId xmlns:a16="http://schemas.microsoft.com/office/drawing/2014/main" id="{BE9FAB51-B427-4CA2-B361-458225F39D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20800" y="3419640"/>
                <a:ext cx="1098000" cy="10882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2933709-AA86-4034-BD10-F2AA88B0D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1"/>
    </mc:Choice>
    <mc:Fallback xmlns="">
      <p:transition spd="slow" advTm="16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Glaucophyta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/>
              <a:t>Cyanely</a:t>
            </a:r>
            <a:r>
              <a:rPr lang="cs-CZ" altLang="cs-CZ" sz="2400" dirty="0"/>
              <a:t> </a:t>
            </a:r>
          </a:p>
          <a:p>
            <a:r>
              <a:rPr lang="cs-CZ" altLang="cs-CZ" sz="2400" dirty="0"/>
              <a:t>Sladkovodní bičíkovci</a:t>
            </a:r>
          </a:p>
          <a:p>
            <a:r>
              <a:rPr lang="cs-CZ" altLang="cs-CZ" sz="2400" dirty="0"/>
              <a:t>Rozmnožování: </a:t>
            </a:r>
            <a:r>
              <a:rPr lang="cs-CZ" altLang="cs-CZ" sz="2400" dirty="0" err="1"/>
              <a:t>autospory</a:t>
            </a:r>
            <a:r>
              <a:rPr lang="cs-CZ" altLang="cs-CZ" sz="2400" dirty="0"/>
              <a:t>, zoospory</a:t>
            </a:r>
          </a:p>
          <a:p>
            <a:r>
              <a:rPr lang="cs-CZ" altLang="cs-CZ" sz="2400" dirty="0"/>
              <a:t>18 S </a:t>
            </a:r>
            <a:r>
              <a:rPr lang="cs-CZ" altLang="cs-CZ" sz="2400" dirty="0" err="1"/>
              <a:t>rRNA</a:t>
            </a:r>
            <a:r>
              <a:rPr lang="cs-CZ" altLang="cs-CZ" sz="2400" dirty="0"/>
              <a:t> – monofyletické, příbuzné s </a:t>
            </a:r>
            <a:r>
              <a:rPr lang="cs-CZ" altLang="cs-CZ" sz="2400" dirty="0" err="1"/>
              <a:t>Cryptophyta</a:t>
            </a:r>
            <a:r>
              <a:rPr lang="cs-CZ" altLang="cs-CZ" sz="2400" dirty="0"/>
              <a:t> a </a:t>
            </a:r>
            <a:r>
              <a:rPr lang="cs-CZ" altLang="cs-CZ" sz="2400" dirty="0" err="1"/>
              <a:t>Rhodophyta</a:t>
            </a:r>
            <a:endParaRPr lang="cs-CZ" altLang="cs-CZ" sz="2400" dirty="0"/>
          </a:p>
          <a:p>
            <a:r>
              <a:rPr lang="cs-CZ" sz="2400" i="1" dirty="0" err="1"/>
              <a:t>Cyanophora</a:t>
            </a:r>
            <a:r>
              <a:rPr lang="cs-CZ" sz="2400" i="1" dirty="0"/>
              <a:t> </a:t>
            </a:r>
            <a:r>
              <a:rPr lang="cs-CZ" sz="2400" i="1" dirty="0" err="1"/>
              <a:t>paradoxa</a:t>
            </a:r>
            <a:r>
              <a:rPr lang="cs-CZ" sz="2400" i="1" dirty="0"/>
              <a:t> - </a:t>
            </a:r>
            <a:r>
              <a:rPr lang="cs-CZ" sz="2400" dirty="0"/>
              <a:t>plankton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www.diark.org/img/species_pict/large/Cyanophora_paradoxa/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99"/>
            <a:ext cx="2202681" cy="14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8CA43992-F959-4A7D-8F14-23CCD456A7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88"/>
    </mc:Choice>
    <mc:Fallback xmlns="">
      <p:transition spd="slow" advTm="63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 descr="D:\bart\Varia\Logo_blauw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30163"/>
            <a:ext cx="8572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Nadpis 3"/>
          <p:cNvSpPr>
            <a:spLocks noGrp="1"/>
          </p:cNvSpPr>
          <p:nvPr>
            <p:ph type="title"/>
          </p:nvPr>
        </p:nvSpPr>
        <p:spPr>
          <a:xfrm>
            <a:off x="500063" y="642938"/>
            <a:ext cx="8229600" cy="1143000"/>
          </a:xfrm>
        </p:spPr>
        <p:txBody>
          <a:bodyPr/>
          <a:lstStyle/>
          <a:p>
            <a:pPr eaLnBrk="1" hangingPunct="1"/>
            <a:endParaRPr lang="cs-CZ" sz="3600"/>
          </a:p>
        </p:txBody>
      </p:sp>
      <p:pic>
        <p:nvPicPr>
          <p:cNvPr id="40966" name="Picture 2" descr="C:\Documents and Settings\Mišis\Plocha\diplomka final\diplomka\obrázky dipl\SEM diplo\AMS W33 06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7" name="TextovéPole 7"/>
          <p:cNvSpPr txBox="1">
            <a:spLocks noChangeArrowheads="1"/>
          </p:cNvSpPr>
          <p:nvPr/>
        </p:nvSpPr>
        <p:spPr bwMode="auto">
          <a:xfrm>
            <a:off x="1357313" y="0"/>
            <a:ext cx="6357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>
                <a:solidFill>
                  <a:schemeClr val="bg1"/>
                </a:solidFill>
                <a:latin typeface="Calibri" pitchFamily="34" charset="0"/>
              </a:rPr>
              <a:t>Děkuji za pozornost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0DA8E9E-CC3F-48F3-A91E-251B7E114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4"/>
    </mc:Choice>
    <mc:Fallback xmlns="">
      <p:transition spd="slow" advTm="6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eos.com/eukarya/plantae/images/Glaucocyst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4486223" cy="36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b.unh.edu/phycokey/Choices/Glaucophyceae/GLAUCOCYSTIS/Glaucocystis_02_600x450_nostochinearum_botany.natur.cuni.cz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21" y="3114675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7</a:t>
            </a:fld>
            <a:endParaRPr lang="cs-CZ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id="{E97A7B07-3D9E-4ABC-85B6-D4B8D1B74D2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32240" y="4064400"/>
              <a:ext cx="635400" cy="90828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E97A7B07-3D9E-4ABC-85B6-D4B8D1B74D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22880" y="4055040"/>
                <a:ext cx="654120" cy="927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8A509F5-F742-45AF-B5F0-64F7CF137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2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0"/>
    </mc:Choice>
    <mc:Fallback xmlns="">
      <p:transition spd="slow" advTm="22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Rhodophyta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Buněčná stěna - </a:t>
            </a:r>
            <a:r>
              <a:rPr lang="cs-CZ" altLang="cs-CZ" sz="2400" dirty="0" err="1"/>
              <a:t>polygalaktany</a:t>
            </a:r>
            <a:r>
              <a:rPr lang="cs-CZ" altLang="cs-CZ" sz="2400" dirty="0"/>
              <a:t> (agar, karagen)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Kalcifikace buněčné stěny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Rhodomorfin</a:t>
            </a:r>
            <a:r>
              <a:rPr lang="cs-CZ" altLang="cs-CZ" sz="2400" dirty="0"/>
              <a:t> - glykoprotein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d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Chloroplasty mají dvě obalné membrány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Zeaxantin</a:t>
            </a:r>
            <a:r>
              <a:rPr lang="cs-CZ" altLang="cs-CZ" sz="2400" dirty="0"/>
              <a:t>, lutein, karoteny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Thylakoidy</a:t>
            </a:r>
            <a:r>
              <a:rPr lang="cs-CZ" altLang="cs-CZ" sz="2400" dirty="0">
                <a:cs typeface="Arial" charset="0"/>
              </a:rPr>
              <a:t> nesrůstají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Thylakoidy-fykobilizomy</a:t>
            </a:r>
            <a:r>
              <a:rPr lang="cs-CZ" altLang="cs-CZ" sz="2400" dirty="0">
                <a:cs typeface="Arial" charset="0"/>
              </a:rPr>
              <a:t>- </a:t>
            </a:r>
            <a:r>
              <a:rPr lang="cs-CZ" altLang="cs-CZ" sz="2400" dirty="0" err="1">
                <a:cs typeface="Arial" charset="0"/>
              </a:rPr>
              <a:t>fykobiliproteiny</a:t>
            </a:r>
            <a:r>
              <a:rPr lang="cs-CZ" altLang="cs-CZ" sz="2400" dirty="0">
                <a:cs typeface="Arial" charset="0"/>
              </a:rPr>
              <a:t> (c-</a:t>
            </a:r>
            <a:r>
              <a:rPr lang="cs-CZ" altLang="cs-CZ" sz="2400" dirty="0" err="1">
                <a:cs typeface="Arial" charset="0"/>
              </a:rPr>
              <a:t>fykocyanin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allofykocyanin</a:t>
            </a:r>
            <a:r>
              <a:rPr lang="cs-CZ" altLang="cs-CZ" sz="2400" dirty="0">
                <a:cs typeface="Arial" charset="0"/>
              </a:rPr>
              <a:t>, r-</a:t>
            </a:r>
            <a:r>
              <a:rPr lang="cs-CZ" altLang="cs-CZ" sz="2400" dirty="0" err="1">
                <a:cs typeface="Arial" charset="0"/>
              </a:rPr>
              <a:t>fykocyanin</a:t>
            </a:r>
            <a:r>
              <a:rPr lang="cs-CZ" altLang="cs-CZ" sz="2400" dirty="0">
                <a:cs typeface="Arial" charset="0"/>
              </a:rPr>
              <a:t>, r-</a:t>
            </a:r>
            <a:r>
              <a:rPr lang="cs-CZ" altLang="cs-CZ" sz="2400" dirty="0" err="1">
                <a:cs typeface="Arial" charset="0"/>
              </a:rPr>
              <a:t>fykoerythrin</a:t>
            </a:r>
            <a:r>
              <a:rPr lang="cs-CZ" altLang="cs-CZ" sz="2400" dirty="0">
                <a:cs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Florideový</a:t>
            </a:r>
            <a:r>
              <a:rPr lang="cs-CZ" altLang="cs-CZ" sz="2400" dirty="0">
                <a:cs typeface="Arial" charset="0"/>
              </a:rPr>
              <a:t> škrob (v plazmě)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Floridozid</a:t>
            </a:r>
            <a:r>
              <a:rPr lang="cs-CZ" altLang="cs-CZ" sz="2400" dirty="0">
                <a:cs typeface="Arial" charset="0"/>
              </a:rPr>
              <a:t> - sacharid, osmoregulace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Sekundární metabolity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Žádné bičíky!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Potravinářský, farmaceutický průmysl</a:t>
            </a:r>
          </a:p>
          <a:p>
            <a:endParaRPr 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4A7AA453-7491-43C6-B1DD-46747BC90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513"/>
    </mc:Choice>
    <mc:Fallback xmlns="">
      <p:transition spd="slow" advTm="249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Rozmnožování ruduch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Nepohlavní: </a:t>
            </a:r>
            <a:r>
              <a:rPr lang="cs-CZ" sz="2400" dirty="0" err="1"/>
              <a:t>monosporami</a:t>
            </a:r>
            <a:endParaRPr lang="cs-CZ" sz="2400" dirty="0"/>
          </a:p>
          <a:p>
            <a:r>
              <a:rPr lang="cs-CZ" sz="2400" dirty="0"/>
              <a:t>Pohlavní: oogamie – vaječná b. (</a:t>
            </a:r>
            <a:r>
              <a:rPr lang="cs-CZ" sz="2400" dirty="0" err="1"/>
              <a:t>karpogon</a:t>
            </a:r>
            <a:r>
              <a:rPr lang="cs-CZ" sz="2400" dirty="0"/>
              <a:t>) je oplozena nepohyblivou samčí gametou (</a:t>
            </a:r>
            <a:r>
              <a:rPr lang="cs-CZ" sz="2400" dirty="0" err="1"/>
              <a:t>spermacií</a:t>
            </a:r>
            <a:r>
              <a:rPr lang="cs-CZ" sz="2400" dirty="0"/>
              <a:t>, které se tvoří v </a:t>
            </a:r>
            <a:r>
              <a:rPr lang="cs-CZ" sz="2400" dirty="0" err="1"/>
              <a:t>spermatangiích</a:t>
            </a:r>
            <a:r>
              <a:rPr lang="cs-CZ" sz="2400" dirty="0"/>
              <a:t>)</a:t>
            </a:r>
          </a:p>
          <a:p>
            <a:endParaRPr 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CD4E7895-B217-48ED-ABC1-F43ECF58D5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1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15"/>
    </mc:Choice>
    <mc:Fallback xmlns="">
      <p:transition spd="slow" advTm="53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1867</TotalTime>
  <Words>1506</Words>
  <Application>Microsoft Office PowerPoint</Application>
  <PresentationFormat>Předvádění na obrazovce (4:3)</PresentationFormat>
  <Paragraphs>328</Paragraphs>
  <Slides>60</Slides>
  <Notes>3</Notes>
  <HiddenSlides>0</HiddenSlides>
  <MMClips>60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4" baseType="lpstr">
      <vt:lpstr>Arial</vt:lpstr>
      <vt:lpstr>Calibri</vt:lpstr>
      <vt:lpstr>trebuchet ms</vt:lpstr>
      <vt:lpstr>Motiv systému Office</vt:lpstr>
      <vt:lpstr>Fylogeneze a diverzita řas a hub: 5. přednáška Glaucophyta, Rhodophyta, Chlorophyta</vt:lpstr>
      <vt:lpstr> Glaucophyta, Rhodophyta</vt:lpstr>
      <vt:lpstr>Systém</vt:lpstr>
      <vt:lpstr>Prezentace aplikace PowerPoint</vt:lpstr>
      <vt:lpstr>Přehled systému Archaeplastida</vt:lpstr>
      <vt:lpstr>Glaucophyta</vt:lpstr>
      <vt:lpstr>Prezentace aplikace PowerPoint</vt:lpstr>
      <vt:lpstr>Rhodophyta</vt:lpstr>
      <vt:lpstr>Rozmnožování ruduch</vt:lpstr>
      <vt:lpstr>Prezentace aplikace PowerPoint</vt:lpstr>
      <vt:lpstr>Ekologie</vt:lpstr>
      <vt:lpstr>Systém</vt:lpstr>
      <vt:lpstr>Prezentace aplikace PowerPoint</vt:lpstr>
      <vt:lpstr>Prezentace aplikace PowerPoint</vt:lpstr>
      <vt:lpstr>Prezentace aplikace PowerPoint</vt:lpstr>
      <vt:lpstr>Prezentace aplikace PowerPoint</vt:lpstr>
      <vt:lpstr>Porphyra (Nori) </vt:lpstr>
      <vt:lpstr> Chlorophyta</vt:lpstr>
      <vt:lpstr>Systém</vt:lpstr>
      <vt:lpstr>Prezentace aplikace PowerPoint</vt:lpstr>
      <vt:lpstr>Přehled systému Archaeplastida</vt:lpstr>
      <vt:lpstr> Viridiplantae</vt:lpstr>
      <vt:lpstr>Chlorophyta</vt:lpstr>
      <vt:lpstr>Chlorophyta</vt:lpstr>
      <vt:lpstr>Nepohlavní rozmnožování</vt:lpstr>
      <vt:lpstr>Pohlavní rozmnožování</vt:lpstr>
      <vt:lpstr>Mikrotubulární systémy v cytokinezi</vt:lpstr>
      <vt:lpstr>Systém, třídy</vt:lpstr>
      <vt:lpstr>Odd.: Chlorophyta  Třída: PRASINOPHYCEAE</vt:lpstr>
      <vt:lpstr>Prezentace aplikace PowerPoint</vt:lpstr>
      <vt:lpstr>Odd.: Chlorophyta Třída: Ulvophyceae  Řád: Ulvales</vt:lpstr>
      <vt:lpstr>Prezentace aplikace PowerPoint</vt:lpstr>
      <vt:lpstr>Odd.: Chlorophyta Třída: Ulvophyceae  Řád: Ulvales</vt:lpstr>
      <vt:lpstr>Třída: Cladophorophyceae</vt:lpstr>
      <vt:lpstr>Odd.: Chlorophyta Třída: Cladophorophyceae Řád: Cladophorales </vt:lpstr>
      <vt:lpstr>Třída: Bryopsydophyceae</vt:lpstr>
      <vt:lpstr>Odd.: Chlorophyta Třída: Bryopsidophyceae Řád: Bryopsidales </vt:lpstr>
      <vt:lpstr>Odd.: Chlorophyta Třída: Bryopsidophyceae  Řád: Bryopsidales</vt:lpstr>
      <vt:lpstr>Odd.: Chlorophyta Třída: Bryopsidophyceae Řád: Bryopsidales </vt:lpstr>
      <vt:lpstr>Třída: Dasycladophyceaee</vt:lpstr>
      <vt:lpstr>Odd.: Chlorophyta Třída: Dasycladophyceae  Řád: Dasycladales</vt:lpstr>
      <vt:lpstr>Odd.: Chlorophyta Třída: Dasycladophyceae  Řád: Dasycladales</vt:lpstr>
      <vt:lpstr>Třída: Trentepohliophyceae</vt:lpstr>
      <vt:lpstr>Odd.: Chlorophyta Třída: Trentepohliophyceae Řád: Trentepohliales</vt:lpstr>
      <vt:lpstr>Odd.: Chlorophyta Třída: Trentepohliophyceae Řád: Trentepohliales</vt:lpstr>
      <vt:lpstr>Třída: Trebouxiophyceae</vt:lpstr>
      <vt:lpstr>Odd.: Chlorophyta Třída: Trebouxiophyceae  Řád: Trebouxiales</vt:lpstr>
      <vt:lpstr>Prezentace aplikace PowerPoint</vt:lpstr>
      <vt:lpstr>Odd.: Chlorophyta Třída: Trebouxiophyceae  Řád: Chlorellales</vt:lpstr>
      <vt:lpstr>Odd.: Chlorophyta Třída: Trebouxiophyceae  Řád: Oocystales</vt:lpstr>
      <vt:lpstr>Odd.: Chlorophyta Třída: Trebouxiophyceae  Řád: Prasiolales</vt:lpstr>
      <vt:lpstr>Třída: Chlorophyceae</vt:lpstr>
      <vt:lpstr>Odd.: Chlorophyta Třída: Chlorophyceae Řád: Chlamydomonadales</vt:lpstr>
      <vt:lpstr>Odd.: Chlorophyta Třída: Chlorophyceae  Řád: Volvocales</vt:lpstr>
      <vt:lpstr>Odd.: Chlorophyta Třída: Chlorophyceae Řád: Chlorococcales</vt:lpstr>
      <vt:lpstr>Odd.: Chlorophyta Třída: Chlorophyceae Řád: Chlorococcales</vt:lpstr>
      <vt:lpstr>Odd.: Chlorophyta Třída: Chlorophyceae  Řád: Microsporales</vt:lpstr>
      <vt:lpstr>Odd.: Chlorophyta Třída: Chlorophyceae  Řád: Oedogoniales</vt:lpstr>
      <vt:lpstr>Odd.: Chlorophyta Třída: Chlorophyceae Řád: Oedogoniales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Barbora Hutňan Chattová</cp:lastModifiedBy>
  <cp:revision>114</cp:revision>
  <dcterms:created xsi:type="dcterms:W3CDTF">2012-09-10T15:35:35Z</dcterms:created>
  <dcterms:modified xsi:type="dcterms:W3CDTF">2020-10-30T12:25:00Z</dcterms:modified>
</cp:coreProperties>
</file>