
<file path=[Content_Types].xml><?xml version="1.0" encoding="utf-8"?>
<Types xmlns="http://schemas.openxmlformats.org/package/2006/content-types">
  <Default Extension="gif" ContentType="image/gi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Action1.xml" ContentType="application/vnd.ms-office.inkAction+xml"/>
  <Override PartName="/ppt/ink/inkAction2.xml" ContentType="application/vnd.ms-office.inkAction+xml"/>
  <Override PartName="/ppt/ink/inkAction3.xml" ContentType="application/vnd.ms-office.inkAction+xml"/>
  <Override PartName="/ppt/ink/inkAction4.xml" ContentType="application/vnd.ms-office.inkAction+xml"/>
  <Override PartName="/ppt/ink/inkAction5.xml" ContentType="application/vnd.ms-office.inkAction+xml"/>
  <Override PartName="/ppt/ink/inkAction6.xml" ContentType="application/vnd.ms-office.inkAction+xml"/>
  <Override PartName="/ppt/ink/inkAction7.xml" ContentType="application/vnd.ms-office.inkAction+xml"/>
  <Override PartName="/ppt/ink/inkAction8.xml" ContentType="application/vnd.ms-office.inkAction+xml"/>
  <Override PartName="/ppt/ink/inkAction9.xml" ContentType="application/vnd.ms-office.inkAction+xml"/>
  <Override PartName="/ppt/ink/inkAction10.xml" ContentType="application/vnd.ms-office.inkAction+xml"/>
  <Override PartName="/ppt/ink/inkAction11.xml" ContentType="application/vnd.ms-office.inkAction+xml"/>
  <Override PartName="/ppt/ink/inkAction12.xml" ContentType="application/vnd.ms-office.inkAction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8"/>
  </p:notesMasterIdLst>
  <p:sldIdLst>
    <p:sldId id="343" r:id="rId2"/>
    <p:sldId id="344" r:id="rId3"/>
    <p:sldId id="345" r:id="rId4"/>
    <p:sldId id="346" r:id="rId5"/>
    <p:sldId id="347" r:id="rId6"/>
    <p:sldId id="348" r:id="rId7"/>
    <p:sldId id="349" r:id="rId8"/>
    <p:sldId id="350" r:id="rId9"/>
    <p:sldId id="351" r:id="rId10"/>
    <p:sldId id="352" r:id="rId11"/>
    <p:sldId id="353" r:id="rId12"/>
    <p:sldId id="354" r:id="rId13"/>
    <p:sldId id="355" r:id="rId14"/>
    <p:sldId id="356" r:id="rId15"/>
    <p:sldId id="357" r:id="rId16"/>
    <p:sldId id="358" r:id="rId17"/>
    <p:sldId id="359" r:id="rId18"/>
    <p:sldId id="360" r:id="rId19"/>
    <p:sldId id="361" r:id="rId20"/>
    <p:sldId id="362" r:id="rId21"/>
    <p:sldId id="363" r:id="rId22"/>
    <p:sldId id="364" r:id="rId23"/>
    <p:sldId id="365" r:id="rId24"/>
    <p:sldId id="366" r:id="rId25"/>
    <p:sldId id="367" r:id="rId26"/>
    <p:sldId id="370" r:id="rId27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44" autoAdjust="0"/>
    <p:restoredTop sz="94660"/>
  </p:normalViewPr>
  <p:slideViewPr>
    <p:cSldViewPr>
      <p:cViewPr varScale="1">
        <p:scale>
          <a:sx n="85" d="100"/>
          <a:sy n="85" d="100"/>
        </p:scale>
        <p:origin x="1662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60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28.36879" units="1/cm"/>
          <inkml:channelProperty channel="Y" name="resolution" value="28.30189" units="1/cm"/>
          <inkml:channelProperty channel="T" name="resolution" value="1" units="1/dev"/>
        </inkml:channelProperties>
      </inkml:inkSource>
      <inkml:timestamp xml:id="ts0" timeString="2020-10-20T12:45:31.302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act:action type="add" startTime="5507">
    <iact:property name="dataType"/>
    <iact:actionData xml:id="d0">
      <inkml:trace xmlns:inkml="http://www.w3.org/2003/InkML" xml:id="stk0" contextRef="#ctx0" brushRef="#br0">10921 4259 0</inkml:trace>
    </iact:actionData>
  </iact:action>
  <iact:action type="add" startTime="6520">
    <iact:property name="dataType"/>
    <iact:actionData xml:id="d1">
      <inkml:trace xmlns:inkml="http://www.w3.org/2003/InkML" xml:id="stk1" contextRef="#ctx0" brushRef="#br0">10165 5519 0</inkml:trace>
    </iact:actionData>
  </iact:action>
  <iact:action type="add" startTime="8613">
    <iact:property name="dataType"/>
    <iact:actionData xml:id="d2">
      <inkml:trace xmlns:inkml="http://www.w3.org/2003/InkML" xml:id="stk2" contextRef="#ctx0" brushRef="#br0">9997 6752 0</inkml:trace>
    </iact:actionData>
  </iact:action>
  <iact:action type="add" startTime="11348">
    <iact:property name="dataType"/>
    <iact:actionData xml:id="d3">
      <inkml:trace xmlns:inkml="http://www.w3.org/2003/InkML" xml:id="stk3" contextRef="#ctx0" brushRef="#br0">2548 8041 0,'0'0'89,"0"0"-79,56 0 3,-28 0-2,28 0-1,0 0 0,-28 0 0,0 0-3,28 0 6,-28 0-2,0 0-2,0 0-1,0 0 4,0 0-4,0 0 2,0 0 3,28 0-3,-28 0 0,0 0-2,0 0 4,0 0-4,0 0 2,0 0 0,0 0 3,0 0-5,28 0 4,-28 0-5,0 0 3,28 0 3,-28 0-3,0 0-2,28 0 2,-28 0 0,28 0 3,-28 0-6,28 0 6,-56 0-5,56 0 2,-28 0 0,0 0 0,28 0 2,-28 0-2,0 28-2,56-28 2,-56 0 0,28 0 0,-28 0 1,56 0-1,-28 0 0,0 0 0,0 0 0,28 0 0,0 0 0,0 28 0,-28-28 0,0 0 1,0 0 0,-28 0-2,56 0 1,-56 28 0,28-28 0,-28 0 2,28 0-4,-28 0 2,28 0 3,0 0-4,-56 0 0,28 0 254,56 0-253,-28 0 3,0 0-3,0 0-3,0 0 4,28 0-1,-28 0 0,0 0 2,0 0-3,0 0 1,-28 0 2,1 0-4,27 0 2,-56 0 0,28 0 3,0 0-6,-28 0 3,28 0 0,0 0 1,28 0 1,-56 0-4,28 0 4,56 0-1,-56 0-2,0 0-1,28 0 4,-28 0-1,0 0-1,0 0-2,28 0 4,-28 0-1,0 0-4,28 0 3,-28-28 1,0 28 0,56 0-2,-28 0 1,28 0 0,-28 0 2,0 0-4,28 0 2,-28 0 0,-28 0 1,0 0 1,28 0-5,-56 0 4,28 0 1,28 0-1,-56 0-4,56 0 5,-56 0-4,28 0 5,-28 0-5,28 0 2,0 0 20</inkml:trace>
    </iact:actionData>
  </iact:action>
  <iact:action type="add" startTime="14080">
    <iact:property name="dataType"/>
    <iact:actionData xml:id="d4">
      <inkml:trace xmlns:inkml="http://www.w3.org/2003/InkML" xml:id="stk4" contextRef="#ctx0" brushRef="#br0">2520 9189 0,'0'28'50,"0"-28"-41,28 0 2,28 0-1,84 28 1,-28-28-2,84 28 1,0 0 0,0-28 0,0 28 1,-28 0-2,-28-28 1,28 0 3,-28 28-5,28-28 4,56 28-4,-28 0 5,56 0-3,-56 0 0,0-28 0,-84 0-3,56 28 4,-56-28-1,-28 0 5,1 0-7,-57 0-1,28 0 338,28 0-335,0 0 2,-28 0-2,0 0-2,28 0 2,-28 0 0,28 0 0,28 0 0,-28 0 0,-28 0 0,0 0 2,28 0 0,-56 0-3,84-28 2,-56 28-2,0 0 2,0-28-4,28 28 3,-28 0 2,28 0-4,-28 0 4,0 0-4,0 0 3,0 0 1,28-28-3,-56 28 1,28 0 0,0 0 1,0 0-1,-28 0 0,28-28 0,0 28 0,-28 0 0,28 0 1,-28 0-2,56 0 1,-56 0 0,28 0 1,-28 0-1,28 0 0,-56 0 0,56 0-1,-28 0 2,-28 0-2,56 0 1,-28 0 0,0 0 2,0 0-3,0 0 2,0 0-1,28 0-1,-28 0 1,0 0 0,0 0 1,0 0 0,28-28-3,-28 28 3,-28 0-1,28 0 0,0 0 0</inkml:trace>
    </iact:actionData>
  </iact:action>
  <iact:action type="add" startTime="17044">
    <iact:property name="dataType"/>
    <iact:actionData xml:id="d5">
      <inkml:trace xmlns:inkml="http://www.w3.org/2003/InkML" xml:id="stk5" contextRef="#ctx0" brushRef="#br0">7701 8153 0</inkml:trace>
    </iact:actionData>
  </iact:action>
  <iact:action type="add" startTime="18440">
    <iact:property name="dataType"/>
    <iact:actionData xml:id="d6">
      <inkml:trace xmlns:inkml="http://www.w3.org/2003/InkML" xml:id="stk6" contextRef="#ctx0" brushRef="#br0">9829 9301 0</inkml:trace>
    </iact:actionData>
  </iact:action>
</iact:actions>
</file>

<file path=ppt/ink/inkAction10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60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28.36879" units="1/cm"/>
          <inkml:channelProperty channel="Y" name="resolution" value="28.30189" units="1/cm"/>
          <inkml:channelProperty channel="T" name="resolution" value="1" units="1/dev"/>
        </inkml:channelProperties>
      </inkml:inkSource>
      <inkml:timestamp xml:id="ts0" timeString="2020-10-20T12:52:12.634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  <inkml:brush xml:id="br1">
      <inkml:brushProperty name="width" value="0.08819" units="cm"/>
      <inkml:brushProperty name="height" value="0.35278" units="cm"/>
      <inkml:brushProperty name="color" value="#0070C0"/>
      <inkml:brushProperty name="tip" value="rectangle"/>
      <inkml:brushProperty name="rasterOp" value="maskPen"/>
    </inkml:brush>
  </inkml:definitions>
  <iact:action type="add" startTime="9227">
    <iact:property name="dataType"/>
    <iact:actionData xml:id="d0">
      <inkml:trace xmlns:inkml="http://www.w3.org/2003/InkML" xml:id="stk0" contextRef="#ctx0" brushRef="#br0">11649 5043 0,'0'0'69,"0"28"-58,0-28-1,0 28 1,0-28-2,-28 28 4,28 0-4,0 0 0,0-28 1,0 28 10,0 0-8,0-28-3,0 28 0,0 0 1,0 0 1,0 0-1,0-28 0,0 56 2,0-56-4,0 28 2,0 0 0,0 0 2,0 28-4,0-56 2,0 28 2,0 28-2,0-56-1,0 56 1,0-56 0,0 28 0,0 0 2,0 0-2,0 0-1,0 0 1,0 0 1,-28 28-2,28-56 1,-28 56 0,28 0 0,-28-28 3,28 1-5,0 27 2,0-28 1,0 0 0,-28 28-1,28-56-2,0 56 2,0-28 0,0 28 1,0 0 0,0 0-2,0 56 1,0-56 0,0 0 0,0 0 2,0-28-4,0 28 2,0-56 1,0 56-1,0-56 0,-28 28 0,28 0 0,0 0 3,0-28-6,0 28 3,-28 28 2,28 0-2,-28-28 1,28 28-1,0 0-1,0-28 2,0 28-1,0 0 0,0-28 0,-28 0-2,28 28 3,-28-28-1,28 0 2,0 0-4,0 0 4,-28-28-1,0 28 229,0 28-226,0 0-7,0 28 5,-56 29-1,28-29-3,28 0 3,-28-28 0,28 0-1,0 0 1,0 0-1,0 0-3,28 0 3,-28 28 2,0 0-3,0-28 0,28 0 4,-28 28-3,0 0 0,0-28 1,28 0-4,0-28 3,0 28 0,-28-28 3,28 28-5,0-28 1,0 0 4,0 0-3,0 0 1,0 0-2,0 56 1,0 0-2,28 28 2,0-28 0,0 56 2,28-27-2,0 27-2,0 0 2,0-56 1,-56 0 0,56 0-2,0 28 1,-56-56 0,28 0 2,0 28-3,0 0 1,0-28 1,-28 0-2,0 0 2,0 28-2,28-84 3,-28 28-2,0 28-2,0-56 2,0 56 0,0-56 1,0 28-1,0 0 1,0 0 0,0-28-3,0 28 2,0-28 1,0 56 255,0 56-256,0 84-1,0 1 1,0 83 1,0-140-4,0 28 6,0-28-3,0-56-2,0 0 4,0 28-4,-28-28 5,28 0-3,0 0 0,0-28 2,-28 0-7,28 0 8,-28 0-3,28-56-2,0 28 2,0 0 2,0-28-4,0 0 3,-28 0-2,0 28 1,-28 0 0,-28-28 3,-28 0-3,0 0-2,-84 28 2,56-28 2,-56 0-1,0 0-1,28 0-2,28 0 2,0 0 0,-28-28 3,56-56-4,-56 28-1,0-28 5,-56 0-6,56 0 5,0-56-1,0 56-3,28-28 5,28 28-4,0-28 1,0 0-2,0-28 2,0 28 1,-28-56-2,28-28 1,-56-57 2,56 1-2,0 56 0,-28-28-1,28 0 1,0-28 0,0 0 0,0-28 2,28-29-2,56 57-2,-56-84 4,56 0-3,28 0 2,0 0-1,0 55-1,0 1 1,28 56 0,28 28 1,-28 56-2,0 84 2,0 56 205,28-56-206,0-56 0,56-28-3,56-56 7,0-28-8,56-1 4,28-55 4,28 28-7,28 28 2,-56 0 1,-56 56 2,56 0-3,-56 56 1,-28 28 0,56 0 0,-56 28 0,0 0 0,-56 28 2,28-29-4,-56 29 3,-28 0-1,0 28 0,28-28 1,0 0 0,0 28-3,0-28 4,0 28-2,0 0 0,0 0-1,-28 0 2,28 0-2,0 28 1,-28 0 0,-28 0 0,28 0 0,-28-28 3,28 28-5,-56 0 2,28-28 0,0 29 0,0-1 0,-28 28 2,28-56-4,0 56 6,-28-28-5,28 0 0,-28-28 0,0 28 2,0 0-2,0 0 1,28 0 2,-28-28-4,0 28 3,0-28-1,0 28 0,28 0 10,-28-28-10,0 28 10,0-28-10,0 0 0,0 28 3,28 0-5,-28-28 12,28 28-10,-28-28 0,0 28 1,28-28-2,0 0 2,-28 28-1,0 0 0,28-28 2,-28 0-4,0 28 2,28-28 10,0 28 1,-28 0-1,28-28-10,-28 0 71,0 28-66,0-28 1,0 28 7,28-28-6,-28 0 3,0 28 24,0 0-27,0 0-6,0 0 1</inkml:trace>
    </iact:actionData>
  </iact:action>
  <iact:action type="add" startTime="18202">
    <iact:property name="dataType"/>
    <iact:actionData xml:id="d1">
      <inkml:trace xmlns:inkml="http://www.w3.org/2003/InkML" xml:id="stk1" contextRef="#ctx0" brushRef="#br0">11817 8825 0,'0'0'130,"0"0"-120,-56 0 1,56 0-1,-28 0 0,0-28 2,0 28-4,28 0 2,-28 0 0,28 0 0,-28 0 2,0-28-3,28 28 1,-28 0 10,28 0-10,-28 0 2,0 0 6,28 0-7,-28 0 1,28 0-4,-28 0 12,28 0-10,-28 0 1,0 0 10,28 0-12,-28 0 1,28 0 0,-28 0 12,0 0-14,28 0 12,-28 0-10,28 0 11,-28 0-11,28 0 10,-28 0 13,28 0-25,-28 0 4,28 0 36,0 0-27,-28 0 19,28 28-17,0-28 15,0 28-28,-28-28 43,28 0-45,0 28 32,0-28-19,0 28 1,0 0-4,0-28 2,0 28 10,0-28-9,0 28-9,0-28 6,0 28 12,0 0-7,0-28-5,0 28 2,0-28 1,0 28-1,0 0 2,0-28 6,0 28-5,0-28-5,0 28 2,0-28 0,0 28-7,0 0-6,0-28 4,0 28 9,0-28-10,0 28 2,0 0-1,0-28 6,0 28-7,28-28 3,-28 28 5,0-28-8,0 0 0,28 28 10,-28 0 0,28-28-6,-28 0 3,28 0 3,-28 0 1,0 28-11,28-28-1,-28 0 2,28 0-1,0 28 0,-28-28 0,28 0 12,-28 0-14,28 0 4,0 0 6,-28 0-7,28 28 0,-28-28-2,28 0 11,-28 0 0,28 0-10,0 0 11,-28 0-11,28 0 10,-28 0-10,28 0 1,0 0-2,-28 0 1,28 0 0,-28 0 1,28 0 2,-28 0-6,28 0 5,0 0 8,-28 0-11,28 0 10,-28 0-8,28 0 11,0 0-14,-28 0 12,28 0-10,-28 0 11,28 0-10,-28-28 62,28 28-63,-28-28-1,28 0-1,-28 0 3,0 0 1,0 28-5,28-28 6,-28 0-6,0 28 4,0-28-1,0 28 30,28-28-30,-28 0 3,0 28-5,0-28 4,0 28-4,0-28 32,0 28-29,0-28-1,0 0 0,0 28 1,0-28 29,0 28-30,0-28 0,0 0 3,0 28-6,-28-28 3,28 28 0,0-28 3,0 28-6,-28-28 95,0 28-78,28 0-8,-28-28-5,28 28 8,-28 0-7,28 0-4,0 0 3,-28 0-1,0 0 0,28-28 0,-28 28 0,-28 0 0,56 0 0,-28 0 0,0 0 0,0 0 0,28 0 1,-28 0 1,0 0-4,28 0 2,-28 0 2,28 0-4,-28 0 4,28-28-2,-28 28 0,0 0-1,28 0 1,-28 0 1,28 0-2,-28 0 1,0 0 0,28 0 1,-28 0-2,28 0 2,-56 0 11,56 0-14,-28 0 2,28 0 10,-28 0-6,28 0-7,-28 0 3,0 0 11,28 0-2,-28 0 1,28 0-10,0 0 11,0 28-11,0-28 10,-28 56-8,28-56-4,0 28 2,0 0 0,-28 0 0,28 0 1,0 0-1,0 0 0,0 0 1,0 0-2,0-28 1,0 28 0,0-28 1,0 28 1,0-28-4,0 28 2,28 0 10,-28-28-10,0 0 1,0 28-2,28-28 12,-28 28-1,0-28-10,0 28 1,28-28-2,-28 0 2,0 0-1,28 28-1,0-28 2,-28 0-1,28 0 0,-28 28 0,56-28 0,-56 0 1,28 0-2,0 0 1,0 0 1,0 28-1,-28-28 0,28 0 2,0 0-1,-28 0 7,28 0-7,-28 0-2,28 0 1,-28 0 10,28 0-10,0 0 12,-28 0-14,28 0 4,-28 0-3,28 0 1,0 0 2,-28 0 6,28 0-6,-28 0-4,28 0 2,-28 0 1,28 0-1,0 0 12,-28 0-14,0 0 2,28 0 0,-28 0 0,28 0 0,0-28 13,-28 28-5,0-28 2,0 28 1,0-28-1,0 0 2,0 28-14,0-28 2,0 28 63,0-28-35</inkml:trace>
    </iact:actionData>
  </iact:action>
  <iact:action type="add" startTime="30192">
    <iact:property name="dataType"/>
    <iact:actionData xml:id="d2">
      <inkml:trace xmlns:inkml="http://www.w3.org/2003/InkML" xml:id="stk2" contextRef="#ctx0" brushRef="#br1">11313 10282 0,'0'0'29,"0"28"-19,0 84 0,0-56 0,28 28 3,-28-28-5,28 28 4,-28 0-5,28 0 4,-28 0-1,0 0 2,28-28-2,-28 0-2,28 0 2,0 28 3,-28-56-3,0 28-2,0-28 2,0 56 1,0-56-2,28 56 1,-28-28 0,0 28 0,0-56 1,28 1-1,-28-1 0,0 0 0,0 0 2,0-28-4,0 28 4,0 0-1,0 0-3,0 28 2,0-28 0,0 0 0,0 28 0,0-28 0,0 0 3,0 0-4,0 0 2,0 0-4,0 0 4,0 0 1,0 0-4,0-28 2,0 56 0,0-56 1,0 28 0,0 0-2,0 0 0,0 0 2,0-28-1,0 28 0,0 0 2,-28 0-4,28-28 2,0 56 3,0-56-6,0 28 4,0-28-1,0-28 131,0-112-127,0-28-4,0 56 0,0-56 0,0 84 0,0 28-2,0 0 1,0 0 1,0-1 1,0 29-1,0 0 2,0-28-4,0 56 2,0-56 0,0 28 0,0 0 3,0-28-6,0 28 3,0-28 1,0 0 1,0 0-2,0-28-2,0 28 2,0 0 1,0 0-2,0 0 1,0-28 1,0 28-1,0 0 0,0 0 0,0 0 0,0 0 0,0 0 0,0 0 1,0 28-1,0-28 0,0 0 2,0 28-4,0 0 5,0 0-6,0 28 3</inkml:trace>
    </iact:actionData>
  </iact:action>
  <iact:action type="add" startTime="32175">
    <iact:property name="dataType"/>
    <iact:actionData xml:id="d3">
      <inkml:trace xmlns:inkml="http://www.w3.org/2003/InkML" xml:id="stk3" contextRef="#ctx0" brushRef="#br1">11565 8013 0,'0'-57'92,"0"-27"-82,0 0 1,0 0-3,0 0 3,0 28 0,28 0-4,-28 0 4,0-28-1,28 0 2,0 0-1,-28 0-1,0 0 0,0 28 0,0 0-3,28 28 3,-28-28 1,0 28 0,0 0-2,0 0 1,0 0 0,0 0 4,28-56-4,-28 28-3,0 0 3,0 0 0,0 0 3,0-28-6,0 28 3,0 28 0,0-28 0,0-28 0,0 55 2,0 1-2,0-28-2,0-28 2,0 56 1,0-28 1,0 0-3,0 0 0,0-28 1,0 56 2,0-28-4,0 0 2,0 0 1,0 28-1,0 0 0,0-28 0,0 56 0,0-28 0,0 28 92,0-28-52,0 28 81,0 84-118,0-28-3,0 0 0,0 0-2,0 0 4,0 0-2,0 28 0,0-56 0,0 0 0,0 28-1,0 0 3,0 0-1,0 0-4,0 0 3,0 29 2,0-29-2,0 0-1,0-28 1,0 28 0,0-28 0,0-28 0,0 56 2,0-56-4,0 28 5,0 28-6,0-28 4,0 28 1,0 0-2,0 0-2,0-28 2,0 0 0,0 28 0,0-28 0,0 28 2,0 0-3,0 0 2,-28-28-2,28 0 1,0 28 2,0-56-4,0 56 2,-28-56 2,28 28-3,0 28 1,0-56 0,0 56 0,-28-56 2,28 28-4,0 0 5,0 0-4,-28-28 0,28 28 1,0 28 0,0-56 0,0 56 0,0-28 0,-28 0 1,28 0-2,0 0 1,0 0 3</inkml:trace>
    </iact:actionData>
  </iact:action>
</iact:actions>
</file>

<file path=ppt/ink/inkAction1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60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28.36879" units="1/cm"/>
          <inkml:channelProperty channel="Y" name="resolution" value="28.30189" units="1/cm"/>
          <inkml:channelProperty channel="T" name="resolution" value="1" units="1/dev"/>
        </inkml:channelProperties>
      </inkml:inkSource>
      <inkml:timestamp xml:id="ts0" timeString="2020-10-20T12:52:12.634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act:action type="add" startTime="6146">
    <iact:property name="dataType"/>
    <iact:actionData xml:id="d0">
      <inkml:trace xmlns:inkml="http://www.w3.org/2003/InkML" xml:id="stk0" contextRef="#ctx0" brushRef="#br0">16298 9918 0,'-28'0'11,"28"0"-3,-28 0 4,28 0-4,-56 0 3,56 0-2,-28 0 1,0 0 0,0 0 0,0-28 1,28 28-1,-28 0 0,0 0 0,0 0 0,28 0 1,-56 0-1,28 0 0,0 0 2,-28 0-2,28-29 0,0 29-2,-28 0 2,28 0 3,0 0-6,0 0 6,28 0-5,-28 0 4,0 0-4,28 0 2,-28 0 2,0 0-4,0 0 2,0 0 2,28 0-4,-56 0 4,56 0-3,-28 0 1,28 0 1,-28 0-2,28 0 1,-28 0 0,0 0 3,28 0-5,-28 0 2,28 0 0,-56 29 0,56-29 0,-28 0 3,28 0-6,-28 28 3,0-28 1,28 28-1,-28-28 1,28 0-2,-28 0 1,0 28 0,28-28 0,-28 0 0,28 0 1,-28 0-2,0 0 2,0 28-1,28-28 1,-28 0 12,28 0-15,-28 0 3,0 0-1,28 0-2,-28 28 5,28-28-4,-56 28-1,56-28 3,-28 0 1,-28 28-2,28-28-2,0 28 5,28-28-6,-56 0 3,56 0 1,-28 28 1,28-28-4,-28 0 2,0 28 3,0-28-3,28 28 0,-56-28 1,56 28-4,-28-28 2,0 0 4,0 28-6,28 0 6,-28-28-6,0 0 3,0 28 1,28-28-1,0 28 0,-28 0 0,28 0 2,0-28-4,0 56 2,0-56 1,-28 28-2,28-28 2,0 56-1,0-56 0,0 28 0,0 0 0,0 0 2,0-28-4,0 28 2,0-28 1,0 28 0,0 0-1,0-28-1,0 28 1,0-28 0,0 28 0,0-28 10,0 28-9,0 0 0,0-28-2,0 28 3,0 0-2,0 0-2,28 0 3,-28-28-2,0 56 2,28-56 0,-28 56-1,28-56-1,-28 28 1,28 0 2,-28 0-2,28-28-2,0 28 4,28 28-3,-28-28 1,0 0 0,0 0 0,0-28 1,0 56 0,0-56-3,-28 0 3,28 28-2,-28-28 3,28 28-3,0 0 1,-28-28 0,0 28 0,28-28 0,-28 0 0,0 28 0,28-28 1,0 28-1,-28 0 0,28 0 2,-28-28-4,28 28 3,0 0 0,-28 0-3,28 0 4,0 0-3,0-28 2,0 56-1,0-56-1,0 57 1,0-57 0,0 28 2,0 0-3,-28-28 1,28 28 0,-28-28 0,28 0 0,-28 0 0,28 28 31,0-28-28,0 28-3,-28-28-2,28 28 3,0-28-3,0 0 2,0 28 0,0-28 1,0 28-1,0-28 0,0 0 0,0 0 2,28 28-4,-56-28 2,28 0 0,28 0 0,-28 0 2,0 0-1,28 0-1,-28 0-2,0 0 2,28 0 0,-28-28 2,0 28-4,28 0 3,0 0-1,28-28 0,-28 0 2,56 0-4,-56 28 2,0-28 0,-28 0 0,28 28 0,-28-28 1,28-28-1,-28 28 2,28-29-4,0 1 4,0-28-4,28 0 4,0 0-1,-56 28-2,28-56 1,0 28 1,-28 0-3,28 0 4,-28 28-4,0 0 2,-28 0 2,28 28-4,-28 0 4,0-56-1,0 28-3,0-28 2,0 0 2,-28 0-4,0 0 2,0 28 0,-28-28 1,28 28-1,-28 0 0,28 28 0,-28-56 0,0 56 1,28-29-2,-28 29 1,0 0 0,28 0 3,-28 0-3,0-28-2,28 56 2,-28-28 0,-56 0 0,56 0 0,0 28 0,0 0 1,0 0-1,0 0 0,28 0 2,0 0-4,28 0 2,-28 0 0,0 0 0,0 0 0,0 0 2,0 28-3,0 0 1,28-28 0,0 28 0,-28-28 0</inkml:trace>
    </iact:actionData>
  </iact:action>
  <iact:action type="add" startTime="9567">
    <iact:property name="dataType"/>
    <iact:actionData xml:id="d1">
      <inkml:trace xmlns:inkml="http://www.w3.org/2003/InkML" xml:id="stk1" contextRef="#ctx0" brushRef="#br0">9801 8321 0,'-28'0'10,"28"-28"0,-28 28-2,28-28 2,-28 28 4,0-56-5,-28 56 2,0-56-3,0 28 2,-28 0 0,-28-28 1,28 28-3,-56-29 2,56 57 0,0-28 0,28 0 0,0 0 0,0 0 1,28 28-1,-28-28 0,28 28 1,28 0-2,-56 0 3,28 0-2,0 0-2,0 0 4,0 0-3,0 0 1,28 0 0,-56 28 0,56 0 2,-28-28-4,28 28 4,-56 0-2,56 0 1,-56 1-4,28-1 5,-28 0-3,28 28 3,-28-56-4,28 56 2,0-56 0,28 28 0,-28 0 0,0 0 0,0-28 1,28 56-1,-28-28 2,0 28-4,28-28 4,-28 0-4,0 28 4,0-28-3,28 28 1,-28-28 2,0 0-4,28 28 4,-28-28-4,28 0 4,-28 0-3,28 0 0,0 28 2,-28 0-2,28-28 2,-28 28-1,28-28 2,0 28-4,0 0 2,0 0 0,0-28 0,0 28 1,0-28-1,0 28 0,28-56 1,-28 56-2,0-28 1,28 0 2,0 0-3,-28 0 1,28 28 0,0-28 2,0 0-4,28 0 2,0 28 2,-28-56-3,28 28 1,0 0 0,-28 0 0,28-28 0,0 28 0,0-28 0,-28 28 0,56-28 0,-28 0 2,-28 0-2,28 0-2,0 0 3,0 0 0,-28 0-2,28 0 1,0 0 0,0 0 1,-28 0-2,28 0 1,0 0 2,-28 0-2,0 0-1,0 0 1,-28 0 0,56 0 0,-28-28 0,0 0 2,28 0-3,-28 28 1,56-28 2,-56 0-4,28 0 4,0 0-2,-28 0-2,0 0 4,28 0-2,-28 0-1,0 0 1,0 0 0,28 0 0,-28 0 2,0 28-4,28-28 2,-28 0 1,0 28-2,-28-28 2,56 28-1,-56-28 0,28 0 0,-28 28 1,0-28 0,28 28-3,0-28 2,-28 0 1,0-28 1,28 28-4,0 0 2,-28 0 0,0 28 1,0-56 0,0 56-2,0-28 0,0-28 2,0 56-1,0-56 2,0 56-4,0-28 2,0 28 0,0-28 0,0 28 0,0-56 0,0 56 1,0-28 1,0 0-1,0 0-4,0-28 3,0 56 1,0-28-1,0 28 0,0-56 0,-28 56 0,28-28 0,0 0 2,0 0-4,-28 28 2,28-56 2,-28 56-2,28 0-1,0-28 3,-28 28-2,28-28 0,0 28-2,-28 0 4,28 0-4,0-28 4,-28 28-3,28-28 1,-28 28 0,28 0 0,0 0 0,-28-28 0,28 28 1,-28 0-2,0-28 3,28 28 7,-28 0 3,28 0-14,0 0 2,-28 0 10,28-28-10,0 28 1,-28-28-1,0 28 2,28 0-4,-28-28 15,28 28-16,-28 0 5,28 0 7,-28 0 3</inkml:trace>
    </iact:actionData>
  </iact:action>
</iact:actions>
</file>

<file path=ppt/ink/inkAction1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60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28.36879" units="1/cm"/>
          <inkml:channelProperty channel="Y" name="resolution" value="28.30189" units="1/cm"/>
          <inkml:channelProperty channel="T" name="resolution" value="1" units="1/dev"/>
        </inkml:channelProperties>
      </inkml:inkSource>
      <inkml:timestamp xml:id="ts0" timeString="2020-10-20T12:52:12.634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act:action type="add" startTime="8338">
    <iact:property name="dataType"/>
    <iact:actionData xml:id="d0">
      <inkml:trace xmlns:inkml="http://www.w3.org/2003/InkML" xml:id="stk0" contextRef="#ctx0" brushRef="#br0">14338 5659 0,'0'-28'11,"-28"28"-3,28-28 3,-28 0-2,0 0 1,0 28 0,0-56 0,0 56 1,0-56-1,0 56 0,0-28 1,0 28-1,28-28 0,-28 28 0,0-28 3,0 28-6,-28 0 3,28-28 3,0 28-5,0 0 2,0 0 0,-28-28 0,28 28 1,28 0-2,-56 0 1,56 0 0,-28 0 1,28 0-1,-28 0 0,0 0 0,0 0 3,28 0-6,-28 0 3,0 0 13,28 0-16,-28 0 5,-28 0-2,28 0-1,0 0 1,-28 0 1,56 0-2,-56 0 1,28 0 2,28 0-4,-28 0 4,0 0-1,28 0-3,-28 0 3,28 28-2,-28-28 1,28 0 0,-28 0 10,0 0-9,28 0-1,-28 0 0,28 0 0,-28 28 1,0-28-2,28 0 1,0 28 0,-28-28 0,28 0 1,0 0-1,-28 28 1,28 0 0,0-28-3,-28 28 4,0 0-4,28 0 3,-28 0-2,0 0 1,28 0 1,0 0 1,-28 0-4,28-28 2,0 28 0,-28 0 2,28 0-3,0-28 1,-28 28 0,28 0 1,0 0 1,0 0-3,0 0-1,0 0 2,0 0 2,0 0-1,0 0-3,0 0 2,0 0 0,0 1 0,0-1 2,0-28-3,0 28 2,0 0-3,0 0 3,0-28-1,28 28 1,-28 0-1,28-28-1,-28 28 1,28-28 2,0 56-2,-28-56-2,28 0 2,-28 28 1,28-28-1,-28 0 0,28 28 0,0-28 1,-28 28 0,28-28-3,-28 0 3,28 28-1,0-28 2,-28 0-4,28 0 4,0 0-4,0 28 2,0-28 2,28 28-4,-28-28 4,0 0-3,28 0 1,-28 0 2,0 0-2,28 0-2,-28 0 2,0 0 0,0 0 2,0 0-3,28-28 2,-28 28 0,28-28-1,0-28 0,0 56 0,-28-28 0,28-28-1,0 56 1,-28-28 0,28 0 0,-28 28 2,0-28-2,-28 0-2,28 28 2,0 0 0,-28-28 1,56 0 1,-56 0-4,28 0 2,-28-1 0,56 1 0,-28 0 1,-28 0 0,0 0-3,28 0 3,-28 28-1,28-28 10,-28 0 0,0 28-9,0-28 2,0 28-6,0-28 3,0 28 1,0-28-2,0 0 4,0 28-5,0-28 12,0 28 0</inkml:trace>
    </iact:actionData>
  </iact:action>
  <iact:action type="add" startTime="11323">
    <iact:property name="dataType"/>
    <iact:actionData xml:id="d1">
      <inkml:trace xmlns:inkml="http://www.w3.org/2003/InkML" xml:id="stk1" contextRef="#ctx0" brushRef="#br0">15402 14624 0,'0'0'19,"-28"0"-8,0-28-1,28 28 0,-28-28 0,28 28 0,-28 0 3,0-28-6,28 0 6,-28 28-3,0-28 0,0 28-2,0-28 5,28 28-6,-28-28 3,0 28 3,0 0-5,28 0 2,-28 0 2,0 0-4,0 0 4,0 0-2,0 0-2,28 0 2,-28 0 3,0 0-6,0 0 6,28 0-5,-28 0 2,28 0 0,-28 0 1,0 0 0,-28 0-2,56 0 1,-28 0-1,-28 0 4,28 0-2,0 0 0,28 0-5,-28 0 4,28 0 0,-28 0 0,0 0 10,28 28-7,-28-28 5,28 0-8,-28 0 0,0 28 2,0-28-2,28 28 0,-56 0-2,56-28 3,0 0-1,-28 0 0,28 28 0,-28-28 10,0 56-8,28-28-2,0 0 0,-28 0 0,28 0-1,-28 28 2,28-28 0,0 0-3,0 28 4,0-28-4,0 0 2,0 28 0,0-28 1,0-28-1,0 56 0,0-56 0,0 28 1,0 0-2,0 0 3,0-28-3,0 28 0,28 0 1,0 0 1,0-28 2,0 28-6,28 28 3,0-56 0,-28 28 0,28 0 3,0-28-4,0 0 1,-28 0-1,28 28 3,0-28-4,-28 0 2,28 0 0,0 0 2,0 0-4,0 0 3,-28 0-1,28 0 0,0-28 2,-28 0-4,28 28 2,-28 0 0,0-28 0,-28 28 1,28-28-1,-28 28 0,28 0 0,-28-28 0,0 28 0,28-28 0,-28 0 0,28 28 0,-28-28 1,0 28-1,28-56 2,0 28-4,-28 0 5,0 0-4,28 28 1,-28-56-2,0 56 3,0-28 1,0 28-4,0-28 2,0 0 0,0 28 0,0-28 1,0 0-2,0 0 1,0 28 1,0-28-1,0 28 0,0-28 1,0 28-2,0-28 1,0 0 0,0 28 1,0-28-1,0 28 0,0-28 0,0 0 10,0 28-10,0-28 10</inkml:trace>
    </iact:actionData>
  </iact:action>
</iact:actions>
</file>

<file path=ppt/ink/inkAction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60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28.36879" units="1/cm"/>
          <inkml:channelProperty channel="Y" name="resolution" value="28.30189" units="1/cm"/>
          <inkml:channelProperty channel="T" name="resolution" value="1" units="1/dev"/>
        </inkml:channelProperties>
      </inkml:inkSource>
      <inkml:timestamp xml:id="ts0" timeString="2020-10-20T13:00:00.187"/>
    </inkml:context>
    <inkml:brush xml:id="br0">
      <inkml:brushProperty name="width" value="0.05292" units="cm"/>
      <inkml:brushProperty name="height" value="0.05292" units="cm"/>
      <inkml:brushProperty name="color" value="#FFFF00"/>
    </inkml:brush>
  </inkml:definitions>
  <iact:action type="add" startTime="20118">
    <iact:property name="dataType"/>
    <iact:actionData xml:id="d0">
      <inkml:trace xmlns:inkml="http://www.w3.org/2003/InkML" xml:id="stk0" contextRef="#ctx0" brushRef="#br0">24335 14624 0,'0'0'10,"0"-28"2,0 0-2,0 0 0,0 0-3,0 0 5,0-56-3,-28 0 1,0-28 0,-28-56 0,-28-56 3,-28-29-3,0-27 0,-28-28-2,-28-112 2,0 112 2,56 28-1,0 27-1,-28 57 0,28 28-2,0-28 2,0 28 2,-28 28-4,-28-28 3,-112-28-2,-28 0 1,28 56 0,0-28 1,0 84-1,56 27 0,28 57 2,112-28-4,28 0 205,0 28-203,0 0 0,-28 0 2,-28 0-4,-28 0 5,28 28-4,-28 28 1,28-27 1,-28 27-1,28-56 0,0 56 0,28-28 0,28 0 0,-28 28 1,0-28-2,28 0 1,28 0 0,-28 0 0,28 0 0,-28 28 1,-1-28-1,29 28 0,-56-28 0,56 28 0,-28 28 0,0-28 0,-28 28 0,28 28 0,-28 0 1,0-28-1,0 84 0,0 0 0,28 28 1,0 57-2,0-57 1,56 0 0,0 28 1,0 0-1,0 28 0,0 56 0,56-56 0,-28 1 0,56-57 0,-84-168 182,0 28-182,0 56 2,0 0-2,28 84 1,28 0-4,0 0 5,0 28-3,28-28 0,-28 0 3,0-28-3,-28 1 1,-28-57 0,28 56 0,0-56 4,-28-28-8,0-28 4,0 0 2,0-28-3,0 0 2,28-28-2,-28 28 1,28 0 0,-28 0 0,28 0 1,-28 0 0,28 28-1,0-28-1,0 28 1,0 28 0,0-28 0,0 0 0,29 0 1,-29 28-2,28-28 3,-28-28-4,28 0 3,-28 28 0,0-56-2,28 56 1,0-28 0,0 0 1,0 0-2,0 0 1,28-28 1,0 28-1,0 0 0,28 0 3,0 0-6,-56-28 3,0 28 0,-28-28 215,56 0-217,0 0 2,28 0 2,-28 29-4,28-29 2,-28 0 1,0 0-1,0 0 1,0 0-2,0 0 1,56 0 0,-56 0 2,28 0-2,0 0 0,0 0 1,-28 0-1,0 0-1,0 0 2,0 0-2,-28 0 2,28 0-1,-28 0 0,0 0 0,0 0 0,-28 0 1,0 0-1,0 0 0,-28-29 0,56 1 220,0-28-219,28 28-1,56-28 0,28 28 0,-28-28 0,0 0 0,-56 28 0,28-28 2,-28 28-3,-28 28 1,0-56 0,28 28 0,-56 28 2,0-28-4,28 0 2,-56 28 0,56-56 1,-28 28-1,28-28 0,0-28 0,0 28 1,-28 0-2,28-28 2,-56 28 1,56 0-2,-28 0-1,-28-28 2,0 56-3,28 0 3,-28-28-1,28 28 1,-28 0-2,0 28 1,0-28 2,0 0-4,28 0 3,-28 28-2,0-28 1,0 28 0,0-28 1,28 0-1,-28 0 0,28 0 0,-28-28 2,0 0-2,0 28 0,0-28-2,0 0 3,0-29 1,0 57-5,0 0 310,0 28-309,0-28 4,28-28-2,28 0 0,-56 0 1,56 0-1,-28 0 0,0 0 0,28 28 0,-56 0-2,0 0 4,28 0-4,-28 28 2,28-28 13,0 28-13,-28 0-3,0-28 5,0 28-4,28-28 15,-28 0-15,0 28 2,28-28 13,-28 28-16,28-56 6,-28 56-5,28-56 5,-28 56-6,28-28 3,0 0 0,-28 0 2,0 28-3,0 0 11,28 0 0,-28-28 0,0 28 21,0-28 2,0 28-36,0 0 3,-28-28 3,0 28-4,28-28 0,-28 28 1,28 0 0,-28-28 3,28 28-5,-28-28 3,28 28-3,0-28 5,-28 28-5,28 0 2,0 0 0,-28-28 2,28 28-4,-28 0 4,0-28 7,28 28-10,-28 0 4</inkml:trace>
    </iact:actionData>
  </iact:action>
  <iact:action type="add" startTime="34716">
    <iact:property name="dataType"/>
    <iact:actionData xml:id="d1">
      <inkml:trace xmlns:inkml="http://www.w3.org/2003/InkML" xml:id="stk1" contextRef="#ctx0" brushRef="#br0">19631 16473 0,'0'0'20,"0"-28"-11,0 28 1,0-56 1,-28 56-2,0-56 3,0 0-3,-56 0 3,28-28-4,0 28 4,-28 0-4,56 0 2,-56 0 1,56 0-2,-28 28 2,56 0-1,-56-28 0,28 28 2,0 0-2,28 0-2,-56 0 2,28 0 0,28-1 2,-28 1-2,-28 0 1,56 0-3,-56 0 2,27 0 2,1 0-2,-28 0 0,28 28-2,0-28 3,0 28 1,0-28-4,0 0 4,0 28-4,0-28 2,28 0 0,-28 28 0,0-28 1,28 28-1,-28-56 0,28 56 0,-28-28 2,28 28-4,-28-28 2,28 0 0,-28 28 0,28-28 3,0 28-5,0-28 4</inkml:trace>
    </iact:actionData>
  </iact:action>
  <iact:action type="add" startTime="36223">
    <iact:property name="dataType"/>
    <iact:actionData xml:id="d2">
      <inkml:trace xmlns:inkml="http://www.w3.org/2003/InkML" xml:id="stk2" contextRef="#ctx0" brushRef="#br0">20667 15913 0,'0'0'30,"0"0"-10,0-28-8,0-28-1,0 28-3,0-28 4,0-28-2,0 28-2,-28-29 2,0 29 2,0 0-2,0-28 0,0 28 1,28 0-1,-28 0 0,-28 0 0,56 0 0,-28 0 0,0 0 0,0 0 0,0 0 1,0 0-1,28 28-2,-28 0 4,28 28-3,-28-28 245,28 0-244,-56-28-2,56 0 2,-56 28 0,28-56 3,-28 28-3,28 28-2,0-56 4,-28 56-4,56 0 5,-28-28-6,0 28 3,28-28 1,-28 28-2,0 0 1,28 0 3,0 0-3,-28 0 0,0 28-2,28-56 2,0 56 0,-28-28 0,28 0 3,0 0-5,-28-56 2,0 55 3,0 1-4,28-56 0,-28 56 3,0 0-2,28-56-1,-28 0 0,0 28 1,0 0 3,28 0-4,-28 0 1,0 28 0,0-28 1,28 28-2,-28 0 1,28 28 1,0-28 230,-28 0-232,28 0 4,-28-28-3,0 0 1,28-28-2,-28 0 1,0 0-1,0 28 0,28 0 1,-28-28 3,0 28-5,0 28 2,28-28 2,-28-28-1,0 28-4,0 0 3,28 0 1,-28 0 1,0 28-2,28-28-2,-28 27 2,0 1 0,0-28 3,28 28-3,0-28 0,-28 56 0,28-28-2,-28 0 5,0 0-4,28 28-1,-28-28 3,28 28-2,0-28 1,-28 28 0,28-56 2,-28 56-1,28-56-3</inkml:trace>
    </iact:actionData>
  </iact:action>
</iact:actions>
</file>

<file path=ppt/ink/inkAction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60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28.36879" units="1/cm"/>
          <inkml:channelProperty channel="Y" name="resolution" value="28.30189" units="1/cm"/>
          <inkml:channelProperty channel="T" name="resolution" value="1" units="1/dev"/>
        </inkml:channelProperties>
      </inkml:inkSource>
      <inkml:timestamp xml:id="ts0" timeString="2020-10-20T13:00:00.187"/>
    </inkml:context>
    <inkml:brush xml:id="br0">
      <inkml:brushProperty name="width" value="0.05292" units="cm"/>
      <inkml:brushProperty name="height" value="0.05292" units="cm"/>
      <inkml:brushProperty name="color" value="#FFFF00"/>
    </inkml:brush>
  </inkml:definitions>
  <iact:action type="add" startTime="36280">
    <iact:property name="dataType"/>
    <iact:actionData xml:id="d0">
      <inkml:trace xmlns:inkml="http://www.w3.org/2003/InkML" xml:id="stk0" contextRef="#ctx0" brushRef="#br0">20247 4819 0,'0'0'60,"0"0"-50,0 0-1,-28 0 2,0 0 0,28 0-1,-28 0-1,28 0 1,-28 0 0,28 0 0,-28 0 1,0 0 1,28 0-3,-28 0 0,28 0 1,-28 0 0,28 0 0,-28 0 1,0 0 9,28 0-9,-28 0-2,28 0 1,-28 0 12,28 0-13,-28 0 1,28 28 0,0-28 10,0 0-10,-28 28 11,28 0-1,0-28-10,0 0 0,-28 28 12,28-28-13,0 28 1,0-28 0,0 28 0,0 0 2,0 0-4,0 0 3,0 0-2,0 0 3,0-28-3,0 28 1,0 0 12,0-28-14,0 28 2,0-28 0,0 0 0,0 0 11,0 28-12,0-28 2,0 28 1,28-28-4,-28 0 2,28 0 0,0 28 1,-28-28-1,28 0 0,0 0 0,0 0 3,-28 0-6,28 28 4,0-28-2,0 0 1,-28 0 0,28 0 0,0 0 0,0 0 1,-28 0-1,28 0 1,-28 0-2,28 0 1,0 0 0,-28 0 0,28 0 2,-28 0 7,28 0 1,-28-28 12,0 28-13,0-28-9,28 0 1,-28 0-2,0 0 1,0 0 0,0 28 0,0-28 0,0 28 1,0-28 10,0 0-12,0 28 11,0-28-8,28 28-2,-28 0-1,0-28 1,0 28 0,0 0 0,0-28 10,0 0 2,28 28-12,-28 0-1,0-28 22,0 28 29,0-28-38,0 28-3,0 0-8,0-28 8,-28 0 2,28 28-11,-28 0 9,28 0-8,-28 0-1,28 0 20,0-28-10,-28 28 1,28 0 19,-28 0 2,0 0 8</inkml:trace>
    </iact:actionData>
  </iact:action>
</iact:actions>
</file>

<file path=ppt/ink/inkAction4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60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28.36879" units="1/cm"/>
          <inkml:channelProperty channel="Y" name="resolution" value="28.30189" units="1/cm"/>
          <inkml:channelProperty channel="T" name="resolution" value="1" units="1/dev"/>
        </inkml:channelProperties>
      </inkml:inkSource>
      <inkml:timestamp xml:id="ts0" timeString="2020-10-30T12:25:59.947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act:action type="add" startTime="12957">
    <iact:property name="dataType"/>
    <iact:actionData xml:id="d0">
      <inkml:trace xmlns:inkml="http://www.w3.org/2003/InkML" xml:id="stk0" contextRef="#ctx0" brushRef="#br0">5572 6864 0,'0'0'28,"-28"0"-20,28 0 0,-28 0-4,28 0 0,-28 0 0,0 0 0,28 0 0,-28 0 0,28 0 0,-28 0 0,0 0 0,-28 0 0,28 0 1,28 0-2,-28 0 1,0-28 0,0 28 0,0-28 0,0 28 0,0 0 0,0-28 0,0 28 0,28 0 0,-28 0 0,0 0 0,-28 0 1,28-28-2,0 28 1,-28 0 0,0 0 0,28 0 0,0 0 0,-28 0 0,0 0 0,28 0 1,-28 0-1,28 0-1,0 0 1,0 0 1,0 0-2,0 0 1,-28 0 0,28 0 0,-28 0 1,28 0-2,-28 0 1,28 0 0,0 0 0,-28 0 0,28 0 0,0 0 0,-56 0 0,56 0 0,-28 28 0,0-28 0,28 28 0,-28-28 0,0 0 0,0 0 0,28 28 0,0-28 0,0 0 0,0 28 0,-28-28 0,0 28 1,28-28-2,-28 0 1,56 0 0,-28 28 0,-28 0 0,28-28 0,0 0 0,28 0 0,-56 0 0,56 28 0,-28-28 0,0 0 0,0 28 1,28-28-2,-28 0 2,0 28-2,0-28 1,-28 28 0,28-28 0,0 28 1,0 0-2,28 0 1,-56-28 0,28 28 1,0-28-1,-28 28-1,28 0 2,0 0-2,0 28 2,0-56-1,0 28 0,0-28 0,0 28-1,-28 0 2,28 0-2,0 0 1,0-28 0,0 28 0,-28 28 1,56-56-2,-28 0 1,28 28 1,-28-28-2,0 28 2,0-28-2,0 28 2,0-28-1,28 28 0,-28-28 0,0 0 0,28 28-1,-28 0 1,28-28 0,-28 28 0,0-28 1,28 28-2,-28-28 2,0 28-2,0 0 1,0 0 1,0 0-2,0 0 1,0 0 0,0-28 0,0 57 0,0-57 0,28 28 0,-28 0 0,28-28 0,-28 28 1,0 0-2,28 0 1,-28-28 0,28 28 1,0-28-2,-28 28 1,28 0 1,-28-28-1,28 28 0,0-28-1,0 28 2,0-28-2,0 28 1,-28 0 1,28-28-2,0 0 1,-28 28 0,28-28 0,0 28 0,0 0 0,0-28 0,0 28 0,-28-28 0,28 0 0,0 28 0,0-28 0,-28 56 0,28-56 0,0 56 0,0-56 0,0 28 0,-28 0 1,28 0-2,0-28 1,0 28 0,0 0 1,0 0-1,-28-28 0,28 28 0,-28-28-1,28 28 2,0 0-2,0 0 1,0 0 0,0 0 0,-28 28 0,28-56 0,-28 56 0,28-56 0,0 56 0,0-28 1,0 0-2,0 0 1,-28 0 0,28 0 1,-28-28-1,28 56-1,0-28 1,0 0 1,0 0-1,0 0 0,-28 0-1,28 28 1,0-28 0,0 0 0,0 0 1,0 0-2,0 0 2,0-28-2,0 56 2,-28-56-2,28 28 2,-28-28-2,28 28 1,0-28 0,0 56 1,0-56-2,0 56 1,0-56 0,0 28 1,-28 1-2,28-1 1,-28 28 1,28-56-2,0 28 1,0 0 0,0 0 0,0 0 0,0-28 0,0 56 0,-28-56 1,28 28-1,0-28-1,-28 0 1,28 28 0,0 0 1,0-28-2,-28 28 1,28 0 0,0 0 0,0-28 0,0 28 1,0-28-2,0 28 2,0-28-2,0 56 2,0-56-2,0 28 6,0-28-6,0 28 2,0 0-1,0-28-1,0 28 2,0-28-2,0 28 2,0 0-1,0-28-1,0 28 1,0-28 0,0 28 1,0-28-2,0 28 1,0 0 0,0-28 0,0 28 1,0-28-2,0 28 1,0 0 1,0 0-1,0-28-1,0 28 1,0 0 1,0 0-1,0-28-1,0 56 2,0-56-2,0 28 2,0 0-1,0 0-1,0-28 1,0 28 1,28 0-1,-28 0 0,0-28-1,0 0 1,0 28 4,28-28-4,-28 28 1,28 0-2,-28-28 1,0 28 1,0 0-2,0 0 2,0 0-1,28-28-1,-28 0 1,0 28 1,0 0-2,0-28 1,0 28 1,28-28-1,-28 0-1,0 28 1,28 0 0,-28-28 0,0 28 1,28-28-1,-28 28-1,0-28 1,0 28 1,56 0-2,-56 0 1,0-28 0,28 28 1,-28 0-1,0-28-1,0 28 2,0-28-2,0 28 1,0 0 0,0-28 0,0 28 1,0-28-2,0 29 1,28-29 1,-28 28 0,28 0-3,-28-28 6,0 28-3,28-28-2,-28 28 5,0 0-3,0-28-2,28 28 5,-28-28-4,0 28 0,28-28 1,0 0-2,-28 28 2,0 0-1,28-28 3,-28 0-3,28 28 1,-28-28-2,28 0 1,-28 28 0,0 0 0,28-28 0,-28 28 0,28-28 1,0 28 2,0-28-2,-28 28-2,0-28 1,28 0 1,-28 28-2,0-28 1,28 0 2,0 0-4,-28 28 3,0-28-2,28 0 2,-28 28 3,28-28-5,0 28 1,-28-28 0,28 0 1,-28 28-1,28-28 0,-28 0-1,28 28 2,0-28-1,-28 28-1,28-28 2,-28 0-2,28 28 2,0-28-1,-28 0-1,28 0 2,-28 0-2,56 28 1,-56-28 0,28 28 0,0-28 1,0 0-2,0 0 1,0 0 1,0 28-2,-28-28 1,56 0 0,-56 0 0,28 0 0,0 0 0,0 28 1,0-28-2,0 28 1,-28-28 0,28 0 0,0 0 2,0 0-4,-28 0 2,28 0 1,0 28-2,0-28 2,-28 0-2,28 0 2,-28 0-2,56 28 2,-56-28-2,28 28 2,-28-28-2,56 0 1,-56 28 0,0-28 0,28 0 1,0 0-1,0 28-1,-28 0 2,28-28-2,0 0 1,0 0 0,0 0 0,-28 0 0,28 28 2,0-28-3,-28 0 0,28 28 1,0-28 0,0 28 1,0-28-1,0 0-1,0 0 1,-28 0 0,28 28 4,0-28-3,0 0-1,-28 0-1,28 0 2,-28 0-2,28 0 2,0 28-2,-28-28 1,28 0 0,-28 0 0,28 0 0,0 28 1,-28-28-2,0 0 1,28 0 0,0 28 6,0-28-6,28 28 2,-56-28-2,28 0 0,-28 0 0,28 28 1,0-28-1,-28 0 3,28 0 1,-28 0 0,0 0-4,28 28 4,-28-28-4,28 0 1,0 0-1,0 28 1,0 0-2,28 0 1,-28-28 0,0 28 1,-28-28-2,28 0 1,0 0 1,0 0-2,0 0 3,-28 0-4,56 28 2,-56-28 0,56 28 2,-56-28-4,56 0 3,-56 0-2,28 0 1,0 28 1,-28-28-2,56 28 2,-56-28-2,28 0 1,0 0 2,-28 0-4,28 0 2,0 0 1,0 0-2,-28 0 1,28 0 0,-28 28 0,28-28 0,-28 0 0,28 0 1,0 28 0,0-28-3,0 0 2,0 0 0,0 0 0,0 28 2,0-28-4,0 0 2,0 0 1,0 28-2,0-28 1,28 0 0,-28 0 1,-28 0-2,56 0 1,-28 0 2,0 0-2,0 0-2,-28 0 2,56 0 1,-56 0-2,56 0 1,-56 0 0,28 0 1,-28 0-2,56 0 1,-56 0 0,28 0 0,0 0 0,0 0 2,0 0-4,-28 0 2,56 0 0,-56 0 0,28 0 1,-28 0-2,56 0 1,-28 0 4,-28 0-4,28 0 2,0 0-4,0 0 2,0 0 0,0 0 1,0 0-2,-28 0 1,28 0 0,0 0 0,-28 0 0,28 0 0,-28 0 0,56 0 1,-56 0 2,28 0-3,0 0 1,0 0-2,-28 0 1,28 0 0,0 0 0,0 0 4,-28 0-4,29 0 6,-1 0-4,0 0 2,-28 0-4,28 0 4,-28-28 1,28 28-6,0-28 1,-28 28 0,0 0 0,28 0 2,-28 0-4,28 0 4,-28 0-4,28 0 7,0 0-6,-28 0 1,28 0 0,-28-28 2,28 28-4,-28 0 2,28 0 0,-28 0 0,28 0 0,-28 0 0,28-28 4,-28 28 0,28 0-4,0 0 5,0-28 0,-28 28-7,0 0 2,28 0 0,0 0 2,-28 0-4,28 0 4,-28 0-4,28 0 2,-28-28 0,0 28 0,28 0 0,0 0 1,0 0-2,0 0 3,-28-28-4,28 28 2,-28 0 4,28 0 2,-28-28-8,0 28 2,28 0 1,0 0 0,-28-28 1,28 28-2,-28 0 4,28 0-3,0-28-1,-28 28-1,28-28 1,-28 28 0,28 0 0,-28-28 0,28 28 1,0 0-2,-28 0 1,28-28 0,-28 28 0,28 0 0,-28-28 0,0 28 0,56 0 0,-56-28 0,0 28 0,28-28 2,-28 28-4,28-28 3,0 28-2,-28-28 2,28 28-2,0-28 3,0 28-3,-28 0 0,28 0 1,-28-28 1,56 28-2,-56 0 1,28-28 0,-28 0 1,56 0-2,-56 28 1,28-28 1,0 28-2,0-28 2,-28 28-2,56-28 1,-56 0 1,28 28-2,0 0 3,-28-28-4,28 28 2,0 0 0,-28-28 2,28 28-4,-28 0 2,28 0 6,-28 0-8,28-28 6,-28 28 0,0-28-4,28 28 0,0 0 0,-28-28 2,28 28-3,-28 0 0,28-28 2,0 0-2,-28 28 1,28 0 0,0-28 0,0 28 2,-28-28-3,28 28 0,-28-28 2,28 28-2,0 0 1,-28-28 0,0 28 0,28-28 5,-28 28-6,28 0 1,0-28 0,0 0 0,-28 28 0,28-28 0,-28 28 0,28-28 0,-28 0 1,0 28-2,28-28 3,-28 28 0,0-28-2,28 0 0,-28 28 0,28-28 4,-28 28-4,28-28 0,-28 28 0,0-28 4,0 0-2,0 28-4,28 0 4,-28-28-4,0 28 2,0-28 1,0 0-2,0 0 1,0 28 0,28-28 2,-28-1-4,28 1 3,-28 28-2,0-56 1,0 56 0,0-28 1,0 28-2,0-56 3,-28 56-4,28-28 3,0 28-2,0-28 3,0 0-2,0 28-2,0-28 4,0 28-4,0-28 4,0 28-4,0-56 2,0 28 0,0 0 1,0 0-2,0 0 3,28 0-4,-28 28 2,0-28 2,0 28-4,0-56 4,0 56-4,0-28 2,0 28 0,0-28 2,0 0-4,28 0 3,-28 0-2,0 0 3,0 0-2,28 28-2,-28-56 3,0 56-2,28-56 1,-28 56 0,0-28 2,0 0-2,28 0 0,-28-28 0,0 56-2,0-28 2,0 0 2,0 0-4,0 0 3,0 28-2,28-56 3,-28 56-4,0-28 4,0 28-4,0-28 4,28 0-2,-28 0-1,0 28 0,0-56 1,28 56 2,-28-56-4,28 28 2,-28 0 0,0 0 0,0 0 2,0 0-3,0 28 0,0-28 1,0 0 2,0 0-2,0 0-2,28 28 2,-28-56 0,0 56 0,0-56 0,0 56 0,0-28 0,0 0 0,0 0 0,28-29 1,-28 29 0,0 28-3,0-56 2,0 56 0,0-28 0,0 0 0,0 0 2,28 0-3,-28 0 0,0-28 2,0 28 0,0 0-3,0-28 2,0 56 0,0-28 0,0 0 2,0 28-4,0-56 2,0 56 0,0-28 2,0 28-4,0-28 2,0 0 2,0 0-2,0 28-2,0-28 2,0 0 0,0 0 2,0 0-2,0 0 0,0 0-2,0 0 2,0 0 0,0 0 2,0 0-3,0 0 2,0 0-1,0 0 0,0 0 0,0 0-1,0 0 0,0 28 1,0-56 0,0 56 0,0-28 0,0 0 2,0 0-4,0 0 2,0 28 0,0-28 0,-28 0 0,28 0 2,0 0-2,-28-28 0,0 28 0,28 0 0,0 28-2,0-28 4,0 28-4,-28-28 2,28 0 0,0 0 2,-28 0-3,28 0 1,-28 0 0,28 28-1,0-28 2,0 0 0,-28 0-2,28 0 0,0 0 1,-28 28 0,0-28 0,28 0 0,0-1 0,-28 1 2,28 0-4,-28 28 2,28-28 0,-28 28 0,28 0 0,-28-28 0,28 28 0,0-28 1,0 0 0,-28 28-2,28-28 1,0 28 3,0-28-3,-28 0 0,28 28 0,-28-28 0,28 28 0,-28-28 1,28 28 2,-28-28-3,28 0 0,0 28 0,-28-28 4,0 28-4,28-28 2,-28 28-2,28 0-2,-28 0 2,0-28 0,28 0 2,-28 28-2,28 0-2,-28 0 4,28-28-3,-28 28 2,28 0-3,-28-28 4,28 28-3,-28-28 0,28 28 1,-28 0 0,0-28 1,28 28-1,0 0-1,-28-28 4,28 28-5,-28 0 2,0-28 6,28 28-8,-28-28 4,28 28-4,-28 0 3,28 0-2,-28 0 7,0-28-6,28 28-2,-28 0 4,0 0 0,0 0-2,28 0 0,-28 0 2,28-28-2,-56 28 0,56-28-1,0 28 0,-28 0 1,28 0 4,-28 0-4,0 0 0,0 0 1,28 0-2,-28-28 3,0 28-2,28 0-2,-28 0 8,28-28-6,-28 0 0,28 28-2,0 0 2,-28 0 2,0-28-2,28 28 2,-28 0 0,28-28-2,-56 28 2,56 0-2,-28-28 2,28 28-4,-28-28 4,0 28-4,0 0 2,28 0 0,-56 0 0,56-28 0,-28 28 0,28 0 0,-28-28 2,0 28-2,0-28 4,0 28-4,28 0-2,-28 0 4,0 0-2,28-28 0,-28 28 0,0 0 0,0 0 0,0 0-2,0 0 4,0 0-2,28-28 0,-28 28 0,0 0 0,28 0-2,-28 0 2,0 0 2,28-28-3,-28 28 2,28 0 1,-28-28 2,28 28-4,-28 0 0,0 0 4,28 0-4,-28 0 0,28 0 0,-56-28 0,56 28 0,-28 0 0,28 0 0,-56 0 0,56 0 0,-28-28 2,0 28-4,0 0 4,28 0-4,-28 0 6,28 0 0,-28 0-2,28 0 0,-28 0 4,0 0-6,28 0 2,-28 0-2,28 0 4,-28 0-4,0-28 4,-1 28-2,1 0 2,0 0-2,28 0-2,-28 0 0,28 0 0,-28 0 4,0 0-2,28 0-4,-28 0 6,28 0-4,-28 0 4,28 0-4,0 0 0,-28 0 4,0 0 2,28 0-8,-28 0 2,28 0 4,-28 0-2,0 0-4,28 0 2,-28 0 0,28 0 8,-28 0-2,28 0-8,-28 0 2,0 0 6,28 0-8,-28 0 2,28 0 4,-28 0-2,0 0 10,28 0-10,-28 0 16,28 0-16,-28 0 0,28 0 0,-28 0 4,0 0-8,28 0 2,-28 0 2,0 0-4,0 0 6,28 0-4,-28 0 4,28 0 0,-28 0-4,0 0 2,28 0-4,-28 0 6,28 0 8,-28 0-8,28 0 8,-28 0-1,0 0-6,28 0-8,-28 0 8,28 0-3</inkml:trace>
    </iact:actionData>
  </iact:action>
  <iact:action type="add" startTime="20244">
    <iact:property name="dataType"/>
    <iact:actionData xml:id="d1">
      <inkml:trace xmlns:inkml="http://www.w3.org/2003/InkML" xml:id="stk1" contextRef="#ctx0" brushRef="#br0">2100 4511 0,'0'0'12,"0"0"-8,0 0 4,28 0 8,0 0-12,-28 0 4,28 0 10,-28 0-16,28 28 8,0-28 0,-28 0-2,28 0 0,-28 0 8,28 0-11,0 0 2,0 0 1,0 0-2,-28 0 0,56 0 0,-56 0-4,28 0 2,0 0 0,0 0 2,-28 0-4,28 0 2,0 0 0,0 0 1,0 0-1,0 0 0,-28 0-1,28 0 1,28 0 1,-28 0-2,0 0 1,0 0 1,0 0-2,0 0 1,-28 0 0,28 0 0,-28 0 0,28 0 0,0 0 4,-28 0 0,28 0-4,-28 0 4,28 0 0,-28 0-4,28 0 1,0 0-1,-28 0-1,28 0 5,-28 0-4,28 0 0,0 0 1,0 0-2,-28 0 1,28 0 1,0 0-1,0 0 3,-28 0-3,28 0 0,0 0 0,-28 0 0,28 0 4,-28 0-4,28 0 1,-28 0 2,28 0-3,0 0 1,0 0-1,-28 0-1,56 0 1,-56 0 0,28 0 0,28 0 1,-28 0-2,0 0 1,0 0 0,0 0 1,0 0-2,0 0 3,0 0-2,-28 0-1,28 0 1,-28 0 0,28 0 0,0 0 0,-28 0 0,28 0 0,0 0 5,0 0-2,0 0-2,-28 0-2,28 0 1,0 0 1,0 0-1,0 0-1,0 0 1,0 0 1,-28 0-2,28 0 2,0 0-2,-28 0 1,28 0 0,-28 0 0,28 0 1,0 0-1,0 0 0,-28 0-1,28 0 2,-28 0-2,28 0 2,0 0-1,0 0 0,-28 0-1,56 0 1,-56 0 0,56 0 0,-56 0 0,28 0 0,28 0 1,-28 0-2,0 0 2,0 0-2,0 0 1,0 0 0,0 0 1,-28 0-2,28 0 2,0 0-2,-28 0 1,28 0 0,-28 0 0,28 0 1,0 0-2,0 0 2,-28 0-2,28 0 2,0 0-1,0 0-1,0 0 2,0 0-1,0 0-1,-28 0 1,56 0 0,-56 0 0,28 0 1,0 0-2,0 0 2,-28 0-2,28 0 2,-28 0-2,56 0 1,-56 0 0,28 0 0,0 0 0,0 0 1,0 0-2,-28 0 1,56 0 1,-56 0-2,56 0 1,-28 0 1,0 0-1,0 0-1,-28 0 1,56 0 0,-56 0 0,28 0 0,0 0 0,0 0 1,0 0-1,-28 0-1,56 0 1,-56 0 0,28 0 0,-28 0 0,57 0 0,-57 0 0,28 0 1,0 0-2,0 0 2,0 0-1,-28 0-1,28 0 2,0 0-2,0 0 1,-28 0 0,56 0 0,-56 0 0,28 0 1,0 0-1,0 0-1,0 0 1,-28 0 0,56 0 1,-56 0-2,28 0 2,0 0-2,0 0 1,-28 0 0,28 0 0,-28 0 4,28 0 0,0 0-4,-28 0 4,28 0 1,-28 0-6,28 0 6,-28 0-6,28 0 1,0 0 4,-28 0-4,28 0 1,-28 0 2,28 0-2,0 0-1,-28 0 3,28 0-2,-28 0-2,28 0 5,-28 0 0,28 0 0,0 0 9,-28 0-14,28 0 5,-28 0 0,28 0-4,0 0 0,-28 0 0,28 0 0,-28 0 4,28 0 8,-28-28-2,0 28-12,28 0 6,0 0 10,-28 0-12,28 0 1,-28 0-6,28 0 7,0 0-2,-28 0-4,28 0 2,-28 0 0,28 0 2,-28 0-4,28 0 6,0 0 1,-28 0 2,28 0-1,-28 0 12,28 0-12,-28 0 0,28 0-2,0 0 2,-28 0 64,28 0-56,-28 0-12,28 0 62,0 0-60,-28 0 0,28 0 15</inkml:trace>
    </iact:actionData>
  </iact:action>
  <iact:action type="add" startTime="40523">
    <iact:property name="dataType"/>
    <iact:actionData xml:id="d2">
      <inkml:trace xmlns:inkml="http://www.w3.org/2003/InkML" xml:id="stk2" contextRef="#ctx0" brushRef="#br0">3192 7928 0,'0'0'32,"0"0"-20,0 0-9,-28 0 4,28 0-6,-28 0 3,0 0 1,28 0-1,-28 0 0,0 0 0,0 0 0,28 0 0,-28 0-1,0 0 1,0 0 0,28 0 0,-28 0 0,28 0 0,-28 0 0,28 0 0,-28 0 0,0 0 4,28 0-4,-28 0 2,28 0-4,-56 0 2,56 0 0,-28 0 0,-28 0 0,28 28 0,0-28 1,0 29-2,0-29 1,0 28 2,0-28-4,28 28 2,-28-28 0,0 28 0,0-28 2,28 0-4,-28 0 2,28 28 2,-28-28-4,28 0 2,0 0 4,-28 0-2,0 28-2,28 0 0,-28-28-2,28 28 2,-28-28 0,0 0 0,28 28 2,-28 0-4,0-28 3,0 0-2,0 28 1,28-28 0,-28 28 0,0-28 0,28 28 0,-28 0 0,28-28 0,-28 0 1,28 28 0,-56-28-3,56 56 3,-28-56-1,-28 84-1,28-56 2,0 0-1,-56 28 1,84-28-3,-28 0 3,0 0-2,28 0 3,-28 0-4,28-28 2,-28 28 0,28 0 0,-28 0 0,28 0 0,0-28 0,-28 28 2,0 0-4,28-28 2,0 28 0,-28 0 2,28 0-3,0-28 0,0 28 2,-28-28-2,0 28 3,28 0-4,0 0 2,0 0 1,0 0-2,-28 0 1,28-28 0,0 56 0,0-56 0,-28 56 0,28-28 0,-28 0 0,28 28 2,0-28-4,0 0 2,0 0 1,0 0-2,0 28 1,0-28 1,0-28-2,0 56 1,0-56 0,0 28 0,0 28 0,0-28 0,0 0 0,0 0 0,0-28 0,0 57 0,0-57 0,0 28 0,0 0 1,0 0-2,28 0 3,-28 0-4,28-28 2,-28 28 1,0 0 0,0 0-3,28 28 2,-28-56 0,28 56 0,-28-56 0,28 28 0,-28 28 0,56-28 1,-28 28 0,-28-56-3,28 56 3,0-28-2,0 0 2,0 28-2,-28-56 1,28 56 0,0-56 2,0 56-4,0-28 2,-28 28 1,0-56-2,28 28 2,0-28-1,-28 56 0,28-56 1,-28 28-2,28 0 0,0 0 3,0-28-2,-28 28-1,56 0 1,-56 0 1,28 0-3,0 0 3,-28 0-2,28-28 1,-28 56 1,28-56 0,0 56-3,-28-56 2,28 28 2,-28-28-4,0 28 2,28 0 0,0-28 0,0 56 0,0-56 0,0 56 0,0-56 2,-28 28-2,28 0-2,0 0 4,0-28-2,0 56-2,28-56 4,-56 56-4,56-28 4,-56 0-4,56 0 2,-56-28 0,28 28 0,-28-28 0,28 28 2,-28 1-4,28-29 3,-28 28-2,28-28 1,-28 28 0,28-28 2,0 0-2,-28 28-2,28 0 7,-28-28-6,56 28 3,-56-28-4,28 28 2,0 0 2,0-28-4,-28 28 2,56-28 0,-28 28 2,0 0-4,28 0 4,-56-28-4,56 28 2,-56-28 0,56 0 2,-28 0-4,-28 28 2,28 0 0,0-28 0,-28 0 0,28 0 0,0 28 1,0-28-2,-28 28 1,28-28 0,-28 28 0,28-28 0,0 28 2,0-28-4,-28 28 2,28-28 0,0 28 0,0-28 2,-28 0-4,28 28 4,0-28-4,0 28 2,-28 0 2,56-28-4,-56 28 4,56-28-4,-56 0 3,28 28 0,28 0-3,-56-28 2,28 0 0,0 28 0,-28-28 0,28 0 0,0 0 0,0 28 0,-28 0 0,28-28 2,-28 0-4,28 0 2,-28 28 2,28-28-2,0 0-2,0 0 4,-28 28-4,28-28 4,0 0-3,0 0 0,0 0 1,28 28 0,-28-28 2,0 0-2,0 0-2,0 0 2,0 0 0,28 0 0,0 28 0,-28-28 0,28 0 0,-28 0 0,0 0 2,0 0-4,0 0 4,0 0-4,0 0 2,0 0 0,0 0 1,-28 0-2,28 0 1,0 0 0,0 0 0,56 0 0,-56 0 2,0 0-2,28 0 0,-28 0-2,0-28 3,28 0-2,0 28 1,0 0 0,0-28 2,0 0-4,-28 0 5,28 28-6,0 0 5,-28 0-4,28-28 2,-28 0 2,0 28-2,28 0-2,-28-56 2,28 28 2,-28 0-4,1 0 4,27 28-2,0-28 0,0 0-2,28 0 2,-28 28 1,0-28 0,0-28-3,-28 56 4,28-56-4,0 28 2,0 0 2,-28 0-4,28 0 2,-56 28 0,56-28 2,0 28-4,-28-28 4,28-28-4,-28 56 4,0-28-4,0 0 3,0 28 0,0-28-1,-28 28-1,56-28 1,-28 0 0,0-1 0,0 1 0,0 28 0,28-28 0,-56 0 0,28 0 2,0 0-4,0 0 2,0 0 0,28 0 0,-56 0 0,28 0 2,0 0-2,-28 28-2,28-28 2,-28 0 2,28 0-4,0 0 2,0 0 2,0-28-4,-28 56 3,0-56-2,56 28 3,-28 0-4,-28 0 2,28 0 0,-28 0 0,28 0 0,0 0 0,-28 0 2,28 0-4,-28 0 4,28 0-4,28 0 2,-56 0 2,0 0-2,28 0-2,-28 0 2,28 0 0,0 0 0,-28 0 0,28 0 2,0 0-4,-28 0 4,0 0-4,0 0 3,28 0 0,-28 0-1,28-28-2,-28 28 2,28 0 2,0 0-4,-28-28 2,0 28 0,0 0 2,28 0-4,-28 0 2,0-28 2,28 28-4,0 0 4,-28 0-4,0 0 4,0 0-4,0-28 2,0 56 0,0-57 0,28 29 0,-28 0 2,28 0-4,-28 0 4,0 0-4,0 0 2,0 0 0,0-28 2,0 28-4,0 0 4,0-28-4,0 28 4,0-28-4,0 28 4,0 0-4,-28 0 2,28-28 2,-28 28-4,28 0 2,-28 0 0,28 0 2,0-28-2,0 28-2,0 0 4,-28-28-4,0 28 4,28 0-2,0 28-2,0-56 2,0 56 1,-28-28 0,0 0-3,28 0 2,-28 0 2,0 0-4,0-56 2,0 84 0,28-56 2,-28 28-4,0 0 2,0-28 0,0 28 2,0-28-4,0 56 2,0-28 0,28-28 2,-28 56-4,28-28 4,0 0-4,-28 28 4,0-28-4,28 0 4,-28 0-4,28 28 2,0-28 1,-28 0 0,0 0-3,0 28 4,0-28-4,-28 0 2,28 28 2,0-28-4,0 0 4,0 28-4,28-29 2,-28 29 2,0-28-2,0 0 0,28 28-2,-28-28 4,0 28 2,0 0-6,28-28 4,-28 0-2,0 28-2,0 0 2,0-28 0,0 0 0,0 28 1,0 0-2,-28-28 1,56 28 0,-28 0 0,-28 0 0,28-28 2,0 28-4,-28-28 2,28 0 2,-28 28-4,0 0 2,28 0 0,0-28 2,-28 28-4,28-28 4,-28 28-4,28 0 4,-28 0-2,0-28-2,-28 0 2,56 28 0,-28-28 2,0 28-4,28 0 4,-28-28-2,-1 28 0,1-28-2,0 28 4,28 0-4,-28 0 4,28-28-2,0 28 0,-28-28-2,28 0 4,0 28-4,0 0 4,0 0-4,28 0 2,-28 0 2,0-28-2,0 28-2,-28 0 2,56 0 0,-28-28 0,-28 28 0,28-28 0,-28 28 2,0 0-4,28 0 4,0 0-3,-28 0 0,0 0 1,28 0 0,0 0 2,-56 0-4,56 0 2,0 0 0,0 0 0,-28 0 2,56 0-4,-56 0 4,28 0-4,0 0 4,-28 0-4,28 0 4,0 0-4,0 28 4,28-28-4,-56 0 4,28 0-4,0 0 2,-28 0 1,28 0-2,0 0 1,-28 0 2,56 0-4,-28 0 2,0 0 0,0 28 0,-28-28 0,28 0 0,0 28 1,0-28-2,28 0 1,-56 0 0,56 0 0,-56 28 0,56-28 0,-28 0 0,0 0 0,0 0 2,0 28-4,28-28 2,-28 0 2,0 28-4,0-28 2,28 0 0,-28 28 2,0-28-4,0 0 3,28 0-2,-28 0 1,0 28 0,28-28 0,-28 28 2,28-28 0,-28 0-2,28 0 0,-28 0 2,0 28-2,28-28 2,-28 0 2,0 28-2,0 0-2,28-28-2,-28 0 4,28 0-4,-28 28 2,0-28 4,28 28 2,-28-28-8,28 0 11,-28 0-6,28 28-3,-28 0 4,0-28 0,28 0-4,0 0 0,-28 0 0,28 28 2,-28-28-4,0 0 8,28 0-8,0 28 2,-28-28 0,28 0 0,-28 0 6,28 28 8,-28 0 3,0-28-18,28 0 9,-28 0 0,28 0-4,-28 0-3</inkml:trace>
    </iact:actionData>
  </iact:action>
</iact:actions>
</file>

<file path=ppt/ink/inkAction5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60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28.36879" units="1/cm"/>
          <inkml:channelProperty channel="Y" name="resolution" value="28.30189" units="1/cm"/>
          <inkml:channelProperty channel="T" name="resolution" value="1" units="1/dev"/>
        </inkml:channelProperties>
      </inkml:inkSource>
      <inkml:timestamp xml:id="ts0" timeString="2020-10-20T13:00:00.187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act:action type="add" startTime="11034">
    <iact:property name="dataType"/>
    <iact:actionData xml:id="d0">
      <inkml:trace xmlns:inkml="http://www.w3.org/2003/InkML" xml:id="stk0" contextRef="#ctx0" brushRef="#br0">10249 15969 0,'-28'0'9,"28"0"21,0 0 31,0-28 0,-28 28-8,28-28-45,0 28 42,-28 0 3,0 0-2,28-28 846,0 28-836,0-28-31,0 0 2,0 28-13,0-28 11,0 28-10,0-28 21,0 28 20,0-28 0,0 0 0,0 28-21,0-28 11</inkml:trace>
    </iact:actionData>
  </iact:action>
  <iact:action type="add" startTime="22078">
    <iact:property name="dataType"/>
    <iact:actionData xml:id="d1">
      <inkml:trace xmlns:inkml="http://www.w3.org/2003/InkML" xml:id="stk1" contextRef="#ctx0" brushRef="#br0">13946 10618 0,'0'0'101,"28"0"-91,-28 0 10,28 0 11,-28 0-1,0 0-10,0-28 13,0 28-15,28 0-8,-28-28 0,0 28 90,0 0 73,0 0-102,-28 0-18,28 0 5,-28 0-7,0 0 215,28 0-249,-28 0-7,28 0 0,-56-28 0,56 28 0,-28 0 0,0-28 0,0 28 0,28 0 1,0 0-1,-28 0 0,28 0 0,-28 0 12,28 0-13,0-28 1,-28 28 1,0 0-2,0 0 11,28 0-10,0 0 0,-28 0 0,0 0 0,28 0 1,-28 0-1,28 0 0,-28-28 0,0 28 0,0 0 2,28 0-4,-56 0 4,56 0-3,-28 0 2,0 0-2,0-28 1,28 28 0,-28 0 1,0 0-2,0 0 1,28 0 0,-28 0 2,28 0 7,-28 0 1,28-28-9,0 28-1,-28 0 21</inkml:trace>
    </iact:actionData>
  </iact:action>
  <iact:action type="add" startTime="24284">
    <iact:property name="dataType"/>
    <iact:actionData xml:id="d2">
      <inkml:trace xmlns:inkml="http://www.w3.org/2003/InkML" xml:id="stk2" contextRef="#ctx0" brushRef="#br0">13806 10394 0,'28'0'19,"-28"0"-9,28 0 10,-28 0-10,0 0 1,28-28 0,-28 28-2,28-56 1,-28 28 0,0 0 1,28-28-1,-28 28 1,28-28-3,0 0 3,-28-28-2,0 28 3,0-1-3,0 1 1,28 0 0,-28 0 0,0 0 0,0 28 1,0-56-1,28 56 0,-28 0 0,0-28 1,0 56-1,0-28 0,0 0 0,0 0 12,0 28-14</inkml:trace>
    </iact:actionData>
  </iact:action>
  <iact:action type="add" startTime="25154">
    <iact:property name="dataType"/>
    <iact:actionData xml:id="d3">
      <inkml:trace xmlns:inkml="http://www.w3.org/2003/InkML" xml:id="stk3" contextRef="#ctx0" brushRef="#br0">13834 10198 0,'-28'0'33,"28"0"-17,-28-56-3,28 0-5,0 0 2,0-28 0,0-1 0,0 29 0,0 0 0,0 0 0,0 0 3,0 0-4,0 56 0,0-28 1,0 0 0,0 0 0,0 28 1,0-28 10,0 28-2,0-28 1,0 0 0,0 28 102</inkml:trace>
    </iact:actionData>
  </iact:action>
  <iact:action type="add" startTime="26146">
    <iact:property name="dataType"/>
    <iact:actionData xml:id="d4">
      <inkml:trace xmlns:inkml="http://www.w3.org/2003/InkML" xml:id="stk4" contextRef="#ctx0" brushRef="#br0">13246 10282 0,'-28'0'9,"28"0"1,-28 0 3,0 0-2,28 0 15,-28 0 25</inkml:trace>
    </iact:actionData>
  </iact:action>
  <iact:action type="add" startTime="26915">
    <iact:property name="dataType"/>
    <iact:actionData xml:id="d5">
      <inkml:trace xmlns:inkml="http://www.w3.org/2003/InkML" xml:id="stk5" contextRef="#ctx0" brushRef="#br0">14142 10926 0,'0'0'9,"28"0"14,0 0-13,-28 0 7,28 0-4,-28 0-5,56 0 5,-56 28-3,28-28 0,-28 0-3,28 28 7,-28-28-8,28 28 7,0 0-5,0-28 2,0 28 3,-28-28-6,28 28 6,-28 0-2,0-28-5,28 0 5,-28 28 2,28 0-4,0-28-1,-28 28 2,28-28 1,-28 28 0,0-28-3,28 28 2,0-28 0,-28 28 2,0-28-3,28 28 2,-28-28-2,28 28 3,-28-28-4,0 56 4,28-56-2,0 56-2,-28-56 3,28 28 0,0 0-2,-28 0 1,0 0 0,28-28 0,-28 28 2,0 0-4,28 0 3,-28-28-1,0 28 0,0 0 1,28-28-2,-28 28 1,28-28 1,-28 28-2,0-28 2,28 29 10,-28-1-11,0-28-1,0 28 1,28-28 0,-28 28 1,28 0 0,-28-28-3,0 28 3,0-28-1,28 0 2,-28 28-2,0-28-2,28 28 2,-28 0 1,0-28-1,28 28 1,0 0-2,-28 0 1,0-28 1,28 28-2,-28-28 1,28 56 0,-28-56 1,0 28 2,0-28-6,28 28 2,-28 0 2,0-28-1,0 28 2,28-28-2,-28 28 0,0 0-2,0-28 3,28 28 0,-28-28-2,28 28 1,-28-28 1,0 28 0,0 0 0,0 0-2,28-28 0,-28 56 0,0-56 2,0 28 1,28 0-4,-28 0 2,0-28 0,0 28 0,0-28 1,0 28 0,28 0 10,-28-28-13,28 28 13,-28-28-12,0 28 12,0-28-11,28 28 10,-28 0-8,0 0-4,0-28 2,28 56 0,-28-56 1,0 28 10,28-28-12</inkml:trace>
    </iact:actionData>
  </iact:action>
</iact:actions>
</file>

<file path=ppt/ink/inkAction6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60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28.36879" units="1/cm"/>
          <inkml:channelProperty channel="Y" name="resolution" value="28.30189" units="1/cm"/>
          <inkml:channelProperty channel="T" name="resolution" value="1" units="1/dev"/>
        </inkml:channelProperties>
      </inkml:inkSource>
      <inkml:timestamp xml:id="ts0" timeString="2020-10-20T13:00:00.187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act:action type="add" startTime="12248">
    <iact:property name="dataType"/>
    <iact:actionData xml:id="d0">
      <inkml:trace xmlns:inkml="http://www.w3.org/2003/InkML" xml:id="stk0" contextRef="#ctx0" brushRef="#br0">13890 6612 0,'0'-28'10,"0"28"2,0-28-5,-28 28 3,0 0 0,-28-28 0,0 28 1,28-28-1,-28 28 1,-28 0-1,28 0 0,0 0 2,-28 0-1,28 0-2,0 0 1,-28 0 0,0 0 1,28 0-2,0 0 1,28 0 1,-28 0-1,28 0 0,0 0 0,-28 0-1,56 28 2,-56-28-1,28 0 0,0 28 0,0 0 0,-28-28 1,28 56-2,-56-56 2,28 28 0,28 0-2,-57 0 1,57 0 0,-28 28 0,-28-28 0,28 28 0,0-28 1,0 28-1,0-28 0,0 56 1,-28-28-2,56-28 2,-28 56-2,28-28 1,-28 0 0,28 0 1,-28 0-1,0 0 0,0 28 0,28-28 1,-28 28-2,28 0 1,-28 0 0,28-27 0,28-1 1,-28 28-2,28 28 1,0-56 0,0 28 0,0 0 0,0-28 0,0 0 1,0 0-1,0 28 0,0-56 0,0 0 0,0 28 0,0-28 0,0 0 0,28 56 1,0-56-1,0 0 0,0 28 0,-28-28 0,56 28 0,-56-56 0,28 56 0,28-28-1,-56 0 3,56 28-2,-28-28-1,0 0 1,28 28 0,0-56 0,-28 56 0,0-56 0,28 56 0,-28-28 2,56-28-2,-56 28-1,28 0 1,-28-28 0,28 28 0,-28 0 0,0-28 0,28 0 0,-28 0 1,28 0-1,28 0 0,-27 0 0,27 0 0,-28 0 0,0 0 2,0 0-3,28 0 0,-28 0 2,-28 0-1,28 0 1,28-28-1,-56 28-1,0-28 1,56 0 0,-56 0 0,28 0 0,0-28 1,0 28-1,0-28 0,0 28 0,-28-56 0,56 56 0,-56-28 1,28 0-2,0 28 2,0-28 0,0 0-2,-28 0 1,28 28 0,-28-28 2,28 0-4,0 0 2,0-28 1,0 56-1,-28-28 0,28-28 0,-28 56 0,28-28 2,-28-28-4,0 56 2,28-28 1,-28-28-1,0 56 0,0-28 0,0-28 0,0 56 0,0-1 0,-28-27 0,0 28 0,28-28 2,-28 28-3,0 0 0,28-28 3,-28 28-3,0-28 1,0 0 0,0-28 0,0 0 0,0 28 1,0-28 0,0 28-1,-28 0-1,28 0 2,-28 0 0,0 0-3,0 0 4,0-28-3,-28 56 2,28-28-2,28 28 1,-28 0 0,-28-28 0,28 28 2,-28-28-4,28 56 3,-28-28-1,0-28 0,28 56 1,-28-28-2,28 0 1,0 28 2,28-28-3,-28 28 2,28 0-1,-28 0-1,0 0 1,28 0 11,-28 0-2,28 0-9,-28 0 2,0 0 8,28 0-11,-28 0 1,28 0 0,0 0 0,-28 0 2,28 0 6,0 28-7,-28-28 19,28 0-20</inkml:trace>
    </iact:actionData>
  </iact:action>
  <iact:action type="add" startTime="15061">
    <iact:property name="dataType"/>
    <iact:actionData xml:id="d1">
      <inkml:trace xmlns:inkml="http://www.w3.org/2003/InkML" xml:id="stk1" contextRef="#ctx0" brushRef="#br0">14114 6332 0,'0'0'38,"0"-28"-27,28 28-1,-28-28 0,0 28 0,28 0 2,-28-28-3,28 28 3,0 0-2,-28-28 0,0 28 0,28-28-2,-28 0 4,28 28-3,0-56 1,-28 56 0,0-28 1,28-1-2,-28 1 3,28 28-3,-28-28 1,28 0 0,-28 0 0,0 28 0,0-28 0,0 28 0,28-28 0,-28 28 2,0 0-4,0-28 3,28 28 0,-28-28-2,0 28 0,0 0 2,28 0-1,-28-28 1,28 28-2,-28 0 1,0 0 0,0-28 0,28 28 1,-28-28 0,28 28-1,0 0 0,-28-28 0,0 28 0,28 0-1,-28 0 1,28 0 1,-28-28-1,28 28 0,0 0 0,-28 0 0,28 0 1,-28 0-2,56 0 2,-56 0-1,28 0 0,0 0 0,0 0 0,0 0 0,0 0 0,0 0 0,-28 0 0,28 0 0,-28 0 0,28 0 2,0 0-3,0 0 2,0 0-2,0 0 1,56 0 2,-56 0-4,0 0 2,28 0 0,-56 0 1,28 0-1,56 0 2,-56 28-3,0-28 0,28 0 2,-56 28 0,28-28-3,-28 0 3,0 0 212,28 56-211,0-28-4,-28 0 2,28 56 3,0-56-4,0 0-1,-28 57 2,28-57 0,0 28 2,-28 0-2,28-28-1,0 28 1,0-28 0,-28 0 3,56 28-4,-56 0 1,28-28-1,0 56 1,0-56 1,-28 28-2,28-56 1,-28 28 1,28 28-1,-28-56-1,28 56 1,-28-56 0,28 28 0,0 0 2,-28 0-3,0 0 1,28-28 0,-28 0 0,0 28 0,28-28 0,-28 28 0,28-28 0,-28 28 2,0-28-3,0 28 0,0 0 2,28-28-1,-28 0 0,0 28 0,0-28 0,0 56 0,0-28 0,0 28 2,0-28-3,0 28 1,0-28 0,0 0 0,0 0 0,0-28 0,28 56 0,-28-56 1,0 56 0,0-56-2,0 28 1,0-28 1,0 28 0,0-28-3,0 28 2,0 0 1,0 0-2,0-28 2,0 28-1,0 0 0,0 0 0,0 0 0,0 0 4,0 0-7,-28-28 3,28 28 0,0 0 0,0-28 0,-28 28 0,28-28 0,0 0 1,0 28 1,-28-28-4,28 28 4,-28-28-2,28 0 1,-28 29 6,0-29-7,0 28 3,28-28-5,-28 28 2,0-28 0,0 0 3,28 0-6,-28 28 6,28-28-6,-56 0 3,56 0 1,-28 0-1,28 0 0,-28 0 12,0 0-14,0 0 4,28 0-3,-28 0 0,0 0 3,28 0-2,-28 0-1,28 0 1,-56 0 0,56 0 2,-28 0-3,28 0 1,-28 0-1,0 0 2,0 0-1,28 0 0,-28 0 0,0 0 0,0 0 0,28 0 0,-28 0 0,0 0 1,0 0-2,28 0 2,-28 0-1,0 0 2,0 0-4,28 0 2,-28 0 0,0 0 0,0 0 3,28 0-5,-28 0 4,28 0-4,-56 0 2,56-28 0,-28 28 0,0-28 0,0 28 1,0 0-1,0 0 0,0-28 0,28 28 0,-56-29 1,56 29-2,-28 0 1,28 0 1,-28 0-1,0 0 10,28 0-10,-28 0 0,28-28 0,-28 28 2,28 0-3,-28 0 1,0 0 0,28 0 0,-28 0 2,28 0-4,-28 0 2,0 0 0,28 0 1,-28 0-1,28 0 10,-28 0-10,28 0 0,-28 0 10,0 0 2,28 0-12,0 0-1,0 0 1,-28 28 0,28 1 10,-28-29-10,28 0 1,-28 0-1,28 28 2,0-28-4</inkml:trace>
    </iact:actionData>
  </iact:action>
  <iact:action type="add" startTime="20848">
    <iact:property name="dataType"/>
    <iact:actionData xml:id="d2">
      <inkml:trace xmlns:inkml="http://www.w3.org/2003/InkML" xml:id="stk2" contextRef="#ctx0" brushRef="#br0">12041 10422 0,'-28'0'10,"-28"0"0,56 0 0,-28 0 0,-28-28 0,0 28 2,-28 0-4,0 0 4,0 0-1,-56 0-1,0 0 0,28 0 0,0 0-1,0 0 1,28 0 0,0 0 0,0 0 1,0 0-2,0 0 1,28 28 1,0-28-1,-28 28 0,56 0 0,-28 0 0,0-28 0,28 56 0,-28-28 1,28 0-1,0 28 0,-28 28 0,0-28 0,0 28 0,0 28 0,28-56 0,0 28 0,-28-28 1,28 28-1,0 0 0,0 0 0,-28 56 0,56-28 0,-56 57 0,28-57 0,-28 0 0,28 0 1,0-56-1,0 28 0,0-28 0,28-28 0,-28 28 1,28-28-2,0 28 1,0 0 1,0 56-1,0-56 0,0 0 0,0 0 0,0 0 0,0 28 0,0-28 1,28-28-2,0 28 2,0 0-1,28-28 0,-56 28 0,56-28 0,0 0 0,-28 0 0,56 28 1,-28-28-1,-28 0 0,56 0 0,-28 0 1,-28-28-2,56 28 1,-56-28 0,0 28 0,28-28 1,0 0-1,0 28 0,0-28 0,0 0 0,28 0 0,-28 29 0,0-29 0,28 0 1,-28 0-2,28 0 2,-56 0-1,0 0 0,28 0 1,0 0-2,0 0 1,-28 0 1,28 0-2,0 0 2,28 0-1,-28 0 0,-28-29 0,56 1 0,-28 0 1,-28 28-2,56-28 2,-28-28-1,-28 56 0,56-56 1,-56 28-2,0 28 1,28-56 0,-28 56 1,28-56-1,-28 28 0,28-28 0,0-28-1,0 28 1,28-56 1,0 0-2,-56 28 2,29 0-1,-1 0 0,-28 28 0,0 0 0,0 0 0,-28 0 1,56-56-1,-28 28 0,0-56 0,0 28 0,-28 28 0,0 0 0,28 27 0,-28 1 0,28 28 1,-28-56-1,0 56 0,0-28 0,0 28 0,0-56 1,0 0 0,0 28-1,0-28-2,0 28 3,0 0-1,0 0 0,0 0 0,0 28 0,0 0 0,-28-28 0,28 28 1,0 0-2,-28 28 2,28-28 8,-28 0-9,28 28 0,-28-28 0,0 28 1,0-28 1,0 28-1,-28-28-1,56 28 0,-28 0 2,0 0-4,0 0 1,-29-28 1,57 28 0,-28 0-1,0-28 1,0 28 0,28 0 1,-28 0-2,0 0 3,0 0-4,28 0 3,-28 0 0,0 0-1,0-28-1,28 28 3,-28 0-4,0 0 2,0 0 0,0 0 3,28 0-4,-28 0 0,0 0 1,28 0 1,-28 0 8</inkml:trace>
    </iact:actionData>
  </iact:action>
</iact:actions>
</file>

<file path=ppt/ink/inkAction7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60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28.36879" units="1/cm"/>
          <inkml:channelProperty channel="Y" name="resolution" value="28.30189" units="1/cm"/>
          <inkml:channelProperty channel="T" name="resolution" value="1" units="1/dev"/>
        </inkml:channelProperties>
      </inkml:inkSource>
      <inkml:timestamp xml:id="ts0" timeString="2020-10-20T13:00:00.187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act:action type="add" startTime="16884">
    <iact:property name="dataType"/>
    <iact:actionData xml:id="d0">
      <inkml:trace xmlns:inkml="http://www.w3.org/2003/InkML" xml:id="stk0" contextRef="#ctx0" brushRef="#br0">17278 4259 0,'0'0'40,"28"0"-28,0 0-3,0 0 2,84 0-4,-56 0 4,56 0-1,-28 0 1,0 0 0,0 0-3,-28 0 2,0 0 0,0 0 2,0 0-2,0 0-1,-28 0 1,56 0 5,-28 0-8,0 0 3,0 0-2,-28 0 2,56 0 2,-56 0-2,28 0-1,-28 0 1,29 0 0,-29 0 2,0 0-4,28 0 2,0 0 1,-28 0-1,28 0 1,28 0-2,-56 0 1,0 0 4,28 0-7,-28 0 3,0 0 0,28 28 3,-28-28-5,0 0 4,0 0-2,0 0-2,0 0 5,0 0-6,0 0 3,0 0 0,-28 0 0,56 0 0,-28 0 0,0 0 3,28 0-3,-56 0-2,28 0 5,0 0-3,0 0 0,-28 0-3,28 0 13,-28 0-9,28 0-1,-28 0 0,28 0 13,0 0 17,-28 0-12</inkml:trace>
    </iact:actionData>
  </iact:action>
  <iact:action type="add" startTime="18758">
    <iact:property name="dataType"/>
    <iact:actionData xml:id="d1">
      <inkml:trace xmlns:inkml="http://www.w3.org/2003/InkML" xml:id="stk1" contextRef="#ctx0" brushRef="#br0">2492 5127 0,'0'0'7,"0"28"56,28-28-55,56 0 2,56 0 3,112 0-6,-28-28 7,0 28-5,28-28 2,0 28-1,-28 0 1,56 28-2,-28 0 1,0 0 0,-84 28-3,0-28 7,-56 0-7,28 0 6,-28 0-2,28 0-2,-28 0 2,57 0-2,-57-28 1,28 28 0,-28 0-2,28 0 5,-28 0-2,0 0-5,28-28 4,-28 28 0,-28-28 4,28 28-8,-28-28 4,28 0 0,-28 0 0,0 0 2,0 0-3,-28 0 1,0 0 0,28 0 0,-28 0 2,28 0-2,0-28 0,-28 0-1,28 28 1,0-28 1,0 0-1,0 0-1,-28 0 1,28 28 2,56-28-4,-56 0 2,0 28 1,28-28-1,-56 0 0,28 28 0,0 0 0,-56-28 2,0 0-2,28 28-2,-28 0 2,0 0 1,-28 0-1,28-28 2,-28 28 249,-84 0-251,28 0 3,0 0-2,0 0-1,-28 0-3,0 0 6,0 0-3,0 0 0,-28 0 0,28 0-3,0-28 7,-28 28-7,28-28 6,0 28-6,0 0 7,0 0-5,-28-28 1,0 28 0,-28-28 1,-28 28-4,-28-28 3,28 28 3,-56-28-3,56 0 0,-28 0 0,0 0-3,28 0 6,28 0-2,-28-28-1,-29 28 0,29 0-3,-28 0 3,28 0 3,56 28-3,-56-28 0,56 28 0,-56 0-2,28 0 5,-56 0-6,0 0 6,0 0-6,0 0 7,0 0-8,28 0 4,-28 0 2,28 0-4,56 0 2,28 0 1,28 0-1,0 0 0,28 0 0,0 0 0,28 0 0,-28 0 0,0 0 0,0 0 0,0 0 1,28 28 0,-56-28-2,56 0 1,-28 28 1,28 0-1,-28-28 3,0 28-6,28-28 3,-28 28 3,28 0-6,-28 0 6,0-28-3,28 28-3,0-28 4,0 0 9,0 28 12,56-28-24,28 0 2,0 28 0,56 0 1,28 28-1,28-28 0,-28-28 0,28 28 2,-28 0-1,56-28-1,-28 28-3,-28-28 3,0 0 1,0 0-1,-56 0 3,28 0-6,0-28 3,28-28 3,0 28-3,0 0 0,-28 28-2,0 0 2,-28 0 3,0 0-4,57 0 1,-29 0 1,28 0-1,-28 0-2,0 0 2,-56 0 0,28 0 2,0 0-4,0 28 5,-28-28-6,28 28 3,0 0 0,28-28 0,-56 0 3,0 0-5,0 0 2,28 0 0,-56 28 0,0-28 3,28 0-4,0 0 2,0 0-3,0 0 2,0 0 2,-28 0-2,28 0 0,0 0 1,0 0-1,-28 0 0,28 0 0,0 0-2,0 0 2,-28 0 0,-28 0 0</inkml:trace>
    </iact:actionData>
  </iact:action>
  <iact:action type="add" startTime="22166">
    <iact:property name="dataType"/>
    <iact:actionData xml:id="d2">
      <inkml:trace xmlns:inkml="http://www.w3.org/2003/InkML" xml:id="stk2" contextRef="#ctx0" brushRef="#br0">10501 5155 0,'28'0'22,"-28"0"-15,56 0 6,0 0-6,0 0 3,0 0 1,28 0-2,28 0 1,-28-28 1,56 28-1,0 0 1,28 0-2,0 0 1,-56 0 0,0 0 2,56 0-2,-84 0-2,28 0 3,-28 0-1,1-28 1,-29 28 0,28 0-1,0 0-2,-28 0 2,28 0 1,28 0 0,-28 0-2,-28 0 1,0 0 0,0 0 0,0 0 0,28 0 2,-56 0-1,0 0 0,28 0-4,28 0 3,-28 0 0,28 0 3,-28 0-5,28 0 2,-28 0 0,0 0 4,28 0-8,-28 0 7,0 0-3,0 0 0,0 0 1,28 0-4,0 0 6,0 0-6,-28 0 3,0 0 3,0 0-6,28 0 6,-28 0-6,28 0 3,-28 0 3,0 0-5,0 0 4,56 0-2,0 0-2,-28 0 3,28 0-2,0 0 1,0 0 3,-28 0-6,-28 0 7,56 0-7,-56 0 5,28 0-4,-28 0 2,0 0 3,0 0-5,0 0 2,0 0 0,-28 0 2,0 0-4,28 0 2,-56 0 0,28 0 3,0 0-3,-28 0-3,28 0 6,-28 0-5,28 0 73,-28 0-71,28 0 2,0 0-4,-28 0 2</inkml:trace>
    </iact:actionData>
  </iact:action>
  <iact:action type="add" startTime="30670">
    <iact:property name="dataType"/>
    <iact:actionData xml:id="d3">
      <inkml:trace xmlns:inkml="http://www.w3.org/2003/InkML" xml:id="stk3" contextRef="#ctx0" brushRef="#br0">15234 6051 0,'0'0'80,"28"0"-70,0 0 3,28 0-3,0 0 1,56 0 0,28 0-2,-56 0-2,28 0 3,-28 0 0,0 0 0,-28 29 0,0-29 2,0 0-2,-28 0 0,28 0 1,28 0-3,0 0 4,-28 0-4,0 0 2,28 0 0,-28 0 0,0 0 0,28 0 1,-28 0 0,-28 0-2,28 0 1,28 0 0,-56 0 0,28 0 0,0 0 1,0 0-1,28 0 0,-28 0 0,-28 0 0,28 0 2,0 0-2,28 0 0,-28 0-2,0 0 2,28 0 3,0 0-5,0 0 2,0 0 0,0 0 0,0 0 0,-28 0 0,0 0 0,-28 0 0,28 0 3,-28 0 291,0 0-294,28 0 1,28 0-1,0 0 0,1 0 0,-29-29-3,0 29 7,28-28-8,-28 28 7,0 0-1,0-28-3,-28 28 1,56-28-3,-28 28 7,0 0-4,0 0-1,-28 0 1,56 0 0,-56 0 0,28 0 1,-28 0-4,28 0 6,-56 0-6,56 0 3,-56 0 0,28 0 4,0 0-8,0 0 9,0 0-10,-28 0 6,56 0-1,-56 0 0,28 0 2,28 0-4,-56 0 3,56 0 0,-28 0-1,0 0 0,28 0 0,0 0 1,-56 0-3,56 0 2,-28 0 0,-28 0 0,56 0 2,-56 0-3,28 0 2,0 0-2,0 0 1,0 0 2,0 0-4,0 0 2,0 0 0,0 0 1,56 0-2,-56 0 2,0 0-1,28 0 1,-28 0-2,-28 0 1,28 0 2,0 0-4,-28 0 13,0 0-11,28 0 64,0 0-64,0 0 1,-28 0-5</inkml:trace>
    </iact:actionData>
  </iact:action>
  <iact:action type="add" startTime="51130">
    <iact:property name="dataType"/>
    <iact:actionData xml:id="d4">
      <inkml:trace xmlns:inkml="http://www.w3.org/2003/InkML" xml:id="stk4" contextRef="#ctx0" brushRef="#br0">13330 7844 0,'0'0'70,"0"0"-60,28 0 1,0 0-1,28 0 0,-28 0 3,0 0-6,56 0 6,-56 0-6,0 0 6,56 0-2,-56-28-2,56 28-1,-28 0 5,28 0-6,0-28 6,-28 28-3,0 0-2,28 0 1,-28 0 4,28 0-5,0-28 5,0 28-3,-28 0-3,28-28 3,-28 28 1,28 0-2,0 0 4,-28 0-5,28 0 4,0 0-1,-28 0-1,-28 0 0,28-28-3,28 28 3,-56 0 1,28 0 1,0-28-2,0 28 1,0 0-4,0 0 4,-28 0-2,56 0 1,-28 0 0,0 0 2,-28 0-2,28 0-1,-28 0 0,0 0 2,0 0 1,28 0-2,-28 0-2,0 0 2,28 0 0,-28 0 0,28 0 2,0 0-1,-28 0-2,-28 0 0,56 28 3,-28-28-2,0 0 0,28 28 0,-28-28-1,0 0 2,28 28 0,-28 0-3,0-28 2,0 0 1,28 28-2,-28-28 3,0 28-3,28-28 2,-28 0 0,0 28-1,0-28-2,0 28 4,28-28-4,-56 0 3,28 0-2,0 0 1,0 0 4,0 0-7,-28 0 3,28 0 0,0 0 10,-28 0-10,28 0 2,-28 28 17,0-28 62,-28 0-76,0 0-6,-28 0-3,28 0 5,-28 0-1,0 0 0,0 0 3,28 0-6,-56 0 3,56 0 1,-28 0-1,28 0 0,-56 0 0,28 0 3,0 0-3,0 0 0,0-28 1,-28 28-3,28 0 0,-28 0 4,28 0-1,28 0-1,-56 0-2,56-28 3,0 28-2,-28 0 3,28-28-4,-28 28 5,0 0-3,0-28 0,28 28-2,-28 0 5,0 0-6,0 0 5,0 0-2,28 0-2,-28 0 2,-28 0 1,28 0 1,0 0-2,0 0-2,-28 0 2,28 0 3,-28 0-3,28 0-3,0 0 3,28 0 1,-28 0 1,0 0-2,28 0 0,0 0-2,-56 0 5,56 0-6,-28 0 3,0 0 1,0 0-1,0 0 2,28 0-4,-28 0 2,0-28 0,28 28 2,0 0-1,-56-28-3,56 28 1,0 0 2,-28 0-1,56 0 0,-28 0 2,0 0-4,0 0 2,28 0 1,-28 0 1,28 0 6</inkml:trace>
    </iact:actionData>
  </iact:action>
  <iact:action type="add" startTime="62848">
    <iact:property name="dataType"/>
    <iact:actionData xml:id="d5">
      <inkml:trace xmlns:inkml="http://www.w3.org/2003/InkML" xml:id="stk5" contextRef="#ctx0" brushRef="#br0">2464 8713 0,'0'0'19,"0"0"22,28 0-28,0 0-3,0 0-1,-28 0 0,56 0 1,-28 0 0,0 0 0,28 0 0,-28 0 0,28 0 0,-28 0 5,28 0-10,-28 0 6,0 28-1,28-28 0,-28 0 0,0 0 3,-28 0-6,28 0 3,0 0 0,0 0 4,-28 0-7,28 0 6,0 0-3,0 0 0,0 0 0,-28 0-3,28 0 6,0 0-3,0 0 0,0 0 1,0 0-1,0 0 0,0 0-3,0 0 3,0 0 1,0 0-1,-28 0 0,28 0 0,0 0 1,0 0 0,0 0-3,-28 0 2,28 0 0,0 0 2,-28 0-4,28 0 4,0 0-4,0 0 3,-28 0-1,28 0 1,0 0-2,0 0 1,-28 0 0,28 0 2,0 0-2,0 0-2,0 0 2,-28 0 1,56 0-1,-28 0 1,0 28 0,0-28-1,0 0 0,0 0 0,-28 0-1,28 0 2,0 0-2,0 0 1,-28 0 0,28 0 2,0 0-4,0 0 4,0 0-1,0 0-1,0 0-2,0 0 2,0 0 0,0 0 2,0 0-4,0 0 4,0 0-4,-28 0 3,56 0-1,-56 0 0,56 0 0,-56 0 0,28 0 2,28 0-4,-28 0 3,0 0-2,0 0 4,0 0-5,0 0 2,28 0 0,-28 0 0,0 0 1,0 0-2,0 0 1,0 0 1,0 0 1,0 0-2,28 0-2,-56 28 2,28-28 0,0 0 0,0 0 2,0 0-2,0 0 0,0 0 2,0 0-5,0 0 3,0 0 0,0 0 3,0 0-6,-28 28 3,28-28 1,-28 0-1,56 0 0,-56 0 0,28 0 2,-28 0-4,28 0 2,0 0 85,-28 0-78,28 0 33,-28 0 1,0 28 41,-28-28-79,-28 0-7,0 0 4,0 0 0,28 0 3,-28 0-3,-28 0-2,28 0 2,28 0 0,-28 0 2,0 0-2,28 0 0,0 0 1,-28 0-4,0 0 6,0 0-3,0 0 0,28 0-2,-56 0 4,56 0-1,-28 0-1,28 0-3,-28 0 4,28 0 1,0 0-4,0 0 2,0 0 0,-28 0 3,0 0-6,28 0 3,-28 0 1,0 0-1,0 0 0,28 0 0,-28 0 3,0 0-4,0 0-1,0 0 5,0 0-6,0 0 3,0 0 1,0 0-1,0 0 2,28 0-1,-28 0-2,56 0-1,-28 0 2,-28 0 3,56 0-5,-56 0 4,56 0-4,-28 0 2,0 0 2,28 0-4,-56 0 5,56 0-5,-56 0 2,56 0 0,-28 0 2,0 0-4,0 0 5,0 0-6,0 28 3,0-28 3,0 0-3,0 28 0,0-28 0,0 0 0,-28 0-2,56 0 2,-28 0 2,-28 0-1,28 0-4,0 0 4,-28 0 1,0 0-2,28 0-2,0 0 2,-28 0 0,28 0 3,0 0-6</inkml:trace>
    </iact:actionData>
  </iact:action>
  <iact:action type="add" startTime="70649">
    <iact:property name="dataType"/>
    <iact:actionData xml:id="d6">
      <inkml:trace xmlns:inkml="http://www.w3.org/2003/InkML" xml:id="stk6" contextRef="#ctx0" brushRef="#br0">17054 8825 0,'28'0'42,"-28"0"-33,28 0 3,0 0-2,28 0 0,28 0 1,0 0-2,0 28-1,0-28 2,0 28 3,0-28-5,-28 0 4,28 0-2,0 28 1,-28-28-2,0 0 2,-28 28-1,56-28 0,-56 0 1,0 0-5,0 0 7,0 28-3,0-28 0,28 0-2,-56 28 5,56-28-3,-56 0-3,28 0 3,-28 0 0,28 0 0,-28 0 0,28 0 1,0 0-1,0 0 0,-28 0 0,56 0 0,-56 0 0,56 0 0,-56 0 0,28 0 0,29 0 0,-29 0 1,0 0-1,28 0 0,-28 0 0,0 0 0,0 0 0,0 0 0,0 0 2,28 0-2,-56 0-2,28 0 3,0 0-1,0 0 2,-28 0-4,28 0 2,28 0 0,-56 0 0,56 0 2,-56 0-3,28 0 1,-28 0 0,28 0 2</inkml:trace>
    </iact:actionData>
  </iact:action>
</iact:actions>
</file>

<file path=ppt/ink/inkAction8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60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28.36879" units="1/cm"/>
          <inkml:channelProperty channel="Y" name="resolution" value="28.30189" units="1/cm"/>
          <inkml:channelProperty channel="T" name="resolution" value="1" units="1/dev"/>
        </inkml:channelProperties>
      </inkml:inkSource>
      <inkml:timestamp xml:id="ts0" timeString="2020-10-20T13:19:23.36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449">
    <iact:property name="dataType"/>
    <iact:actionData xml:id="d0">
      <inkml:trace xmlns:inkml="http://www.w3.org/2003/InkML" xml:id="stk0" contextRef="#ctx0" brushRef="#br0">20863 2774 0,'-84'28'14,"-56"0"4,28 0-18,-28 28 7,28-28 3,-28 0 0,0 0 0,-28 28 0,-28-28 2,28 0-4,0-28 3,0 28-1,56 0 0,0-28 0,-28 28 0,55 0 2,1-28-3,28 28 1,0 0 2,-28-28-4,56 28 2,-28 0 0,0 28 0,28-28 1,-28 28-1,28 0 0,-28 56 0,0 0 0,0 28 0,28-56 0,0 0 1,0 28-2,-28-27 4,28-1-2,28-28-2,0 28-1,-28 56 5,28-56-3,0 28-2,0-28 1,0 0 4,0-28-4,0 56 0,0-28 1,28 0 0,0 28 0,0-56 0,0 28 0,-28 28 2,28-84-4,-28 28 2,28 0 2,0 28-2,-28-28-1,0 28 1,28-27 0,-28-1 0,28 28 0,-28-28 2,0 0-3,0-28 2,28 56-2,-28-28 1,0-28 2,28 28-4,0 28 4,-28-28-2,28 0-2,-28 0 2,0 0 1,28 0-1,0 0 0,-28 28 0,28 0 0,-28 0 0,56-28 2,-28 0-4,0 28 3,0-56-1,28 0 0,0 28 1,0-28 0,0 0-1,0 0 0,29 0 0,-29-28-2,-28 28 4,56 0-2,-56 0-1,-28 0 203,56 0-189,0 0-12,84 28-1,-28 1 0,56-1 0,-28-56 0,28 56 0,0 28-2,-28-28 2,0 0 0,28 28 0,0-28 2,-28 0-4,-28-28 3,56 28-2,-56-28 3,56-28-1,0 0-1,-28 0 0,28 0-2,28 0 2,-56 0 2,28 0-4,28 0 2,-56 0 0,28 0 1,-28 0 1,-28 0-4,28 0 5,-56 0-6,0 0 5,0-28-4,0 0 2,28 0 3,-28 0-3,0 0 0,0 0-2,0 0 3,-28 0-2,28-28 1,-28 56 0,28-28 2,-28 0-1,0 0-3,0 0 3,0 0 0,0 0-3,-28 28 4,28-28-2,-28 0 0,0 28-2,0-28 4,0 28-3,-28-28 1,0 0 2,28 28-4,-28-28 3,0-29-2,28 29 2,-28-28 0,28-28-2,-28 28 1,0 0 0,0 0 0,0 0 2,28-28-4,-28 28 2,0 0 2,28-56-3,-28-28 1,84-84 2,-28-28-2,-28 56 0,57 28-1,-57 56 0,-28 56 3,0 27 219,0-27-221,0-28 1,0 0 1,0 0-5,0 0 4,0 28-1,0-56 0,0 28 0,0 0 1,-28 28-2,-1-28 3,29 0-2,-28 0-1,28 0 3,0 0-1,0 28-2,0-28 1,0 28-2,-28 0 4,28 0-3,-28 28 0,28 0 3,0 28-3,0-56 254,-28 0-251,28 0-3,0 0 3,0 0-2,0-1 0,-28 1 0,28 28 0,0-28 0,0 56-1,-28-28 2,28-28 0,0 28-1,0-28 0,-28-28 0,0 28 0,0 0-2,28 0 2,-56 28 0,28 0 2,-84-56-3,56 28 0,-28 0 4,-56 0-3,0 0 0,28 0 1,0 28-2,0 0 0,56-28 1,-28 56 2,0-28-2,28 0 0,0 28-2,0 0 2,0 0 1,0 0-1,0-28 0,0 28 0,-28 0-1,0-28 1,0 0 1,0 0 1,-28 0-4,-28 0 2,-28 0 0,56 28 0,0 0 0,-28-28 1,56 0-2,-28 28 2,28 0-1,-28-28 0,28 28 0,0-28 0,28 28 0,28 0 0,-28 0 0,0 0 0,28 0 2,-28 0-3,0 0 1,28 0 0,-28 0 1,28 28-2,0-28 1,0 0 0,28 0 0,-28 0 2,28 0 88,-28 0-90,0 0 0,28 0 81,-28 0-80,28 0-1,-28 28-1,28-28 1,-28 0 3,28 0-5,-28 0 4</inkml:trace>
    </iact:actionData>
  </iact:action>
  <iact:action type="add" startTime="8432">
    <iact:property name="dataType"/>
    <iact:actionData xml:id="d1">
      <inkml:trace xmlns:inkml="http://www.w3.org/2003/InkML" xml:id="stk1" contextRef="#ctx0" brushRef="#br0">20471 4819 0,'0'0'37,"0"28"-17,0-28 0,0 28-8,0-28-3,0 28 2,0 0-3,0-28 4,0 28-1,0-28-3,0 28 4,0 0-2,0-28-1,0 28 21,0-28-20,0 28 31,-28-28-30,28 0 260,0 0-260,0 0 29,0-28-28,0 28 67,0 0-38,0-28-31,0 28 212,0 0-211,0 0 0</inkml:trace>
    </iact:actionData>
  </iact:action>
  <iact:action type="add" startTime="10412">
    <iact:property name="dataType"/>
    <iact:actionData xml:id="d2">
      <inkml:trace xmlns:inkml="http://www.w3.org/2003/InkML" xml:id="stk2" contextRef="#ctx0" brushRef="#br0">23299 5351 0,'0'28'90,"0"-28"-70,0 28-8,0-28-2,0 56-1,0-56 1,-28 28 2,28 0-2,0 0 1,0 0-4,0 0 6,-28 0-3,28-28 8,0 28-6,0 0 16,0-28 23</inkml:trace>
    </iact:actionData>
  </iact:action>
  <iact:action type="add" startTime="11444">
    <iact:property name="dataType"/>
    <iact:actionData xml:id="d3">
      <inkml:trace xmlns:inkml="http://www.w3.org/2003/InkML" xml:id="stk3" contextRef="#ctx0" brushRef="#br0">23103 6668 0,'0'28'52,"0"0"-34,0-28-8,-28 0 2,28 28-2,0-28-2,0 28 15,0-28-5,0 28 2,0 0 0,0-28 11,0 0 161,0 0-182,0-28 2,0 28 6,0-28-8,0 28 0,0-28 2,0 28 7,28-28-7,-28 0 9,0 28-14,0-28 6,0 0 5,0 0 3</inkml:trace>
    </iact:actionData>
  </iact:action>
  <iact:action type="add" startTime="14965">
    <iact:property name="dataType"/>
    <iact:actionData xml:id="d4">
      <inkml:trace xmlns:inkml="http://www.w3.org/2003/InkML" xml:id="stk4" contextRef="#ctx0" brushRef="#br0">20163 4287 0,'-28'0'21,"28"0"-3,-28 0-6,0 0 0,28 0-5,-28 0 4,28 0-2,-28 0 1,28 0 0,-28 0 0,0 0 1,28 0-2,-28 0 1,28 0 1,-28 0-2,28 0 2,-28 0 0,0 0 0,0 0-1,28 28 0,-28-28 0,28 28-2,0-28 3,-28 28 0,28-28-2,-28 56 3,28-56-4,-28 56 5,28-56-5,-28 28 2,28 0-1,-28 0 2,28-28-1,-28 28 2,28 0-4,0 0 3,0 0-2,-28-28 1,28 56 2,0-28-2,0 0-1,0 28 1,0-28 0,0 0 0,0 0 0,-28 0 2,28 0-4,0 0 2,0 0 2,-28-28-2,28 28 0,0-28 0,0 28 1,0-28 7,0 28-6,0 0-1,0-28 7,0 28-6,0-28-4,0 0 2,56 28 2,-56-28-3,28 28 2,0-28-1,0 0 0,-28 0-1,56 0 2,-56 0-2,28 0 1,-28 0 0,28 0 0,0 0 2,0 0-2,-28 0-1,28 0 1,-28 0 0,28 0 1,0 0-1,-28-28 0,28 28 0,-28 0-1,28-28 2,-28 28-2,28 0 2,-28-56 0,0 56-2,28-28 1,-28 0 0,0 0 0,0 0 1,0 0-2,0 0 3,0 0-3,0 0 1,28 0 1,-28 0-2,0 0 1,0 0 1,28 28-1,-28-28 0,0 0 10,0 28-10,0-28 0,0 0 10,0 0-10,0 28 1,0-28 1,28 28-2,-28-28-1,0 28 10,0-28-8,0 0-1,0 28 10,0-28-8,28 28 6,-28-28-6,0 0-1,0 28-4,0-28 4,0 28-1,0-28 1,0 28 8,28-28-9,-28 0 2,0 28 6,28-28 3,-28 28-1,0-28 3</inkml:trace>
    </iact:actionData>
  </iact:action>
  <iact:action type="add" startTime="18708">
    <iact:property name="dataType"/>
    <iact:actionData xml:id="d5">
      <inkml:trace xmlns:inkml="http://www.w3.org/2003/InkML" xml:id="stk5" contextRef="#ctx0" brushRef="#br0">21591 4455 0,'0'-28'11,"0"28"8,0-28 1,0 28 0,0-28 0,0 0 3,0 28-16,0 0 4,-28 0-1,28-28 0,0 28 0,-28 0 2,28-28-2,-28 0 0,28 28-2,-56 0 5,56 0-5,-56 0 4,56-28-3,-28 28 0,-28 0 3,56 0-4,-28 0 4,0 0-1,0 0-1,28 0-2,-28 0 4,28 0-4,-28 0 4,0 0-3,28 0 41,-28 0-40,28 56 2,0-56-4,0 28 4,-28 0-2,28 0-1,0 0 1,0-28 0,0 0 0,0 28 2,-28 0-2,28-28-2,-28 28 5,28-28-6,0 28 6,-28 0-3,28 0 1,-28 0-3,28 28 4,0-28-5,-28-28 9,28 56-11,0-56 4,-28 56 2,28-56-2,-28 28 1,28-28 1,0 28 1,0-28-4,-28 28 2,28 0 13,0-28-15,0 28 4,-28-28-4,28 28 4,-28 0-1,28 0-4,-28-28 5,28 28-4,0 0 3,0-28-1,0 28 2,-28-28-2,28 28 1,-28-28-3,28 28 3,0-28-2,0 28 0,-28-28 3,28 28-1,0-28-3,0 28 4,0 0-4,-28-28 2,28 28 12,0-28-14,-28 28 4,28-28-3,0 28 3,-28 0-2,28 0-2,0-28 2,0 28 0,0 0 2,0-28-4,0 28 4,0-28-3,0 28 13,0 0-12,0-28-2,0 28 3,0-28 9,0 28 0,28-28 2,0 0-12,-28 28 0,28 0 0,-28-28-1,28 0 2,0 28 0,0-28-1,-28 0-2,28 0 4,0 0-4,-28 0 2,28 28 0,0-28 1,0 0 1,-28 0-4,28 0 4,-28 0-4,28 0 4,-28 0-4,56 0 4,-56 0-4,28 0 5,-28 0-5,28 0 4,0 0-4,-28 0 2,28 0 1,-28 0-2,28 0 12,0 0-11,-28 0 0,28 0 0,-28-28 0,28 28 2,-28 0-4,28 0 4,0-28-4,-28 0 2,0 28 1,28 0 1,-28-28-2,28 28-2,-28-28 4,28 28-2,-28-56-2,28 56 2,-28-56 1,0 28 1,28-28-4,0 0 4,-28 0-2,28 28-2,-28-28 4,0 0-1,0 28-1,0 0 0,28-56 0,-28 56 0,0 0-2,28-28 4,-28 28-2,0 0-2,0-28 2,0 28 2,0 0-1,0 0-1,0 0-2,0 0 3,0 0-1,0 0 0,0 0 1,0 0-2,0 0 1,0 0 2,0 0-1,0 0-2,0 0 2,0 28-3,0-56 1,0 56 1,0-28 3,0 28 5,0-28 14,0 0-3</inkml:trace>
    </iact:actionData>
  </iact:action>
  <iact:action type="add" startTime="22704">
    <iact:property name="dataType"/>
    <iact:actionData xml:id="d6">
      <inkml:trace xmlns:inkml="http://www.w3.org/2003/InkML" xml:id="stk6" contextRef="#ctx0" brushRef="#br0">23075 5155 0,'0'0'30,"0"-28"-8,0 28-4,0-28-6,0 28-3,0-28 1,0 0 30,0 28-30,0-28 2,-28 28-1,28-28-2,0 0 2,0 28 88,0-28-77,0 28-4,0 0-8,-28-28 10,28 28-9,-28 0-1,28 0 0,-28 0 61,0 0-60,0-28 0,28 28-3,-28 0 5,0 0-4,28 0-1,-28 0 35,28 0-35,-28 0 2,0 0 0,28 0 0,-28 0 3,28 0-6,-28 0 5,28 0-3,-28 0 64,0 0-63,28 0 79,-28 0-77,28 28-4,0-28 2,0 28 2,-28-28-4,28 28 2,0 0 1,-28-28-1,28 28 2,0-28-4,0 56 4,0-56-3,0 28 3,-28 0-1,28 0-5,0-28 4,0 28 1,0-28-1,0 28 0,0 0 0,0-28 1,0 28 0,0-28-2,0 28 2,0-28-2,0 28 3,0 0-2,0-28-2,0 28 4,0-28-3,-28 28 0,28 0 3,0-28-3,0 28 3,0-28-3,0 28 10,0-28-9,0 28 0,0 0 11,0-28-11,0 28 2,0-28-4,0 28 14,0 0-12,0-28 8,0 28 3,0-28-1,0 28 20,0-28-30,0 0 1,0 0-1,28 28 0,-28-28 10,28 28 0,0-28-10,-28 0 11,28 0-11,-28 0 10,56 0-10,-56 0 10,28 0-10,-28 0 1,28 0 1,-28 0-4,28 0 4,0 0 6,-28 0 2,28 0 13,-28 0-15,28 0 12,-28-28-17,28 28 8,-28 0-4,0-28 6,28 28-16,-28 0 4,0-28 1,0 28-4,0-28 4,28 0-4,-28 28 2,0-28 10,0 28-10,0-28 3,28 28-3,-28-28 0,0 28-2,28-28 2,-28 28 0,0-28 0,0 28 0,0-28 0,0 0 0,28 28 11,-28-28-11,0 28 10,0-28-7,0 0 7,0 28-2,0-28 4,0 28-4,28-28-8,-28 28 1,0-28 0,28 28-2,-28-28 3,0 28-4,0 0 2,0-28 0,28 28 22,-28 0-24,0-28 26,0 28-27,0-28 16,28 28 7,-28 0-2,0-28 85</inkml:trace>
    </iact:actionData>
  </iact:action>
</iact:actions>
</file>

<file path=ppt/ink/inkAction9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60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28.36879" units="1/cm"/>
          <inkml:channelProperty channel="Y" name="resolution" value="28.30189" units="1/cm"/>
          <inkml:channelProperty channel="T" name="resolution" value="1" units="1/dev"/>
        </inkml:channelProperties>
      </inkml:inkSource>
      <inkml:timestamp xml:id="ts0" timeString="2020-10-20T13:19:23.36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20550">
    <iact:property name="dataType"/>
    <iact:actionData xml:id="d0">
      <inkml:trace xmlns:inkml="http://www.w3.org/2003/InkML" xml:id="stk0" contextRef="#ctx0" brushRef="#br0">12770 6612 0,'0'-28'39,"0"0"-9,0 28-10,0-28-9,0 28-1,0-28 0,0 0 1,-28 0 0,-28 0-1,28 0-1,-28 0 0,0 0 3,28 0-2,-28 0 1,28 28-2,0-28 0,-28 28 2,27-28-2,1 28 1,-28 0 2,56 0-3,-28 0 2,0 0-1,28 0-1,-28 0 31,28 0-19,-28 0-1,28 28-9,0 0-2,-28-28 4,0 28-3,28 0-2,0 0 4,-28 28-2,28-28 0,-28 28 0,28 0-2,0 0 5,-28 0-3,0 28 0,28-28-2,-28 28 4,28-28-3,-28 28 2,28 0-1,0 28 0,0 56 0,0-28 1,0 28-1,0 0-1,0-55 2,0-1-1,0 0-1,0-28 2,0-28-3,0 28 3,0-56 262,0 56-261,0 0-4,0-28 2,0 28 0,0 0 0,0 0 1,0 28-1,0-28 2,0 28-2,0-28 0,-28 0-2,28 28 2,0-28 0,-28 28 0,28-28 2,0 29-2,0-29 1,0-28-3,0 0 4,0 0-2,0 0 0,0 28-2,0 0 3,0-28 1,0 0-2,0 0 0,0 28 0,0 0-2,28 0 3,-28-28 1,28 28-2,0-28 0,-28 0 0,0 56 0,28-56 0,0-28 0,0 28 0,-28 28 1,0-56-2,28 56 1,-28 0 0,28 0 0,-28 57 0,0-1 0,28 0 0,-28-56 0,28 0 2,-28 28-3,0-28 1,56 28 0,0-28 0,-28 0 0,0-28 0,-28 0 244,0 0-244,0 0-2,0 56 3,0-28-2,0 28 1,-28 28 0,28 0 1,0 1-1,0 55 0,0-56 2,0-28-4,0 28 3,0-56-2,0 0 1,28 0 1,-28 0-1,28 0 1,-28-28-2,29 28 2,-29 0-2,0 28 2,0-56 0,0 0-2,28 0 3,-28 0-2,28 0 1,0-28-2,-28 28 1,0 28-2,28-56 5,0 28-3,0 29 0,-28-29 0,28 0 1,0 28-2,0-28 1,0 56 1,0-56-3,0 28 4,-28-56-2,28 28-2,0-28 4,-28 28-2,0-56-1,28 28 1,0-28 2,-28 0-4,0 28 2,28-28 2,-28 28-2,0-28-2,0 28 4,28-28 6</inkml:trace>
    </iact:actionData>
  </iact:action>
  <iact:action type="add" startTime="24091">
    <iact:property name="dataType"/>
    <iact:actionData xml:id="d1">
      <inkml:trace xmlns:inkml="http://www.w3.org/2003/InkML" xml:id="stk1" contextRef="#ctx0" brushRef="#br0">12798 6528 0,'0'0'29,"0"28"-16,0 56-5,0 0 4,28 28-1,0-28-2,-28 56 1,56-28 0,-28 28 0,28-28 0,-28 28 0,0-56 0,-28 0 1,28-28-2,-28 56 2,28-27-1,-28-1 0,0 0 1,0 0-2,0 0 1,0 28 0,0-28 0,0 0 1,0 28-1,0-28 0,0 28 0,0 56 1,0-28-2,0 0 2,28-28-1,0-28 0,-28 0-1,0-28 224,0 28-222,0-28-1,0 29 0,28-29 1,-28 28-2,0 0 2,0 28-2,0-28 2,0 0-1,0 0 0,0 0 0,28 0 0,-28-28 0,0 0 2,0 0-4,0 0 3,28 0-2,-28 56 2,28 28-1,28-28 0,-56 0 0,0-28 0,0-28 0,28 0 1,0 28-2,-28 1 2,28-1-2,0 84 1,0 28 1,0 0-1,0-28 0,-28 0 0,0-84 0,0-28 1,0-28 220,0 0-221,0 0 2,0 0-2,0 28 0,0 0 0,0 0 1,0 28-2,0 0 1,0-28 0,0 56 1,0-56-1,28 28 0,-28-27 0,28-1 2,0 28-4,0 28 2,-28 0 0,56 28 1,0 28-2,-28-56 2,0 0-2,0 0 1,0-84 0,-28 0 0,0 28 0,28-56 1,-28 56-1,28 0 0,-28-28 0,0 0 0,28 28 0,0-28 0,-28 28 1,0-56-1,0 28-1,0 0 1,0 0 0,28 0 1,-28 0-1,28 28-1,-28-28 2,0 0-1,0 28 1,0-28-1,28 0 0,-28 28-1,0 29 1,28-29 1,-28 0-1,0 0 0,0 0 1,0 0-3,0 0 4,0-28-2,0 0-1,0 28 1,0-28 0,0 28 0,0-28 1,0 0-2,0 0 3,0 0-3</inkml:trace>
    </iact:actionData>
  </iact:action>
  <iact:action type="add" startTime="29859">
    <iact:property name="dataType"/>
    <iact:actionData xml:id="d2">
      <inkml:trace xmlns:inkml="http://www.w3.org/2003/InkML" xml:id="stk2" contextRef="#ctx0" brushRef="#br0">21283 5295 0,'-28'-28'9,"0"28"2,28-28-2,-28 28 3,0 0-1,0-28-4,-28 0 5,28 28-2,-28 0 0,-28 0-1,-28 0 3,-28 0-2,28 0 1,28 0-4,-28 0 4,0 0-1,28 0 2,0 0-1,-28 0-2,28 0 2,-28 0-2,0 0 1,28 28 0,-56 28 0,28-28 1,28 28-1,0-56 0,56 56 0,-56-28 0,28-28 1,0 56-2,28-28 1,-28 0 1,0 0-1,0 28 0,-29 0 0,29 0 0,-56 28 0,28-28 0,-28 56 0,0 1 1,28-29-2,0 0 2,0 0-1,0 56 1,-28-28-2,28-28 1,56 28 0,-56-28 1,28 0-2,28 0 2,-28-28-1,28 0 0,0 0 0,0 0 0,0 28 0,0 0 0,0-28 1,0 28-1,28 0 0,-56 28 0,56-56 0,-28 0 0,0 0 1,28 1-2,0-1 3,0 0-3,0-28 3,0 28-5,0-28 3,0 28 0,0-28 0,0 28 0,0 0 0,0-28 0,0 28 2,0-28-3,0 0 1,28 0 0,-28 0 1,28 0-2,28-28 1,-28 56 1,56-28-1,-56-28 0,28 28 0,0 0 0,0 0 0,0-28 0,28 0 0,0 28 1,0-28-1,28 0 0,-28 0 0,0 0 0,-28 0 1,56 0-2,-56 0 1,56 0 0,28-56 1,0 0-1,-55 0 0,-1 0 0,56 28 0,-56-28 0,56 0 0,-56 0 0,56 28 0,-56-28 2,56 0-3,-28-28 1,-28 56 0,0-28 0,28 0 1,-28 28-2,28-57 2,-28 29-1,0 0 0,28 0 0,-56-28 0,56 56 0,-28-56 0,0 28 0,0-56 1,0 56-2,0-84 2,28 0-1,-56 28 0,28 0 0,0 0 0,-56 28 0,28 0 0,0 28 0,-28 0 0,0-28 1,0 0-1,0 0 0,0 0 0,0 28 0,0-29 0,-28 1 0,0 0 1,0 28-1,0 0 0,0 28 0,0-56 0,0 56 0,0 0 0,0-28 0,0 28 0,0 0 1,0 0-1,0 0 0,-28 0 0,28-28 0,-28 56 0,0-56 0,28 56 0,0-28-1,-28 28 1,28-28 0,0 28 1,-28-28-1,28 28 0,-28 0 10,0-28-10,28 28 11,-28 0-11,28 0 0,-28 0 1,28 0-2,-28 0 2,0 0-2,28 0 1,-28 0 0,0 0 2,0 0-2,28 0-1,-28 0 1,28 0 1,-28 0 0,0 0 0,0 0-1,28 0 8,-28 0-8,0 0 1,28 0-2,-28 0 1,28 28 0,-28-28 2,28 0-3,-28 0 2,0 28-2,0-28 2,0 0 9,0 0-9,28 0 7,-28 0-5,0 0-3,28 0-2,-28 0 2</inkml:trace>
    </iact:actionData>
  </iact:action>
</iact:action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606229-7310-4491-B5FB-956DF3191E3B}" type="datetimeFigureOut">
              <a:rPr lang="cs-CZ" smtClean="0"/>
              <a:pPr/>
              <a:t>8.11.2020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FEC7C4-020F-46F6-8652-8B363E4A5523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252948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6D594-D06B-47A9-A3FF-4E348C2B5EA8}" type="datetime1">
              <a:rPr lang="cs-CZ" smtClean="0"/>
              <a:t>8.11.2020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770395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94930-525D-45EF-8775-9D2F1988D203}" type="datetime1">
              <a:rPr lang="cs-CZ" smtClean="0"/>
              <a:t>8.11.2020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552599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75564-3770-4158-97A5-20DA7ED1273C}" type="datetime1">
              <a:rPr lang="cs-CZ" smtClean="0"/>
              <a:t>8.11.2020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308636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719B8-1CC7-4BA9-852B-C29E3A89034F}" type="datetime1">
              <a:rPr lang="cs-CZ" smtClean="0"/>
              <a:t>8.11.2020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045606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867B3-67FC-4645-B9DA-F5D81E905536}" type="datetime1">
              <a:rPr lang="cs-CZ" smtClean="0"/>
              <a:t>8.11.2020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78668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59434-8502-469A-8FF8-CF8CE1414FBF}" type="datetime1">
              <a:rPr lang="cs-CZ" smtClean="0"/>
              <a:t>8.11.2020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462835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78104-E076-4664-BC14-BDE1DFCFBADB}" type="datetime1">
              <a:rPr lang="cs-CZ" smtClean="0"/>
              <a:t>8.11.2020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430318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294E5-80BB-4C05-9360-87BB8882A35C}" type="datetime1">
              <a:rPr lang="cs-CZ" smtClean="0"/>
              <a:t>8.11.2020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947608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0DD41-5F23-4202-96AA-86E36544ED41}" type="datetime1">
              <a:rPr lang="cs-CZ" smtClean="0"/>
              <a:t>8.11.2020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071849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1CBBB-D4D5-479D-BD52-ED6C71C7D220}" type="datetime1">
              <a:rPr lang="cs-CZ" smtClean="0"/>
              <a:t>8.11.2020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971449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7E723-0385-40E7-BF6A-9844F7558F59}" type="datetime1">
              <a:rPr lang="cs-CZ" smtClean="0"/>
              <a:t>8.11.2020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946156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DC4222-EB8F-481B-92F6-F598D743F5D8}" type="datetime1">
              <a:rPr lang="cs-CZ" smtClean="0"/>
              <a:t>8.11.2020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D2E608-C8C9-4BD8-AFB3-E1C9D9B524A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95274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3.pn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3.png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3.pn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93.png"/><Relationship Id="rId5" Type="http://schemas.microsoft.com/office/2011/relationships/inkAction" Target="../ink/inkAction7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4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microsoft.com/office/2011/relationships/inkAction" Target="../ink/inkAction8.xml"/><Relationship Id="rId5" Type="http://schemas.openxmlformats.org/officeDocument/2006/relationships/image" Target="../media/image19.jpe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slideLayout" Target="../slideLayouts/slideLayout1.xml"/><Relationship Id="rId7" Type="http://schemas.microsoft.com/office/2011/relationships/inkAction" Target="../ink/inkAction9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Relationship Id="rId9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3.png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3.pn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3.png"/><Relationship Id="rId4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104.png"/><Relationship Id="rId5" Type="http://schemas.microsoft.com/office/2011/relationships/inkAction" Target="../ink/inkAction10.xml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3.png"/><Relationship Id="rId4" Type="http://schemas.openxmlformats.org/officeDocument/2006/relationships/image" Target="../media/image2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107.png"/><Relationship Id="rId5" Type="http://schemas.microsoft.com/office/2011/relationships/inkAction" Target="../ink/inkAction11.xml"/><Relationship Id="rId4" Type="http://schemas.openxmlformats.org/officeDocument/2006/relationships/image" Target="../media/image2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3.png"/><Relationship Id="rId4" Type="http://schemas.openxmlformats.org/officeDocument/2006/relationships/image" Target="../media/image3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110.png"/><Relationship Id="rId5" Type="http://schemas.microsoft.com/office/2011/relationships/inkAction" Target="../ink/inkAction12.xml"/><Relationship Id="rId4" Type="http://schemas.openxmlformats.org/officeDocument/2006/relationships/image" Target="../media/image3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3.png"/><Relationship Id="rId4" Type="http://schemas.openxmlformats.org/officeDocument/2006/relationships/image" Target="../media/image3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3.pn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3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2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microsoft.com/office/2011/relationships/inkAction" Target="../ink/inkAction1.xml"/><Relationship Id="rId5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5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microsoft.com/office/2011/relationships/inkAction" Target="../ink/inkAction2.xml"/><Relationship Id="rId5" Type="http://schemas.openxmlformats.org/officeDocument/2006/relationships/image" Target="../media/image6.gif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8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microsoft.com/office/2011/relationships/inkAction" Target="../ink/inkAction3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microsoft.com/office/2011/relationships/inkAction" Target="../ink/inkAction4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84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microsoft.com/office/2011/relationships/inkAction" Target="../ink/inkAction5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slideLayout" Target="../slideLayouts/slideLayout6.xml"/><Relationship Id="rId7" Type="http://schemas.microsoft.com/office/2011/relationships/inkAction" Target="../ink/inkAction6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Relationship Id="rId9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810361"/>
            <a:ext cx="7772400" cy="1470025"/>
          </a:xfrm>
        </p:spPr>
        <p:txBody>
          <a:bodyPr>
            <a:normAutofit/>
          </a:bodyPr>
          <a:lstStyle/>
          <a:p>
            <a:br>
              <a:rPr 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cs-CZ" sz="32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Charophyta</a:t>
            </a:r>
            <a:endParaRPr lang="cs-CZ" sz="32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22452"/>
            <a:ext cx="9144000" cy="256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Zástupný symbol pro obsah 3" descr="desmids2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19872" y="2135560"/>
            <a:ext cx="2793894" cy="2843256"/>
          </a:xfrm>
          <a:prstGeom prst="rect">
            <a:avLst/>
          </a:prstGeom>
        </p:spPr>
      </p:pic>
      <p:sp>
        <p:nvSpPr>
          <p:cNvPr id="4" name="Podnadpis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E5656A45-2DC4-4616-810A-59FF3FA26767}"/>
              </a:ext>
            </a:extLst>
          </p:cNvPr>
          <p:cNvSpPr/>
          <p:nvPr/>
        </p:nvSpPr>
        <p:spPr>
          <a:xfrm>
            <a:off x="1115616" y="458586"/>
            <a:ext cx="681658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Fylogeneze a diverzita řas a hub:</a:t>
            </a:r>
            <a:br>
              <a:rPr 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6. přednáška</a:t>
            </a:r>
            <a:endParaRPr lang="cs-CZ" sz="3200" dirty="0"/>
          </a:p>
        </p:txBody>
      </p:sp>
      <p:pic>
        <p:nvPicPr>
          <p:cNvPr id="10" name="Zvuk 9">
            <a:hlinkClick r:id="" action="ppaction://media"/>
            <a:extLst>
              <a:ext uri="{FF2B5EF4-FFF2-40B4-BE49-F238E27FC236}">
                <a16:creationId xmlns:a16="http://schemas.microsoft.com/office/drawing/2014/main" id="{BD3A289E-D8B5-47DB-9054-B4083A3132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628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28"/>
    </mc:Choice>
    <mc:Fallback xmlns="">
      <p:transition spd="slow" advTm="125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Text Box 7"/>
          <p:cNvSpPr txBox="1">
            <a:spLocks noChangeArrowheads="1"/>
          </p:cNvSpPr>
          <p:nvPr/>
        </p:nvSpPr>
        <p:spPr bwMode="auto">
          <a:xfrm>
            <a:off x="3172825" y="692696"/>
            <a:ext cx="3744912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3200" i="1" dirty="0" err="1">
                <a:solidFill>
                  <a:schemeClr val="accent3">
                    <a:lumMod val="75000"/>
                  </a:schemeClr>
                </a:solidFill>
              </a:rPr>
              <a:t>Nitella</a:t>
            </a:r>
            <a:r>
              <a:rPr lang="cs-CZ" altLang="cs-CZ" sz="32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cs-CZ" altLang="cs-CZ" sz="3200" dirty="0" err="1">
                <a:solidFill>
                  <a:schemeClr val="accent3">
                    <a:lumMod val="75000"/>
                  </a:schemeClr>
                </a:solidFill>
              </a:rPr>
              <a:t>sp</a:t>
            </a:r>
            <a:r>
              <a:rPr lang="cs-CZ" altLang="cs-CZ" sz="3200" dirty="0">
                <a:solidFill>
                  <a:schemeClr val="accent3">
                    <a:lumMod val="75000"/>
                  </a:schemeClr>
                </a:solidFill>
              </a:rPr>
              <a:t>.</a:t>
            </a:r>
            <a:endParaRPr lang="cs-CZ" altLang="cs-CZ" sz="3200" i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59483" y="82818"/>
            <a:ext cx="8642350" cy="431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2000">
                <a:solidFill>
                  <a:schemeClr val="accent3">
                    <a:lumMod val="75000"/>
                  </a:schemeClr>
                </a:solidFill>
              </a:rPr>
              <a:t>Odd.: Charophyta Třída: Charophyceae Řád: Charales</a:t>
            </a:r>
            <a:endParaRPr lang="cs-CZ" altLang="cs-CZ" sz="2000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6146" name="Picture 2" descr="http://upload.wikimedia.org/wikipedia/commons/c/c7/Nitella_mucronata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398" y="1556792"/>
            <a:ext cx="5848350" cy="4391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3483463" y="6093296"/>
            <a:ext cx="21770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http://www.nybg.org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D28B9794-2EEC-41FB-A1CB-404C7AB77F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649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33"/>
    </mc:Choice>
    <mc:Fallback xmlns="">
      <p:transition spd="slow" advTm="71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Text Box 7"/>
          <p:cNvSpPr txBox="1">
            <a:spLocks noChangeArrowheads="1"/>
          </p:cNvSpPr>
          <p:nvPr/>
        </p:nvSpPr>
        <p:spPr bwMode="auto">
          <a:xfrm>
            <a:off x="2508202" y="966662"/>
            <a:ext cx="3744912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3200" i="1" dirty="0" err="1">
                <a:solidFill>
                  <a:schemeClr val="accent3">
                    <a:lumMod val="75000"/>
                  </a:schemeClr>
                </a:solidFill>
              </a:rPr>
              <a:t>Tolypella</a:t>
            </a:r>
            <a:r>
              <a:rPr lang="cs-CZ" altLang="cs-CZ" sz="32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cs-CZ" altLang="cs-CZ" sz="3200" i="1" dirty="0" err="1">
                <a:solidFill>
                  <a:schemeClr val="accent3">
                    <a:lumMod val="75000"/>
                  </a:schemeClr>
                </a:solidFill>
              </a:rPr>
              <a:t>glomerata</a:t>
            </a:r>
            <a:endParaRPr lang="cs-CZ" altLang="cs-CZ" sz="3200" i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59483" y="82818"/>
            <a:ext cx="8642350" cy="431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2000">
                <a:solidFill>
                  <a:schemeClr val="accent3">
                    <a:lumMod val="75000"/>
                  </a:schemeClr>
                </a:solidFill>
              </a:rPr>
              <a:t>Odd.: Charophyta Třída: Charophyceae Řád: Charales</a:t>
            </a:r>
            <a:endParaRPr lang="cs-CZ" altLang="cs-CZ" sz="2000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5122" name="Picture 2" descr="http://www.naturedugard.org/images/4/336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6483" y="1700808"/>
            <a:ext cx="5848350" cy="3905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2987824" y="5705500"/>
            <a:ext cx="30039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http://www.naturedugard.org</a:t>
            </a:r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6154920A-7594-4FD6-9715-C5D2F22B1C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104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14"/>
    </mc:Choice>
    <mc:Fallback xmlns="">
      <p:transition spd="slow" advTm="77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16632"/>
            <a:ext cx="8229600" cy="868363"/>
          </a:xfrm>
        </p:spPr>
        <p:txBody>
          <a:bodyPr/>
          <a:lstStyle/>
          <a:p>
            <a:pPr eaLnBrk="1" hangingPunct="1"/>
            <a:r>
              <a:rPr lang="cs-CZ" altLang="cs-CZ" sz="3200" dirty="0">
                <a:solidFill>
                  <a:schemeClr val="accent4">
                    <a:lumMod val="75000"/>
                  </a:schemeClr>
                </a:solidFill>
              </a:rPr>
              <a:t>Třída </a:t>
            </a:r>
            <a:r>
              <a:rPr lang="cs-CZ" altLang="cs-CZ" sz="3200" dirty="0" err="1">
                <a:solidFill>
                  <a:schemeClr val="accent4">
                    <a:lumMod val="75000"/>
                  </a:schemeClr>
                </a:solidFill>
              </a:rPr>
              <a:t>Zygnematophyceae</a:t>
            </a:r>
            <a:endParaRPr lang="cs-CZ" altLang="cs-CZ" sz="32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6640" name="Rectangle 16"/>
          <p:cNvSpPr>
            <a:spLocks noGrp="1" noChangeArrowheads="1"/>
          </p:cNvSpPr>
          <p:nvPr>
            <p:ph type="body" idx="1"/>
          </p:nvPr>
        </p:nvSpPr>
        <p:spPr>
          <a:xfrm>
            <a:off x="3923929" y="1600200"/>
            <a:ext cx="4762872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2000" dirty="0">
                <a:latin typeface="Calibri" panose="020F0502020204030204" pitchFamily="34" charset="0"/>
              </a:rPr>
              <a:t>Jednobuněčné, vláknité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000" dirty="0">
                <a:latin typeface="Calibri" panose="020F0502020204030204" pitchFamily="34" charset="0"/>
              </a:rPr>
              <a:t>Charakteristické uspořádání chloroplastu </a:t>
            </a:r>
            <a:r>
              <a:rPr lang="cs-CZ" altLang="cs-CZ" sz="1800" dirty="0">
                <a:latin typeface="Calibri" panose="020F0502020204030204" pitchFamily="34" charset="0"/>
              </a:rPr>
              <a:t>(</a:t>
            </a:r>
            <a:r>
              <a:rPr lang="cs-CZ" sz="1800" dirty="0">
                <a:latin typeface="Calibri" panose="020F0502020204030204" pitchFamily="34" charset="0"/>
              </a:rPr>
              <a:t>stočen do spirály (</a:t>
            </a:r>
            <a:r>
              <a:rPr lang="cs-CZ" sz="1800" i="1" dirty="0" err="1">
                <a:latin typeface="Calibri" panose="020F0502020204030204" pitchFamily="34" charset="0"/>
              </a:rPr>
              <a:t>Spirogyra</a:t>
            </a:r>
            <a:r>
              <a:rPr lang="cs-CZ" sz="1800" dirty="0">
                <a:latin typeface="Calibri" panose="020F0502020204030204" pitchFamily="34" charset="0"/>
              </a:rPr>
              <a:t>) nebo je hvězdicovitě laločnatý (</a:t>
            </a:r>
            <a:r>
              <a:rPr lang="cs-CZ" sz="1800" i="1" dirty="0" err="1">
                <a:latin typeface="Calibri" panose="020F0502020204030204" pitchFamily="34" charset="0"/>
              </a:rPr>
              <a:t>Zygnema</a:t>
            </a:r>
            <a:r>
              <a:rPr lang="cs-CZ" sz="1800" dirty="0">
                <a:latin typeface="Calibri" panose="020F0502020204030204" pitchFamily="34" charset="0"/>
              </a:rPr>
              <a:t>)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1800" dirty="0">
                <a:latin typeface="Calibri" panose="020F0502020204030204" pitchFamily="34" charset="0"/>
              </a:rPr>
              <a:t>Nepohlavní rozmnožování: fragmentace vlákna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0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Konjugace</a:t>
            </a:r>
            <a:r>
              <a:rPr lang="cs-CZ" altLang="cs-CZ" sz="2000" dirty="0">
                <a:latin typeface="Calibri" panose="020F0502020204030204" pitchFamily="34" charset="0"/>
              </a:rPr>
              <a:t> (</a:t>
            </a:r>
            <a:r>
              <a:rPr lang="cs-CZ" sz="2000" dirty="0">
                <a:latin typeface="Calibri" panose="020F0502020204030204" pitchFamily="34" charset="0"/>
              </a:rPr>
              <a:t>izogamety celé protoplasty)</a:t>
            </a:r>
            <a:endParaRPr lang="cs-CZ" altLang="cs-CZ" sz="2000" dirty="0">
              <a:latin typeface="Calibri" panose="020F0502020204030204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cs-CZ" altLang="cs-CZ" sz="2000" dirty="0" err="1">
                <a:latin typeface="Calibri" panose="020F0502020204030204" pitchFamily="34" charset="0"/>
              </a:rPr>
              <a:t>Haplontní</a:t>
            </a:r>
            <a:r>
              <a:rPr lang="cs-CZ" altLang="cs-CZ" sz="2000" dirty="0">
                <a:latin typeface="Calibri" panose="020F0502020204030204" pitchFamily="34" charset="0"/>
              </a:rPr>
              <a:t> vývojový cyklus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000" dirty="0">
                <a:latin typeface="Calibri" panose="020F0502020204030204" pitchFamily="34" charset="0"/>
              </a:rPr>
              <a:t>Zygospora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000" dirty="0">
                <a:latin typeface="Calibri" panose="020F0502020204030204" pitchFamily="34" charset="0"/>
              </a:rPr>
              <a:t>Fragmoplast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0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Nemají bičíky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000" dirty="0">
                <a:latin typeface="Calibri" panose="020F0502020204030204" pitchFamily="34" charset="0"/>
              </a:rPr>
              <a:t>Buněčná stěna - primární, sekundární (vnitřní celulózní, vnější slizovitá)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000" dirty="0">
                <a:latin typeface="Calibri" panose="020F0502020204030204" pitchFamily="34" charset="0"/>
              </a:rPr>
              <a:t>Mírně kyselé vody, rašeliniště</a:t>
            </a:r>
          </a:p>
        </p:txBody>
      </p:sp>
      <p:pic>
        <p:nvPicPr>
          <p:cNvPr id="7170" name="Picture 2" descr="http://protist.i.hosei.ac.jp/pdb/images/chlorophyta/spirogyra/group_c/daedaleoides/sp_2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752"/>
            <a:ext cx="3844564" cy="2535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620707" y="3724213"/>
            <a:ext cx="26031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http://protist.i.hosei.ac.jp</a:t>
            </a:r>
          </a:p>
        </p:txBody>
      </p:sp>
      <p:pic>
        <p:nvPicPr>
          <p:cNvPr id="7172" name="Picture 4" descr="http://university.uog.edu/botany/474/images/spirogyra_conj_prep375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113203"/>
            <a:ext cx="3280675" cy="2464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255D06DC-7D61-4AE7-AFE6-DD6FEC80F1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086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0296"/>
    </mc:Choice>
    <mc:Fallback xmlns="">
      <p:transition spd="slow" advTm="1602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6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Konjugace</a:t>
            </a: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>
            <a:normAutofit lnSpcReduction="10000"/>
          </a:bodyPr>
          <a:lstStyle/>
          <a:p>
            <a:r>
              <a:rPr lang="cs-CZ" sz="2400" b="1" dirty="0"/>
              <a:t>pohlavní proces - spájení</a:t>
            </a:r>
            <a:r>
              <a:rPr lang="cs-CZ" sz="2400" dirty="0"/>
              <a:t> (konjugace): jako gamety vystupují </a:t>
            </a:r>
            <a:r>
              <a:rPr lang="cs-CZ" sz="2400" dirty="0" err="1"/>
              <a:t>bezblanné</a:t>
            </a:r>
            <a:r>
              <a:rPr lang="cs-CZ" sz="2400" dirty="0"/>
              <a:t> protoplasty vegetativních buněk, které se pohybují amébovitě ve vymezeném prostoru (kopulační kanálek u vláknitých jařmatek, společný sliz obklopující buňky u </a:t>
            </a:r>
            <a:r>
              <a:rPr lang="cs-CZ" sz="2400" dirty="0" err="1"/>
              <a:t>kokálních</a:t>
            </a:r>
            <a:r>
              <a:rPr lang="cs-CZ" sz="2400" dirty="0"/>
              <a:t> krásivek) =&gt; splynutí, karyogamie =&gt; vzniká zygospora obklopená tlustou bun. stěnou (3 vrstvy - endospor, </a:t>
            </a:r>
            <a:r>
              <a:rPr lang="cs-CZ" sz="2400" dirty="0" err="1"/>
              <a:t>mezospor</a:t>
            </a:r>
            <a:r>
              <a:rPr lang="cs-CZ" sz="2400" dirty="0"/>
              <a:t> a strukturovaný exospor; </a:t>
            </a:r>
            <a:r>
              <a:rPr lang="cs-CZ" sz="2400" dirty="0" err="1"/>
              <a:t>mezospor</a:t>
            </a:r>
            <a:r>
              <a:rPr lang="cs-CZ" sz="2400" dirty="0"/>
              <a:t> obsahuje </a:t>
            </a:r>
            <a:r>
              <a:rPr lang="cs-CZ" sz="2400" dirty="0" err="1"/>
              <a:t>sporopolenin</a:t>
            </a:r>
            <a:r>
              <a:rPr lang="cs-CZ" sz="2400" dirty="0"/>
              <a:t>, ostatní celulózu a pektin) =&gt; po období klidu meiotické dělení a klíčení</a:t>
            </a:r>
          </a:p>
          <a:p>
            <a:r>
              <a:rPr lang="cs-CZ" sz="2400" dirty="0">
                <a:solidFill>
                  <a:schemeClr val="accent4">
                    <a:lumMod val="75000"/>
                  </a:schemeClr>
                </a:solidFill>
              </a:rPr>
              <a:t>žebříčková (</a:t>
            </a:r>
            <a:r>
              <a:rPr lang="cs-CZ" sz="2400" dirty="0" err="1">
                <a:solidFill>
                  <a:schemeClr val="accent4">
                    <a:lumMod val="75000"/>
                  </a:schemeClr>
                </a:solidFill>
              </a:rPr>
              <a:t>skalariformní</a:t>
            </a:r>
            <a:r>
              <a:rPr lang="cs-CZ" sz="2400" dirty="0">
                <a:solidFill>
                  <a:schemeClr val="accent4">
                    <a:lumMod val="75000"/>
                  </a:schemeClr>
                </a:solidFill>
              </a:rPr>
              <a:t>) </a:t>
            </a:r>
            <a:r>
              <a:rPr lang="cs-CZ" sz="2400" dirty="0"/>
              <a:t>= mezi dvěma různými vlákny; </a:t>
            </a:r>
            <a:r>
              <a:rPr lang="cs-CZ" sz="2400" dirty="0">
                <a:solidFill>
                  <a:schemeClr val="accent4">
                    <a:lumMod val="75000"/>
                  </a:schemeClr>
                </a:solidFill>
              </a:rPr>
              <a:t>laterální </a:t>
            </a:r>
            <a:r>
              <a:rPr lang="cs-CZ" sz="2400" dirty="0"/>
              <a:t>= mezi dvěma sousedními buňkami téhož vlákna</a:t>
            </a:r>
            <a:br>
              <a:rPr lang="cs-CZ" sz="2400" dirty="0"/>
            </a:br>
            <a:br>
              <a:rPr lang="cs-CZ" sz="2400" dirty="0"/>
            </a:br>
            <a:endParaRPr lang="cs-CZ" sz="2400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57192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5" name="Rukopis 4">
                <a:extLst>
                  <a:ext uri="{FF2B5EF4-FFF2-40B4-BE49-F238E27FC236}">
                    <a16:creationId xmlns:a16="http://schemas.microsoft.com/office/drawing/2014/main" id="{8C4165E3-94E6-44EB-BD39-3B448D7F6074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856800" y="1533240"/>
              <a:ext cx="6694560" cy="1704600"/>
            </p14:xfrm>
          </p:contentPart>
        </mc:Choice>
        <mc:Fallback xmlns="">
          <p:pic>
            <p:nvPicPr>
              <p:cNvPr id="5" name="Rukopis 4">
                <a:extLst>
                  <a:ext uri="{FF2B5EF4-FFF2-40B4-BE49-F238E27FC236}">
                    <a16:creationId xmlns:a16="http://schemas.microsoft.com/office/drawing/2014/main" id="{8C4165E3-94E6-44EB-BD39-3B448D7F607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40960" y="1469880"/>
                <a:ext cx="6725880" cy="183132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940704B6-6C4B-4F7D-AC75-30E52265D0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592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9391"/>
    </mc:Choice>
    <mc:Fallback xmlns="">
      <p:transition spd="slow" advTm="1293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6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Třída </a:t>
            </a:r>
            <a:r>
              <a:rPr lang="cs-CZ" sz="3600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Zygnematophyceae</a:t>
            </a:r>
            <a:endParaRPr lang="cs-CZ" sz="3600" dirty="0">
              <a:solidFill>
                <a:schemeClr val="accent4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cs-CZ" altLang="cs-CZ" sz="2400" dirty="0">
                <a:latin typeface="Calibri" panose="020F0502020204030204" pitchFamily="34" charset="0"/>
              </a:rPr>
              <a:t>Řád </a:t>
            </a:r>
            <a:r>
              <a:rPr lang="cs-CZ" altLang="cs-CZ" sz="2400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Zygnematales</a:t>
            </a:r>
            <a:r>
              <a:rPr lang="cs-CZ" altLang="cs-CZ" sz="2400" dirty="0">
                <a:latin typeface="Calibri" panose="020F0502020204030204" pitchFamily="34" charset="0"/>
              </a:rPr>
              <a:t>- vláknité typy (nevětvené)</a:t>
            </a:r>
          </a:p>
          <a:p>
            <a:pPr eaLnBrk="1" hangingPunct="1"/>
            <a:endParaRPr lang="cs-CZ" altLang="cs-CZ" sz="2400" dirty="0">
              <a:latin typeface="Calibri" panose="020F0502020204030204" pitchFamily="34" charset="0"/>
            </a:endParaRPr>
          </a:p>
          <a:p>
            <a:pPr marL="0" indent="0" eaLnBrk="1" hangingPunct="1">
              <a:buNone/>
            </a:pPr>
            <a:r>
              <a:rPr lang="cs-CZ" altLang="cs-CZ" sz="2400" dirty="0">
                <a:latin typeface="Calibri" panose="020F0502020204030204" pitchFamily="34" charset="0"/>
              </a:rPr>
              <a:t>Řád </a:t>
            </a:r>
            <a:r>
              <a:rPr lang="cs-CZ" altLang="cs-CZ" sz="2400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Desmidiales</a:t>
            </a:r>
            <a:r>
              <a:rPr lang="cs-CZ" altLang="cs-CZ" sz="2400" dirty="0">
                <a:latin typeface="Calibri" panose="020F0502020204030204" pitchFamily="34" charset="0"/>
              </a:rPr>
              <a:t> – jednobuněčné typy, krásivky </a:t>
            </a:r>
          </a:p>
          <a:p>
            <a:pPr eaLnBrk="1" hangingPunct="1"/>
            <a:r>
              <a:rPr lang="cs-CZ" sz="2400" dirty="0">
                <a:latin typeface="Calibri" panose="020F0502020204030204" pitchFamily="34" charset="0"/>
              </a:rPr>
              <a:t>zářez (</a:t>
            </a:r>
            <a:r>
              <a:rPr lang="cs-CZ" sz="2400" dirty="0" err="1">
                <a:latin typeface="Calibri" panose="020F0502020204030204" pitchFamily="34" charset="0"/>
              </a:rPr>
              <a:t>isthmus</a:t>
            </a:r>
            <a:r>
              <a:rPr lang="cs-CZ" sz="2400" dirty="0">
                <a:latin typeface="Calibri" panose="020F0502020204030204" pitchFamily="34" charset="0"/>
              </a:rPr>
              <a:t> – šíje) a dvě </a:t>
            </a:r>
            <a:r>
              <a:rPr lang="cs-CZ" sz="2400" dirty="0" err="1">
                <a:latin typeface="Calibri" panose="020F0502020204030204" pitchFamily="34" charset="0"/>
              </a:rPr>
              <a:t>semicely</a:t>
            </a:r>
            <a:endParaRPr lang="cs-CZ" sz="2400" dirty="0">
              <a:latin typeface="Calibri" panose="020F0502020204030204" pitchFamily="34" charset="0"/>
            </a:endParaRPr>
          </a:p>
          <a:p>
            <a:pPr eaLnBrk="1" hangingPunct="1"/>
            <a:r>
              <a:rPr lang="cs-CZ" sz="2400" dirty="0">
                <a:latin typeface="Calibri" panose="020F0502020204030204" pitchFamily="34" charset="0"/>
              </a:rPr>
              <a:t>jádro je dislokováno uprostřed buňky v oblasti </a:t>
            </a:r>
            <a:r>
              <a:rPr lang="cs-CZ" sz="2400" dirty="0" err="1">
                <a:latin typeface="Calibri" panose="020F0502020204030204" pitchFamily="34" charset="0"/>
              </a:rPr>
              <a:t>isthmu</a:t>
            </a:r>
            <a:endParaRPr lang="cs-CZ" sz="2400" dirty="0">
              <a:latin typeface="Calibri" panose="020F0502020204030204" pitchFamily="34" charset="0"/>
            </a:endParaRPr>
          </a:p>
          <a:p>
            <a:pPr eaLnBrk="1" hangingPunct="1"/>
            <a:r>
              <a:rPr lang="cs-CZ" sz="2400" dirty="0">
                <a:latin typeface="Calibri" panose="020F0502020204030204" pitchFamily="34" charset="0"/>
              </a:rPr>
              <a:t>výběžky, ostny</a:t>
            </a:r>
          </a:p>
          <a:p>
            <a:r>
              <a:rPr lang="cs-CZ" sz="2400" dirty="0"/>
              <a:t>rozmnožování dělením buněk: na počátku se oddálí </a:t>
            </a:r>
            <a:r>
              <a:rPr lang="cs-CZ" sz="2400" dirty="0" err="1"/>
              <a:t>semicely</a:t>
            </a:r>
            <a:r>
              <a:rPr lang="cs-CZ" sz="2400" dirty="0"/>
              <a:t>, mezi nimi se vytvoří sférický měchýřek, do nějž vstoupí jádro a rozdělí se =&gt; </a:t>
            </a:r>
            <a:r>
              <a:rPr lang="cs-CZ" sz="2400" dirty="0" err="1"/>
              <a:t>dceřinná</a:t>
            </a:r>
            <a:r>
              <a:rPr lang="cs-CZ" sz="2400" dirty="0"/>
              <a:t> jádra oddělí septum =&gt; každá dceř. buňka si dotvoří druhou </a:t>
            </a:r>
            <a:r>
              <a:rPr lang="cs-CZ" sz="2400" dirty="0" err="1"/>
              <a:t>semicelu</a:t>
            </a:r>
            <a:endParaRPr lang="fr-CA" altLang="cs-CZ" sz="2400" dirty="0">
              <a:latin typeface="Calibri" panose="020F0502020204030204" pitchFamily="34" charset="0"/>
            </a:endParaRPr>
          </a:p>
          <a:p>
            <a:endParaRPr lang="cs-CZ" sz="2400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17232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http://university.uog.edu/botany/474/images/spirogyra_conj_prep3755.jpg">
            <a:extLst>
              <a:ext uri="{FF2B5EF4-FFF2-40B4-BE49-F238E27FC236}">
                <a16:creationId xmlns:a16="http://schemas.microsoft.com/office/drawing/2014/main" id="{85371689-0053-44E3-9F6D-52C617E091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5160" y="1196752"/>
            <a:ext cx="2160240" cy="1622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6">
            <p14:nvContentPartPr>
              <p14:cNvPr id="3" name="Rukopis 2">
                <a:extLst>
                  <a:ext uri="{FF2B5EF4-FFF2-40B4-BE49-F238E27FC236}">
                    <a16:creationId xmlns:a16="http://schemas.microsoft.com/office/drawing/2014/main" id="{F5A6DA72-CF2D-4B20-A03E-B9B8AD5176CC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6401520" y="968400"/>
              <a:ext cx="2631960" cy="2128320"/>
            </p14:xfrm>
          </p:contentPart>
        </mc:Choice>
        <mc:Fallback xmlns="">
          <p:pic>
            <p:nvPicPr>
              <p:cNvPr id="3" name="Rukopis 2">
                <a:extLst>
                  <a:ext uri="{FF2B5EF4-FFF2-40B4-BE49-F238E27FC236}">
                    <a16:creationId xmlns:a16="http://schemas.microsoft.com/office/drawing/2014/main" id="{F5A6DA72-CF2D-4B20-A03E-B9B8AD5176C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392160" y="959040"/>
                <a:ext cx="2650680" cy="214704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FE9DF3C2-61CE-4444-AE5D-EFEF4E5DE2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326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1710"/>
    </mc:Choice>
    <mc:Fallback xmlns="">
      <p:transition spd="slow" advTm="1217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http://www.keweenawalgae.mtu.edu/gallery_images/charophyceans/Mougeotia_p17-1_40125_ec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1150" y="1468370"/>
            <a:ext cx="2651893" cy="1991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5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50825" y="44450"/>
            <a:ext cx="8642350" cy="431800"/>
          </a:xfrm>
        </p:spPr>
        <p:txBody>
          <a:bodyPr/>
          <a:lstStyle/>
          <a:p>
            <a:pPr eaLnBrk="1" hangingPunct="1"/>
            <a:r>
              <a:rPr lang="cs-CZ" altLang="cs-CZ" sz="2000" dirty="0">
                <a:solidFill>
                  <a:schemeClr val="accent4">
                    <a:lumMod val="75000"/>
                  </a:schemeClr>
                </a:solidFill>
              </a:rPr>
              <a:t>Odd.: </a:t>
            </a:r>
            <a:r>
              <a:rPr lang="cs-CZ" altLang="cs-CZ" sz="2000" dirty="0" err="1">
                <a:solidFill>
                  <a:schemeClr val="accent4">
                    <a:lumMod val="75000"/>
                  </a:schemeClr>
                </a:solidFill>
              </a:rPr>
              <a:t>Charophyta</a:t>
            </a:r>
            <a:r>
              <a:rPr lang="cs-CZ" altLang="cs-CZ" sz="2000" dirty="0">
                <a:solidFill>
                  <a:schemeClr val="accent4">
                    <a:lumMod val="75000"/>
                  </a:schemeClr>
                </a:solidFill>
              </a:rPr>
              <a:t> Třída: </a:t>
            </a:r>
            <a:r>
              <a:rPr lang="cs-CZ" altLang="cs-CZ" sz="2000" dirty="0" err="1">
                <a:solidFill>
                  <a:schemeClr val="accent4">
                    <a:lumMod val="75000"/>
                  </a:schemeClr>
                </a:solidFill>
              </a:rPr>
              <a:t>Zygnematophyceae</a:t>
            </a:r>
            <a:r>
              <a:rPr lang="cs-CZ" altLang="cs-CZ" sz="2000" dirty="0">
                <a:solidFill>
                  <a:schemeClr val="accent4">
                    <a:lumMod val="75000"/>
                  </a:schemeClr>
                </a:solidFill>
              </a:rPr>
              <a:t> Řád: </a:t>
            </a:r>
            <a:r>
              <a:rPr lang="cs-CZ" altLang="cs-CZ" sz="2000" dirty="0" err="1">
                <a:solidFill>
                  <a:schemeClr val="accent4">
                    <a:lumMod val="75000"/>
                  </a:schemeClr>
                </a:solidFill>
              </a:rPr>
              <a:t>Zygnematales</a:t>
            </a:r>
            <a:endParaRPr lang="cs-CZ" altLang="cs-CZ" sz="20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946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051720" y="764704"/>
            <a:ext cx="4248150" cy="647700"/>
          </a:xfrm>
        </p:spPr>
        <p:txBody>
          <a:bodyPr/>
          <a:lstStyle/>
          <a:p>
            <a:pPr eaLnBrk="1" hangingPunct="1"/>
            <a:r>
              <a:rPr lang="cs-CZ" altLang="cs-CZ" i="1" dirty="0">
                <a:solidFill>
                  <a:schemeClr val="tx1"/>
                </a:solidFill>
              </a:rPr>
              <a:t> </a:t>
            </a:r>
            <a:r>
              <a:rPr lang="cs-CZ" altLang="cs-CZ" i="1" dirty="0" err="1">
                <a:solidFill>
                  <a:schemeClr val="accent4">
                    <a:lumMod val="75000"/>
                  </a:schemeClr>
                </a:solidFill>
              </a:rPr>
              <a:t>Mougeotia</a:t>
            </a:r>
            <a:r>
              <a:rPr lang="cs-CZ" altLang="cs-CZ" i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cs-CZ" altLang="cs-CZ" dirty="0" err="1">
                <a:solidFill>
                  <a:schemeClr val="accent4">
                    <a:lumMod val="75000"/>
                  </a:schemeClr>
                </a:solidFill>
              </a:rPr>
              <a:t>sp</a:t>
            </a:r>
            <a:r>
              <a:rPr lang="cs-CZ" altLang="cs-CZ" dirty="0"/>
              <a:t>.</a:t>
            </a:r>
            <a:endParaRPr lang="cs-CZ" altLang="cs-CZ" i="1" dirty="0"/>
          </a:p>
        </p:txBody>
      </p:sp>
      <p:pic>
        <p:nvPicPr>
          <p:cNvPr id="9218" name="Picture 2" descr="http://protist.i.hosei.ac.jp/PDB/Images/chlorophyta/mougeotia/group_2/sp_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56968"/>
            <a:ext cx="5391150" cy="4410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1259632" y="5877272"/>
            <a:ext cx="26031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http://protist.i.hosei.ac.jp</a:t>
            </a:r>
          </a:p>
        </p:txBody>
      </p:sp>
      <p:pic>
        <p:nvPicPr>
          <p:cNvPr id="9222" name="Picture 6" descr="http://mikrosvijet.files.wordpress.com/2013/04/mougeotia-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1149" y="3459450"/>
            <a:ext cx="2651893" cy="1991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5404820" y="5327409"/>
            <a:ext cx="263822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400" dirty="0"/>
              <a:t>http://mikrosvijet.wordpress.com</a:t>
            </a:r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7">
            <p14:nvContentPartPr>
              <p14:cNvPr id="4" name="Rukopis 3">
                <a:extLst>
                  <a:ext uri="{FF2B5EF4-FFF2-40B4-BE49-F238E27FC236}">
                    <a16:creationId xmlns:a16="http://schemas.microsoft.com/office/drawing/2014/main" id="{AB43DCD4-3279-454E-BA74-C13216E9C658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4264200" y="1845720"/>
              <a:ext cx="3589560" cy="4074840"/>
            </p14:xfrm>
          </p:contentPart>
        </mc:Choice>
        <mc:Fallback xmlns="">
          <p:pic>
            <p:nvPicPr>
              <p:cNvPr id="4" name="Rukopis 3">
                <a:extLst>
                  <a:ext uri="{FF2B5EF4-FFF2-40B4-BE49-F238E27FC236}">
                    <a16:creationId xmlns:a16="http://schemas.microsoft.com/office/drawing/2014/main" id="{AB43DCD4-3279-454E-BA74-C13216E9C65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254840" y="1836360"/>
                <a:ext cx="3608280" cy="409356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D96D2F5D-C764-4440-B8A6-4426D49A0F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376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97"/>
    </mc:Choice>
    <mc:Fallback xmlns="">
      <p:transition spd="slow" advTm="400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50825" y="44450"/>
            <a:ext cx="8642350" cy="431800"/>
          </a:xfrm>
        </p:spPr>
        <p:txBody>
          <a:bodyPr/>
          <a:lstStyle/>
          <a:p>
            <a:pPr eaLnBrk="1" hangingPunct="1"/>
            <a:r>
              <a:rPr lang="cs-CZ" altLang="cs-CZ" sz="2000" dirty="0">
                <a:solidFill>
                  <a:schemeClr val="accent4">
                    <a:lumMod val="75000"/>
                  </a:schemeClr>
                </a:solidFill>
              </a:rPr>
              <a:t>Odd.: </a:t>
            </a:r>
            <a:r>
              <a:rPr lang="cs-CZ" altLang="cs-CZ" sz="2000" dirty="0" err="1">
                <a:solidFill>
                  <a:schemeClr val="accent4">
                    <a:lumMod val="75000"/>
                  </a:schemeClr>
                </a:solidFill>
              </a:rPr>
              <a:t>Charophyta</a:t>
            </a:r>
            <a:r>
              <a:rPr lang="cs-CZ" altLang="cs-CZ" sz="2000" dirty="0">
                <a:solidFill>
                  <a:schemeClr val="accent4">
                    <a:lumMod val="75000"/>
                  </a:schemeClr>
                </a:solidFill>
              </a:rPr>
              <a:t> Třída: </a:t>
            </a:r>
            <a:r>
              <a:rPr lang="cs-CZ" altLang="cs-CZ" sz="2000" dirty="0" err="1">
                <a:solidFill>
                  <a:schemeClr val="accent4">
                    <a:lumMod val="75000"/>
                  </a:schemeClr>
                </a:solidFill>
              </a:rPr>
              <a:t>Zygnematophyceae</a:t>
            </a:r>
            <a:r>
              <a:rPr lang="cs-CZ" altLang="cs-CZ" sz="2000" dirty="0">
                <a:solidFill>
                  <a:schemeClr val="accent4">
                    <a:lumMod val="75000"/>
                  </a:schemeClr>
                </a:solidFill>
              </a:rPr>
              <a:t> Řád: </a:t>
            </a:r>
            <a:r>
              <a:rPr lang="cs-CZ" altLang="cs-CZ" sz="2000" dirty="0" err="1">
                <a:solidFill>
                  <a:schemeClr val="accent4">
                    <a:lumMod val="75000"/>
                  </a:schemeClr>
                </a:solidFill>
              </a:rPr>
              <a:t>Zygnematales</a:t>
            </a:r>
            <a:endParaRPr lang="cs-CZ" altLang="cs-CZ" sz="20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150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5834" y="620688"/>
            <a:ext cx="8353425" cy="647700"/>
          </a:xfrm>
        </p:spPr>
        <p:txBody>
          <a:bodyPr/>
          <a:lstStyle/>
          <a:p>
            <a:pPr eaLnBrk="1" hangingPunct="1"/>
            <a:r>
              <a:rPr lang="cs-CZ" altLang="cs-CZ" i="1" dirty="0"/>
              <a:t> </a:t>
            </a:r>
            <a:r>
              <a:rPr lang="cs-CZ" altLang="cs-CZ" i="1" dirty="0" err="1">
                <a:solidFill>
                  <a:schemeClr val="accent4">
                    <a:lumMod val="75000"/>
                  </a:schemeClr>
                </a:solidFill>
              </a:rPr>
              <a:t>Spirogyra</a:t>
            </a:r>
            <a:r>
              <a:rPr lang="cs-CZ" altLang="cs-CZ" i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cs-CZ" altLang="cs-CZ" dirty="0" err="1">
                <a:solidFill>
                  <a:schemeClr val="accent4">
                    <a:lumMod val="75000"/>
                  </a:schemeClr>
                </a:solidFill>
              </a:rPr>
              <a:t>sp</a:t>
            </a:r>
            <a:r>
              <a:rPr lang="cs-CZ" altLang="cs-CZ" dirty="0">
                <a:solidFill>
                  <a:schemeClr val="accent4">
                    <a:lumMod val="75000"/>
                  </a:schemeClr>
                </a:solidFill>
              </a:rPr>
              <a:t>.</a:t>
            </a:r>
            <a:endParaRPr lang="cs-CZ" altLang="cs-CZ" i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2843808" y="5733256"/>
            <a:ext cx="26031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http://protist.i.hosei.ac.jp</a:t>
            </a:r>
          </a:p>
        </p:txBody>
      </p:sp>
      <p:pic>
        <p:nvPicPr>
          <p:cNvPr id="10242" name="Picture 2" descr="http://protist.i.hosei.ac.jp/pdb/images/chlorophyta/spirogyra/Spirogyr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373874"/>
            <a:ext cx="6820077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7DC9561F-88DF-4CE8-8C2D-84B342C6A9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367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156"/>
    </mc:Choice>
    <mc:Fallback xmlns="">
      <p:transition spd="slow" advTm="141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50825" y="44450"/>
            <a:ext cx="8642350" cy="431800"/>
          </a:xfrm>
        </p:spPr>
        <p:txBody>
          <a:bodyPr/>
          <a:lstStyle/>
          <a:p>
            <a:pPr eaLnBrk="1" hangingPunct="1"/>
            <a:r>
              <a:rPr lang="cs-CZ" altLang="cs-CZ" sz="2000" dirty="0">
                <a:solidFill>
                  <a:schemeClr val="accent4">
                    <a:lumMod val="75000"/>
                  </a:schemeClr>
                </a:solidFill>
              </a:rPr>
              <a:t>Odd.: </a:t>
            </a:r>
            <a:r>
              <a:rPr lang="cs-CZ" altLang="cs-CZ" sz="2000" dirty="0" err="1">
                <a:solidFill>
                  <a:schemeClr val="accent4">
                    <a:lumMod val="75000"/>
                  </a:schemeClr>
                </a:solidFill>
              </a:rPr>
              <a:t>Charophyta</a:t>
            </a:r>
            <a:r>
              <a:rPr lang="cs-CZ" altLang="cs-CZ" sz="2000" dirty="0">
                <a:solidFill>
                  <a:schemeClr val="accent4">
                    <a:lumMod val="75000"/>
                  </a:schemeClr>
                </a:solidFill>
              </a:rPr>
              <a:t> Třída: </a:t>
            </a:r>
            <a:r>
              <a:rPr lang="cs-CZ" altLang="cs-CZ" sz="2000" dirty="0" err="1">
                <a:solidFill>
                  <a:schemeClr val="accent4">
                    <a:lumMod val="75000"/>
                  </a:schemeClr>
                </a:solidFill>
              </a:rPr>
              <a:t>Zygnematophyceae</a:t>
            </a:r>
            <a:r>
              <a:rPr lang="cs-CZ" altLang="cs-CZ" sz="2000" dirty="0">
                <a:solidFill>
                  <a:schemeClr val="accent4">
                    <a:lumMod val="75000"/>
                  </a:schemeClr>
                </a:solidFill>
              </a:rPr>
              <a:t> Řád: </a:t>
            </a:r>
            <a:r>
              <a:rPr lang="cs-CZ" altLang="cs-CZ" sz="2000" dirty="0" err="1">
                <a:solidFill>
                  <a:schemeClr val="accent4">
                    <a:lumMod val="75000"/>
                  </a:schemeClr>
                </a:solidFill>
              </a:rPr>
              <a:t>Zygnematales</a:t>
            </a:r>
            <a:endParaRPr lang="cs-CZ" altLang="cs-CZ" sz="20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355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123728" y="620688"/>
            <a:ext cx="4248150" cy="647700"/>
          </a:xfrm>
        </p:spPr>
        <p:txBody>
          <a:bodyPr/>
          <a:lstStyle/>
          <a:p>
            <a:pPr eaLnBrk="1" hangingPunct="1"/>
            <a:r>
              <a:rPr lang="cs-CZ" altLang="cs-CZ" i="1" dirty="0"/>
              <a:t> </a:t>
            </a:r>
            <a:r>
              <a:rPr lang="cs-CZ" altLang="cs-CZ" i="1" dirty="0" err="1">
                <a:solidFill>
                  <a:schemeClr val="accent4">
                    <a:lumMod val="75000"/>
                  </a:schemeClr>
                </a:solidFill>
              </a:rPr>
              <a:t>Zygnema</a:t>
            </a:r>
            <a:r>
              <a:rPr lang="cs-CZ" altLang="cs-CZ" i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cs-CZ" altLang="cs-CZ" dirty="0" err="1">
                <a:solidFill>
                  <a:schemeClr val="accent4">
                    <a:lumMod val="75000"/>
                  </a:schemeClr>
                </a:solidFill>
              </a:rPr>
              <a:t>sp</a:t>
            </a:r>
            <a:r>
              <a:rPr lang="cs-CZ" altLang="cs-CZ" dirty="0">
                <a:solidFill>
                  <a:schemeClr val="accent4">
                    <a:lumMod val="75000"/>
                  </a:schemeClr>
                </a:solidFill>
              </a:rPr>
              <a:t>.</a:t>
            </a:r>
            <a:endParaRPr lang="cs-CZ" altLang="cs-CZ" i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11266" name="Picture 2" descr="http://media.nordicmicroalgae.org/original/Zygnema_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498" y="1196752"/>
            <a:ext cx="7593818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://www.microscopy-uk.org.uk/mag/imgnov07/Zygnema_pectinatum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316" y="4437112"/>
            <a:ext cx="2746181" cy="2029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3273497" y="6097253"/>
            <a:ext cx="33704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http://www.microscopy-uk.org.uk</a:t>
            </a:r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C31EA705-565F-4C47-BCF4-777D7E227E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395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46"/>
    </mc:Choice>
    <mc:Fallback xmlns="">
      <p:transition spd="slow" advTm="130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348" y="35873"/>
            <a:ext cx="8642350" cy="431800"/>
          </a:xfrm>
        </p:spPr>
        <p:txBody>
          <a:bodyPr/>
          <a:lstStyle/>
          <a:p>
            <a:pPr eaLnBrk="1" hangingPunct="1"/>
            <a:r>
              <a:rPr lang="cs-CZ" altLang="cs-CZ" sz="2000" dirty="0">
                <a:solidFill>
                  <a:schemeClr val="accent4">
                    <a:lumMod val="75000"/>
                  </a:schemeClr>
                </a:solidFill>
              </a:rPr>
              <a:t>Odd.: </a:t>
            </a:r>
            <a:r>
              <a:rPr lang="cs-CZ" altLang="cs-CZ" sz="2000" dirty="0" err="1">
                <a:solidFill>
                  <a:schemeClr val="accent4">
                    <a:lumMod val="75000"/>
                  </a:schemeClr>
                </a:solidFill>
              </a:rPr>
              <a:t>Charophyta</a:t>
            </a:r>
            <a:r>
              <a:rPr lang="cs-CZ" altLang="cs-CZ" sz="2000" dirty="0">
                <a:solidFill>
                  <a:schemeClr val="accent4">
                    <a:lumMod val="75000"/>
                  </a:schemeClr>
                </a:solidFill>
              </a:rPr>
              <a:t> Třída: </a:t>
            </a:r>
            <a:r>
              <a:rPr lang="cs-CZ" altLang="cs-CZ" sz="2000" dirty="0" err="1">
                <a:solidFill>
                  <a:schemeClr val="accent4">
                    <a:lumMod val="75000"/>
                  </a:schemeClr>
                </a:solidFill>
              </a:rPr>
              <a:t>Zygnematophyceae</a:t>
            </a:r>
            <a:r>
              <a:rPr lang="cs-CZ" altLang="cs-CZ" sz="2000" dirty="0">
                <a:solidFill>
                  <a:schemeClr val="accent4">
                    <a:lumMod val="75000"/>
                  </a:schemeClr>
                </a:solidFill>
              </a:rPr>
              <a:t> Řád: </a:t>
            </a:r>
            <a:r>
              <a:rPr lang="cs-CZ" altLang="cs-CZ" sz="2000" dirty="0" err="1">
                <a:solidFill>
                  <a:schemeClr val="accent4">
                    <a:lumMod val="75000"/>
                  </a:schemeClr>
                </a:solidFill>
              </a:rPr>
              <a:t>Desmidiales</a:t>
            </a:r>
            <a:endParaRPr lang="cs-CZ" altLang="cs-CZ" sz="20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662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267744" y="764704"/>
            <a:ext cx="3527425" cy="647700"/>
          </a:xfrm>
        </p:spPr>
        <p:txBody>
          <a:bodyPr/>
          <a:lstStyle/>
          <a:p>
            <a:pPr eaLnBrk="1" hangingPunct="1"/>
            <a:r>
              <a:rPr lang="cs-CZ" altLang="cs-CZ" i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cs-CZ" altLang="cs-CZ" i="1" dirty="0" err="1">
                <a:solidFill>
                  <a:schemeClr val="accent4">
                    <a:lumMod val="75000"/>
                  </a:schemeClr>
                </a:solidFill>
              </a:rPr>
              <a:t>Micrasterias</a:t>
            </a:r>
            <a:r>
              <a:rPr lang="cs-CZ" altLang="cs-CZ" i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cs-CZ" altLang="cs-CZ" dirty="0" err="1">
                <a:solidFill>
                  <a:schemeClr val="accent4">
                    <a:lumMod val="75000"/>
                  </a:schemeClr>
                </a:solidFill>
              </a:rPr>
              <a:t>sp</a:t>
            </a:r>
            <a:r>
              <a:rPr lang="cs-CZ" altLang="cs-CZ" dirty="0">
                <a:solidFill>
                  <a:schemeClr val="accent4">
                    <a:lumMod val="75000"/>
                  </a:schemeClr>
                </a:solidFill>
              </a:rPr>
              <a:t>.</a:t>
            </a:r>
            <a:endParaRPr lang="cs-CZ" altLang="cs-CZ" i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12290" name="Picture 2" descr="http://protist.i.hosei.ac.jp/pdb/images/Chlorophyta/Micrasterias/Micrasteria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484784"/>
            <a:ext cx="6316130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3044113" y="5454516"/>
            <a:ext cx="26031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http://protist.i.hosei.ac.jp</a:t>
            </a:r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2AA6D85D-0724-4207-B772-B28B59D3B1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747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331"/>
    </mc:Choice>
    <mc:Fallback xmlns="">
      <p:transition spd="slow" advTm="143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348" y="35873"/>
            <a:ext cx="8642350" cy="431800"/>
          </a:xfrm>
        </p:spPr>
        <p:txBody>
          <a:bodyPr/>
          <a:lstStyle/>
          <a:p>
            <a:pPr eaLnBrk="1" hangingPunct="1"/>
            <a:r>
              <a:rPr lang="cs-CZ" altLang="cs-CZ" sz="2000" dirty="0">
                <a:solidFill>
                  <a:schemeClr val="accent4">
                    <a:lumMod val="75000"/>
                  </a:schemeClr>
                </a:solidFill>
              </a:rPr>
              <a:t>Odd.: </a:t>
            </a:r>
            <a:r>
              <a:rPr lang="cs-CZ" altLang="cs-CZ" sz="2000" dirty="0" err="1">
                <a:solidFill>
                  <a:schemeClr val="accent4">
                    <a:lumMod val="75000"/>
                  </a:schemeClr>
                </a:solidFill>
              </a:rPr>
              <a:t>Charophyta</a:t>
            </a:r>
            <a:r>
              <a:rPr lang="cs-CZ" altLang="cs-CZ" sz="2000" dirty="0">
                <a:solidFill>
                  <a:schemeClr val="accent4">
                    <a:lumMod val="75000"/>
                  </a:schemeClr>
                </a:solidFill>
              </a:rPr>
              <a:t> Třída: </a:t>
            </a:r>
            <a:r>
              <a:rPr lang="cs-CZ" altLang="cs-CZ" sz="2000" dirty="0" err="1">
                <a:solidFill>
                  <a:schemeClr val="accent4">
                    <a:lumMod val="75000"/>
                  </a:schemeClr>
                </a:solidFill>
              </a:rPr>
              <a:t>Zygnematophyceae</a:t>
            </a:r>
            <a:r>
              <a:rPr lang="cs-CZ" altLang="cs-CZ" sz="2000" dirty="0">
                <a:solidFill>
                  <a:schemeClr val="accent4">
                    <a:lumMod val="75000"/>
                  </a:schemeClr>
                </a:solidFill>
              </a:rPr>
              <a:t> Řád: </a:t>
            </a:r>
            <a:r>
              <a:rPr lang="cs-CZ" altLang="cs-CZ" sz="2000" dirty="0" err="1">
                <a:solidFill>
                  <a:schemeClr val="accent4">
                    <a:lumMod val="75000"/>
                  </a:schemeClr>
                </a:solidFill>
              </a:rPr>
              <a:t>Desmidiales</a:t>
            </a:r>
            <a:endParaRPr lang="cs-CZ" altLang="cs-CZ" sz="20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662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267744" y="764704"/>
            <a:ext cx="3527425" cy="647700"/>
          </a:xfrm>
        </p:spPr>
        <p:txBody>
          <a:bodyPr/>
          <a:lstStyle/>
          <a:p>
            <a:pPr eaLnBrk="1" hangingPunct="1"/>
            <a:r>
              <a:rPr lang="cs-CZ" altLang="cs-CZ" i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cs-CZ" altLang="cs-CZ" i="1" dirty="0" err="1">
                <a:solidFill>
                  <a:schemeClr val="accent4">
                    <a:lumMod val="75000"/>
                  </a:schemeClr>
                </a:solidFill>
              </a:rPr>
              <a:t>Micrasterias</a:t>
            </a:r>
            <a:r>
              <a:rPr lang="cs-CZ" altLang="cs-CZ" i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cs-CZ" altLang="cs-CZ" dirty="0" err="1">
                <a:solidFill>
                  <a:schemeClr val="accent4">
                    <a:lumMod val="75000"/>
                  </a:schemeClr>
                </a:solidFill>
              </a:rPr>
              <a:t>sp</a:t>
            </a:r>
            <a:r>
              <a:rPr lang="cs-CZ" altLang="cs-CZ" dirty="0">
                <a:solidFill>
                  <a:schemeClr val="accent4">
                    <a:lumMod val="75000"/>
                  </a:schemeClr>
                </a:solidFill>
              </a:rPr>
              <a:t>.</a:t>
            </a:r>
            <a:endParaRPr lang="cs-CZ" altLang="cs-CZ" i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13314" name="Picture 2" descr="http://www.microscopy-uk.org.uk/mag/imgmay05/micrasteria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628800"/>
            <a:ext cx="4918699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2699792" y="5085184"/>
            <a:ext cx="26320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www.microscopy-uk.org.u</a:t>
            </a:r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4" name="Rukopis 3">
                <a:extLst>
                  <a:ext uri="{FF2B5EF4-FFF2-40B4-BE49-F238E27FC236}">
                    <a16:creationId xmlns:a16="http://schemas.microsoft.com/office/drawing/2014/main" id="{2668EB85-71D9-4E12-A083-206F6656981A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187720" y="1442160"/>
              <a:ext cx="2127240" cy="3449520"/>
            </p14:xfrm>
          </p:contentPart>
        </mc:Choice>
        <mc:Fallback xmlns="">
          <p:pic>
            <p:nvPicPr>
              <p:cNvPr id="4" name="Rukopis 3">
                <a:extLst>
                  <a:ext uri="{FF2B5EF4-FFF2-40B4-BE49-F238E27FC236}">
                    <a16:creationId xmlns:a16="http://schemas.microsoft.com/office/drawing/2014/main" id="{2668EB85-71D9-4E12-A083-206F6656981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171880" y="1378800"/>
                <a:ext cx="2158560" cy="357624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D6FF9511-CD99-467B-9187-9F13F8C14E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295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008"/>
    </mc:Choice>
    <mc:Fallback xmlns="">
      <p:transition spd="slow" advTm="350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88913"/>
            <a:ext cx="8291513" cy="106997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altLang="cs-CZ" sz="3600" dirty="0">
                <a:solidFill>
                  <a:srgbClr val="00B0F0"/>
                </a:solidFill>
                <a:latin typeface="Calibri" panose="020F0502020204030204" pitchFamily="34" charset="0"/>
              </a:rPr>
              <a:t>Vývojová větev </a:t>
            </a:r>
            <a:r>
              <a:rPr lang="cs-CZ" altLang="cs-CZ" sz="3600" dirty="0" err="1">
                <a:solidFill>
                  <a:srgbClr val="00B0F0"/>
                </a:solidFill>
                <a:latin typeface="Calibri" panose="020F0502020204030204" pitchFamily="34" charset="0"/>
              </a:rPr>
              <a:t>Charophytae</a:t>
            </a:r>
            <a:r>
              <a:rPr lang="cs-CZ" altLang="cs-CZ" sz="3600" dirty="0">
                <a:solidFill>
                  <a:srgbClr val="00B0F0"/>
                </a:solidFill>
                <a:latin typeface="Calibri" panose="020F0502020204030204" pitchFamily="34" charset="0"/>
              </a:rPr>
              <a:t>, </a:t>
            </a:r>
            <a:br>
              <a:rPr lang="cs-CZ" altLang="cs-CZ" sz="3600" dirty="0">
                <a:solidFill>
                  <a:srgbClr val="00B0F0"/>
                </a:solidFill>
                <a:latin typeface="Calibri" panose="020F0502020204030204" pitchFamily="34" charset="0"/>
              </a:rPr>
            </a:br>
            <a:r>
              <a:rPr lang="cs-CZ" altLang="cs-CZ" sz="3600" dirty="0">
                <a:solidFill>
                  <a:srgbClr val="00B0F0"/>
                </a:solidFill>
                <a:latin typeface="Calibri" panose="020F0502020204030204" pitchFamily="34" charset="0"/>
              </a:rPr>
              <a:t>odd.: CHAROPHYTA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213" y="1339850"/>
            <a:ext cx="8280400" cy="5329238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2400" dirty="0">
                <a:latin typeface="Calibri" panose="020F0502020204030204" pitchFamily="34" charset="0"/>
              </a:rPr>
              <a:t>Výchozí pro zelené rostliny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 err="1">
                <a:latin typeface="Calibri" panose="020F0502020204030204" pitchFamily="34" charset="0"/>
              </a:rPr>
              <a:t>Kokální</a:t>
            </a:r>
            <a:r>
              <a:rPr lang="cs-CZ" altLang="cs-CZ" sz="2400" dirty="0">
                <a:latin typeface="Calibri" panose="020F0502020204030204" pitchFamily="34" charset="0"/>
              </a:rPr>
              <a:t> a vláknité řasy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>
                <a:latin typeface="Calibri" panose="020F0502020204030204" pitchFamily="34" charset="0"/>
              </a:rPr>
              <a:t>Přeslenitá vzpřímená stélka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>
                <a:latin typeface="Calibri" panose="020F0502020204030204" pitchFamily="34" charset="0"/>
              </a:rPr>
              <a:t>Fragmoplast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>
                <a:latin typeface="Calibri" panose="020F0502020204030204" pitchFamily="34" charset="0"/>
              </a:rPr>
              <a:t>Chloroplast s </a:t>
            </a:r>
            <a:r>
              <a:rPr lang="cs-CZ" altLang="cs-CZ" sz="2400" dirty="0" err="1">
                <a:latin typeface="Calibri" panose="020F0502020204030204" pitchFamily="34" charset="0"/>
              </a:rPr>
              <a:t>pyrenoidem</a:t>
            </a:r>
            <a:r>
              <a:rPr lang="cs-CZ" altLang="cs-CZ" sz="2400" dirty="0">
                <a:latin typeface="Calibri" panose="020F0502020204030204" pitchFamily="34" charset="0"/>
              </a:rPr>
              <a:t> (škrobová zrnka)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>
                <a:latin typeface="Calibri" panose="020F0502020204030204" pitchFamily="34" charset="0"/>
              </a:rPr>
              <a:t>Bičíkový aparát - </a:t>
            </a:r>
            <a:r>
              <a:rPr lang="cs-CZ" altLang="cs-CZ" sz="2400" dirty="0" err="1">
                <a:latin typeface="Calibri" panose="020F0502020204030204" pitchFamily="34" charset="0"/>
              </a:rPr>
              <a:t>kinetozom</a:t>
            </a:r>
            <a:r>
              <a:rPr lang="cs-CZ" altLang="cs-CZ" sz="2400" dirty="0">
                <a:latin typeface="Calibri" panose="020F0502020204030204" pitchFamily="34" charset="0"/>
              </a:rPr>
              <a:t> + 60 srostlých mikrotubulů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 err="1">
                <a:latin typeface="Calibri" panose="020F0502020204030204" pitchFamily="34" charset="0"/>
              </a:rPr>
              <a:t>Spájivky</a:t>
            </a:r>
            <a:r>
              <a:rPr lang="cs-CZ" altLang="cs-CZ" sz="2400" dirty="0">
                <a:latin typeface="Calibri" panose="020F0502020204030204" pitchFamily="34" charset="0"/>
              </a:rPr>
              <a:t> - žádná bičíkatá stadia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>
                <a:latin typeface="Calibri" panose="020F0502020204030204" pitchFamily="34" charset="0"/>
              </a:rPr>
              <a:t>Zoospory, spermatozoidy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>
                <a:latin typeface="Calibri" panose="020F0502020204030204" pitchFamily="34" charset="0"/>
              </a:rPr>
              <a:t>Izogamie, anizogamie, oogamie, konjugace</a:t>
            </a: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393" y="5445224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DF0436C7-2E64-4852-AB7F-0165A452FD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313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798"/>
    </mc:Choice>
    <mc:Fallback xmlns="">
      <p:transition spd="slow" advTm="1127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348" y="35873"/>
            <a:ext cx="8642350" cy="431800"/>
          </a:xfrm>
        </p:spPr>
        <p:txBody>
          <a:bodyPr/>
          <a:lstStyle/>
          <a:p>
            <a:pPr eaLnBrk="1" hangingPunct="1"/>
            <a:r>
              <a:rPr lang="cs-CZ" altLang="cs-CZ" sz="2000" dirty="0">
                <a:solidFill>
                  <a:schemeClr val="accent4">
                    <a:lumMod val="75000"/>
                  </a:schemeClr>
                </a:solidFill>
              </a:rPr>
              <a:t>Odd.: </a:t>
            </a:r>
            <a:r>
              <a:rPr lang="cs-CZ" altLang="cs-CZ" sz="2000" dirty="0" err="1">
                <a:solidFill>
                  <a:schemeClr val="accent4">
                    <a:lumMod val="75000"/>
                  </a:schemeClr>
                </a:solidFill>
              </a:rPr>
              <a:t>Charophyta</a:t>
            </a:r>
            <a:r>
              <a:rPr lang="cs-CZ" altLang="cs-CZ" sz="2000" dirty="0">
                <a:solidFill>
                  <a:schemeClr val="accent4">
                    <a:lumMod val="75000"/>
                  </a:schemeClr>
                </a:solidFill>
              </a:rPr>
              <a:t> Třída: </a:t>
            </a:r>
            <a:r>
              <a:rPr lang="cs-CZ" altLang="cs-CZ" sz="2000" dirty="0" err="1">
                <a:solidFill>
                  <a:schemeClr val="accent4">
                    <a:lumMod val="75000"/>
                  </a:schemeClr>
                </a:solidFill>
              </a:rPr>
              <a:t>Zygnematophyceae</a:t>
            </a:r>
            <a:r>
              <a:rPr lang="cs-CZ" altLang="cs-CZ" sz="2000" dirty="0">
                <a:solidFill>
                  <a:schemeClr val="accent4">
                    <a:lumMod val="75000"/>
                  </a:schemeClr>
                </a:solidFill>
              </a:rPr>
              <a:t> Řád: </a:t>
            </a:r>
            <a:r>
              <a:rPr lang="cs-CZ" altLang="cs-CZ" sz="2000" dirty="0" err="1">
                <a:solidFill>
                  <a:schemeClr val="accent4">
                    <a:lumMod val="75000"/>
                  </a:schemeClr>
                </a:solidFill>
              </a:rPr>
              <a:t>Desmidiales</a:t>
            </a:r>
            <a:endParaRPr lang="cs-CZ" altLang="cs-CZ" sz="20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662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339752" y="692696"/>
            <a:ext cx="3527425" cy="647700"/>
          </a:xfrm>
        </p:spPr>
        <p:txBody>
          <a:bodyPr/>
          <a:lstStyle/>
          <a:p>
            <a:pPr eaLnBrk="1" hangingPunct="1"/>
            <a:r>
              <a:rPr lang="cs-CZ" altLang="cs-CZ" i="1" dirty="0">
                <a:solidFill>
                  <a:schemeClr val="tx1"/>
                </a:solidFill>
              </a:rPr>
              <a:t> </a:t>
            </a:r>
            <a:r>
              <a:rPr lang="cs-CZ" altLang="cs-CZ" i="1" dirty="0" err="1">
                <a:solidFill>
                  <a:schemeClr val="accent4">
                    <a:lumMod val="75000"/>
                  </a:schemeClr>
                </a:solidFill>
              </a:rPr>
              <a:t>Cosmarium</a:t>
            </a:r>
            <a:r>
              <a:rPr lang="cs-CZ" altLang="cs-CZ" i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cs-CZ" altLang="cs-CZ" dirty="0" err="1">
                <a:solidFill>
                  <a:schemeClr val="accent4">
                    <a:lumMod val="75000"/>
                  </a:schemeClr>
                </a:solidFill>
              </a:rPr>
              <a:t>sp</a:t>
            </a:r>
            <a:r>
              <a:rPr lang="cs-CZ" altLang="cs-CZ" dirty="0">
                <a:solidFill>
                  <a:schemeClr val="accent4">
                    <a:lumMod val="75000"/>
                  </a:schemeClr>
                </a:solidFill>
              </a:rPr>
              <a:t>.</a:t>
            </a:r>
          </a:p>
        </p:txBody>
      </p:sp>
      <p:pic>
        <p:nvPicPr>
          <p:cNvPr id="14338" name="Picture 2" descr="http://protist.i.hosei.ac.jp/pdb/images/Chlorophyta/Cosmarium/Cristatae/CristataeL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484784"/>
            <a:ext cx="5848350" cy="3895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2810224" y="5400969"/>
            <a:ext cx="26031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http://protist.i.hosei.ac.jp</a:t>
            </a:r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B48E68AE-476B-4D56-AA16-213F3E8463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093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480"/>
    </mc:Choice>
    <mc:Fallback xmlns="">
      <p:transition spd="slow" advTm="284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348" y="35873"/>
            <a:ext cx="8642350" cy="431800"/>
          </a:xfrm>
        </p:spPr>
        <p:txBody>
          <a:bodyPr/>
          <a:lstStyle/>
          <a:p>
            <a:pPr eaLnBrk="1" hangingPunct="1"/>
            <a:r>
              <a:rPr lang="cs-CZ" altLang="cs-CZ" sz="2000" dirty="0">
                <a:solidFill>
                  <a:schemeClr val="accent4">
                    <a:lumMod val="75000"/>
                  </a:schemeClr>
                </a:solidFill>
              </a:rPr>
              <a:t>Odd.: </a:t>
            </a:r>
            <a:r>
              <a:rPr lang="cs-CZ" altLang="cs-CZ" sz="2000" dirty="0" err="1">
                <a:solidFill>
                  <a:schemeClr val="accent4">
                    <a:lumMod val="75000"/>
                  </a:schemeClr>
                </a:solidFill>
              </a:rPr>
              <a:t>Charophyta</a:t>
            </a:r>
            <a:r>
              <a:rPr lang="cs-CZ" altLang="cs-CZ" sz="2000" dirty="0">
                <a:solidFill>
                  <a:schemeClr val="accent4">
                    <a:lumMod val="75000"/>
                  </a:schemeClr>
                </a:solidFill>
              </a:rPr>
              <a:t> Třída: </a:t>
            </a:r>
            <a:r>
              <a:rPr lang="cs-CZ" altLang="cs-CZ" sz="2000" dirty="0" err="1">
                <a:solidFill>
                  <a:schemeClr val="accent4">
                    <a:lumMod val="75000"/>
                  </a:schemeClr>
                </a:solidFill>
              </a:rPr>
              <a:t>Zygnematophyceae</a:t>
            </a:r>
            <a:r>
              <a:rPr lang="cs-CZ" altLang="cs-CZ" sz="2000" dirty="0">
                <a:solidFill>
                  <a:schemeClr val="accent4">
                    <a:lumMod val="75000"/>
                  </a:schemeClr>
                </a:solidFill>
              </a:rPr>
              <a:t> Řád: </a:t>
            </a:r>
            <a:r>
              <a:rPr lang="cs-CZ" altLang="cs-CZ" sz="2000" dirty="0" err="1">
                <a:solidFill>
                  <a:schemeClr val="accent4">
                    <a:lumMod val="75000"/>
                  </a:schemeClr>
                </a:solidFill>
              </a:rPr>
              <a:t>Desmidiales</a:t>
            </a:r>
            <a:endParaRPr lang="cs-CZ" altLang="cs-CZ" sz="20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662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568453" y="764704"/>
            <a:ext cx="3527425" cy="647700"/>
          </a:xfrm>
        </p:spPr>
        <p:txBody>
          <a:bodyPr/>
          <a:lstStyle/>
          <a:p>
            <a:pPr eaLnBrk="1" hangingPunct="1"/>
            <a:r>
              <a:rPr lang="cs-CZ" altLang="cs-CZ" i="1" dirty="0" err="1">
                <a:solidFill>
                  <a:schemeClr val="accent4">
                    <a:lumMod val="75000"/>
                  </a:schemeClr>
                </a:solidFill>
              </a:rPr>
              <a:t>Cosmarium</a:t>
            </a:r>
            <a:r>
              <a:rPr lang="cs-CZ" altLang="cs-CZ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cs-CZ" altLang="cs-CZ" dirty="0" err="1">
                <a:solidFill>
                  <a:schemeClr val="accent4">
                    <a:lumMod val="75000"/>
                  </a:schemeClr>
                </a:solidFill>
              </a:rPr>
              <a:t>sp</a:t>
            </a:r>
            <a:r>
              <a:rPr lang="cs-CZ" altLang="cs-CZ" dirty="0">
                <a:solidFill>
                  <a:schemeClr val="accent4">
                    <a:lumMod val="75000"/>
                  </a:schemeClr>
                </a:solidFill>
              </a:rPr>
              <a:t>.</a:t>
            </a:r>
            <a:endParaRPr lang="cs-CZ" altLang="cs-CZ" i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15362" name="Picture 2" descr="http://fmp.conncoll.edu/Silicasecchidisk/Pics/Other%20Algae/Green_jpegs/Cosmarium_Key11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628800"/>
            <a:ext cx="4120179" cy="3719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3059832" y="5852464"/>
            <a:ext cx="25446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http://fmp.conncoll.edu/</a:t>
            </a:r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3" name="Rukopis 2">
                <a:extLst>
                  <a:ext uri="{FF2B5EF4-FFF2-40B4-BE49-F238E27FC236}">
                    <a16:creationId xmlns:a16="http://schemas.microsoft.com/office/drawing/2014/main" id="{65D53F81-B60B-47AF-86A0-5EB1EBF91EC4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752200" y="2813760"/>
              <a:ext cx="3438000" cy="1533600"/>
            </p14:xfrm>
          </p:contentPart>
        </mc:Choice>
        <mc:Fallback xmlns="">
          <p:pic>
            <p:nvPicPr>
              <p:cNvPr id="3" name="Rukopis 2">
                <a:extLst>
                  <a:ext uri="{FF2B5EF4-FFF2-40B4-BE49-F238E27FC236}">
                    <a16:creationId xmlns:a16="http://schemas.microsoft.com/office/drawing/2014/main" id="{65D53F81-B60B-47AF-86A0-5EB1EBF91EC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736360" y="2750400"/>
                <a:ext cx="3469320" cy="166032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2C5285A6-318D-4D79-BF59-E980A64911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803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650"/>
    </mc:Choice>
    <mc:Fallback xmlns="">
      <p:transition spd="slow" advTm="176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348" y="35873"/>
            <a:ext cx="8642350" cy="431800"/>
          </a:xfrm>
        </p:spPr>
        <p:txBody>
          <a:bodyPr/>
          <a:lstStyle/>
          <a:p>
            <a:pPr eaLnBrk="1" hangingPunct="1"/>
            <a:r>
              <a:rPr lang="cs-CZ" altLang="cs-CZ" sz="2000" dirty="0">
                <a:solidFill>
                  <a:schemeClr val="accent4">
                    <a:lumMod val="75000"/>
                  </a:schemeClr>
                </a:solidFill>
              </a:rPr>
              <a:t>Odd.: </a:t>
            </a:r>
            <a:r>
              <a:rPr lang="cs-CZ" altLang="cs-CZ" sz="2000" dirty="0" err="1">
                <a:solidFill>
                  <a:schemeClr val="accent4">
                    <a:lumMod val="75000"/>
                  </a:schemeClr>
                </a:solidFill>
              </a:rPr>
              <a:t>Charophyta</a:t>
            </a:r>
            <a:r>
              <a:rPr lang="cs-CZ" altLang="cs-CZ" sz="2000" dirty="0">
                <a:solidFill>
                  <a:schemeClr val="accent4">
                    <a:lumMod val="75000"/>
                  </a:schemeClr>
                </a:solidFill>
              </a:rPr>
              <a:t> Třída: </a:t>
            </a:r>
            <a:r>
              <a:rPr lang="cs-CZ" altLang="cs-CZ" sz="2000" dirty="0" err="1">
                <a:solidFill>
                  <a:schemeClr val="accent4">
                    <a:lumMod val="75000"/>
                  </a:schemeClr>
                </a:solidFill>
              </a:rPr>
              <a:t>Zygnematophyceae</a:t>
            </a:r>
            <a:r>
              <a:rPr lang="cs-CZ" altLang="cs-CZ" sz="2000" dirty="0">
                <a:solidFill>
                  <a:schemeClr val="accent4">
                    <a:lumMod val="75000"/>
                  </a:schemeClr>
                </a:solidFill>
              </a:rPr>
              <a:t> Řád: </a:t>
            </a:r>
            <a:r>
              <a:rPr lang="cs-CZ" altLang="cs-CZ" sz="2000" dirty="0" err="1">
                <a:solidFill>
                  <a:schemeClr val="accent4">
                    <a:lumMod val="75000"/>
                  </a:schemeClr>
                </a:solidFill>
              </a:rPr>
              <a:t>Desmidiales</a:t>
            </a:r>
            <a:endParaRPr lang="cs-CZ" altLang="cs-CZ" sz="20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662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699792" y="836712"/>
            <a:ext cx="3527425" cy="647700"/>
          </a:xfrm>
        </p:spPr>
        <p:txBody>
          <a:bodyPr/>
          <a:lstStyle/>
          <a:p>
            <a:pPr eaLnBrk="1" hangingPunct="1"/>
            <a:r>
              <a:rPr lang="cs-CZ" altLang="cs-CZ" i="1" dirty="0">
                <a:solidFill>
                  <a:schemeClr val="tx1"/>
                </a:solidFill>
              </a:rPr>
              <a:t> </a:t>
            </a:r>
            <a:r>
              <a:rPr lang="cs-CZ" altLang="cs-CZ" i="1" dirty="0" err="1">
                <a:solidFill>
                  <a:schemeClr val="accent4">
                    <a:lumMod val="75000"/>
                  </a:schemeClr>
                </a:solidFill>
              </a:rPr>
              <a:t>Closterium</a:t>
            </a:r>
            <a:r>
              <a:rPr lang="cs-CZ" altLang="cs-CZ" i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cs-CZ" altLang="cs-CZ" dirty="0" err="1">
                <a:solidFill>
                  <a:schemeClr val="accent4">
                    <a:lumMod val="75000"/>
                  </a:schemeClr>
                </a:solidFill>
              </a:rPr>
              <a:t>sp</a:t>
            </a:r>
            <a:r>
              <a:rPr lang="cs-CZ" altLang="cs-CZ" dirty="0">
                <a:solidFill>
                  <a:schemeClr val="accent4">
                    <a:lumMod val="75000"/>
                  </a:schemeClr>
                </a:solidFill>
              </a:rPr>
              <a:t>.</a:t>
            </a:r>
            <a:endParaRPr lang="cs-CZ" altLang="cs-CZ" i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16386" name="Picture 2" descr="http://protist.i.hosei.ac.jp/pdb/images/chlorophyta/closterium/moniliferum/moniliferum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484784"/>
            <a:ext cx="4495800" cy="3962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3648444" y="5467645"/>
            <a:ext cx="19689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protist.i.hosei.ac.jp</a:t>
            </a:r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F8D43515-8CB1-4014-A6DE-F834A21DC2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369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197"/>
    </mc:Choice>
    <mc:Fallback xmlns="">
      <p:transition spd="slow" advTm="231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348" y="35873"/>
            <a:ext cx="8642350" cy="431800"/>
          </a:xfrm>
        </p:spPr>
        <p:txBody>
          <a:bodyPr/>
          <a:lstStyle/>
          <a:p>
            <a:pPr eaLnBrk="1" hangingPunct="1"/>
            <a:r>
              <a:rPr lang="cs-CZ" altLang="cs-CZ" sz="2000" dirty="0">
                <a:solidFill>
                  <a:schemeClr val="accent4">
                    <a:lumMod val="75000"/>
                  </a:schemeClr>
                </a:solidFill>
              </a:rPr>
              <a:t>Odd.: </a:t>
            </a:r>
            <a:r>
              <a:rPr lang="cs-CZ" altLang="cs-CZ" sz="2000" dirty="0" err="1">
                <a:solidFill>
                  <a:schemeClr val="accent4">
                    <a:lumMod val="75000"/>
                  </a:schemeClr>
                </a:solidFill>
              </a:rPr>
              <a:t>Charophyta</a:t>
            </a:r>
            <a:r>
              <a:rPr lang="cs-CZ" altLang="cs-CZ" sz="2000" dirty="0">
                <a:solidFill>
                  <a:schemeClr val="accent4">
                    <a:lumMod val="75000"/>
                  </a:schemeClr>
                </a:solidFill>
              </a:rPr>
              <a:t> Třída: </a:t>
            </a:r>
            <a:r>
              <a:rPr lang="cs-CZ" altLang="cs-CZ" sz="2000" dirty="0" err="1">
                <a:solidFill>
                  <a:schemeClr val="accent4">
                    <a:lumMod val="75000"/>
                  </a:schemeClr>
                </a:solidFill>
              </a:rPr>
              <a:t>Zygnematophyceae</a:t>
            </a:r>
            <a:r>
              <a:rPr lang="cs-CZ" altLang="cs-CZ" sz="2000" dirty="0">
                <a:solidFill>
                  <a:schemeClr val="accent4">
                    <a:lumMod val="75000"/>
                  </a:schemeClr>
                </a:solidFill>
              </a:rPr>
              <a:t> Řád: </a:t>
            </a:r>
            <a:r>
              <a:rPr lang="cs-CZ" altLang="cs-CZ" sz="2000" dirty="0" err="1">
                <a:solidFill>
                  <a:schemeClr val="accent4">
                    <a:lumMod val="75000"/>
                  </a:schemeClr>
                </a:solidFill>
              </a:rPr>
              <a:t>Desmidiales</a:t>
            </a:r>
            <a:endParaRPr lang="cs-CZ" altLang="cs-CZ" sz="20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662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699792" y="836712"/>
            <a:ext cx="3527425" cy="647700"/>
          </a:xfrm>
        </p:spPr>
        <p:txBody>
          <a:bodyPr/>
          <a:lstStyle/>
          <a:p>
            <a:pPr eaLnBrk="1" hangingPunct="1"/>
            <a:r>
              <a:rPr lang="cs-CZ" altLang="cs-CZ" i="1" dirty="0">
                <a:solidFill>
                  <a:schemeClr val="tx1"/>
                </a:solidFill>
              </a:rPr>
              <a:t> </a:t>
            </a:r>
            <a:r>
              <a:rPr lang="cs-CZ" altLang="cs-CZ" i="1" dirty="0" err="1">
                <a:solidFill>
                  <a:schemeClr val="accent4">
                    <a:lumMod val="75000"/>
                  </a:schemeClr>
                </a:solidFill>
              </a:rPr>
              <a:t>Closterium</a:t>
            </a:r>
            <a:r>
              <a:rPr lang="cs-CZ" altLang="cs-CZ" i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cs-CZ" altLang="cs-CZ" dirty="0" err="1">
                <a:solidFill>
                  <a:schemeClr val="accent4">
                    <a:lumMod val="75000"/>
                  </a:schemeClr>
                </a:solidFill>
              </a:rPr>
              <a:t>sp</a:t>
            </a:r>
            <a:r>
              <a:rPr lang="cs-CZ" altLang="cs-CZ" dirty="0">
                <a:solidFill>
                  <a:schemeClr val="accent4">
                    <a:lumMod val="75000"/>
                  </a:schemeClr>
                </a:solidFill>
              </a:rPr>
              <a:t>.</a:t>
            </a:r>
            <a:endParaRPr lang="cs-CZ" altLang="cs-CZ" i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17410" name="Picture 2" descr="http://dbmuseblade.colorado.edu/DiatomTwo/sbsac_site/images/Closterium_moniliferum/Closterium_moniliferum1_bi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484784"/>
            <a:ext cx="3810000" cy="4410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2692245" y="5894860"/>
            <a:ext cx="33930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http://dbmuseblade.colorado.edu</a:t>
            </a:r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6" name="Rukopis 5">
                <a:extLst>
                  <a:ext uri="{FF2B5EF4-FFF2-40B4-BE49-F238E27FC236}">
                    <a16:creationId xmlns:a16="http://schemas.microsoft.com/office/drawing/2014/main" id="{58DCD9E4-7DA6-4027-9B32-8729ED3F128A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4577040" y="1906200"/>
              <a:ext cx="988200" cy="3651120"/>
            </p14:xfrm>
          </p:contentPart>
        </mc:Choice>
        <mc:Fallback xmlns="">
          <p:pic>
            <p:nvPicPr>
              <p:cNvPr id="6" name="Rukopis 5">
                <a:extLst>
                  <a:ext uri="{FF2B5EF4-FFF2-40B4-BE49-F238E27FC236}">
                    <a16:creationId xmlns:a16="http://schemas.microsoft.com/office/drawing/2014/main" id="{58DCD9E4-7DA6-4027-9B32-8729ED3F128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561200" y="1842840"/>
                <a:ext cx="1019520" cy="377784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Zvuk 6">
            <a:hlinkClick r:id="" action="ppaction://media"/>
            <a:extLst>
              <a:ext uri="{FF2B5EF4-FFF2-40B4-BE49-F238E27FC236}">
                <a16:creationId xmlns:a16="http://schemas.microsoft.com/office/drawing/2014/main" id="{D50608F3-EA3E-46D3-9205-24BA6B8920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472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797"/>
    </mc:Choice>
    <mc:Fallback xmlns="">
      <p:transition spd="slow" advTm="337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348" y="35873"/>
            <a:ext cx="8642350" cy="431800"/>
          </a:xfrm>
        </p:spPr>
        <p:txBody>
          <a:bodyPr/>
          <a:lstStyle/>
          <a:p>
            <a:pPr eaLnBrk="1" hangingPunct="1"/>
            <a:r>
              <a:rPr lang="cs-CZ" altLang="cs-CZ" sz="2000" dirty="0">
                <a:solidFill>
                  <a:schemeClr val="accent4">
                    <a:lumMod val="75000"/>
                  </a:schemeClr>
                </a:solidFill>
              </a:rPr>
              <a:t>Odd.: </a:t>
            </a:r>
            <a:r>
              <a:rPr lang="cs-CZ" altLang="cs-CZ" sz="2000" dirty="0" err="1">
                <a:solidFill>
                  <a:schemeClr val="accent4">
                    <a:lumMod val="75000"/>
                  </a:schemeClr>
                </a:solidFill>
              </a:rPr>
              <a:t>Charophyta</a:t>
            </a:r>
            <a:r>
              <a:rPr lang="cs-CZ" altLang="cs-CZ" sz="2000" dirty="0">
                <a:solidFill>
                  <a:schemeClr val="accent4">
                    <a:lumMod val="75000"/>
                  </a:schemeClr>
                </a:solidFill>
              </a:rPr>
              <a:t> Třída: </a:t>
            </a:r>
            <a:r>
              <a:rPr lang="cs-CZ" altLang="cs-CZ" sz="2000" dirty="0" err="1">
                <a:solidFill>
                  <a:schemeClr val="accent4">
                    <a:lumMod val="75000"/>
                  </a:schemeClr>
                </a:solidFill>
              </a:rPr>
              <a:t>Zygnematophyceae</a:t>
            </a:r>
            <a:r>
              <a:rPr lang="cs-CZ" altLang="cs-CZ" sz="2000" dirty="0">
                <a:solidFill>
                  <a:schemeClr val="accent4">
                    <a:lumMod val="75000"/>
                  </a:schemeClr>
                </a:solidFill>
              </a:rPr>
              <a:t> Řád: </a:t>
            </a:r>
            <a:r>
              <a:rPr lang="cs-CZ" altLang="cs-CZ" sz="2000" dirty="0" err="1">
                <a:solidFill>
                  <a:schemeClr val="accent4">
                    <a:lumMod val="75000"/>
                  </a:schemeClr>
                </a:solidFill>
              </a:rPr>
              <a:t>Desmidiales</a:t>
            </a:r>
            <a:endParaRPr lang="cs-CZ" altLang="cs-CZ" sz="20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662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339752" y="764704"/>
            <a:ext cx="3527425" cy="647700"/>
          </a:xfrm>
        </p:spPr>
        <p:txBody>
          <a:bodyPr/>
          <a:lstStyle/>
          <a:p>
            <a:pPr eaLnBrk="1" hangingPunct="1"/>
            <a:r>
              <a:rPr lang="cs-CZ" altLang="cs-CZ" i="1" dirty="0">
                <a:solidFill>
                  <a:schemeClr val="tx1"/>
                </a:solidFill>
              </a:rPr>
              <a:t> </a:t>
            </a:r>
            <a:r>
              <a:rPr lang="cs-CZ" altLang="cs-CZ" i="1" dirty="0" err="1">
                <a:solidFill>
                  <a:schemeClr val="accent4">
                    <a:lumMod val="75000"/>
                  </a:schemeClr>
                </a:solidFill>
              </a:rPr>
              <a:t>Xanthidium</a:t>
            </a:r>
            <a:r>
              <a:rPr lang="cs-CZ" altLang="cs-CZ" i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cs-CZ" altLang="cs-CZ" dirty="0" err="1">
                <a:solidFill>
                  <a:schemeClr val="accent4">
                    <a:lumMod val="75000"/>
                  </a:schemeClr>
                </a:solidFill>
              </a:rPr>
              <a:t>sp</a:t>
            </a:r>
            <a:r>
              <a:rPr lang="cs-CZ" altLang="cs-CZ" dirty="0">
                <a:solidFill>
                  <a:schemeClr val="accent4">
                    <a:lumMod val="75000"/>
                  </a:schemeClr>
                </a:solidFill>
              </a:rPr>
              <a:t>.</a:t>
            </a:r>
            <a:endParaRPr lang="cs-CZ" altLang="cs-CZ" i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18434" name="Picture 2" descr="http://www.desmids.nl/maand/images/Xanth_fasciculatum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412776"/>
            <a:ext cx="4286250" cy="433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3011219" y="5746651"/>
            <a:ext cx="23672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http://www.desmids.nl</a:t>
            </a: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0B9E9E42-624E-43ED-9BFE-1D530F6621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008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651"/>
    </mc:Choice>
    <mc:Fallback xmlns="">
      <p:transition spd="slow" advTm="146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50825" y="44450"/>
            <a:ext cx="8642350" cy="431800"/>
          </a:xfrm>
        </p:spPr>
        <p:txBody>
          <a:bodyPr/>
          <a:lstStyle/>
          <a:p>
            <a:pPr eaLnBrk="1" hangingPunct="1"/>
            <a:r>
              <a:rPr lang="cs-CZ" altLang="cs-CZ" sz="2000" dirty="0">
                <a:solidFill>
                  <a:schemeClr val="accent4">
                    <a:lumMod val="75000"/>
                  </a:schemeClr>
                </a:solidFill>
              </a:rPr>
              <a:t>Odd.: </a:t>
            </a:r>
            <a:r>
              <a:rPr lang="cs-CZ" altLang="cs-CZ" sz="2000" dirty="0" err="1">
                <a:solidFill>
                  <a:schemeClr val="accent4">
                    <a:lumMod val="75000"/>
                  </a:schemeClr>
                </a:solidFill>
              </a:rPr>
              <a:t>Charophyta</a:t>
            </a:r>
            <a:r>
              <a:rPr lang="cs-CZ" altLang="cs-CZ" sz="2000" dirty="0">
                <a:solidFill>
                  <a:schemeClr val="accent4">
                    <a:lumMod val="75000"/>
                  </a:schemeClr>
                </a:solidFill>
              </a:rPr>
              <a:t> Třída: </a:t>
            </a:r>
            <a:r>
              <a:rPr lang="cs-CZ" altLang="cs-CZ" sz="2000" dirty="0" err="1">
                <a:solidFill>
                  <a:schemeClr val="accent4">
                    <a:lumMod val="75000"/>
                  </a:schemeClr>
                </a:solidFill>
              </a:rPr>
              <a:t>Zygnematophyceae</a:t>
            </a:r>
            <a:r>
              <a:rPr lang="cs-CZ" altLang="cs-CZ" sz="2000" dirty="0">
                <a:solidFill>
                  <a:schemeClr val="accent4">
                    <a:lumMod val="75000"/>
                  </a:schemeClr>
                </a:solidFill>
              </a:rPr>
              <a:t> Řád: </a:t>
            </a:r>
            <a:r>
              <a:rPr lang="cs-CZ" altLang="cs-CZ" sz="2000" dirty="0" err="1">
                <a:solidFill>
                  <a:schemeClr val="accent4">
                    <a:lumMod val="75000"/>
                  </a:schemeClr>
                </a:solidFill>
              </a:rPr>
              <a:t>Desmidiales</a:t>
            </a:r>
            <a:endParaRPr lang="cs-CZ" altLang="cs-CZ" sz="20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867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145630" y="476672"/>
            <a:ext cx="4248150" cy="647700"/>
          </a:xfrm>
        </p:spPr>
        <p:txBody>
          <a:bodyPr/>
          <a:lstStyle/>
          <a:p>
            <a:pPr eaLnBrk="1" hangingPunct="1"/>
            <a:r>
              <a:rPr lang="cs-CZ" altLang="cs-CZ" i="1" dirty="0"/>
              <a:t> </a:t>
            </a:r>
            <a:r>
              <a:rPr lang="cs-CZ" altLang="cs-CZ" i="1" dirty="0" err="1">
                <a:solidFill>
                  <a:schemeClr val="accent4">
                    <a:lumMod val="75000"/>
                  </a:schemeClr>
                </a:solidFill>
              </a:rPr>
              <a:t>Pleurotaenium</a:t>
            </a:r>
            <a:r>
              <a:rPr lang="cs-CZ" altLang="cs-CZ" i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cs-CZ" altLang="cs-CZ" dirty="0" err="1">
                <a:solidFill>
                  <a:schemeClr val="accent4">
                    <a:lumMod val="75000"/>
                  </a:schemeClr>
                </a:solidFill>
              </a:rPr>
              <a:t>sp</a:t>
            </a:r>
            <a:r>
              <a:rPr lang="cs-CZ" altLang="cs-CZ" dirty="0">
                <a:solidFill>
                  <a:schemeClr val="accent4">
                    <a:lumMod val="75000"/>
                  </a:schemeClr>
                </a:solidFill>
              </a:rPr>
              <a:t>.</a:t>
            </a:r>
            <a:endParaRPr lang="cs-CZ" altLang="cs-CZ" i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19458" name="Picture 2" descr="http://www.desmids.nl/maand/images/Pltrabecula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052736"/>
            <a:ext cx="3862230" cy="287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Pleurotaenium trabecula, zygospor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2735" y="4070252"/>
            <a:ext cx="2664296" cy="2269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395536" y="3926236"/>
            <a:ext cx="23672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http://www.desmids.nl</a:t>
            </a:r>
          </a:p>
        </p:txBody>
      </p:sp>
      <p:sp>
        <p:nvSpPr>
          <p:cNvPr id="3" name="Obdélník 2"/>
          <p:cNvSpPr/>
          <p:nvPr/>
        </p:nvSpPr>
        <p:spPr>
          <a:xfrm>
            <a:off x="5767935" y="5020157"/>
            <a:ext cx="11238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zygospora</a:t>
            </a:r>
          </a:p>
        </p:txBody>
      </p:sp>
      <p:cxnSp>
        <p:nvCxnSpPr>
          <p:cNvPr id="6" name="Přímá spojnice se šipkou 5"/>
          <p:cNvCxnSpPr>
            <a:stCxn id="3" idx="1"/>
          </p:cNvCxnSpPr>
          <p:nvPr/>
        </p:nvCxnSpPr>
        <p:spPr>
          <a:xfrm flipH="1">
            <a:off x="4788024" y="5204823"/>
            <a:ext cx="979911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763DD01B-A5C7-4B26-98B8-AC818B0FA3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184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60"/>
    </mc:Choice>
    <mc:Fallback xmlns="">
      <p:transition spd="slow" advTm="155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Obrázek 2" descr="D:\bart\Varia\Logo_blauw.t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75" y="30163"/>
            <a:ext cx="857250" cy="61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3" name="Nadpis 3"/>
          <p:cNvSpPr>
            <a:spLocks noGrp="1"/>
          </p:cNvSpPr>
          <p:nvPr>
            <p:ph type="title"/>
          </p:nvPr>
        </p:nvSpPr>
        <p:spPr>
          <a:xfrm>
            <a:off x="500063" y="642938"/>
            <a:ext cx="8229600" cy="1143000"/>
          </a:xfrm>
        </p:spPr>
        <p:txBody>
          <a:bodyPr/>
          <a:lstStyle/>
          <a:p>
            <a:pPr eaLnBrk="1" hangingPunct="1"/>
            <a:endParaRPr lang="cs-CZ" sz="3600"/>
          </a:p>
        </p:txBody>
      </p:sp>
      <p:pic>
        <p:nvPicPr>
          <p:cNvPr id="40966" name="Picture 2" descr="C:\Documents and Settings\Mišis\Plocha\diplomka final\diplomka\obrázky dipl\SEM diplo\AMS W33 06.TIF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5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40967" name="TextovéPole 7"/>
          <p:cNvSpPr txBox="1">
            <a:spLocks noChangeArrowheads="1"/>
          </p:cNvSpPr>
          <p:nvPr/>
        </p:nvSpPr>
        <p:spPr bwMode="auto">
          <a:xfrm>
            <a:off x="1357313" y="0"/>
            <a:ext cx="6357937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4000">
                <a:solidFill>
                  <a:schemeClr val="bg1"/>
                </a:solidFill>
                <a:latin typeface="Calibri" pitchFamily="34" charset="0"/>
              </a:rPr>
              <a:t>Děkuji za pozornost</a:t>
            </a: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47A66680-8D94-4792-BD01-08611F6BD9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490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590"/>
    </mc:Choice>
    <mc:Fallback xmlns="">
      <p:transition spd="slow" advTm="305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600" dirty="0">
                <a:solidFill>
                  <a:srgbClr val="00B0F0"/>
                </a:solidFill>
                <a:latin typeface="Calibri" panose="020F0502020204030204" pitchFamily="34" charset="0"/>
              </a:rPr>
              <a:t>Oddělení </a:t>
            </a:r>
            <a:r>
              <a:rPr lang="cs-CZ" sz="3600" dirty="0" err="1">
                <a:solidFill>
                  <a:srgbClr val="00B0F0"/>
                </a:solidFill>
                <a:latin typeface="Calibri" panose="020F0502020204030204" pitchFamily="34" charset="0"/>
              </a:rPr>
              <a:t>Charophyta</a:t>
            </a:r>
            <a:r>
              <a:rPr lang="cs-CZ" sz="3600" dirty="0">
                <a:solidFill>
                  <a:srgbClr val="00B0F0"/>
                </a:solidFill>
                <a:latin typeface="Calibri" panose="020F0502020204030204" pitchFamily="34" charset="0"/>
              </a:rPr>
              <a:t>, třídy</a:t>
            </a: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r>
              <a:rPr lang="cs-CZ" altLang="cs-CZ" sz="2400" dirty="0" err="1">
                <a:solidFill>
                  <a:srgbClr val="FFC000"/>
                </a:solidFill>
                <a:latin typeface="Calibri" panose="020F0502020204030204" pitchFamily="34" charset="0"/>
              </a:rPr>
              <a:t>Mesostigmatophyceae</a:t>
            </a:r>
            <a:endParaRPr lang="cs-CZ" altLang="cs-CZ" sz="2400" dirty="0">
              <a:solidFill>
                <a:srgbClr val="FFC000"/>
              </a:solidFill>
              <a:latin typeface="Calibri" panose="020F0502020204030204" pitchFamily="34" charset="0"/>
            </a:endParaRPr>
          </a:p>
          <a:p>
            <a:r>
              <a:rPr lang="cs-CZ" altLang="cs-CZ" sz="2400" dirty="0" err="1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</a:rPr>
              <a:t>Klebsormidiophyceae</a:t>
            </a:r>
            <a:endParaRPr lang="cs-CZ" altLang="cs-CZ" sz="2400" dirty="0">
              <a:solidFill>
                <a:schemeClr val="accent3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r>
              <a:rPr lang="cs-CZ" altLang="cs-CZ" sz="2400" dirty="0" err="1">
                <a:solidFill>
                  <a:srgbClr val="0070C0"/>
                </a:solidFill>
                <a:latin typeface="Calibri" panose="020F0502020204030204" pitchFamily="34" charset="0"/>
              </a:rPr>
              <a:t>Coleochaetophyceae</a:t>
            </a:r>
            <a:endParaRPr lang="cs-CZ" altLang="cs-CZ" sz="2400" dirty="0">
              <a:solidFill>
                <a:srgbClr val="0070C0"/>
              </a:solidFill>
              <a:latin typeface="Calibri" panose="020F0502020204030204" pitchFamily="34" charset="0"/>
            </a:endParaRPr>
          </a:p>
          <a:p>
            <a:r>
              <a:rPr lang="cs-CZ" altLang="cs-CZ" sz="2400" dirty="0" err="1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</a:rPr>
              <a:t>Charophyceae</a:t>
            </a:r>
            <a:endParaRPr lang="cs-CZ" altLang="cs-CZ" sz="2400" dirty="0">
              <a:solidFill>
                <a:schemeClr val="accent3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r>
              <a:rPr lang="cs-CZ" altLang="cs-CZ" sz="2400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Zygnematophyceae</a:t>
            </a:r>
            <a:endParaRPr lang="cs-CZ" altLang="cs-CZ" sz="2400" dirty="0">
              <a:solidFill>
                <a:schemeClr val="accent4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endParaRPr lang="cs-CZ" sz="2400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25144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5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6">
            <p14:nvContentPartPr>
              <p14:cNvPr id="4" name="Rukopis 3">
                <a:extLst>
                  <a:ext uri="{FF2B5EF4-FFF2-40B4-BE49-F238E27FC236}">
                    <a16:creationId xmlns:a16="http://schemas.microsoft.com/office/drawing/2014/main" id="{51F58021-DFC8-4E3B-BC4D-922A8CFF51D4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907200" y="1533240"/>
              <a:ext cx="3024720" cy="1896120"/>
            </p14:xfrm>
          </p:contentPart>
        </mc:Choice>
        <mc:Fallback xmlns="">
          <p:pic>
            <p:nvPicPr>
              <p:cNvPr id="4" name="Rukopis 3">
                <a:extLst>
                  <a:ext uri="{FF2B5EF4-FFF2-40B4-BE49-F238E27FC236}">
                    <a16:creationId xmlns:a16="http://schemas.microsoft.com/office/drawing/2014/main" id="{51F58021-DFC8-4E3B-BC4D-922A8CFF51D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91360" y="1469880"/>
                <a:ext cx="3056040" cy="202284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86B3AD68-8FE5-4CBF-BBF3-E6DA0DF2B9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84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240"/>
    </mc:Choice>
    <mc:Fallback xmlns="">
      <p:transition spd="slow" advTm="272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altLang="cs-CZ" dirty="0" err="1">
                <a:solidFill>
                  <a:srgbClr val="FFC000"/>
                </a:solidFill>
                <a:latin typeface="Calibri" panose="020F0502020204030204" pitchFamily="34" charset="0"/>
              </a:rPr>
              <a:t>Mesostigmatophyceae</a:t>
            </a:r>
            <a:br>
              <a:rPr lang="cs-CZ" altLang="cs-CZ" dirty="0">
                <a:solidFill>
                  <a:srgbClr val="FFC000"/>
                </a:solidFill>
                <a:latin typeface="Calibri" panose="020F0502020204030204" pitchFamily="34" charset="0"/>
              </a:rPr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1196752"/>
            <a:ext cx="8229600" cy="4525963"/>
          </a:xfrm>
        </p:spPr>
        <p:txBody>
          <a:bodyPr>
            <a:normAutofit/>
          </a:bodyPr>
          <a:lstStyle/>
          <a:p>
            <a:r>
              <a:rPr lang="cs-CZ" sz="2000" dirty="0"/>
              <a:t>Sladkovodní</a:t>
            </a:r>
          </a:p>
          <a:p>
            <a:r>
              <a:rPr lang="cs-CZ" sz="2000" dirty="0"/>
              <a:t>Bičíkovci, vláknitá stélka</a:t>
            </a:r>
          </a:p>
          <a:p>
            <a:r>
              <a:rPr lang="cs-CZ" sz="2000" dirty="0"/>
              <a:t>Šupiny</a:t>
            </a:r>
          </a:p>
          <a:p>
            <a:endParaRPr lang="cs-CZ" sz="2000" dirty="0"/>
          </a:p>
        </p:txBody>
      </p:sp>
      <p:pic>
        <p:nvPicPr>
          <p:cNvPr id="8194" name="Picture 2" descr="http://natural-history.main.jp/Tree_of_life/Eukaryote/Plantae/Streptophyta/Mesostigma/2012-09-28%20182449-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695" y="3356736"/>
            <a:ext cx="4191000" cy="315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7045" y="6509511"/>
            <a:ext cx="29476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http://natural-history.main.jp</a:t>
            </a:r>
          </a:p>
        </p:txBody>
      </p:sp>
      <p:sp>
        <p:nvSpPr>
          <p:cNvPr id="7" name="Obdélník 6"/>
          <p:cNvSpPr/>
          <p:nvPr/>
        </p:nvSpPr>
        <p:spPr>
          <a:xfrm>
            <a:off x="179512" y="2956626"/>
            <a:ext cx="210538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000" i="1" dirty="0" err="1">
                <a:solidFill>
                  <a:srgbClr val="FFC000"/>
                </a:solidFill>
              </a:rPr>
              <a:t>Mesostigma</a:t>
            </a:r>
            <a:r>
              <a:rPr lang="cs-CZ" sz="2000" i="1" dirty="0">
                <a:solidFill>
                  <a:srgbClr val="FFC000"/>
                </a:solidFill>
              </a:rPr>
              <a:t> </a:t>
            </a:r>
            <a:r>
              <a:rPr lang="cs-CZ" sz="2000" i="1" dirty="0" err="1">
                <a:solidFill>
                  <a:srgbClr val="FFC000"/>
                </a:solidFill>
              </a:rPr>
              <a:t>viride</a:t>
            </a:r>
            <a:endParaRPr lang="cs-CZ" sz="2000" i="1" dirty="0">
              <a:solidFill>
                <a:srgbClr val="FFC000"/>
              </a:solidFill>
            </a:endParaRPr>
          </a:p>
        </p:txBody>
      </p:sp>
      <p:pic>
        <p:nvPicPr>
          <p:cNvPr id="8196" name="Picture 4" descr="http://www.rbgsyd.nsw.gov.au/__data/assets/image/0008/48176/Chaetosphaeridium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717033"/>
            <a:ext cx="4234780" cy="2820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bdélník 8"/>
          <p:cNvSpPr/>
          <p:nvPr/>
        </p:nvSpPr>
        <p:spPr>
          <a:xfrm>
            <a:off x="5004048" y="2963990"/>
            <a:ext cx="220637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000" i="1" dirty="0" err="1">
                <a:solidFill>
                  <a:srgbClr val="FFC000"/>
                </a:solidFill>
              </a:rPr>
              <a:t>Chaetosphaeridium</a:t>
            </a:r>
            <a:endParaRPr lang="cs-CZ" sz="2000" i="1" dirty="0">
              <a:solidFill>
                <a:srgbClr val="FFC000"/>
              </a:solidFill>
            </a:endParaRPr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6">
            <p14:nvContentPartPr>
              <p14:cNvPr id="6" name="Rukopis 5">
                <a:extLst>
                  <a:ext uri="{FF2B5EF4-FFF2-40B4-BE49-F238E27FC236}">
                    <a16:creationId xmlns:a16="http://schemas.microsoft.com/office/drawing/2014/main" id="{ECFFC753-C04C-4462-A5D0-47247DFD878C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6401520" y="3519720"/>
              <a:ext cx="2419920" cy="2784240"/>
            </p14:xfrm>
          </p:contentPart>
        </mc:Choice>
        <mc:Fallback xmlns="">
          <p:pic>
            <p:nvPicPr>
              <p:cNvPr id="6" name="Rukopis 5">
                <a:extLst>
                  <a:ext uri="{FF2B5EF4-FFF2-40B4-BE49-F238E27FC236}">
                    <a16:creationId xmlns:a16="http://schemas.microsoft.com/office/drawing/2014/main" id="{ECFFC753-C04C-4462-A5D0-47247DFD878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392160" y="3510360"/>
                <a:ext cx="2438640" cy="2802960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Zvuk 7">
            <a:hlinkClick r:id="" action="ppaction://media"/>
            <a:extLst>
              <a:ext uri="{FF2B5EF4-FFF2-40B4-BE49-F238E27FC236}">
                <a16:creationId xmlns:a16="http://schemas.microsoft.com/office/drawing/2014/main" id="{36EDA171-3CFC-49AD-BA39-8BBADBCAE2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480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191"/>
    </mc:Choice>
    <mc:Fallback xmlns="">
      <p:transition spd="slow" advTm="401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600" dirty="0">
                <a:solidFill>
                  <a:srgbClr val="92D050"/>
                </a:solidFill>
                <a:latin typeface="Calibri" panose="020F0502020204030204" pitchFamily="34" charset="0"/>
              </a:rPr>
              <a:t>Třída </a:t>
            </a:r>
            <a:r>
              <a:rPr lang="cs-CZ" sz="3600" dirty="0" err="1">
                <a:solidFill>
                  <a:srgbClr val="92D050"/>
                </a:solidFill>
                <a:latin typeface="Calibri" panose="020F0502020204030204" pitchFamily="34" charset="0"/>
              </a:rPr>
              <a:t>Klebsormidiophyceae</a:t>
            </a:r>
            <a:endParaRPr lang="cs-CZ" sz="3600" dirty="0">
              <a:solidFill>
                <a:srgbClr val="92D050"/>
              </a:solidFill>
              <a:latin typeface="Calibri" panose="020F0502020204030204" pitchFamily="34" charset="0"/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pPr eaLnBrk="1" hangingPunct="1"/>
            <a:r>
              <a:rPr lang="cs-CZ" altLang="cs-CZ" sz="2400" dirty="0">
                <a:latin typeface="Calibri" panose="020F0502020204030204" pitchFamily="34" charset="0"/>
              </a:rPr>
              <a:t>Jediný rod  </a:t>
            </a:r>
            <a:r>
              <a:rPr lang="cs-CZ" altLang="cs-CZ" sz="2400" i="1" dirty="0" err="1">
                <a:solidFill>
                  <a:srgbClr val="92D050"/>
                </a:solidFill>
                <a:latin typeface="Calibri" panose="020F0502020204030204" pitchFamily="34" charset="0"/>
              </a:rPr>
              <a:t>Klebsormidium</a:t>
            </a:r>
            <a:endParaRPr lang="cs-CZ" altLang="cs-CZ" sz="2400" i="1" dirty="0">
              <a:solidFill>
                <a:srgbClr val="92D050"/>
              </a:solidFill>
              <a:latin typeface="Calibri" panose="020F0502020204030204" pitchFamily="34" charset="0"/>
            </a:endParaRPr>
          </a:p>
          <a:p>
            <a:pPr eaLnBrk="1" hangingPunct="1"/>
            <a:r>
              <a:rPr lang="cs-CZ" altLang="cs-CZ" sz="2400" dirty="0">
                <a:latin typeface="Calibri" panose="020F0502020204030204" pitchFamily="34" charset="0"/>
              </a:rPr>
              <a:t>Kosmopolitní</a:t>
            </a:r>
          </a:p>
          <a:p>
            <a:pPr eaLnBrk="1" hangingPunct="1"/>
            <a:r>
              <a:rPr lang="cs-CZ" altLang="cs-CZ" sz="2400" dirty="0">
                <a:latin typeface="Calibri" panose="020F0502020204030204" pitchFamily="34" charset="0"/>
              </a:rPr>
              <a:t>Voda, terestrické biotopy, půda</a:t>
            </a:r>
          </a:p>
          <a:p>
            <a:pPr eaLnBrk="1" hangingPunct="1"/>
            <a:r>
              <a:rPr lang="cs-CZ" altLang="cs-CZ" sz="2400" dirty="0">
                <a:latin typeface="Calibri" panose="020F0502020204030204" pitchFamily="34" charset="0"/>
              </a:rPr>
              <a:t>Vláknité stélky</a:t>
            </a:r>
          </a:p>
          <a:p>
            <a:pPr eaLnBrk="1" hangingPunct="1"/>
            <a:r>
              <a:rPr lang="cs-CZ" altLang="cs-CZ" sz="2400" dirty="0">
                <a:latin typeface="Calibri" panose="020F0502020204030204" pitchFamily="34" charset="0"/>
              </a:rPr>
              <a:t>Buňky obsahují nástěnný chloroplast s </a:t>
            </a:r>
            <a:r>
              <a:rPr lang="cs-CZ" altLang="cs-CZ" sz="2400" dirty="0" err="1">
                <a:latin typeface="Calibri" panose="020F0502020204030204" pitchFamily="34" charset="0"/>
              </a:rPr>
              <a:t>pyrenoidem</a:t>
            </a:r>
            <a:endParaRPr lang="fr-CA" altLang="cs-CZ" sz="2400" dirty="0">
              <a:latin typeface="Calibri" panose="020F0502020204030204" pitchFamily="34" charset="0"/>
            </a:endParaRPr>
          </a:p>
          <a:p>
            <a:endParaRPr lang="cs-CZ" sz="2400" dirty="0"/>
          </a:p>
        </p:txBody>
      </p:sp>
      <p:pic>
        <p:nvPicPr>
          <p:cNvPr id="1026" name="Picture 2" descr="http://cfb.unh.edu/phycokey/Choices/Charophyceae/KLEBSORMIDIUM/Klebsormidium_02_400x158_rbgsyd.nsw.gov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268760"/>
            <a:ext cx="3099076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6300192" y="2492896"/>
            <a:ext cx="19448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http://cfb.unh.edu</a:t>
            </a:r>
          </a:p>
        </p:txBody>
      </p:sp>
      <p:pic>
        <p:nvPicPr>
          <p:cNvPr id="1028" name="Picture 4" descr="http://cfb.unh.edu/phycokey/Choices/Charophyceae/KLEBSORMIDIUM/Hormidium_04_600x168_John%20Kinros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7606" y="4221088"/>
            <a:ext cx="57150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bdélník 7"/>
          <p:cNvSpPr/>
          <p:nvPr/>
        </p:nvSpPr>
        <p:spPr>
          <a:xfrm>
            <a:off x="3419260" y="5870519"/>
            <a:ext cx="19448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http://cfb.unh.edu</a:t>
            </a:r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6">
            <p14:nvContentPartPr>
              <p14:cNvPr id="5" name="Rukopis 4">
                <a:extLst>
                  <a:ext uri="{FF2B5EF4-FFF2-40B4-BE49-F238E27FC236}">
                    <a16:creationId xmlns:a16="http://schemas.microsoft.com/office/drawing/2014/main" id="{208CDC24-AC2B-4DB8-9483-C48E6644B4FD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7137720" y="1734840"/>
              <a:ext cx="201960" cy="181800"/>
            </p14:xfrm>
          </p:contentPart>
        </mc:Choice>
        <mc:Fallback xmlns="">
          <p:pic>
            <p:nvPicPr>
              <p:cNvPr id="5" name="Rukopis 4">
                <a:extLst>
                  <a:ext uri="{FF2B5EF4-FFF2-40B4-BE49-F238E27FC236}">
                    <a16:creationId xmlns:a16="http://schemas.microsoft.com/office/drawing/2014/main" id="{208CDC24-AC2B-4DB8-9483-C48E6644B4F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128360" y="1725480"/>
                <a:ext cx="220680" cy="20052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CC714A8F-1F1F-48DB-A6F4-913D632345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944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682"/>
    </mc:Choice>
    <mc:Fallback xmlns="">
      <p:transition spd="slow" advTm="396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9" name="Rectangle 10"/>
          <p:cNvSpPr>
            <a:spLocks noChangeArrowheads="1"/>
          </p:cNvSpPr>
          <p:nvPr/>
        </p:nvSpPr>
        <p:spPr bwMode="auto">
          <a:xfrm>
            <a:off x="5724525" y="1196975"/>
            <a:ext cx="2447925" cy="23764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11270" name="Text Box 5"/>
          <p:cNvSpPr txBox="1">
            <a:spLocks noChangeArrowheads="1"/>
          </p:cNvSpPr>
          <p:nvPr/>
        </p:nvSpPr>
        <p:spPr bwMode="auto">
          <a:xfrm>
            <a:off x="179512" y="6073776"/>
            <a:ext cx="331152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3200" i="1" dirty="0" err="1">
                <a:solidFill>
                  <a:srgbClr val="0070C0"/>
                </a:solidFill>
              </a:rPr>
              <a:t>Coleochaete</a:t>
            </a:r>
            <a:r>
              <a:rPr lang="cs-CZ" altLang="cs-CZ" sz="3200" i="1" dirty="0">
                <a:solidFill>
                  <a:srgbClr val="0070C0"/>
                </a:solidFill>
              </a:rPr>
              <a:t> </a:t>
            </a:r>
            <a:r>
              <a:rPr lang="cs-CZ" altLang="cs-CZ" sz="3200" dirty="0" err="1">
                <a:solidFill>
                  <a:srgbClr val="0070C0"/>
                </a:solidFill>
              </a:rPr>
              <a:t>sp</a:t>
            </a:r>
            <a:r>
              <a:rPr lang="cs-CZ" altLang="cs-CZ" sz="3200" dirty="0">
                <a:solidFill>
                  <a:srgbClr val="0070C0"/>
                </a:solidFill>
              </a:rPr>
              <a:t>.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164928" y="1461889"/>
            <a:ext cx="29163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Tvoří </a:t>
            </a:r>
            <a:r>
              <a:rPr lang="cs-CZ" dirty="0" err="1"/>
              <a:t>hetrotrichální</a:t>
            </a:r>
            <a:r>
              <a:rPr lang="cs-CZ" dirty="0"/>
              <a:t> vlákna, která se sdružují dohromady v disk.</a:t>
            </a:r>
          </a:p>
        </p:txBody>
      </p:sp>
      <p:pic>
        <p:nvPicPr>
          <p:cNvPr id="2050" name="Picture 2" descr="Coleochaete orbiculari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907" y="2547042"/>
            <a:ext cx="3106949" cy="221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168907" y="4869160"/>
            <a:ext cx="23886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www.ucmp.berkeley.ed</a:t>
            </a:r>
          </a:p>
        </p:txBody>
      </p:sp>
      <p:pic>
        <p:nvPicPr>
          <p:cNvPr id="2052" name="Picture 4" descr="http://www.water-land.co.uk/communities/1/004/012/381/551/images/460398599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385219"/>
            <a:ext cx="3672408" cy="2649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5148064" y="5034855"/>
            <a:ext cx="29291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http://www.water-land.co.uk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1363208" y="476672"/>
            <a:ext cx="66753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dirty="0">
                <a:solidFill>
                  <a:srgbClr val="0070C0"/>
                </a:solidFill>
              </a:rPr>
              <a:t>Třída </a:t>
            </a:r>
            <a:r>
              <a:rPr lang="cs-CZ" sz="4000" dirty="0" err="1">
                <a:solidFill>
                  <a:srgbClr val="0070C0"/>
                </a:solidFill>
              </a:rPr>
              <a:t>Coleochaetophyceae</a:t>
            </a:r>
            <a:endParaRPr lang="cs-CZ" sz="4000" dirty="0">
              <a:solidFill>
                <a:srgbClr val="0070C0"/>
              </a:solidFill>
            </a:endParaRPr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6">
            <p14:nvContentPartPr>
              <p14:cNvPr id="19" name="Rukopis 18">
                <a:extLst>
                  <a:ext uri="{FF2B5EF4-FFF2-40B4-BE49-F238E27FC236}">
                    <a16:creationId xmlns:a16="http://schemas.microsoft.com/office/drawing/2014/main" id="{05E69A14-6E1C-4D57-B118-542325851068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322560" y="1623960"/>
              <a:ext cx="2833200" cy="3187080"/>
            </p14:xfrm>
          </p:contentPart>
        </mc:Choice>
        <mc:Fallback xmlns="">
          <p:pic>
            <p:nvPicPr>
              <p:cNvPr id="19" name="Rukopis 18">
                <a:extLst>
                  <a:ext uri="{FF2B5EF4-FFF2-40B4-BE49-F238E27FC236}">
                    <a16:creationId xmlns:a16="http://schemas.microsoft.com/office/drawing/2014/main" id="{05E69A14-6E1C-4D57-B118-54232585106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06720" y="1560600"/>
                <a:ext cx="2864520" cy="3313800"/>
              </a:xfrm>
              <a:prstGeom prst="rect">
                <a:avLst/>
              </a:prstGeom>
            </p:spPr>
          </p:pic>
        </mc:Fallback>
      </mc:AlternateContent>
      <p:pic>
        <p:nvPicPr>
          <p:cNvPr id="20" name="Zvuk 19">
            <a:hlinkClick r:id="" action="ppaction://media"/>
            <a:extLst>
              <a:ext uri="{FF2B5EF4-FFF2-40B4-BE49-F238E27FC236}">
                <a16:creationId xmlns:a16="http://schemas.microsoft.com/office/drawing/2014/main" id="{4035ABF0-5A0A-4AF7-93C2-31C19FF484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375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262"/>
    </mc:Choice>
    <mc:Fallback xmlns="">
      <p:transition spd="slow" advTm="812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600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</a:rPr>
              <a:t>Třída </a:t>
            </a:r>
            <a:r>
              <a:rPr lang="cs-CZ" sz="3600" dirty="0" err="1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</a:rPr>
              <a:t>Charophyceae</a:t>
            </a:r>
            <a:endParaRPr lang="cs-CZ" sz="3600" dirty="0">
              <a:solidFill>
                <a:schemeClr val="accent3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pPr eaLnBrk="1" hangingPunct="1"/>
            <a:r>
              <a:rPr lang="cs-CZ" altLang="cs-CZ" sz="2400" dirty="0" err="1">
                <a:latin typeface="Calibri" panose="020F0502020204030204" pitchFamily="34" charset="0"/>
              </a:rPr>
              <a:t>Pletivná</a:t>
            </a:r>
            <a:r>
              <a:rPr lang="cs-CZ" altLang="cs-CZ" sz="2400" dirty="0">
                <a:latin typeface="Calibri" panose="020F0502020204030204" pitchFamily="34" charset="0"/>
              </a:rPr>
              <a:t> stélka (nody, internodia)</a:t>
            </a:r>
          </a:p>
          <a:p>
            <a:pPr eaLnBrk="1" hangingPunct="1"/>
            <a:r>
              <a:rPr lang="cs-CZ" altLang="cs-CZ" sz="2400" dirty="0" err="1">
                <a:latin typeface="Calibri" panose="020F0502020204030204" pitchFamily="34" charset="0"/>
              </a:rPr>
              <a:t>Rhizoidy</a:t>
            </a:r>
            <a:endParaRPr lang="cs-CZ" altLang="cs-CZ" sz="2400" dirty="0">
              <a:latin typeface="Calibri" panose="020F0502020204030204" pitchFamily="34" charset="0"/>
            </a:endParaRPr>
          </a:p>
          <a:p>
            <a:r>
              <a:rPr lang="cs-CZ" sz="2400" dirty="0"/>
              <a:t>Zoospory a spermatozoidy mají 2 bičíky</a:t>
            </a:r>
            <a:endParaRPr lang="cs-CZ" altLang="cs-CZ" sz="2400" dirty="0">
              <a:latin typeface="Calibri" panose="020F0502020204030204" pitchFamily="34" charset="0"/>
            </a:endParaRPr>
          </a:p>
          <a:p>
            <a:pPr eaLnBrk="1" hangingPunct="1"/>
            <a:r>
              <a:rPr lang="cs-CZ" altLang="cs-CZ" sz="2400" dirty="0">
                <a:latin typeface="Calibri" panose="020F0502020204030204" pitchFamily="34" charset="0"/>
              </a:rPr>
              <a:t>Buněčná stěna často inkrustovaná</a:t>
            </a:r>
          </a:p>
          <a:p>
            <a:pPr eaLnBrk="1" hangingPunct="1"/>
            <a:r>
              <a:rPr lang="cs-CZ" altLang="cs-CZ" sz="2400" dirty="0">
                <a:latin typeface="Calibri" panose="020F0502020204030204" pitchFamily="34" charset="0"/>
              </a:rPr>
              <a:t>Rozmnožování: fragmentace stélky, oogamie</a:t>
            </a:r>
          </a:p>
          <a:p>
            <a:pPr eaLnBrk="1" hangingPunct="1"/>
            <a:r>
              <a:rPr lang="cs-CZ" altLang="cs-CZ" sz="2400" dirty="0">
                <a:latin typeface="Calibri" panose="020F0502020204030204" pitchFamily="34" charset="0"/>
              </a:rPr>
              <a:t>Oogonium má korunku</a:t>
            </a:r>
          </a:p>
          <a:p>
            <a:pPr eaLnBrk="1" hangingPunct="1"/>
            <a:r>
              <a:rPr lang="cs-CZ" altLang="cs-CZ" sz="2400" dirty="0">
                <a:latin typeface="Calibri" panose="020F0502020204030204" pitchFamily="34" charset="0"/>
              </a:rPr>
              <a:t>Sladké čisté vody</a:t>
            </a:r>
          </a:p>
          <a:p>
            <a:r>
              <a:rPr lang="cs-CZ" sz="2400" dirty="0"/>
              <a:t>Zvápenatělé stélky - </a:t>
            </a:r>
            <a:r>
              <a:rPr lang="cs-CZ" sz="2400" dirty="0" err="1"/>
              <a:t>gyrogonity</a:t>
            </a:r>
            <a:r>
              <a:rPr lang="cs-CZ" sz="2400" dirty="0"/>
              <a:t> </a:t>
            </a: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13572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8276BB28-6461-460E-8AE5-E922756F28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250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8694"/>
    </mc:Choice>
    <mc:Fallback xmlns="">
      <p:transition spd="slow" advTm="1286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Text Box 7"/>
          <p:cNvSpPr txBox="1">
            <a:spLocks noChangeArrowheads="1"/>
          </p:cNvSpPr>
          <p:nvPr/>
        </p:nvSpPr>
        <p:spPr bwMode="auto">
          <a:xfrm>
            <a:off x="3172825" y="692696"/>
            <a:ext cx="3744912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3200" i="1" dirty="0" err="1">
                <a:solidFill>
                  <a:schemeClr val="accent3">
                    <a:lumMod val="75000"/>
                  </a:schemeClr>
                </a:solidFill>
              </a:rPr>
              <a:t>Chara</a:t>
            </a:r>
            <a:r>
              <a:rPr lang="cs-CZ" altLang="cs-CZ" sz="3200" i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cs-CZ" altLang="cs-CZ" sz="3200" dirty="0" err="1">
                <a:solidFill>
                  <a:schemeClr val="accent3">
                    <a:lumMod val="75000"/>
                  </a:schemeClr>
                </a:solidFill>
              </a:rPr>
              <a:t>sp</a:t>
            </a:r>
            <a:r>
              <a:rPr lang="cs-CZ" altLang="cs-CZ" sz="3200" dirty="0">
                <a:solidFill>
                  <a:schemeClr val="accent3">
                    <a:lumMod val="75000"/>
                  </a:schemeClr>
                </a:solidFill>
              </a:rPr>
              <a:t>.</a:t>
            </a:r>
            <a:endParaRPr lang="cs-CZ" altLang="cs-CZ" sz="3200" i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3074" name="Picture 2" descr="http://upload.wikimedia.org/wikipedia/commons/c/cf/CharaFragili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84784"/>
            <a:ext cx="3019425" cy="4410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biology.unm.edu/ccouncil/Biology_203/Images/Non-floweringPlants/char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674785"/>
            <a:ext cx="4392488" cy="312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3880977" y="5013176"/>
            <a:ext cx="23906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http://biology.unm.edu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59483" y="82818"/>
            <a:ext cx="8642350" cy="431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2000">
                <a:solidFill>
                  <a:schemeClr val="accent3">
                    <a:lumMod val="75000"/>
                  </a:schemeClr>
                </a:solidFill>
              </a:rPr>
              <a:t>Odd.: Charophyta Třída: Charophyceae Řád: Charales</a:t>
            </a:r>
            <a:endParaRPr lang="cs-CZ" altLang="cs-CZ" sz="2000" dirty="0">
              <a:solidFill>
                <a:schemeClr val="accent3">
                  <a:lumMod val="75000"/>
                </a:schemeClr>
              </a:solidFill>
            </a:endParaRPr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6">
            <p14:nvContentPartPr>
              <p14:cNvPr id="5" name="Rukopis 4">
                <a:extLst>
                  <a:ext uri="{FF2B5EF4-FFF2-40B4-BE49-F238E27FC236}">
                    <a16:creationId xmlns:a16="http://schemas.microsoft.com/office/drawing/2014/main" id="{E75B0C83-963F-4A30-B06F-F041085DDAF4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3649320" y="3358440"/>
              <a:ext cx="1926000" cy="2390760"/>
            </p14:xfrm>
          </p:contentPart>
        </mc:Choice>
        <mc:Fallback xmlns="">
          <p:pic>
            <p:nvPicPr>
              <p:cNvPr id="5" name="Rukopis 4">
                <a:extLst>
                  <a:ext uri="{FF2B5EF4-FFF2-40B4-BE49-F238E27FC236}">
                    <a16:creationId xmlns:a16="http://schemas.microsoft.com/office/drawing/2014/main" id="{E75B0C83-963F-4A30-B06F-F041085DDAF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633480" y="3295080"/>
                <a:ext cx="1957320" cy="251748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A14902B7-BDBA-4E64-B060-F7D8A69299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999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955"/>
    </mc:Choice>
    <mc:Fallback xmlns="">
      <p:transition spd="slow" advTm="309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encrypted-tbn0.gstatic.com/images?q=tbn:ANd9GcS9oidW0sdvoSTH0WQgth1yiMyGgb-W8iyaD-F9psNscJPa9e-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0606" y="1268413"/>
            <a:ext cx="3152775" cy="4410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86" name="Rectangle 4"/>
          <p:cNvSpPr>
            <a:spLocks noGrp="1" noChangeArrowheads="1"/>
          </p:cNvSpPr>
          <p:nvPr>
            <p:ph type="title"/>
          </p:nvPr>
        </p:nvSpPr>
        <p:spPr>
          <a:xfrm>
            <a:off x="467544" y="125413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dirty="0">
                <a:solidFill>
                  <a:schemeClr val="accent3">
                    <a:lumMod val="75000"/>
                  </a:schemeClr>
                </a:solidFill>
              </a:rPr>
              <a:t>Gametangia</a:t>
            </a:r>
          </a:p>
        </p:txBody>
      </p:sp>
      <p:sp>
        <p:nvSpPr>
          <p:cNvPr id="16388" name="Line 7"/>
          <p:cNvSpPr>
            <a:spLocks noChangeShapeType="1"/>
          </p:cNvSpPr>
          <p:nvPr/>
        </p:nvSpPr>
        <p:spPr bwMode="auto">
          <a:xfrm flipH="1" flipV="1">
            <a:off x="4102895" y="4654551"/>
            <a:ext cx="1296987" cy="50323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6389" name="Text Box 8"/>
          <p:cNvSpPr txBox="1">
            <a:spLocks noChangeArrowheads="1"/>
          </p:cNvSpPr>
          <p:nvPr/>
        </p:nvSpPr>
        <p:spPr bwMode="auto">
          <a:xfrm>
            <a:off x="4932040" y="5175072"/>
            <a:ext cx="151288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b="1" dirty="0">
                <a:solidFill>
                  <a:schemeClr val="accent3">
                    <a:lumMod val="75000"/>
                  </a:schemeClr>
                </a:solidFill>
              </a:rPr>
              <a:t>anteridium</a:t>
            </a:r>
          </a:p>
        </p:txBody>
      </p:sp>
      <p:sp>
        <p:nvSpPr>
          <p:cNvPr id="16390" name="Line 9"/>
          <p:cNvSpPr>
            <a:spLocks noChangeShapeType="1"/>
          </p:cNvSpPr>
          <p:nvPr/>
        </p:nvSpPr>
        <p:spPr bwMode="auto">
          <a:xfrm>
            <a:off x="3492500" y="1844824"/>
            <a:ext cx="719138" cy="6477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6391" name="Text Box 10"/>
          <p:cNvSpPr txBox="1">
            <a:spLocks noChangeArrowheads="1"/>
          </p:cNvSpPr>
          <p:nvPr/>
        </p:nvSpPr>
        <p:spPr bwMode="auto">
          <a:xfrm>
            <a:off x="2196307" y="1451769"/>
            <a:ext cx="165576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b="1" dirty="0">
                <a:solidFill>
                  <a:schemeClr val="accent3">
                    <a:lumMod val="75000"/>
                  </a:schemeClr>
                </a:solidFill>
              </a:rPr>
              <a:t>oogonium</a:t>
            </a:r>
          </a:p>
        </p:txBody>
      </p:sp>
      <p:pic>
        <p:nvPicPr>
          <p:cNvPr id="4100" name="Picture 4" descr="http://www.photomacrography.net/forum/userpix/101_Chara_1024_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7316" y="1635125"/>
            <a:ext cx="2481804" cy="2976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6260175" y="4654551"/>
            <a:ext cx="27960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www.photomacrography.ne</a:t>
            </a:r>
          </a:p>
        </p:txBody>
      </p:sp>
      <p:pic>
        <p:nvPicPr>
          <p:cNvPr id="4102" name="Picture 6" descr="http://upload.wikimedia.org/wikipedia/commons/2/26/CharaV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559" y="1778939"/>
            <a:ext cx="2674298" cy="2413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Obdélník 12"/>
          <p:cNvSpPr/>
          <p:nvPr/>
        </p:nvSpPr>
        <p:spPr>
          <a:xfrm>
            <a:off x="-84453" y="4192584"/>
            <a:ext cx="27960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www.photomacrography.ne</a:t>
            </a:r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7">
            <p14:nvContentPartPr>
              <p14:cNvPr id="3" name="Rukopis 2">
                <a:extLst>
                  <a:ext uri="{FF2B5EF4-FFF2-40B4-BE49-F238E27FC236}">
                    <a16:creationId xmlns:a16="http://schemas.microsoft.com/office/drawing/2014/main" id="{C982665C-1875-4812-9048-332530756F97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3346920" y="2047320"/>
              <a:ext cx="2510640" cy="2885040"/>
            </p14:xfrm>
          </p:contentPart>
        </mc:Choice>
        <mc:Fallback xmlns="">
          <p:pic>
            <p:nvPicPr>
              <p:cNvPr id="3" name="Rukopis 2">
                <a:extLst>
                  <a:ext uri="{FF2B5EF4-FFF2-40B4-BE49-F238E27FC236}">
                    <a16:creationId xmlns:a16="http://schemas.microsoft.com/office/drawing/2014/main" id="{C982665C-1875-4812-9048-332530756F9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331080" y="1983960"/>
                <a:ext cx="2541960" cy="301176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BC709E0A-BAEF-4B8B-95DD-DF5C871C24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573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432"/>
    </mc:Choice>
    <mc:Fallback xmlns="">
      <p:transition spd="slow" advTm="324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2787</TotalTime>
  <Words>753</Words>
  <Application>Microsoft Office PowerPoint</Application>
  <PresentationFormat>Předvádění na obrazovce (4:3)</PresentationFormat>
  <Paragraphs>120</Paragraphs>
  <Slides>26</Slides>
  <Notes>0</Notes>
  <HiddenSlides>0</HiddenSlides>
  <MMClips>26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26</vt:i4>
      </vt:variant>
    </vt:vector>
  </HeadingPairs>
  <TitlesOfParts>
    <vt:vector size="29" baseType="lpstr">
      <vt:lpstr>Arial</vt:lpstr>
      <vt:lpstr>Calibri</vt:lpstr>
      <vt:lpstr>Motiv systému Office</vt:lpstr>
      <vt:lpstr> Charophyta</vt:lpstr>
      <vt:lpstr>Vývojová větev Charophytae,  odd.: CHAROPHYTA</vt:lpstr>
      <vt:lpstr>Oddělení Charophyta, třídy</vt:lpstr>
      <vt:lpstr>Mesostigmatophyceae </vt:lpstr>
      <vt:lpstr>Třída Klebsormidiophyceae</vt:lpstr>
      <vt:lpstr>Prezentace aplikace PowerPoint</vt:lpstr>
      <vt:lpstr>Třída Charophyceae</vt:lpstr>
      <vt:lpstr>Prezentace aplikace PowerPoint</vt:lpstr>
      <vt:lpstr>Gametangia</vt:lpstr>
      <vt:lpstr>Prezentace aplikace PowerPoint</vt:lpstr>
      <vt:lpstr>Prezentace aplikace PowerPoint</vt:lpstr>
      <vt:lpstr>Třída Zygnematophyceae</vt:lpstr>
      <vt:lpstr>Konjugace</vt:lpstr>
      <vt:lpstr>Třída Zygnematophyceae</vt:lpstr>
      <vt:lpstr>Odd.: Charophyta Třída: Zygnematophyceae Řád: Zygnematales</vt:lpstr>
      <vt:lpstr>Odd.: Charophyta Třída: Zygnematophyceae Řád: Zygnematales</vt:lpstr>
      <vt:lpstr>Odd.: Charophyta Třída: Zygnematophyceae Řád: Zygnematales</vt:lpstr>
      <vt:lpstr>Odd.: Charophyta Třída: Zygnematophyceae Řád: Desmidiales</vt:lpstr>
      <vt:lpstr>Odd.: Charophyta Třída: Zygnematophyceae Řád: Desmidiales</vt:lpstr>
      <vt:lpstr>Odd.: Charophyta Třída: Zygnematophyceae Řád: Desmidiales</vt:lpstr>
      <vt:lpstr>Odd.: Charophyta Třída: Zygnematophyceae Řád: Desmidiales</vt:lpstr>
      <vt:lpstr>Odd.: Charophyta Třída: Zygnematophyceae Řád: Desmidiales</vt:lpstr>
      <vt:lpstr>Odd.: Charophyta Třída: Zygnematophyceae Řád: Desmidiales</vt:lpstr>
      <vt:lpstr>Odd.: Charophyta Třída: Zygnematophyceae Řád: Desmidiales</vt:lpstr>
      <vt:lpstr>Odd.: Charophyta Třída: Zygnematophyceae Řád: Desmidiales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Úvod do diatomologie</dc:title>
  <dc:creator>bara</dc:creator>
  <cp:lastModifiedBy>Barbora Hutňan Chattová</cp:lastModifiedBy>
  <cp:revision>150</cp:revision>
  <dcterms:created xsi:type="dcterms:W3CDTF">2012-09-10T15:35:35Z</dcterms:created>
  <dcterms:modified xsi:type="dcterms:W3CDTF">2020-11-08T21:09:01Z</dcterms:modified>
</cp:coreProperties>
</file>