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</p:sldMasterIdLst>
  <p:notesMasterIdLst>
    <p:notesMasterId r:id="rId15"/>
  </p:notesMasterIdLst>
  <p:sldIdLst>
    <p:sldId id="287" r:id="rId2"/>
    <p:sldId id="275" r:id="rId3"/>
    <p:sldId id="272" r:id="rId4"/>
    <p:sldId id="276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</p:sldIdLst>
  <p:sldSz cx="10080625" cy="7559675"/>
  <p:notesSz cx="7559675" cy="106918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D0D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502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C6E6814-F8BD-46D6-B7EF-9B8A7DA60A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http://www.microscopyu.com/tutorials/java/reticlecalibration/</a:t>
            </a:r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75564B-0F70-44AB-AB28-1DF5079ADAEE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pPr algn="ctr" defTabSz="1008063">
                <a:defRPr/>
              </a:pPr>
              <a:endParaRPr lang="cs-CZ" sz="26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6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6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6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6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</p:grpSp>
      </p:grpSp>
      <p:pic>
        <p:nvPicPr>
          <p:cNvPr id="18" name="Picture 2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89038" cy="7558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600" y="2016125"/>
            <a:ext cx="6635750" cy="2435225"/>
          </a:xfrm>
        </p:spPr>
        <p:txBody>
          <a:bodyPr/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947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4703763"/>
            <a:ext cx="6635750" cy="193198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700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825" y="6888163"/>
            <a:ext cx="2351088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5A688-7F96-4E3B-8156-748958966C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B916F-8467-4EB6-9F9D-F57D636DB8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10438" y="503238"/>
            <a:ext cx="2266950" cy="596423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4825" y="503238"/>
            <a:ext cx="6653213" cy="596423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3FDA4-8C3C-411E-A4AB-EA01BF66B7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D27F4-B431-4900-81E6-5FAC340773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7D5ED-3DAF-4D29-BAC0-FF10D1E2C4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4825" y="2184400"/>
            <a:ext cx="4459288" cy="4283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6513" y="2184400"/>
            <a:ext cx="4460875" cy="4283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D3FFF-A334-44BC-B89F-4B0A19017C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F6640-A611-4A4B-B97F-4C58465F9A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3BB97-E4F1-467E-A0C7-4F4457E117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FF47A-8C9A-42F0-B939-421F39D923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54818-5224-4B76-A42E-E6914E3405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2763E-F746-4E59-ACA2-C4C6AD10DF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8163"/>
            <a:ext cx="31908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ctr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3" y="6888163"/>
            <a:ext cx="23526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 Black" pitchFamily="34" charset="0"/>
              </a:defRPr>
            </a:lvl1pPr>
          </a:lstStyle>
          <a:p>
            <a:pPr>
              <a:defRPr/>
            </a:pPr>
            <a:fld id="{90C333CE-C2A6-4166-9585-F423116550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10080625" cy="601663"/>
            <a:chOff x="0" y="0"/>
            <a:chExt cx="5760" cy="344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pPr algn="ctr" defTabSz="1008063">
                <a:defRPr/>
              </a:pPr>
              <a:endParaRPr lang="cs-CZ" sz="2600">
                <a:latin typeface="Times New Roman" pitchFamily="18" charset="0"/>
              </a:endParaRPr>
            </a:p>
          </p:txBody>
        </p:sp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600">
                <a:latin typeface="Times New Roman" pitchFamily="18" charset="0"/>
              </a:endParaRPr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000">
                <a:solidFill>
                  <a:schemeClr val="hlink"/>
                </a:solidFill>
              </a:endParaRPr>
            </a:p>
          </p:txBody>
        </p:sp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000">
                <a:solidFill>
                  <a:schemeClr val="hlink"/>
                </a:solidFill>
              </a:endParaRP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000">
                <a:solidFill>
                  <a:schemeClr val="accent2"/>
                </a:solidFill>
              </a:endParaRPr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4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000">
                <a:solidFill>
                  <a:schemeClr val="hlink"/>
                </a:solidFill>
              </a:endParaRP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600">
                <a:latin typeface="Times New Roman" pitchFamily="18" charset="0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000">
                <a:solidFill>
                  <a:schemeClr val="accent2"/>
                </a:solidFill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00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503238"/>
            <a:ext cx="9072563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2184400"/>
            <a:ext cx="9072563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844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825" y="6884988"/>
            <a:ext cx="2351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1032" name="Picture 1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189038" cy="7558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2pPr>
      <a:lvl3pPr algn="l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3pPr>
      <a:lvl4pPr algn="l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4pPr>
      <a:lvl5pPr algn="l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5pPr>
      <a:lvl6pPr marL="457200" algn="l" defTabSz="10080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6pPr>
      <a:lvl7pPr marL="914400" algn="l" defTabSz="10080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7pPr>
      <a:lvl8pPr marL="1371600" algn="l" defTabSz="10080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8pPr>
      <a:lvl9pPr marL="1828800" algn="l" defTabSz="10080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9pPr>
    </p:titleStyle>
    <p:bodyStyle>
      <a:lvl1pPr marL="377825" indent="-377825" algn="l" defTabSz="1008063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9150" indent="-315913" algn="l" defTabSz="10080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3100">
          <a:solidFill>
            <a:schemeClr val="tx1"/>
          </a:solidFill>
          <a:latin typeface="+mn-lt"/>
        </a:defRPr>
      </a:lvl2pPr>
      <a:lvl3pPr marL="1260475" indent="-252413" algn="l" defTabSz="1008063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3pPr>
      <a:lvl4pPr marL="1763713" indent="-252413" algn="l" defTabSz="10080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200">
          <a:solidFill>
            <a:schemeClr val="tx1"/>
          </a:solidFill>
          <a:latin typeface="+mn-lt"/>
        </a:defRPr>
      </a:lvl4pPr>
      <a:lvl5pPr marL="2268538" indent="-252413" algn="l" defTabSz="1008063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5pPr>
      <a:lvl6pPr marL="2725738" indent="-252413" algn="l" defTabSz="1008063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6pPr>
      <a:lvl7pPr marL="3182938" indent="-252413" algn="l" defTabSz="1008063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7pPr>
      <a:lvl8pPr marL="3640138" indent="-252413" algn="l" defTabSz="1008063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8pPr>
      <a:lvl9pPr marL="4097338" indent="-252413" algn="l" defTabSz="1008063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55DFA05-54F8-4D74-8648-74107499B6F6}"/>
              </a:ext>
            </a:extLst>
          </p:cNvPr>
          <p:cNvSpPr txBox="1"/>
          <p:nvPr/>
        </p:nvSpPr>
        <p:spPr>
          <a:xfrm>
            <a:off x="1511920" y="971525"/>
            <a:ext cx="80648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Podklady pro praktické úlohy </a:t>
            </a:r>
          </a:p>
          <a:p>
            <a:pPr algn="ctr"/>
            <a:endParaRPr lang="cs-CZ" sz="4000" dirty="0"/>
          </a:p>
          <a:p>
            <a:pPr algn="ctr"/>
            <a:r>
              <a:rPr lang="cs-CZ" sz="4000" dirty="0"/>
              <a:t>cvičení č. 4</a:t>
            </a:r>
          </a:p>
          <a:p>
            <a:endParaRPr lang="cs-CZ" sz="3600" dirty="0"/>
          </a:p>
          <a:p>
            <a:endParaRPr lang="cs-CZ" sz="3600" dirty="0"/>
          </a:p>
          <a:p>
            <a:endParaRPr lang="cs-CZ" sz="3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3200" dirty="0"/>
              <a:t>Práce s měřítky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cs-CZ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3200" dirty="0"/>
              <a:t>Pozorování řasinkového pohybu prvoků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B30576C-9A78-452F-BB7B-497DCD661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6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13"/>
    </mc:Choice>
    <mc:Fallback>
      <p:transition spd="slow" advTm="25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vsedě, mísa, talíř&#10;&#10;Popis byl vytvořen automaticky">
            <a:extLst>
              <a:ext uri="{FF2B5EF4-FFF2-40B4-BE49-F238E27FC236}">
                <a16:creationId xmlns:a16="http://schemas.microsoft.com/office/drawing/2014/main" id="{6F010487-D349-4003-B72F-2828F148E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86" y="683493"/>
            <a:ext cx="8880739" cy="666055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0848502-9123-4AD4-987A-DA7F73247CAF}"/>
              </a:ext>
            </a:extLst>
          </p:cNvPr>
          <p:cNvSpPr txBox="1"/>
          <p:nvPr/>
        </p:nvSpPr>
        <p:spPr>
          <a:xfrm>
            <a:off x="1295896" y="1043533"/>
            <a:ext cx="1744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Obr. 3</a:t>
            </a:r>
          </a:p>
          <a:p>
            <a:r>
              <a:rPr lang="cs-CZ" dirty="0">
                <a:solidFill>
                  <a:schemeClr val="bg1"/>
                </a:solidFill>
              </a:rPr>
              <a:t>objektiv 10x </a:t>
            </a:r>
            <a:r>
              <a:rPr lang="cs-CZ" dirty="0" err="1">
                <a:solidFill>
                  <a:schemeClr val="bg1"/>
                </a:solidFill>
              </a:rPr>
              <a:t>zv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F29AFBC7-92E2-4613-9614-3120253849BB}"/>
              </a:ext>
            </a:extLst>
          </p:cNvPr>
          <p:cNvCxnSpPr>
            <a:cxnSpLocks/>
          </p:cNvCxnSpPr>
          <p:nvPr/>
        </p:nvCxnSpPr>
        <p:spPr>
          <a:xfrm flipH="1">
            <a:off x="7200552" y="3563813"/>
            <a:ext cx="864096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á složená závorka 7">
            <a:extLst>
              <a:ext uri="{FF2B5EF4-FFF2-40B4-BE49-F238E27FC236}">
                <a16:creationId xmlns:a16="http://schemas.microsoft.com/office/drawing/2014/main" id="{0E941127-C893-4A63-A440-FB543DACE14C}"/>
              </a:ext>
            </a:extLst>
          </p:cNvPr>
          <p:cNvSpPr/>
          <p:nvPr/>
        </p:nvSpPr>
        <p:spPr>
          <a:xfrm>
            <a:off x="6912520" y="3275781"/>
            <a:ext cx="184270" cy="576062"/>
          </a:xfrm>
          <a:prstGeom prst="rightBrac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706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rníček, káva, stůl, vsedě&#10;&#10;Popis byl vytvořen automaticky">
            <a:extLst>
              <a:ext uri="{FF2B5EF4-FFF2-40B4-BE49-F238E27FC236}">
                <a16:creationId xmlns:a16="http://schemas.microsoft.com/office/drawing/2014/main" id="{56A3A371-91FE-4F90-BB3A-206DE6E47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88" y="727665"/>
            <a:ext cx="8856737" cy="664255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D75BEFA-D0CC-4C7F-819F-018271C57CD7}"/>
              </a:ext>
            </a:extLst>
          </p:cNvPr>
          <p:cNvSpPr txBox="1"/>
          <p:nvPr/>
        </p:nvSpPr>
        <p:spPr>
          <a:xfrm>
            <a:off x="1295896" y="1043533"/>
            <a:ext cx="1744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Obr. 4</a:t>
            </a:r>
          </a:p>
          <a:p>
            <a:r>
              <a:rPr lang="cs-CZ" dirty="0">
                <a:solidFill>
                  <a:schemeClr val="bg1"/>
                </a:solidFill>
              </a:rPr>
              <a:t>objektiv 40x </a:t>
            </a:r>
            <a:r>
              <a:rPr lang="cs-CZ" dirty="0" err="1">
                <a:solidFill>
                  <a:schemeClr val="bg1"/>
                </a:solidFill>
              </a:rPr>
              <a:t>zv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31822ABC-0713-422B-94A4-625785EF8AB7}"/>
              </a:ext>
            </a:extLst>
          </p:cNvPr>
          <p:cNvCxnSpPr>
            <a:cxnSpLocks/>
          </p:cNvCxnSpPr>
          <p:nvPr/>
        </p:nvCxnSpPr>
        <p:spPr>
          <a:xfrm flipH="1">
            <a:off x="7992640" y="4211885"/>
            <a:ext cx="864096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á složená závorka 5">
            <a:extLst>
              <a:ext uri="{FF2B5EF4-FFF2-40B4-BE49-F238E27FC236}">
                <a16:creationId xmlns:a16="http://schemas.microsoft.com/office/drawing/2014/main" id="{6FF17964-6A27-48C1-BD56-E591BDD1DBF6}"/>
              </a:ext>
            </a:extLst>
          </p:cNvPr>
          <p:cNvSpPr/>
          <p:nvPr/>
        </p:nvSpPr>
        <p:spPr>
          <a:xfrm>
            <a:off x="7632600" y="2843739"/>
            <a:ext cx="144016" cy="2731947"/>
          </a:xfrm>
          <a:prstGeom prst="rightBrac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3851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A45F88E-1958-4B32-971F-54A5E2124EFD}"/>
              </a:ext>
            </a:extLst>
          </p:cNvPr>
          <p:cNvSpPr txBox="1">
            <a:spLocks noChangeArrowheads="1"/>
          </p:cNvSpPr>
          <p:nvPr/>
        </p:nvSpPr>
        <p:spPr>
          <a:xfrm>
            <a:off x="1458115" y="763803"/>
            <a:ext cx="8137525" cy="1800200"/>
          </a:xfrm>
          <a:prstGeom prst="rect">
            <a:avLst/>
          </a:prstGeom>
        </p:spPr>
        <p:txBody>
          <a:bodyPr/>
          <a:lstStyle>
            <a:lvl1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2pPr>
            <a:lvl3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3pPr>
            <a:lvl4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4pPr>
            <a:lvl5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5pPr>
            <a:lvl6pPr marL="4572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6pPr>
            <a:lvl7pPr marL="9144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7pPr>
            <a:lvl8pPr marL="13716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8pPr>
            <a:lvl9pPr marL="18288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4500" kern="0" dirty="0"/>
              <a:t>Úkol č 3.</a:t>
            </a:r>
          </a:p>
          <a:p>
            <a:pPr eaLnBrk="1" hangingPunct="1"/>
            <a:endParaRPr lang="cs-CZ" sz="1800" kern="0" dirty="0"/>
          </a:p>
          <a:p>
            <a:pPr eaLnBrk="1" hangingPunct="1"/>
            <a:r>
              <a:rPr lang="cs-CZ" sz="1800" kern="0" dirty="0"/>
              <a:t>Zakreslete a popište buňku prvoka</a:t>
            </a:r>
          </a:p>
          <a:p>
            <a:pPr eaLnBrk="1" hangingPunct="1"/>
            <a:r>
              <a:rPr lang="cs-CZ" sz="1800" kern="0" dirty="0"/>
              <a:t>podle přiložených videí a fotek.</a:t>
            </a:r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r>
              <a:rPr lang="cs-CZ" sz="1800" kern="0" dirty="0"/>
              <a:t> </a:t>
            </a:r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r>
              <a:rPr lang="cs-CZ" sz="4500" kern="0" dirty="0"/>
              <a:t> </a:t>
            </a:r>
            <a:br>
              <a:rPr lang="cs-CZ" sz="4500" kern="0" dirty="0"/>
            </a:br>
            <a:endParaRPr lang="cs-CZ" sz="4500" kern="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25F7BF8-6476-41B3-AA35-E34B002D8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496" y="3563843"/>
            <a:ext cx="2403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/>
              <a:t>Paramecium</a:t>
            </a:r>
            <a:r>
              <a:rPr lang="cs-CZ" dirty="0"/>
              <a:t> (trepka)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B8657-C9F6-4030-A200-B98471F67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3735" y="3429000"/>
            <a:ext cx="4609292" cy="26716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FDB2F9A-ABE2-47C1-928B-4959BDE04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3734" y="6300117"/>
            <a:ext cx="28124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 err="1"/>
              <a:t>Blepharisma</a:t>
            </a:r>
            <a:r>
              <a:rPr lang="cs-CZ" dirty="0"/>
              <a:t> (</a:t>
            </a:r>
            <a:r>
              <a:rPr lang="cs-CZ" dirty="0" err="1"/>
              <a:t>zobačenka</a:t>
            </a:r>
            <a:r>
              <a:rPr lang="cs-CZ" dirty="0"/>
              <a:t>) </a:t>
            </a:r>
          </a:p>
        </p:txBody>
      </p:sp>
      <p:pic>
        <p:nvPicPr>
          <p:cNvPr id="6" name="Obrázek 5" descr="Paramecium_caudatum4-Protozoan-ciliate-by_Ralf_Schmode.jpg">
            <a:extLst>
              <a:ext uri="{FF2B5EF4-FFF2-40B4-BE49-F238E27FC236}">
                <a16:creationId xmlns:a16="http://schemas.microsoft.com/office/drawing/2014/main" id="{FE0A03EC-09CA-4041-A0F8-FC0835D27A2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496" y="681563"/>
            <a:ext cx="2866592" cy="2668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03AF5AE-7777-4FBC-A724-DDD4D67759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40" t="16982" r="23540" b="11290"/>
          <a:stretch/>
        </p:blipFill>
        <p:spPr>
          <a:xfrm>
            <a:off x="6696496" y="4143609"/>
            <a:ext cx="2866592" cy="2579933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/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B2D45A2-B034-419A-A810-71972E589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496" y="6859773"/>
            <a:ext cx="2300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/>
              <a:t>Colpidium</a:t>
            </a:r>
            <a:r>
              <a:rPr lang="cs-CZ" dirty="0"/>
              <a:t> (</a:t>
            </a:r>
            <a:r>
              <a:rPr lang="cs-CZ" dirty="0" err="1"/>
              <a:t>bobovka</a:t>
            </a:r>
            <a:r>
              <a:rPr lang="cs-CZ" dirty="0"/>
              <a:t>)</a:t>
            </a: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6EDDDAC5-F09E-4271-9301-287390F67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7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89"/>
    </mc:Choice>
    <mc:Fallback>
      <p:transition spd="slow" advTm="48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19" x="7364413" y="84138"/>
          <p14:tracePt t="19627" x="7654925" y="149225"/>
          <p14:tracePt t="19639" x="7907338" y="206375"/>
          <p14:tracePt t="19641" x="8169275" y="271463"/>
          <p14:tracePt t="19656" x="8366125" y="319088"/>
          <p14:tracePt t="19671" x="8553450" y="365125"/>
          <p14:tracePt t="19672" x="8901113" y="439738"/>
          <p14:tracePt t="19688" x="9050338" y="487363"/>
          <p14:tracePt t="19689" x="9191625" y="523875"/>
          <p14:tracePt t="19705" x="9340850" y="561975"/>
          <p14:tracePt t="19705" x="9491663" y="617538"/>
          <p14:tracePt t="19721" x="9585325" y="655638"/>
          <p14:tracePt t="19722" x="9659938" y="674688"/>
          <p14:tracePt t="19738" x="9725025" y="703263"/>
          <p14:tracePt t="19739" x="9782175" y="720725"/>
          <p14:tracePt t="19755" x="9818688" y="739775"/>
          <p14:tracePt t="19755" x="9856788" y="758825"/>
          <p14:tracePt t="19771" x="9883775" y="787400"/>
          <p14:tracePt t="19772" x="9912350" y="804863"/>
          <p14:tracePt t="19789" x="9950450" y="842963"/>
          <p14:tracePt t="19789" x="9977438" y="852488"/>
          <p14:tracePt t="19805" x="10015538" y="871538"/>
          <p14:tracePt t="19805" x="10071100" y="898525"/>
          <p14:tracePt t="22075" x="9950450" y="1030288"/>
          <p14:tracePt t="22087" x="9893300" y="984250"/>
          <p14:tracePt t="22090" x="9856788" y="955675"/>
          <p14:tracePt t="22104" x="9828213" y="927100"/>
          <p14:tracePt t="22107" x="9799638" y="898525"/>
          <p14:tracePt t="22120" x="9782175" y="881063"/>
          <p14:tracePt t="22123" x="9753600" y="862013"/>
          <p14:tracePt t="22137" x="9725025" y="842963"/>
          <p14:tracePt t="22139" x="9696450" y="823913"/>
          <p14:tracePt t="22153" x="9678988" y="796925"/>
          <p14:tracePt t="22154" x="9631363" y="777875"/>
          <p14:tracePt t="22170" x="9594850" y="758825"/>
          <p14:tracePt t="22186" x="9556750" y="739775"/>
          <p14:tracePt t="22187" x="9444038" y="693738"/>
          <p14:tracePt t="22203" x="9378950" y="674688"/>
          <p14:tracePt t="22204" x="9312275" y="665163"/>
          <p14:tracePt t="22208" x="9247188" y="655638"/>
          <p14:tracePt t="22220" x="9172575" y="636588"/>
          <p14:tracePt t="22237" x="9124950" y="627063"/>
          <p14:tracePt t="22239" x="9088438" y="617538"/>
          <p14:tracePt t="22253" x="9050338" y="609600"/>
          <p14:tracePt t="22258" x="8966200" y="600075"/>
          <p14:tracePt t="22270" x="8910638" y="600075"/>
          <p14:tracePt t="22273" x="8863013" y="600075"/>
          <p14:tracePt t="22286" x="8778875" y="600075"/>
          <p14:tracePt t="22290" x="8704263" y="600075"/>
          <p14:tracePt t="22303" x="8620125" y="600075"/>
          <p14:tracePt t="22306" x="8526463" y="600075"/>
          <p14:tracePt t="22320" x="8432800" y="600075"/>
          <p14:tracePt t="22323" x="8329613" y="600075"/>
          <p14:tracePt t="22337" x="8235950" y="600075"/>
          <p14:tracePt t="22341" x="8161338" y="600075"/>
          <p14:tracePt t="22353" x="8075613" y="600075"/>
          <p14:tracePt t="22370" x="7991475" y="600075"/>
          <p14:tracePt t="22370" x="7861300" y="600075"/>
          <p14:tracePt t="22386" x="7804150" y="600075"/>
          <p14:tracePt t="22387" x="7748588" y="600075"/>
          <p14:tracePt t="22403" x="7710488" y="600075"/>
          <p14:tracePt t="22404" x="7683500" y="609600"/>
          <p14:tracePt t="22420" x="7664450" y="617538"/>
          <p14:tracePt t="22421" x="7626350" y="636588"/>
          <p14:tracePt t="22424" x="7570788" y="665163"/>
          <p14:tracePt t="22436" x="7513638" y="684213"/>
          <p14:tracePt t="22453" x="7439025" y="720725"/>
          <p14:tracePt t="22456" x="7373938" y="749300"/>
          <p14:tracePt t="22470" x="7316788" y="787400"/>
          <p14:tracePt t="22471" x="7270750" y="814388"/>
          <p14:tracePt t="22474" x="7232650" y="833438"/>
          <p14:tracePt t="22486" x="7213600" y="852488"/>
          <p14:tracePt t="22502" x="7196138" y="871538"/>
          <p14:tracePt t="22504" x="7177088" y="890588"/>
          <p14:tracePt t="22504" x="7158038" y="908050"/>
          <p14:tracePt t="22519" x="7148513" y="927100"/>
          <p14:tracePt t="22521" x="7129463" y="946150"/>
          <p14:tracePt t="22536" x="7112000" y="974725"/>
          <p14:tracePt t="22538" x="7102475" y="1001713"/>
          <p14:tracePt t="22552" x="7083425" y="1039813"/>
          <p14:tracePt t="22554" x="7064375" y="1095375"/>
          <p14:tracePt t="22569" x="7026275" y="1171575"/>
          <p14:tracePt t="22570" x="6989763" y="1236663"/>
          <p14:tracePt t="22586" x="6951663" y="1320800"/>
          <p14:tracePt t="22587" x="6915150" y="1423988"/>
          <p14:tracePt t="22602" x="6867525" y="1508125"/>
          <p14:tracePt t="22604" x="6829425" y="1592263"/>
          <p14:tracePt t="22619" x="6792913" y="1666875"/>
          <p14:tracePt t="22621" x="6773863" y="1733550"/>
          <p14:tracePt t="22636" x="6745288" y="1817688"/>
          <p14:tracePt t="22637" x="6735763" y="1901825"/>
          <p14:tracePt t="22653" x="6735763" y="1985963"/>
          <p14:tracePt t="22654" x="6735763" y="2060575"/>
          <p14:tracePt t="22669" x="6735763" y="2144713"/>
          <p14:tracePt t="22670" x="6727825" y="2228850"/>
          <p14:tracePt t="22686" x="6718300" y="2312988"/>
          <p14:tracePt t="22687" x="6699250" y="2389188"/>
          <p14:tracePt t="22688" x="6680200" y="2473325"/>
          <p14:tracePt t="22702" x="6670675" y="2557463"/>
          <p14:tracePt t="22705" x="6642100" y="2641600"/>
          <p14:tracePt t="22719" x="6634163" y="2725738"/>
          <p14:tracePt t="22721" x="6605588" y="2828925"/>
          <p14:tracePt t="22736" x="6596063" y="2922588"/>
          <p14:tracePt t="22736" x="6596063" y="3006725"/>
          <p14:tracePt t="22752" x="6596063" y="3081338"/>
          <p14:tracePt t="22754" x="6624638" y="3165475"/>
          <p14:tracePt t="22769" x="6642100" y="3241675"/>
          <p14:tracePt t="22785" x="6670675" y="3306763"/>
          <p14:tracePt t="22786" x="6735763" y="3446463"/>
          <p14:tracePt t="22802" x="6773863" y="3530600"/>
          <p14:tracePt t="22803" x="6811963" y="3624263"/>
          <p14:tracePt t="22819" x="6848475" y="3690938"/>
          <p14:tracePt t="22819" x="6877050" y="3765550"/>
          <p14:tracePt t="22836" x="6932613" y="3830638"/>
          <p14:tracePt t="22836" x="6980238" y="3905250"/>
          <p14:tracePt t="22852" x="7035800" y="3962400"/>
          <p14:tracePt t="22853" x="7092950" y="4008438"/>
          <p14:tracePt t="22869" x="7167563" y="4056063"/>
          <p14:tracePt t="22869" x="7223125" y="4092575"/>
          <p14:tracePt t="22885" x="7280275" y="4130675"/>
          <p14:tracePt t="22886" x="7335838" y="4159250"/>
          <p14:tracePt t="22889" x="7400925" y="4195763"/>
          <p14:tracePt t="22902" x="7477125" y="4214813"/>
          <p14:tracePt t="22919" x="7542213" y="4243388"/>
          <p14:tracePt t="22920" x="7683500" y="4298950"/>
          <p14:tracePt t="22935" x="7767638" y="4308475"/>
          <p14:tracePt t="22937" x="7842250" y="4308475"/>
          <p14:tracePt t="22952" x="7926388" y="4308475"/>
          <p14:tracePt t="22954" x="7991475" y="4308475"/>
          <p14:tracePt t="22969" x="8075613" y="4308475"/>
          <p14:tracePt t="22985" x="8151813" y="4308475"/>
          <p14:tracePt t="22986" x="8291513" y="4289425"/>
          <p14:tracePt t="23002" x="8339138" y="4279900"/>
          <p14:tracePt t="23002" x="8394700" y="4271963"/>
          <p14:tracePt t="23019" x="8442325" y="4252913"/>
          <p14:tracePt t="23019" x="8497888" y="4243388"/>
          <p14:tracePt t="23035" x="8553450" y="4233863"/>
          <p14:tracePt t="23036" x="8591550" y="4224338"/>
          <p14:tracePt t="23052" x="8639175" y="4205288"/>
          <p14:tracePt t="23053" x="8694738" y="4186238"/>
          <p14:tracePt t="23069" x="8750300" y="4159250"/>
          <p14:tracePt t="23069" x="8807450" y="4130675"/>
          <p14:tracePt t="23085" x="8872538" y="4102100"/>
          <p14:tracePt t="23086" x="8947150" y="4065588"/>
          <p14:tracePt t="23088" x="9004300" y="4046538"/>
          <p14:tracePt t="23102" x="9069388" y="4027488"/>
          <p14:tracePt t="23119" x="9124950" y="3990975"/>
          <p14:tracePt t="23121" x="9237663" y="3924300"/>
          <p14:tracePt t="23135" x="9294813" y="3878263"/>
          <p14:tracePt t="23137" x="9350375" y="3830638"/>
          <p14:tracePt t="23152" x="9398000" y="3775075"/>
          <p14:tracePt t="23153" x="9434513" y="3700463"/>
          <p14:tracePt t="23169" x="9472613" y="3633788"/>
          <p14:tracePt t="23170" x="9499600" y="3559175"/>
          <p14:tracePt t="23185" x="9537700" y="3494088"/>
          <p14:tracePt t="23186" x="9575800" y="3436938"/>
          <p14:tracePt t="23202" x="9602788" y="3390900"/>
          <p14:tracePt t="23203" x="9621838" y="3352800"/>
          <p14:tracePt t="23219" x="9640888" y="3325813"/>
          <p14:tracePt t="23220" x="9650413" y="3287713"/>
          <p14:tracePt t="23238" x="9696450" y="3194050"/>
          <p14:tracePt t="23252" x="9715500" y="3138488"/>
          <p14:tracePt t="23254" x="9734550" y="3071813"/>
          <p14:tracePt t="23269" x="9753600" y="2978150"/>
          <p14:tracePt t="23270" x="9753600" y="2847975"/>
          <p14:tracePt t="23286" x="9753600" y="2706688"/>
          <p14:tracePt t="23286" x="9753600" y="2566988"/>
          <p14:tracePt t="23302" x="9753600" y="2435225"/>
          <p14:tracePt t="23303" x="9763125" y="2303463"/>
          <p14:tracePt t="23318" x="9763125" y="2192338"/>
          <p14:tracePt t="23319" x="9763125" y="2098675"/>
          <p14:tracePt t="23321" x="9763125" y="2005013"/>
          <p14:tracePt t="23335" x="9763125" y="1901825"/>
          <p14:tracePt t="23337" x="9744075" y="1808163"/>
          <p14:tracePt t="23352" x="9725025" y="1724025"/>
          <p14:tracePt t="23352" x="9688513" y="1639888"/>
          <p14:tracePt t="23369" x="9631363" y="1536700"/>
          <p14:tracePt t="23369" x="9575800" y="1433513"/>
          <p14:tracePt t="23385" x="9491663" y="1339850"/>
          <p14:tracePt t="23386" x="9415463" y="1255713"/>
          <p14:tracePt t="23402" x="9359900" y="1179513"/>
          <p14:tracePt t="23403" x="9294813" y="1104900"/>
          <p14:tracePt t="23418" x="9266238" y="1068388"/>
          <p14:tracePt t="23420" x="9237663" y="1020763"/>
          <p14:tracePt t="23435" x="9218613" y="992188"/>
          <p14:tracePt t="23437" x="9210675" y="965200"/>
          <p14:tracePt t="23452" x="9191625" y="946150"/>
          <p14:tracePt t="23453" x="9182100" y="927100"/>
          <p14:tracePt t="23468" x="9172575" y="908050"/>
          <p14:tracePt t="23471" x="9153525" y="890588"/>
          <p14:tracePt t="23486" x="9144000" y="881063"/>
          <p14:tracePt t="23502" x="9134475" y="842963"/>
          <p14:tracePt t="23502" x="9124950" y="823913"/>
          <p14:tracePt t="29218" x="9134475" y="823913"/>
          <p14:tracePt t="29225" x="9218613" y="852488"/>
          <p14:tracePt t="29233" x="9321800" y="898525"/>
          <p14:tracePt t="29248" x="9415463" y="936625"/>
          <p14:tracePt t="29249" x="9499600" y="974725"/>
          <p14:tracePt t="29266" x="9575800" y="1011238"/>
          <p14:tracePt t="29266" x="9650413" y="1058863"/>
          <p14:tracePt t="29281" x="9734550" y="1123950"/>
          <p14:tracePt t="29282" x="9837738" y="1198563"/>
          <p14:tracePt t="29298" x="9940925" y="1273175"/>
          <p14:tracePt t="29299" x="10034588" y="1358900"/>
          <p14:tracePt t="30128" x="9969500" y="4140200"/>
          <p14:tracePt t="30136" x="9902825" y="4111625"/>
          <p14:tracePt t="30147" x="9856788" y="4092575"/>
          <p14:tracePt t="30164" x="9818688" y="4084638"/>
          <p14:tracePt t="30164" x="9809163" y="4075113"/>
          <p14:tracePt t="30180" x="9790113" y="4075113"/>
          <p14:tracePt t="30181" x="9772650" y="4065588"/>
          <p14:tracePt t="30197" x="9744075" y="4056063"/>
          <p14:tracePt t="30197" x="9725025" y="4046538"/>
          <p14:tracePt t="30214" x="9688513" y="4037013"/>
          <p14:tracePt t="30214" x="9631363" y="4027488"/>
          <p14:tracePt t="30231" x="9566275" y="3998913"/>
          <p14:tracePt t="30231" x="9482138" y="3990975"/>
          <p14:tracePt t="30234" x="9398000" y="3962400"/>
          <p14:tracePt t="30247" x="9312275" y="3943350"/>
          <p14:tracePt t="30249" x="9247188" y="3914775"/>
          <p14:tracePt t="30264" x="9191625" y="3905250"/>
          <p14:tracePt t="30266" x="9134475" y="3897313"/>
          <p14:tracePt t="30280" x="9107488" y="3887788"/>
          <p14:tracePt t="30282" x="9069388" y="3878263"/>
          <p14:tracePt t="30297" x="9031288" y="3868738"/>
          <p14:tracePt t="30298" x="8975725" y="3868738"/>
          <p14:tracePt t="30313" x="8937625" y="3859213"/>
          <p14:tracePt t="30315" x="8910638" y="3859213"/>
          <p14:tracePt t="30330" x="8872538" y="3859213"/>
          <p14:tracePt t="30331" x="8834438" y="3859213"/>
          <p14:tracePt t="30347" x="8797925" y="3859213"/>
          <p14:tracePt t="30348" x="8750300" y="3859213"/>
          <p14:tracePt t="30364" x="8704263" y="3859213"/>
          <p14:tracePt t="30366" x="8647113" y="3859213"/>
          <p14:tracePt t="30380" x="8601075" y="3859213"/>
          <p14:tracePt t="30382" x="8535988" y="3859213"/>
          <p14:tracePt t="30397" x="8469313" y="3859213"/>
          <p14:tracePt t="30398" x="8404225" y="3859213"/>
          <p14:tracePt t="30414" x="8320088" y="3859213"/>
          <p14:tracePt t="30415" x="8255000" y="3878263"/>
          <p14:tracePt t="30430" x="8188325" y="3887788"/>
          <p14:tracePt t="30431" x="8123238" y="3897313"/>
          <p14:tracePt t="30432" x="8058150" y="3905250"/>
          <p14:tracePt t="30447" x="8001000" y="3914775"/>
          <p14:tracePt t="30463" x="7964488" y="3924300"/>
          <p14:tracePt t="30464" x="7888288" y="3943350"/>
          <p14:tracePt t="30480" x="7842250" y="3952875"/>
          <p14:tracePt t="30481" x="7785100" y="3971925"/>
          <p14:tracePt t="30497" x="7729538" y="3990975"/>
          <p14:tracePt t="30497" x="7664450" y="4027488"/>
          <p14:tracePt t="30513" x="7607300" y="4056063"/>
          <p14:tracePt t="30514" x="7561263" y="4092575"/>
          <p14:tracePt t="30530" x="7523163" y="4121150"/>
          <p14:tracePt t="30530" x="7486650" y="4149725"/>
          <p14:tracePt t="30547" x="7439025" y="4186238"/>
          <p14:tracePt t="30547" x="7383463" y="4224338"/>
          <p14:tracePt t="30563" x="7326313" y="4289425"/>
          <p14:tracePt t="30564" x="7270750" y="4337050"/>
          <p14:tracePt t="30580" x="7242175" y="4365625"/>
          <p14:tracePt t="30581" x="7213600" y="4392613"/>
          <p14:tracePt t="30597" x="7196138" y="4411663"/>
          <p14:tracePt t="30597" x="7177088" y="4440238"/>
          <p14:tracePt t="30613" x="7167563" y="4476750"/>
          <p14:tracePt t="30614" x="7167563" y="4514850"/>
          <p14:tracePt t="30630" x="7167563" y="4560888"/>
          <p14:tracePt t="30630" x="7167563" y="4608513"/>
          <p14:tracePt t="30632" x="7167563" y="4673600"/>
          <p14:tracePt t="30646" x="7158038" y="4757738"/>
          <p14:tracePt t="30649" x="7138988" y="4841875"/>
          <p14:tracePt t="30663" x="7119938" y="4908550"/>
          <p14:tracePt t="30665" x="7092950" y="4992688"/>
          <p14:tracePt t="30680" x="7073900" y="5095875"/>
          <p14:tracePt t="30682" x="7035800" y="5180013"/>
          <p14:tracePt t="30697" x="7008813" y="5264150"/>
          <p14:tracePt t="30700" x="6989763" y="5338763"/>
          <p14:tracePt t="30713" x="6951663" y="5405438"/>
          <p14:tracePt t="30715" x="6932613" y="5461000"/>
          <p14:tracePt t="30730" x="6915150" y="5526088"/>
          <p14:tracePt t="30731" x="6915150" y="5592763"/>
          <p14:tracePt t="30747" x="6915150" y="5657850"/>
          <p14:tracePt t="30748" x="6915150" y="5741988"/>
          <p14:tracePt t="30763" x="6915150" y="5835650"/>
          <p14:tracePt t="30764" x="6915150" y="5910263"/>
          <p14:tracePt t="30780" x="6915150" y="5994400"/>
          <p14:tracePt t="30781" x="6915150" y="6078538"/>
          <p14:tracePt t="30796" x="6915150" y="6172200"/>
          <p14:tracePt t="30798" x="6923088" y="6256338"/>
          <p14:tracePt t="30813" x="6932613" y="6350000"/>
          <p14:tracePt t="30814" x="6942138" y="6453188"/>
          <p14:tracePt t="30830" x="6951663" y="6529388"/>
          <p14:tracePt t="30831" x="6980238" y="6613525"/>
          <p14:tracePt t="30832" x="6989763" y="6697663"/>
          <p14:tracePt t="30846" x="7016750" y="6781800"/>
          <p14:tracePt t="30863" x="7054850" y="6865938"/>
          <p14:tracePt t="30864" x="7129463" y="7043738"/>
          <p14:tracePt t="30880" x="7177088" y="7108825"/>
          <p14:tracePt t="30880" x="7223125" y="7165975"/>
          <p14:tracePt t="30896" x="7261225" y="7212013"/>
          <p14:tracePt t="30897" x="7307263" y="7259638"/>
          <p14:tracePt t="30913" x="7345363" y="7286625"/>
          <p14:tracePt t="30914" x="7392988" y="7305675"/>
          <p14:tracePt t="30930" x="7429500" y="7324725"/>
          <p14:tracePt t="30930" x="7477125" y="7334250"/>
          <p14:tracePt t="30946" x="7551738" y="7353300"/>
          <p14:tracePt t="30947" x="7616825" y="7372350"/>
          <p14:tracePt t="30963" x="7683500" y="7380288"/>
          <p14:tracePt t="30963" x="7748588" y="7389813"/>
          <p14:tracePt t="30980" x="7832725" y="7408863"/>
          <p14:tracePt t="30980" x="7907338" y="7427913"/>
          <p14:tracePt t="30996" x="7972425" y="7437438"/>
          <p14:tracePt t="30997" x="8039100" y="7456488"/>
          <p14:tracePt t="31013" x="8123238" y="7466013"/>
          <p14:tracePt t="31014" x="8188325" y="7473950"/>
          <p14:tracePt t="31016" x="8255000" y="7483475"/>
          <p14:tracePt t="31030" x="8320088" y="7483475"/>
          <p14:tracePt t="31046" x="8385175" y="7483475"/>
          <p14:tracePt t="31049" x="8450263" y="7483475"/>
          <p14:tracePt t="31063" x="8516938" y="7483475"/>
          <p14:tracePt t="31064" x="8582025" y="7483475"/>
          <p14:tracePt t="31064" x="8647113" y="7483475"/>
          <p14:tracePt t="31080" x="8723313" y="7483475"/>
          <p14:tracePt t="31080" x="8807450" y="7483475"/>
          <p14:tracePt t="31096" x="8891588" y="7483475"/>
          <p14:tracePt t="31097" x="8966200" y="7483475"/>
          <p14:tracePt t="31113" x="9031288" y="7483475"/>
          <p14:tracePt t="31113" x="9097963" y="7473950"/>
          <p14:tracePt t="31130" x="9153525" y="7466013"/>
          <p14:tracePt t="31130" x="9218613" y="7437438"/>
          <p14:tracePt t="31146" x="9294813" y="7418388"/>
          <p14:tracePt t="31147" x="9378950" y="7380288"/>
          <p14:tracePt t="31163" x="9482138" y="7343775"/>
          <p14:tracePt t="31163" x="9594850" y="7305675"/>
          <p14:tracePt t="31179" x="9705975" y="7278688"/>
          <p14:tracePt t="31180" x="9837738" y="7250113"/>
          <p14:tracePt t="31196" x="9986963" y="7212013"/>
          <p14:tracePt t="36704" x="9950450" y="6904038"/>
          <p14:tracePt t="36713" x="9856788" y="6904038"/>
          <p14:tracePt t="36726" x="9772650" y="6904038"/>
          <p14:tracePt t="36742" x="9696450" y="6904038"/>
          <p14:tracePt t="36743" x="9594850" y="6904038"/>
          <p14:tracePt t="36745" x="9499600" y="6904038"/>
          <p14:tracePt t="36759" x="9388475" y="6894513"/>
          <p14:tracePt t="36761" x="9256713" y="6865938"/>
          <p14:tracePt t="36776" x="9097963" y="6827838"/>
          <p14:tracePt t="36777" x="8910638" y="6791325"/>
          <p14:tracePt t="36792" x="8694738" y="6734175"/>
          <p14:tracePt t="36794" x="8432800" y="6669088"/>
          <p14:tracePt t="36809" x="8142288" y="6594475"/>
          <p14:tracePt t="36825" x="7823200" y="6519863"/>
          <p14:tracePt t="36826" x="7270750" y="6378575"/>
          <p14:tracePt t="36842" x="7035800" y="6313488"/>
          <p14:tracePt t="36843" x="6848475" y="6265863"/>
          <p14:tracePt t="36859" x="6689725" y="6229350"/>
          <p14:tracePt t="36859" x="6538913" y="6172200"/>
          <p14:tracePt t="36876" x="6418263" y="6126163"/>
          <p14:tracePt t="36876" x="6305550" y="6088063"/>
          <p14:tracePt t="36892" x="6221413" y="6051550"/>
          <p14:tracePt t="36893" x="6146800" y="6003925"/>
          <p14:tracePt t="36909" x="6080125" y="5967413"/>
          <p14:tracePt t="36909" x="6034088" y="5929313"/>
          <p14:tracePt t="36926" x="6005513" y="5919788"/>
          <p14:tracePt t="36926" x="5986463" y="5900738"/>
          <p14:tracePt t="36929" x="5986463" y="5891213"/>
          <p14:tracePt t="36959" x="5986463" y="5881688"/>
          <p14:tracePt t="36959" x="5986463" y="5864225"/>
          <p14:tracePt t="36961" x="5995988" y="5854700"/>
          <p14:tracePt t="36976" x="6015038" y="5835650"/>
          <p14:tracePt t="36978" x="6034088" y="5807075"/>
          <p14:tracePt t="36992" x="6053138" y="5770563"/>
          <p14:tracePt t="36994" x="6062663" y="5741988"/>
          <p14:tracePt t="37009" x="6070600" y="5703888"/>
          <p14:tracePt t="37010" x="6070600" y="5676900"/>
          <p14:tracePt t="37025" x="6070600" y="5638800"/>
          <p14:tracePt t="37026" x="6070600" y="5600700"/>
          <p14:tracePt t="37042" x="6070600" y="5554663"/>
          <p14:tracePt t="37042" x="6070600" y="5507038"/>
          <p14:tracePt t="37058" x="6070600" y="5451475"/>
          <p14:tracePt t="37059" x="6070600" y="5405438"/>
          <p14:tracePt t="37075" x="6070600" y="5357813"/>
          <p14:tracePt t="37075" x="6070600" y="5302250"/>
          <p14:tracePt t="37092" x="6070600" y="5254625"/>
          <p14:tracePt t="37092" x="6070600" y="5189538"/>
          <p14:tracePt t="37108" x="6080125" y="5141913"/>
          <p14:tracePt t="37109" x="6080125" y="5076825"/>
          <p14:tracePt t="37125" x="6080125" y="5011738"/>
          <p14:tracePt t="37125" x="6080125" y="4954588"/>
          <p14:tracePt t="37142" x="6080125" y="4908550"/>
          <p14:tracePt t="37142" x="6080125" y="4870450"/>
          <p14:tracePt t="37158" x="6080125" y="4841875"/>
          <p14:tracePt t="37159" x="6080125" y="4786313"/>
          <p14:tracePt t="37160" x="6080125" y="4757738"/>
          <p14:tracePt t="37175" x="6080125" y="4711700"/>
          <p14:tracePt t="37178" x="6080125" y="4654550"/>
          <p14:tracePt t="37192" x="6070600" y="4589463"/>
          <p14:tracePt t="37195" x="6043613" y="4514850"/>
          <p14:tracePt t="37209" x="6005513" y="4430713"/>
          <p14:tracePt t="37226" x="5967413" y="4346575"/>
          <p14:tracePt t="37226" x="5873750" y="4186238"/>
          <p14:tracePt t="37243" x="5827713" y="4102100"/>
          <p14:tracePt t="37243" x="5780088" y="4027488"/>
          <p14:tracePt t="37260" x="5724525" y="3943350"/>
          <p14:tracePt t="37261" x="5668963" y="3868738"/>
          <p14:tracePt t="37265" x="5602288" y="3794125"/>
          <p14:tracePt t="37276" x="5546725" y="3717925"/>
          <p14:tracePt t="37292" x="5499100" y="3652838"/>
          <p14:tracePt t="37293" x="5434013" y="3578225"/>
          <p14:tracePt t="37296" x="5368925" y="3503613"/>
          <p14:tracePt t="37309" x="5330825" y="3446463"/>
          <p14:tracePt t="37312" x="5256213" y="3381375"/>
          <p14:tracePt t="37326" x="5162550" y="3325813"/>
          <p14:tracePt t="37329" x="5059363" y="3259138"/>
          <p14:tracePt t="37342" x="4956175" y="3203575"/>
          <p14:tracePt t="37345" x="4843463" y="3155950"/>
          <p14:tracePt t="37359" x="4713288" y="3109913"/>
          <p14:tracePt t="37362" x="4581525" y="3071813"/>
          <p14:tracePt t="37376" x="4449763" y="3054350"/>
          <p14:tracePt t="37379" x="4319588" y="3006725"/>
          <p14:tracePt t="37392" x="4187825" y="2987675"/>
          <p14:tracePt t="37396" x="4057650" y="2941638"/>
          <p14:tracePt t="37409" x="3916363" y="2922588"/>
          <p14:tracePt t="37410" x="3767138" y="2874963"/>
          <p14:tracePt t="37426" x="3616325" y="2838450"/>
          <p14:tracePt t="37428" x="3457575" y="2800350"/>
          <p14:tracePt t="37442" x="3316288" y="2754313"/>
          <p14:tracePt t="37445" x="3167063" y="2735263"/>
          <p14:tracePt t="37459" x="3035300" y="2716213"/>
          <p14:tracePt t="37461" x="2913063" y="2716213"/>
          <p14:tracePt t="37475" x="2801938" y="2716213"/>
          <p14:tracePt t="37478" x="2670175" y="2716213"/>
          <p14:tracePt t="37492" x="2557463" y="2716213"/>
          <p14:tracePt t="37495" x="2463800" y="2735263"/>
          <p14:tracePt t="37509" x="2341563" y="2763838"/>
          <p14:tracePt t="37511" x="2247900" y="2781300"/>
          <p14:tracePt t="37512" x="2146300" y="2819400"/>
          <p14:tracePt t="37525" x="2033588" y="2857500"/>
          <p14:tracePt t="37542" x="1939925" y="2894013"/>
          <p14:tracePt t="37543" x="1873250" y="2932113"/>
          <p14:tracePt t="37545" x="1817688" y="2978150"/>
          <p14:tracePt t="37559" x="1770063" y="3035300"/>
          <p14:tracePt t="37562" x="1724025" y="3109913"/>
          <p14:tracePt t="37576" x="1658938" y="3194050"/>
          <p14:tracePt t="37578" x="1611313" y="3297238"/>
          <p14:tracePt t="37592" x="1546225" y="3419475"/>
          <p14:tracePt t="37595" x="1479550" y="3530600"/>
          <p14:tracePt t="37609" x="1414463" y="3652838"/>
          <p14:tracePt t="37609" x="1349375" y="3756025"/>
          <p14:tracePt t="37625" x="1284288" y="3878263"/>
          <p14:tracePt t="37628" x="1227138" y="3971925"/>
          <p14:tracePt t="37642" x="1190625" y="4075113"/>
          <p14:tracePt t="37645" x="1171575" y="4186238"/>
          <p14:tracePt t="37659" x="1143000" y="4289425"/>
          <p14:tracePt t="37661" x="1133475" y="4402138"/>
          <p14:tracePt t="37676" x="1133475" y="4514850"/>
          <p14:tracePt t="37679" x="1143000" y="4627563"/>
          <p14:tracePt t="37680" x="1171575" y="4748213"/>
          <p14:tracePt t="37692" x="1208088" y="4879975"/>
          <p14:tracePt t="37708" x="1265238" y="4992688"/>
          <p14:tracePt t="37710" x="1330325" y="5114925"/>
          <p14:tracePt t="37725" x="1395413" y="5226050"/>
          <p14:tracePt t="37726" x="1462088" y="5329238"/>
          <p14:tracePt t="37741" x="1508125" y="5405438"/>
          <p14:tracePt t="37743" x="1555750" y="5480050"/>
          <p14:tracePt t="37758" x="1601788" y="5545138"/>
          <p14:tracePt t="37759" x="1639888" y="5600700"/>
          <p14:tracePt t="37760" x="1685925" y="5657850"/>
          <p14:tracePt t="37775" x="1724025" y="5722938"/>
          <p14:tracePt t="37776" x="1789113" y="5780088"/>
          <p14:tracePt t="37791" x="1846263" y="5835650"/>
          <p14:tracePt t="37793" x="1901825" y="5891213"/>
          <p14:tracePt t="37808" x="1957388" y="5938838"/>
          <p14:tracePt t="37810" x="2033588" y="5994400"/>
          <p14:tracePt t="37825" x="2108200" y="6022975"/>
          <p14:tracePt t="37826" x="2192338" y="6078538"/>
          <p14:tracePt t="37841" x="2295525" y="6097588"/>
          <p14:tracePt t="37843" x="2389188" y="6126163"/>
          <p14:tracePt t="37858" x="2473325" y="6135688"/>
          <p14:tracePt t="37860" x="2530475" y="6145213"/>
          <p14:tracePt t="37875" x="2576513" y="6145213"/>
          <p14:tracePt t="37876" x="2614613" y="6145213"/>
          <p14:tracePt t="37891" x="2651125" y="6145213"/>
          <p14:tracePt t="37893" x="2679700" y="6145213"/>
          <p14:tracePt t="37908" x="2725738" y="6145213"/>
          <p14:tracePt t="37909" x="2782888" y="6145213"/>
          <p14:tracePt t="37924" x="2847975" y="6145213"/>
          <p14:tracePt t="37926" x="2913063" y="6145213"/>
          <p14:tracePt t="37941" x="2960688" y="6145213"/>
          <p14:tracePt t="37943" x="3006725" y="6145213"/>
          <p14:tracePt t="37958" x="3035300" y="6145213"/>
          <p14:tracePt t="38000" x="3025775" y="6145213"/>
          <p14:tracePt t="38008" x="3016250" y="6145213"/>
          <p14:tracePt t="38089" x="3006725" y="6145213"/>
          <p14:tracePt t="38105" x="2998788" y="6145213"/>
          <p14:tracePt t="38113" x="2979738" y="6154738"/>
          <p14:tracePt t="38125" x="2960688" y="6162675"/>
          <p14:tracePt t="38142" x="2941638" y="6172200"/>
          <p14:tracePt t="38142" x="2922588" y="6181725"/>
          <p14:tracePt t="38158" x="2913063" y="6200775"/>
          <p14:tracePt t="38162" x="2895600" y="6219825"/>
          <p14:tracePt t="38175" x="2886075" y="6248400"/>
          <p14:tracePt t="38178" x="2867025" y="6265863"/>
          <p14:tracePt t="38191" x="2847975" y="6284913"/>
          <p14:tracePt t="38193" x="2819400" y="6332538"/>
          <p14:tracePt t="38208" x="2801938" y="6369050"/>
          <p14:tracePt t="38225" x="2782888" y="6407150"/>
          <p14:tracePt t="38225" x="2754313" y="6472238"/>
          <p14:tracePt t="38242" x="2744788" y="6500813"/>
          <p14:tracePt t="38242" x="2735263" y="6529388"/>
          <p14:tracePt t="38258" x="2735263" y="6546850"/>
          <p14:tracePt t="38259" x="2735263" y="6575425"/>
          <p14:tracePt t="38275" x="2735263" y="6604000"/>
          <p14:tracePt t="38276" x="2735263" y="6630988"/>
          <p14:tracePt t="38291" x="2735263" y="6640513"/>
          <p14:tracePt t="38293" x="2735263" y="6669088"/>
          <p14:tracePt t="38308" x="2735263" y="6697663"/>
          <p14:tracePt t="38309" x="2744788" y="6724650"/>
          <p14:tracePt t="38325" x="2754313" y="6734175"/>
          <p14:tracePt t="38325" x="2763838" y="6762750"/>
          <p14:tracePt t="38329" x="2773363" y="6791325"/>
          <p14:tracePt t="38341" x="2782888" y="6810375"/>
          <p14:tracePt t="38344" x="2782888" y="6827838"/>
          <p14:tracePt t="38358" x="2782888" y="6837363"/>
          <p14:tracePt t="38360" x="2792413" y="6846888"/>
          <p14:tracePt t="38374" x="2801938" y="6856413"/>
          <p14:tracePt t="38391" x="2811463" y="6856413"/>
          <p14:tracePt t="38489" x="2828925" y="6856413"/>
          <p14:tracePt t="38504" x="2838450" y="6856413"/>
          <p14:tracePt t="46232" x="2819400" y="6856413"/>
          <p14:tracePt t="46241" x="2744788" y="6856413"/>
          <p14:tracePt t="46253" x="2670175" y="6856413"/>
          <p14:tracePt t="46269" x="2624138" y="6856413"/>
          <p14:tracePt t="46271" x="2595563" y="6856413"/>
          <p14:tracePt t="46286" x="2566988" y="6846888"/>
          <p14:tracePt t="46289" x="2520950" y="6827838"/>
          <p14:tracePt t="46303" x="2427288" y="6772275"/>
          <p14:tracePt t="46305" x="2341563" y="6716713"/>
          <p14:tracePt t="46319" x="2220913" y="6630988"/>
          <p14:tracePt t="46323" x="2098675" y="6556375"/>
          <p14:tracePt t="46336" x="1966913" y="6472238"/>
          <p14:tracePt t="46338" x="1836738" y="6397625"/>
          <p14:tracePt t="46353" x="1685925" y="6313488"/>
          <p14:tracePt t="46355" x="1498600" y="6219825"/>
          <p14:tracePt t="46369" x="1311275" y="6126163"/>
          <p14:tracePt t="46373" x="1133475" y="6032500"/>
          <p14:tracePt t="46386" x="984250" y="5967413"/>
          <p14:tracePt t="46388" x="852488" y="5910263"/>
          <p14:tracePt t="46403" x="720725" y="5864225"/>
          <p14:tracePt t="46403" x="600075" y="5807075"/>
          <p14:tracePt t="46419" x="515938" y="5770563"/>
          <p14:tracePt t="46422" x="430213" y="5732463"/>
          <p14:tracePt t="46436" x="355600" y="5703888"/>
          <p14:tracePt t="46438" x="300038" y="5667375"/>
          <p14:tracePt t="46452" x="261938" y="5638800"/>
          <p14:tracePt t="46469" x="187325" y="5564188"/>
          <p14:tracePt t="46470" x="149225" y="5516563"/>
          <p14:tracePt t="46473" x="103188" y="5480050"/>
          <p14:tracePt t="46486" x="47625" y="54229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3FF1BA-87F1-482E-8606-25DD56D31083}"/>
              </a:ext>
            </a:extLst>
          </p:cNvPr>
          <p:cNvSpPr txBox="1">
            <a:spLocks noChangeArrowheads="1"/>
          </p:cNvSpPr>
          <p:nvPr/>
        </p:nvSpPr>
        <p:spPr>
          <a:xfrm>
            <a:off x="1458115" y="763803"/>
            <a:ext cx="8137525" cy="4672218"/>
          </a:xfrm>
          <a:prstGeom prst="rect">
            <a:avLst/>
          </a:prstGeom>
        </p:spPr>
        <p:txBody>
          <a:bodyPr/>
          <a:lstStyle>
            <a:lvl1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2pPr>
            <a:lvl3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3pPr>
            <a:lvl4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4pPr>
            <a:lvl5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5pPr>
            <a:lvl6pPr marL="4572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6pPr>
            <a:lvl7pPr marL="9144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7pPr>
            <a:lvl8pPr marL="13716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8pPr>
            <a:lvl9pPr marL="18288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4500" kern="0" dirty="0"/>
              <a:t>Úkol č 4.</a:t>
            </a:r>
          </a:p>
          <a:p>
            <a:pPr eaLnBrk="1" hangingPunct="1"/>
            <a:endParaRPr lang="cs-CZ" sz="1800" kern="0" dirty="0"/>
          </a:p>
          <a:p>
            <a:pPr eaLnBrk="1" hangingPunct="1"/>
            <a:r>
              <a:rPr lang="cs-CZ" sz="1800" dirty="0"/>
              <a:t>Na přiložených videích pozorujte řasinkový pohyb prvoků.</a:t>
            </a:r>
          </a:p>
          <a:p>
            <a:pPr eaLnBrk="1" hangingPunct="1"/>
            <a:endParaRPr lang="cs-CZ" sz="1800" kern="0" dirty="0"/>
          </a:p>
          <a:p>
            <a:pPr eaLnBrk="1" hangingPunct="1"/>
            <a:r>
              <a:rPr lang="cs-CZ" sz="1800" b="1" dirty="0" err="1"/>
              <a:t>Oxygenotaxe</a:t>
            </a:r>
            <a:r>
              <a:rPr lang="cs-CZ" sz="1800" b="1" dirty="0"/>
              <a:t> prvoků: </a:t>
            </a:r>
            <a:r>
              <a:rPr lang="cs-CZ" sz="1800" dirty="0"/>
              <a:t>sledujte a schematicky znázorněte pohyb prvoků u vzduchových bublin.</a:t>
            </a:r>
          </a:p>
          <a:p>
            <a:pPr eaLnBrk="1" hangingPunct="1"/>
            <a:endParaRPr lang="cs-CZ" sz="1800" dirty="0"/>
          </a:p>
          <a:p>
            <a:pPr eaLnBrk="1" hangingPunct="1"/>
            <a:r>
              <a:rPr lang="cs-CZ" sz="1800" b="1" dirty="0"/>
              <a:t>Chemotaxe prvoků</a:t>
            </a:r>
            <a:r>
              <a:rPr lang="cs-CZ" sz="1800" dirty="0"/>
              <a:t>: sledujte a schematicky znázorněte pohyb prvoků v případě rozpouštějících se krystalů soli.</a:t>
            </a:r>
          </a:p>
          <a:p>
            <a:pPr eaLnBrk="1" hangingPunct="1"/>
            <a:endParaRPr lang="cs-CZ" sz="1800" b="1" dirty="0"/>
          </a:p>
          <a:p>
            <a:pPr eaLnBrk="1" hangingPunct="1"/>
            <a:r>
              <a:rPr lang="cs-CZ" sz="1800" kern="0" dirty="0"/>
              <a:t>V obou případech rozhodněte, zda se jedná o pozitivní či negativní taxi.</a:t>
            </a:r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r>
              <a:rPr lang="cs-CZ" sz="1800" kern="0" dirty="0"/>
              <a:t> </a:t>
            </a:r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r>
              <a:rPr lang="cs-CZ" sz="4500" kern="0" dirty="0"/>
              <a:t> </a:t>
            </a:r>
            <a:br>
              <a:rPr lang="cs-CZ" sz="4500" kern="0" dirty="0"/>
            </a:br>
            <a:endParaRPr lang="cs-CZ" sz="4500" kern="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BFB005D-151C-4389-8E1A-76461267A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6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84"/>
    </mc:Choice>
    <mc:Fallback>
      <p:transition spd="slow" advTm="5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11148E0-FF57-4BD4-BDC6-E21C0F63D8D5}"/>
              </a:ext>
            </a:extLst>
          </p:cNvPr>
          <p:cNvSpPr txBox="1"/>
          <p:nvPr/>
        </p:nvSpPr>
        <p:spPr>
          <a:xfrm>
            <a:off x="1511919" y="755501"/>
            <a:ext cx="795602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Měření velikosti objektů v mikroskopu </a:t>
            </a:r>
            <a:endParaRPr lang="cs-CZ" sz="2400" dirty="0"/>
          </a:p>
          <a:p>
            <a:r>
              <a:rPr lang="cs-CZ" dirty="0"/>
              <a:t> </a:t>
            </a:r>
          </a:p>
          <a:p>
            <a:r>
              <a:rPr lang="cs-CZ" dirty="0"/>
              <a:t>Potřebujeme speciální pomůcky: okulárový mikrometr a objektivový mikrometr. </a:t>
            </a:r>
          </a:p>
          <a:p>
            <a:r>
              <a:rPr lang="cs-CZ" dirty="0"/>
              <a:t> </a:t>
            </a:r>
          </a:p>
          <a:p>
            <a:pPr defTabSz="338138">
              <a:tabLst>
                <a:tab pos="5110163" algn="l"/>
              </a:tabLst>
            </a:pPr>
            <a:r>
              <a:rPr lang="cs-CZ" b="1" i="1" dirty="0"/>
              <a:t>Okulárový mikrometr </a:t>
            </a:r>
            <a:r>
              <a:rPr lang="cs-CZ" dirty="0"/>
              <a:t>je skleněná destička, která se </a:t>
            </a:r>
          </a:p>
          <a:p>
            <a:pPr defTabSz="338138">
              <a:tabLst>
                <a:tab pos="5110163" algn="l"/>
              </a:tabLst>
            </a:pPr>
            <a:r>
              <a:rPr lang="cs-CZ" dirty="0"/>
              <a:t>vkládá do okuláru. Je na ní vyryta 1 cm dlouhá úsečka </a:t>
            </a:r>
          </a:p>
          <a:p>
            <a:pPr defTabSz="338138">
              <a:tabLst>
                <a:tab pos="5110163" algn="l"/>
              </a:tabLst>
            </a:pPr>
            <a:r>
              <a:rPr lang="cs-CZ" dirty="0"/>
              <a:t>rozdělená na 100 dílků po 100 </a:t>
            </a:r>
            <a:r>
              <a:rPr lang="cs-CZ" dirty="0" err="1"/>
              <a:t>μm</a:t>
            </a:r>
            <a:r>
              <a:rPr lang="cs-CZ" dirty="0"/>
              <a:t>. Okulárový mikrometr </a:t>
            </a:r>
          </a:p>
          <a:p>
            <a:pPr defTabSz="338138">
              <a:tabLst>
                <a:tab pos="5110163" algn="l"/>
              </a:tabLst>
            </a:pPr>
            <a:r>
              <a:rPr lang="cs-CZ" dirty="0"/>
              <a:t>se vkládá do okuláru, aby bylo úsečku vidět, je nutno</a:t>
            </a:r>
          </a:p>
          <a:p>
            <a:pPr defTabSz="338138">
              <a:tabLst>
                <a:tab pos="5110163" algn="l"/>
              </a:tabLst>
            </a:pPr>
            <a:r>
              <a:rPr lang="cs-CZ" dirty="0"/>
              <a:t>správně seřídit světlo (clonit).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i="1" dirty="0"/>
              <a:t>Objektivový mikrometr </a:t>
            </a:r>
            <a:r>
              <a:rPr lang="cs-CZ" dirty="0"/>
              <a:t>je podložní sklo </a:t>
            </a:r>
          </a:p>
          <a:p>
            <a:r>
              <a:rPr lang="cs-CZ" dirty="0"/>
              <a:t>s přilepeným krycím sklem, přičemž na </a:t>
            </a:r>
          </a:p>
          <a:p>
            <a:r>
              <a:rPr lang="cs-CZ" dirty="0"/>
              <a:t>krycím skle je opět vyryta úsečka, ale </a:t>
            </a:r>
          </a:p>
          <a:p>
            <a:r>
              <a:rPr lang="cs-CZ" dirty="0"/>
              <a:t>tentokrát o délce 1 mm rozdělena na </a:t>
            </a:r>
          </a:p>
          <a:p>
            <a:r>
              <a:rPr lang="cs-CZ" dirty="0"/>
              <a:t>100 dílků po 10 </a:t>
            </a:r>
            <a:r>
              <a:rPr lang="cs-CZ" dirty="0" err="1"/>
              <a:t>μm</a:t>
            </a:r>
            <a:r>
              <a:rPr lang="cs-CZ" dirty="0"/>
              <a:t>. Pokládá se na </a:t>
            </a:r>
          </a:p>
          <a:p>
            <a:r>
              <a:rPr lang="cs-CZ" dirty="0"/>
              <a:t>stoleček jako preparát.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Princip práce je takový, že si nejprve určíme, kolika dílkům na objektivovém mikrometru odpovídá jeden dílek okulárového mikrometru. Vypočteme mikrometrický koeficient: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0BEA8FB-8D88-4CC7-9736-BE239E6C6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947" y="1987655"/>
            <a:ext cx="1798476" cy="1731414"/>
          </a:xfrm>
          <a:prstGeom prst="rect">
            <a:avLst/>
          </a:prstGeom>
        </p:spPr>
      </p:pic>
      <p:pic>
        <p:nvPicPr>
          <p:cNvPr id="7" name="Obrázek 6" descr="himehime072002-img600x450-1426131997byktja31618.jpg">
            <a:extLst>
              <a:ext uri="{FF2B5EF4-FFF2-40B4-BE49-F238E27FC236}">
                <a16:creationId xmlns:a16="http://schemas.microsoft.com/office/drawing/2014/main" id="{ABAEE15C-8ED0-40B3-A5E6-1B2BAAEAF70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894" r="4606" b="35106"/>
          <a:stretch>
            <a:fillRect/>
          </a:stretch>
        </p:blipFill>
        <p:spPr>
          <a:xfrm>
            <a:off x="5974953" y="4139877"/>
            <a:ext cx="3384376" cy="18002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EA4B75E-255F-4384-9288-527D62488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2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24"/>
    </mc:Choice>
    <mc:Fallback>
      <p:transition spd="slow" advTm="88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72" x="9566275" y="103188"/>
          <p14:tracePt t="11381" x="9883775" y="177800"/>
          <p14:tracePt t="13796" x="9977438" y="2295525"/>
          <p14:tracePt t="13804" x="9921875" y="2266950"/>
          <p14:tracePt t="13813" x="9866313" y="2228850"/>
          <p14:tracePt t="13829" x="9818688" y="2201863"/>
          <p14:tracePt t="13830" x="9790113" y="2173288"/>
          <p14:tracePt t="13846" x="9782175" y="2144713"/>
          <p14:tracePt t="13847" x="9753600" y="2116138"/>
          <p14:tracePt t="13863" x="9734550" y="2098675"/>
          <p14:tracePt t="13863" x="9715500" y="2070100"/>
          <p14:tracePt t="13879" x="9696450" y="2041525"/>
          <p14:tracePt t="13880" x="9669463" y="2032000"/>
          <p14:tracePt t="13896" x="9640888" y="2005013"/>
          <p14:tracePt t="13897" x="9602788" y="1966913"/>
          <p14:tracePt t="13900" x="9556750" y="1947863"/>
          <p14:tracePt t="13913" x="9509125" y="1938338"/>
          <p14:tracePt t="13929" x="9453563" y="1928813"/>
          <p14:tracePt t="13931" x="9359900" y="1920875"/>
          <p14:tracePt t="13946" x="9304338" y="1920875"/>
          <p14:tracePt t="13949" x="9256713" y="1920875"/>
          <p14:tracePt t="13963" x="9210675" y="1920875"/>
          <p14:tracePt t="13965" x="9134475" y="1920875"/>
          <p14:tracePt t="13979" x="9069388" y="1928813"/>
          <p14:tracePt t="13981" x="8994775" y="1938338"/>
          <p14:tracePt t="13996" x="8910638" y="1957388"/>
          <p14:tracePt t="13998" x="8807450" y="1966913"/>
          <p14:tracePt t="14013" x="8723313" y="1976438"/>
          <p14:tracePt t="14015" x="8647113" y="1976438"/>
          <p14:tracePt t="14032" x="8591550" y="1985963"/>
          <p14:tracePt t="14035" x="8459788" y="2014538"/>
          <p14:tracePt t="14046" x="8394700" y="2014538"/>
          <p14:tracePt t="14063" x="8329613" y="2014538"/>
          <p14:tracePt t="14065" x="8245475" y="2022475"/>
          <p14:tracePt t="14080" x="8161338" y="2051050"/>
          <p14:tracePt t="14081" x="8067675" y="2070100"/>
          <p14:tracePt t="14096" x="7981950" y="2098675"/>
          <p14:tracePt t="14098" x="7907338" y="2116138"/>
          <p14:tracePt t="14113" x="7842250" y="2154238"/>
          <p14:tracePt t="14115" x="7748588" y="2201863"/>
          <p14:tracePt t="14116" x="7654925" y="2238375"/>
          <p14:tracePt t="14130" x="7570788" y="2276475"/>
          <p14:tracePt t="14132" x="7513638" y="2303463"/>
          <p14:tracePt t="14150" x="7429500" y="2351088"/>
          <p14:tracePt t="14163" x="7392988" y="2379663"/>
          <p14:tracePt t="14165" x="7364413" y="2397125"/>
          <p14:tracePt t="14180" x="7335838" y="2416175"/>
          <p14:tracePt t="14183" x="7316788" y="2444750"/>
          <p14:tracePt t="14196" x="7307263" y="2473325"/>
          <p14:tracePt t="14198" x="7299325" y="2509838"/>
          <p14:tracePt t="14212" x="7299325" y="2547938"/>
          <p14:tracePt t="14215" x="7299325" y="2593975"/>
          <p14:tracePt t="14229" x="7299325" y="2641600"/>
          <p14:tracePt t="14231" x="7299325" y="2687638"/>
          <p14:tracePt t="14246" x="7299325" y="2744788"/>
          <p14:tracePt t="14248" x="7299325" y="2790825"/>
          <p14:tracePt t="14262" x="7299325" y="2838450"/>
          <p14:tracePt t="14264" x="7307263" y="2913063"/>
          <p14:tracePt t="14279" x="7326313" y="2978150"/>
          <p14:tracePt t="14296" x="7345363" y="3109913"/>
          <p14:tracePt t="14298" x="7354888" y="3175000"/>
          <p14:tracePt t="14312" x="7364413" y="3249613"/>
          <p14:tracePt t="14313" x="7392988" y="3316288"/>
          <p14:tracePt t="14329" x="7419975" y="3371850"/>
          <p14:tracePt t="14332" x="7494588" y="3494088"/>
          <p14:tracePt t="14345" x="7523163" y="3549650"/>
          <p14:tracePt t="14362" x="7561263" y="3606800"/>
          <p14:tracePt t="14363" x="7645400" y="3681413"/>
          <p14:tracePt t="14379" x="7683500" y="3717925"/>
          <p14:tracePt t="14380" x="7729538" y="3756025"/>
          <p14:tracePt t="14396" x="7777163" y="3794125"/>
          <p14:tracePt t="14397" x="7813675" y="3821113"/>
          <p14:tracePt t="14412" x="7851775" y="3849688"/>
          <p14:tracePt t="14413" x="7897813" y="3887788"/>
          <p14:tracePt t="14428" x="7935913" y="3914775"/>
          <p14:tracePt t="14429" x="7981950" y="3933825"/>
          <p14:tracePt t="14445" x="8020050" y="3952875"/>
          <p14:tracePt t="14445" x="8058150" y="3971925"/>
          <p14:tracePt t="14462" x="8094663" y="3981450"/>
          <p14:tracePt t="14462" x="8151813" y="4008438"/>
          <p14:tracePt t="14479" x="8216900" y="4017963"/>
          <p14:tracePt t="14479" x="8281988" y="4027488"/>
          <p14:tracePt t="14495" x="8348663" y="4037013"/>
          <p14:tracePt t="14496" x="8413750" y="4046538"/>
          <p14:tracePt t="14512" x="8497888" y="4065588"/>
          <p14:tracePt t="14512" x="8562975" y="4065588"/>
          <p14:tracePt t="14528" x="8629650" y="4065588"/>
          <p14:tracePt t="14529" x="8694738" y="4056063"/>
          <p14:tracePt t="14545" x="8759825" y="4046538"/>
          <p14:tracePt t="14545" x="8816975" y="4037013"/>
          <p14:tracePt t="14562" x="8872538" y="4027488"/>
          <p14:tracePt t="14563" x="8920163" y="4008438"/>
          <p14:tracePt t="14564" x="8966200" y="3990975"/>
          <p14:tracePt t="14579" x="9004300" y="3971925"/>
          <p14:tracePt t="14580" x="9031288" y="3952875"/>
          <p14:tracePt t="14595" x="9059863" y="3933825"/>
          <p14:tracePt t="14596" x="9088438" y="3905250"/>
          <p14:tracePt t="14612" x="9117013" y="3859213"/>
          <p14:tracePt t="14612" x="9144000" y="3821113"/>
          <p14:tracePt t="14629" x="9182100" y="3775075"/>
          <p14:tracePt t="14630" x="9218613" y="3736975"/>
          <p14:tracePt t="14645" x="9247188" y="3690938"/>
          <p14:tracePt t="14646" x="9275763" y="3643313"/>
          <p14:tracePt t="14662" x="9294813" y="3587750"/>
          <p14:tracePt t="14662" x="9321800" y="3513138"/>
          <p14:tracePt t="14678" x="9340850" y="3465513"/>
          <p14:tracePt t="14679" x="9350375" y="3409950"/>
          <p14:tracePt t="14695" x="9359900" y="3343275"/>
          <p14:tracePt t="14696" x="9359900" y="3278188"/>
          <p14:tracePt t="14712" x="9359900" y="3213100"/>
          <p14:tracePt t="14712" x="9350375" y="3148013"/>
          <p14:tracePt t="14728" x="9340850" y="3062288"/>
          <p14:tracePt t="14729" x="9321800" y="2997200"/>
          <p14:tracePt t="14745" x="9304338" y="2922588"/>
          <p14:tracePt t="14746" x="9285288" y="2867025"/>
          <p14:tracePt t="14762" x="9256713" y="2819400"/>
          <p14:tracePt t="14762" x="9237663" y="2763838"/>
          <p14:tracePt t="14764" x="9218613" y="2706688"/>
          <p14:tracePt t="14778" x="9182100" y="2651125"/>
          <p14:tracePt t="14781" x="9144000" y="2593975"/>
          <p14:tracePt t="14795" x="9107488" y="2538413"/>
          <p14:tracePt t="14796" x="9059863" y="2490788"/>
          <p14:tracePt t="14812" x="9004300" y="2444750"/>
          <p14:tracePt t="14829" x="8947150" y="2397125"/>
          <p14:tracePt t="14829" x="8816975" y="2303463"/>
          <p14:tracePt t="14845" x="8740775" y="2276475"/>
          <p14:tracePt t="14845" x="8685213" y="2238375"/>
          <p14:tracePt t="14862" x="8629650" y="2201863"/>
          <p14:tracePt t="14862" x="8562975" y="2173288"/>
          <p14:tracePt t="14879" x="8488363" y="2144713"/>
          <p14:tracePt t="14880" x="8442325" y="2125663"/>
          <p14:tracePt t="14896" x="8394700" y="2108200"/>
          <p14:tracePt t="14897" x="8356600" y="2098675"/>
          <p14:tracePt t="14902" x="8339138" y="2089150"/>
          <p14:tracePt t="14913" x="8320088" y="2089150"/>
          <p14:tracePt t="14916" x="8301038" y="2089150"/>
          <p14:tracePt t="14945" x="8272463" y="2089150"/>
          <p14:tracePt t="14945" x="8255000" y="2098675"/>
          <p14:tracePt t="14961" x="8226425" y="2108200"/>
          <p14:tracePt t="14962" x="8197850" y="2116138"/>
          <p14:tracePt t="14978" x="8178800" y="2125663"/>
          <p14:tracePt t="15020" x="8197850" y="2125663"/>
          <p14:tracePt t="15043" x="8216900" y="2116138"/>
          <p14:tracePt t="15051" x="8235950" y="2116138"/>
          <p14:tracePt t="15061" x="8255000" y="2116138"/>
          <p14:tracePt t="15078" x="8281988" y="2116138"/>
          <p14:tracePt t="15078" x="8320088" y="2116138"/>
          <p14:tracePt t="15095" x="8375650" y="2116138"/>
          <p14:tracePt t="15095" x="8478838" y="2116138"/>
          <p14:tracePt t="15112" x="8591550" y="2116138"/>
          <p14:tracePt t="15112" x="8750300" y="2098675"/>
          <p14:tracePt t="15128" x="8910638" y="2079625"/>
          <p14:tracePt t="15129" x="9069388" y="2051050"/>
          <p14:tracePt t="15145" x="9228138" y="2005013"/>
          <p14:tracePt t="15145" x="9378950" y="1966913"/>
          <p14:tracePt t="15162" x="9537700" y="1928813"/>
          <p14:tracePt t="15162" x="9678988" y="1911350"/>
          <p14:tracePt t="15179" x="9828213" y="1901825"/>
          <p14:tracePt t="18740" x="9969500" y="3343275"/>
          <p14:tracePt t="18748" x="9902825" y="3343275"/>
          <p14:tracePt t="18759" x="9847263" y="3335338"/>
          <p14:tracePt t="18776" x="9809163" y="3325813"/>
          <p14:tracePt t="18776" x="9790113" y="3325813"/>
          <p14:tracePt t="18793" x="9772650" y="3325813"/>
          <p14:tracePt t="18793" x="9753600" y="3325813"/>
          <p14:tracePt t="18812" x="9725025" y="3325813"/>
          <p14:tracePt t="18826" x="9696450" y="3325813"/>
          <p14:tracePt t="18828" x="9669463" y="3325813"/>
          <p14:tracePt t="18843" x="9621838" y="3325813"/>
          <p14:tracePt t="18845" x="9547225" y="3316288"/>
          <p14:tracePt t="18859" x="9482138" y="3297238"/>
          <p14:tracePt t="18861" x="9398000" y="3259138"/>
          <p14:tracePt t="18876" x="9312275" y="3232150"/>
          <p14:tracePt t="18878" x="9228138" y="3194050"/>
          <p14:tracePt t="18892" x="9144000" y="3155950"/>
          <p14:tracePt t="18894" x="9050338" y="3100388"/>
          <p14:tracePt t="18909" x="8966200" y="3054350"/>
          <p14:tracePt t="18911" x="8901113" y="3016250"/>
          <p14:tracePt t="18926" x="8826500" y="2987675"/>
          <p14:tracePt t="18927" x="8769350" y="2951163"/>
          <p14:tracePt t="18943" x="8713788" y="2932113"/>
          <p14:tracePt t="18945" x="8675688" y="2913063"/>
          <p14:tracePt t="18959" x="8639175" y="2903538"/>
          <p14:tracePt t="18960" x="8610600" y="2884488"/>
          <p14:tracePt t="18976" x="8582025" y="2874963"/>
          <p14:tracePt t="18977" x="8562975" y="2867025"/>
          <p14:tracePt t="18992" x="8535988" y="2857500"/>
          <p14:tracePt t="18993" x="8507413" y="2857500"/>
          <p14:tracePt t="19009" x="8478838" y="2847975"/>
          <p14:tracePt t="19009" x="8450263" y="2838450"/>
          <p14:tracePt t="19012" x="8432800" y="2838450"/>
          <p14:tracePt t="19026" x="8404225" y="2828925"/>
          <p14:tracePt t="19028" x="8375650" y="2819400"/>
          <p14:tracePt t="19042" x="8348663" y="2819400"/>
          <p14:tracePt t="19044" x="8320088" y="2809875"/>
          <p14:tracePt t="19059" x="8301038" y="2800350"/>
          <p14:tracePt t="19061" x="8281988" y="2790825"/>
          <p14:tracePt t="19076" x="8262938" y="2781300"/>
          <p14:tracePt t="19079" x="8245475" y="2781300"/>
          <p14:tracePt t="19092" x="8235950" y="2773363"/>
          <p14:tracePt t="19093" x="8226425" y="2763838"/>
          <p14:tracePt t="19109" x="8207375" y="2754313"/>
          <p14:tracePt t="19111" x="8197850" y="2744788"/>
          <p14:tracePt t="19125" x="8169275" y="2744788"/>
          <p14:tracePt t="19144" x="8132763" y="2735263"/>
          <p14:tracePt t="19159" x="8123238" y="2735263"/>
          <p14:tracePt t="19160" x="8104188" y="2735263"/>
          <p14:tracePt t="19176" x="8094663" y="2725738"/>
          <p14:tracePt t="19260" x="8094663" y="2716213"/>
          <p14:tracePt t="19356" x="8113713" y="2716213"/>
          <p14:tracePt t="19364" x="8123238" y="2725738"/>
          <p14:tracePt t="19376" x="8142288" y="2735263"/>
          <p14:tracePt t="19393" x="8161338" y="2744788"/>
          <p14:tracePt t="19394" x="8178800" y="2744788"/>
          <p14:tracePt t="19396" x="8188325" y="2754313"/>
          <p14:tracePt t="19409" x="8207375" y="2763838"/>
          <p14:tracePt t="19425" x="8235950" y="2773363"/>
          <p14:tracePt t="19428" x="8245475" y="2781300"/>
          <p14:tracePt t="19442" x="8245475" y="2790825"/>
          <p14:tracePt t="19443" x="8262938" y="2790825"/>
          <p14:tracePt t="19458" x="8272463" y="2800350"/>
          <p14:tracePt t="19459" x="8272463" y="2809875"/>
          <p14:tracePt t="19475" x="8291513" y="2819400"/>
          <p14:tracePt t="19475" x="8310563" y="2828925"/>
          <p14:tracePt t="19492" x="8339138" y="2847975"/>
          <p14:tracePt t="19493" x="8366125" y="2867025"/>
          <p14:tracePt t="19508" x="8394700" y="2884488"/>
          <p14:tracePt t="19509" x="8413750" y="2903538"/>
          <p14:tracePt t="19525" x="8450263" y="2922588"/>
          <p14:tracePt t="19526" x="8478838" y="2932113"/>
          <p14:tracePt t="19542" x="8507413" y="2941638"/>
          <p14:tracePt t="19543" x="8535988" y="2951163"/>
          <p14:tracePt t="19558" x="8553450" y="2951163"/>
          <p14:tracePt t="19575" x="8562975" y="2951163"/>
          <p14:tracePt t="19592" x="8582025" y="2960688"/>
          <p14:tracePt t="19609" x="8601075" y="2968625"/>
          <p14:tracePt t="19612" x="8620125" y="2968625"/>
          <p14:tracePt t="19642" x="8639175" y="2978150"/>
          <p14:tracePt t="19642" x="8656638" y="2987675"/>
          <p14:tracePt t="19659" x="8675688" y="2997200"/>
          <p14:tracePt t="19660" x="8694738" y="3006725"/>
          <p14:tracePt t="19676" x="8704263" y="3006725"/>
          <p14:tracePt t="19692" x="8723313" y="3016250"/>
          <p14:tracePt t="19692" x="8740775" y="3016250"/>
          <p14:tracePt t="19715" x="8759825" y="3025775"/>
          <p14:tracePt t="19716" x="8788400" y="3035300"/>
          <p14:tracePt t="19725" x="8807450" y="3044825"/>
          <p14:tracePt t="19741" x="8826500" y="3054350"/>
          <p14:tracePt t="19742" x="8834438" y="3062288"/>
          <p14:tracePt t="19758" x="8843963" y="3062288"/>
          <p14:tracePt t="19775" x="8853488" y="3071813"/>
          <p14:tracePt t="19775" x="8863013" y="3081338"/>
          <p14:tracePt t="19791" x="8872538" y="3090863"/>
          <p14:tracePt t="19792" x="8891588" y="3100388"/>
          <p14:tracePt t="19808" x="8901113" y="3100388"/>
          <p14:tracePt t="19825" x="8910638" y="3109913"/>
          <p14:tracePt t="19841" x="8937625" y="3119438"/>
          <p14:tracePt t="19842" x="8956675" y="3128963"/>
          <p14:tracePt t="19843" x="8966200" y="3138488"/>
          <p14:tracePt t="19858" x="8985250" y="3148013"/>
          <p14:tracePt t="19860" x="9004300" y="3155950"/>
          <p14:tracePt t="19876" x="9013825" y="3155950"/>
          <p14:tracePt t="19891" x="9013825" y="3165475"/>
          <p14:tracePt t="20084" x="9031288" y="3165475"/>
          <p14:tracePt t="20100" x="9040813" y="3165475"/>
          <p14:tracePt t="20108" x="9050338" y="3155950"/>
          <p14:tracePt t="20116" x="9069388" y="3148013"/>
          <p14:tracePt t="20125" x="9088438" y="3148013"/>
          <p14:tracePt t="20143" x="9107488" y="3148013"/>
          <p14:tracePt t="20144" x="9134475" y="3148013"/>
          <p14:tracePt t="20159" x="9172575" y="3148013"/>
          <p14:tracePt t="20160" x="9218613" y="3155950"/>
          <p14:tracePt t="20176" x="9275763" y="3165475"/>
          <p14:tracePt t="20177" x="9321800" y="3175000"/>
          <p14:tracePt t="20180" x="9359900" y="3184525"/>
          <p14:tracePt t="20192" x="9415463" y="3194050"/>
          <p14:tracePt t="20208" x="9463088" y="3203575"/>
          <p14:tracePt t="20211" x="9499600" y="3203575"/>
          <p14:tracePt t="20212" x="9537700" y="3203575"/>
          <p14:tracePt t="20225" x="9585325" y="3203575"/>
          <p14:tracePt t="20228" x="9650413" y="3203575"/>
          <p14:tracePt t="20242" x="9734550" y="3203575"/>
          <p14:tracePt t="20258" x="9799638" y="3213100"/>
          <p14:tracePt t="20259" x="9969500" y="3241675"/>
          <p14:tracePt t="20275" x="10044113" y="3241675"/>
          <p14:tracePt t="40419" x="9931400" y="5105400"/>
          <p14:tracePt t="40428" x="9847263" y="5132388"/>
          <p14:tracePt t="40444" x="9763125" y="5141913"/>
          <p14:tracePt t="40445" x="9696450" y="5141913"/>
          <p14:tracePt t="40461" x="9650413" y="5141913"/>
          <p14:tracePt t="40462" x="9594850" y="5141913"/>
          <p14:tracePt t="40477" x="9528175" y="5141913"/>
          <p14:tracePt t="40478" x="9463088" y="5114925"/>
          <p14:tracePt t="40494" x="9378950" y="5076825"/>
          <p14:tracePt t="40494" x="9275763" y="5011738"/>
          <p14:tracePt t="40511" x="9172575" y="4964113"/>
          <p14:tracePt t="40512" x="9050338" y="4908550"/>
          <p14:tracePt t="40516" x="8947150" y="4860925"/>
          <p14:tracePt t="40527" x="8863013" y="4824413"/>
          <p14:tracePt t="40544" x="8778875" y="4786313"/>
          <p14:tracePt t="40546" x="8713788" y="4748213"/>
          <p14:tracePt t="40561" x="8620125" y="4721225"/>
          <p14:tracePt t="40561" x="8535988" y="4683125"/>
          <p14:tracePt t="40564" x="8432800" y="4646613"/>
          <p14:tracePt t="40577" x="8320088" y="4589463"/>
          <p14:tracePt t="40580" x="8207375" y="4552950"/>
          <p14:tracePt t="40594" x="8085138" y="4514850"/>
          <p14:tracePt t="40597" x="7991475" y="4476750"/>
          <p14:tracePt t="40611" x="7888288" y="4440238"/>
          <p14:tracePt t="40628" x="7804150" y="4402138"/>
          <p14:tracePt t="40628" x="7729538" y="4365625"/>
          <p14:tracePt t="40632" x="7664450" y="4346575"/>
          <p14:tracePt t="40644" x="7607300" y="4318000"/>
          <p14:tracePt t="40646" x="7551738" y="4308475"/>
          <p14:tracePt t="40660" x="7513638" y="4298950"/>
          <p14:tracePt t="40663" x="7467600" y="4289425"/>
          <p14:tracePt t="40677" x="7429500" y="4289425"/>
          <p14:tracePt t="40680" x="7383463" y="4289425"/>
          <p14:tracePt t="40694" x="7316788" y="4289425"/>
          <p14:tracePt t="40710" x="7251700" y="4289425"/>
          <p14:tracePt t="40711" x="7119938" y="4289425"/>
          <p14:tracePt t="40727" x="7054850" y="4289425"/>
          <p14:tracePt t="40727" x="7008813" y="4289425"/>
          <p14:tracePt t="40743" x="6961188" y="4289425"/>
          <p14:tracePt t="40744" x="6923088" y="4289425"/>
          <p14:tracePt t="40760" x="6886575" y="4298950"/>
          <p14:tracePt t="40760" x="6848475" y="4298950"/>
          <p14:tracePt t="40776" x="6821488" y="4308475"/>
          <p14:tracePt t="40777" x="6783388" y="4318000"/>
          <p14:tracePt t="40779" x="6754813" y="4337050"/>
          <p14:tracePt t="40793" x="6718300" y="4346575"/>
          <p14:tracePt t="40795" x="6680200" y="4365625"/>
          <p14:tracePt t="40810" x="6642100" y="4373563"/>
          <p14:tracePt t="40812" x="6605588" y="4392613"/>
          <p14:tracePt t="40827" x="6567488" y="4421188"/>
          <p14:tracePt t="40828" x="6511925" y="4459288"/>
          <p14:tracePt t="40843" x="6437313" y="4495800"/>
          <p14:tracePt t="40845" x="6361113" y="4543425"/>
          <p14:tracePt t="40860" x="6296025" y="4579938"/>
          <p14:tracePt t="40861" x="6221413" y="4627563"/>
          <p14:tracePt t="40876" x="6164263" y="4654550"/>
          <p14:tracePt t="40878" x="6127750" y="4673600"/>
          <p14:tracePt t="40893" x="6099175" y="4692650"/>
          <p14:tracePt t="40894" x="6080125" y="4721225"/>
          <p14:tracePt t="40910" x="6062663" y="4748213"/>
          <p14:tracePt t="40910" x="6043613" y="4776788"/>
          <p14:tracePt t="40926" x="6034088" y="4805363"/>
          <p14:tracePt t="40928" x="6024563" y="4841875"/>
          <p14:tracePt t="40943" x="6005513" y="4870450"/>
          <p14:tracePt t="40944" x="5995988" y="4908550"/>
          <p14:tracePt t="40960" x="5986463" y="4935538"/>
          <p14:tracePt t="40960" x="5976938" y="4992688"/>
          <p14:tracePt t="40963" x="5967413" y="5029200"/>
          <p14:tracePt t="40976" x="5967413" y="5067300"/>
          <p14:tracePt t="40993" x="5967413" y="5105400"/>
          <p14:tracePt t="40994" x="5967413" y="5132388"/>
          <p14:tracePt t="41009" x="5967413" y="5170488"/>
          <p14:tracePt t="41010" x="5967413" y="5208588"/>
          <p14:tracePt t="41011" x="5976938" y="5245100"/>
          <p14:tracePt t="41026" x="6005513" y="5302250"/>
          <p14:tracePt t="41027" x="6015038" y="5338763"/>
          <p14:tracePt t="41043" x="6034088" y="5395913"/>
          <p14:tracePt t="41043" x="6053138" y="5432425"/>
          <p14:tracePt t="41060" x="6062663" y="5470525"/>
          <p14:tracePt t="41061" x="6080125" y="5526088"/>
          <p14:tracePt t="41076" x="6118225" y="5583238"/>
          <p14:tracePt t="41077" x="6146800" y="5619750"/>
          <p14:tracePt t="41093" x="6183313" y="5667375"/>
          <p14:tracePt t="41094" x="6221413" y="5703888"/>
          <p14:tracePt t="41109" x="6267450" y="5741988"/>
          <p14:tracePt t="41110" x="6334125" y="5770563"/>
          <p14:tracePt t="41126" x="6418263" y="5807075"/>
          <p14:tracePt t="41127" x="6511925" y="5864225"/>
          <p14:tracePt t="41145" x="6699250" y="5929313"/>
          <p14:tracePt t="41160" x="6783388" y="5967413"/>
          <p14:tracePt t="41176" x="6867525" y="5994400"/>
          <p14:tracePt t="41177" x="6989763" y="6042025"/>
          <p14:tracePt t="41193" x="7016750" y="6051550"/>
          <p14:tracePt t="41194" x="7054850" y="6061075"/>
          <p14:tracePt t="41195" x="7102475" y="6069013"/>
          <p14:tracePt t="41209" x="7167563" y="6078538"/>
          <p14:tracePt t="41211" x="7251700" y="6088063"/>
          <p14:tracePt t="41226" x="7354888" y="6116638"/>
          <p14:tracePt t="41227" x="7467600" y="6145213"/>
          <p14:tracePt t="41243" x="7580313" y="6162675"/>
          <p14:tracePt t="41259" x="7683500" y="6191250"/>
          <p14:tracePt t="41260" x="7878763" y="6229350"/>
          <p14:tracePt t="41276" x="7964488" y="6238875"/>
          <p14:tracePt t="41277" x="8048625" y="6265863"/>
          <p14:tracePt t="41294" x="8132763" y="6275388"/>
          <p14:tracePt t="41294" x="8197850" y="6284913"/>
          <p14:tracePt t="41310" x="8262938" y="6284913"/>
          <p14:tracePt t="41310" x="8339138" y="6284913"/>
          <p14:tracePt t="41326" x="8442325" y="6284913"/>
          <p14:tracePt t="41327" x="8535988" y="6284913"/>
          <p14:tracePt t="41343" x="8647113" y="6284913"/>
          <p14:tracePt t="41344" x="8740775" y="6284913"/>
          <p14:tracePt t="41360" x="8834438" y="6284913"/>
          <p14:tracePt t="41360" x="8920163" y="6284913"/>
          <p14:tracePt t="41363" x="8994775" y="6284913"/>
          <p14:tracePt t="41376" x="9059863" y="6284913"/>
          <p14:tracePt t="41393" x="9134475" y="6284913"/>
          <p14:tracePt t="41395" x="9201150" y="6275388"/>
          <p14:tracePt t="41396" x="9256713" y="6256338"/>
          <p14:tracePt t="41410" x="9321800" y="6229350"/>
          <p14:tracePt t="41412" x="9405938" y="6200775"/>
          <p14:tracePt t="41426" x="9472613" y="6172200"/>
          <p14:tracePt t="41427" x="9528175" y="6135688"/>
          <p14:tracePt t="41443" x="9585325" y="6116638"/>
          <p14:tracePt t="41460" x="9621838" y="6097588"/>
          <p14:tracePt t="41460" x="9705975" y="6069013"/>
          <p14:tracePt t="41476" x="9744075" y="6042025"/>
          <p14:tracePt t="41477" x="9772650" y="6042025"/>
          <p14:tracePt t="41493" x="9799638" y="6022975"/>
          <p14:tracePt t="41493" x="9818688" y="6003925"/>
          <p14:tracePt t="41510" x="9847263" y="5984875"/>
          <p14:tracePt t="41510" x="9866313" y="5957888"/>
          <p14:tracePt t="41526" x="9883775" y="5929313"/>
          <p14:tracePt t="41527" x="9902825" y="5900738"/>
          <p14:tracePt t="41543" x="9921875" y="5864225"/>
          <p14:tracePt t="41543" x="9940925" y="5826125"/>
          <p14:tracePt t="41560" x="9950450" y="5788025"/>
          <p14:tracePt t="41560" x="9959975" y="5761038"/>
          <p14:tracePt t="41564" x="9969500" y="5722938"/>
          <p14:tracePt t="41576" x="9969500" y="5686425"/>
          <p14:tracePt t="41593" x="9969500" y="5638800"/>
          <p14:tracePt t="41595" x="9912350" y="5499100"/>
          <p14:tracePt t="41609" x="9875838" y="5413375"/>
          <p14:tracePt t="41612" x="9828213" y="5338763"/>
          <p14:tracePt t="41626" x="9782175" y="5273675"/>
          <p14:tracePt t="41643" x="9715500" y="5199063"/>
          <p14:tracePt t="41644" x="9612313" y="5105400"/>
          <p14:tracePt t="41660" x="9575800" y="5067300"/>
          <p14:tracePt t="41661" x="9528175" y="5029200"/>
          <p14:tracePt t="41676" x="9491663" y="5002213"/>
          <p14:tracePt t="41677" x="9453563" y="4983163"/>
          <p14:tracePt t="41693" x="9398000" y="4964113"/>
          <p14:tracePt t="41693" x="9340850" y="4935538"/>
          <p14:tracePt t="41710" x="9285288" y="4908550"/>
          <p14:tracePt t="41711" x="9218613" y="4879975"/>
          <p14:tracePt t="41726" x="9134475" y="4841875"/>
          <p14:tracePt t="41727" x="9050338" y="4824413"/>
          <p14:tracePt t="41742" x="8966200" y="4795838"/>
          <p14:tracePt t="41743" x="8863013" y="4767263"/>
          <p14:tracePt t="41759" x="8778875" y="4757738"/>
          <p14:tracePt t="41759" x="8713788" y="4757738"/>
          <p14:tracePt t="41776" x="8629650" y="4748213"/>
          <p14:tracePt t="41776" x="8553450" y="4740275"/>
          <p14:tracePt t="41792" x="8469313" y="4721225"/>
          <p14:tracePt t="41793" x="8404225" y="4721225"/>
          <p14:tracePt t="41795" x="8339138" y="4721225"/>
          <p14:tracePt t="41809" x="8272463" y="4721225"/>
          <p14:tracePt t="41826" x="8207375" y="4730750"/>
          <p14:tracePt t="41827" x="8067675" y="4748213"/>
          <p14:tracePt t="41842" x="8020050" y="4748213"/>
          <p14:tracePt t="41859" x="7981950" y="4757738"/>
          <p14:tracePt t="41859" x="7935913" y="4767263"/>
          <p14:tracePt t="41876" x="7916863" y="4776788"/>
          <p14:tracePt t="41876" x="7878763" y="4776788"/>
          <p14:tracePt t="41892" x="7842250" y="4786313"/>
          <p14:tracePt t="41893" x="7777163" y="4795838"/>
          <p14:tracePt t="41909" x="7710488" y="4795838"/>
          <p14:tracePt t="41909" x="7645400" y="4795838"/>
          <p14:tracePt t="41925" x="7580313" y="4795838"/>
          <p14:tracePt t="41926" x="7513638" y="4795838"/>
          <p14:tracePt t="41942" x="7448550" y="4795838"/>
          <p14:tracePt t="41943" x="7400925" y="4795838"/>
          <p14:tracePt t="41959" x="7335838" y="4795838"/>
          <p14:tracePt t="41959" x="7270750" y="4805363"/>
          <p14:tracePt t="41976" x="7205663" y="4814888"/>
          <p14:tracePt t="41976" x="7129463" y="4833938"/>
          <p14:tracePt t="41992" x="7064375" y="4841875"/>
          <p14:tracePt t="41993" x="6999288" y="4851400"/>
          <p14:tracePt t="42009" x="6932613" y="4860925"/>
          <p14:tracePt t="42009" x="6867525" y="4889500"/>
          <p14:tracePt t="42011" x="6792913" y="4899025"/>
          <p14:tracePt t="42026" x="6727825" y="4908550"/>
          <p14:tracePt t="42028" x="6642100" y="4918075"/>
          <p14:tracePt t="42042" x="6567488" y="4935538"/>
          <p14:tracePt t="42059" x="6483350" y="4945063"/>
          <p14:tracePt t="42059" x="6361113" y="4964113"/>
          <p14:tracePt t="42076" x="6315075" y="4964113"/>
          <p14:tracePt t="42076" x="6276975" y="4964113"/>
          <p14:tracePt t="42092" x="6240463" y="4964113"/>
          <p14:tracePt t="42092" x="6202363" y="4964113"/>
          <p14:tracePt t="42109" x="6183313" y="4964113"/>
          <p14:tracePt t="42109" x="6156325" y="4964113"/>
          <p14:tracePt t="43035" x="6146800" y="4973638"/>
          <p14:tracePt t="43043" x="6146800" y="5002213"/>
          <p14:tracePt t="43059" x="6146800" y="5067300"/>
          <p14:tracePt t="43059" x="6173788" y="5160963"/>
          <p14:tracePt t="43076" x="6202363" y="5283200"/>
          <p14:tracePt t="43077" x="6211888" y="5395913"/>
          <p14:tracePt t="43092" x="6221413" y="5507038"/>
          <p14:tracePt t="43093" x="6240463" y="5619750"/>
          <p14:tracePt t="43109" x="6257925" y="5703888"/>
          <p14:tracePt t="43109" x="6296025" y="5788025"/>
          <p14:tracePt t="43125" x="6334125" y="5891213"/>
          <p14:tracePt t="43126" x="6370638" y="5975350"/>
          <p14:tracePt t="43142" x="6389688" y="6042025"/>
          <p14:tracePt t="43144" x="6418263" y="6097588"/>
          <p14:tracePt t="43148" x="6427788" y="6126163"/>
          <p14:tracePt t="43159" x="6437313" y="6154738"/>
          <p14:tracePt t="43176" x="6437313" y="6162675"/>
          <p14:tracePt t="43178" x="6445250" y="6181725"/>
          <p14:tracePt t="43331" x="6464300" y="6181725"/>
          <p14:tracePt t="43339" x="6521450" y="6181725"/>
          <p14:tracePt t="43347" x="6567488" y="6172200"/>
          <p14:tracePt t="43358" x="6624638" y="6162675"/>
          <p14:tracePt t="43375" x="6670675" y="6154738"/>
          <p14:tracePt t="43376" x="6708775" y="6145213"/>
          <p14:tracePt t="43380" x="6745288" y="6135688"/>
          <p14:tracePt t="43392" x="6802438" y="6126163"/>
          <p14:tracePt t="43396" x="6848475" y="6116638"/>
          <p14:tracePt t="43408" x="6886575" y="6107113"/>
          <p14:tracePt t="43412" x="6942138" y="6088063"/>
          <p14:tracePt t="43425" x="7008813" y="6078538"/>
          <p14:tracePt t="43428" x="7073900" y="6061075"/>
          <p14:tracePt t="43442" x="7158038" y="6051550"/>
          <p14:tracePt t="43446" x="7242175" y="6022975"/>
          <p14:tracePt t="43458" x="7326313" y="6013450"/>
          <p14:tracePt t="43461" x="7410450" y="5984875"/>
          <p14:tracePt t="43476" x="7494588" y="5975350"/>
          <p14:tracePt t="43492" x="7589838" y="5967413"/>
          <p14:tracePt t="43492" x="7785100" y="5967413"/>
          <p14:tracePt t="43509" x="7878763" y="5967413"/>
          <p14:tracePt t="43509" x="7972425" y="5967413"/>
          <p14:tracePt t="43525" x="8085138" y="5967413"/>
          <p14:tracePt t="43526" x="8178800" y="5967413"/>
          <p14:tracePt t="43542" x="8281988" y="5967413"/>
          <p14:tracePt t="43543" x="8375650" y="5967413"/>
          <p14:tracePt t="43559" x="8469313" y="5967413"/>
          <p14:tracePt t="43561" x="8572500" y="5967413"/>
          <p14:tracePt t="43563" x="8666163" y="5967413"/>
          <p14:tracePt t="43575" x="8778875" y="5967413"/>
          <p14:tracePt t="43591" x="8872538" y="5967413"/>
          <p14:tracePt t="43594" x="8966200" y="5967413"/>
          <p14:tracePt t="43608" x="9031288" y="5967413"/>
          <p14:tracePt t="43609" x="9078913" y="5967413"/>
          <p14:tracePt t="43613" x="9107488" y="5967413"/>
          <p14:tracePt t="43625" x="9124950" y="5967413"/>
          <p14:tracePt t="43707" x="9153525" y="5967413"/>
          <p14:tracePt t="43715" x="9163050" y="5967413"/>
          <p14:tracePt t="43741" x="9172575" y="5967413"/>
          <p14:tracePt t="43748" x="9191625" y="5957888"/>
          <p14:tracePt t="43765" x="9191625" y="5948363"/>
          <p14:tracePt t="43774" x="9210675" y="5938838"/>
          <p14:tracePt t="43791" x="9228138" y="5929313"/>
          <p14:tracePt t="43807" x="9237663" y="5929313"/>
          <p14:tracePt t="43809" x="9247188" y="5929313"/>
          <p14:tracePt t="43824" x="9266238" y="5919788"/>
          <p14:tracePt t="43824" x="9275763" y="5900738"/>
          <p14:tracePt t="43841" x="9285288" y="5873750"/>
          <p14:tracePt t="43841" x="9294813" y="5845175"/>
          <p14:tracePt t="43858" x="9304338" y="5807075"/>
          <p14:tracePt t="43859" x="9304338" y="5694363"/>
          <p14:tracePt t="43875" x="9304338" y="5629275"/>
          <p14:tracePt t="43876" x="9304338" y="5583238"/>
          <p14:tracePt t="43891" x="9312275" y="5516563"/>
          <p14:tracePt t="43892" x="9331325" y="5451475"/>
          <p14:tracePt t="43908" x="9350375" y="5395913"/>
          <p14:tracePt t="43909" x="9359900" y="5338763"/>
          <p14:tracePt t="43925" x="9359900" y="5292725"/>
          <p14:tracePt t="43925" x="9359900" y="5235575"/>
          <p14:tracePt t="43941" x="9340850" y="5189538"/>
          <p14:tracePt t="43942" x="9312275" y="5132388"/>
          <p14:tracePt t="43958" x="9285288" y="5086350"/>
          <p14:tracePt t="43959" x="9237663" y="5029200"/>
          <p14:tracePt t="43975" x="9210675" y="4992688"/>
          <p14:tracePt t="43976" x="9182100" y="4973638"/>
          <p14:tracePt t="43991" x="9163050" y="4954588"/>
          <p14:tracePt t="44131" x="9153525" y="4945063"/>
          <p14:tracePt t="44139" x="9144000" y="4945063"/>
          <p14:tracePt t="44147" x="9097963" y="4945063"/>
          <p14:tracePt t="44158" x="9031288" y="4945063"/>
          <p14:tracePt t="44175" x="8947150" y="4945063"/>
          <p14:tracePt t="44176" x="8853488" y="4945063"/>
          <p14:tracePt t="44191" x="8740775" y="4945063"/>
          <p14:tracePt t="44192" x="8610600" y="4945063"/>
          <p14:tracePt t="44208" x="8469313" y="4945063"/>
          <p14:tracePt t="44209" x="8329613" y="4945063"/>
          <p14:tracePt t="44212" x="8197850" y="4945063"/>
          <p14:tracePt t="44224" x="8075613" y="4945063"/>
          <p14:tracePt t="44241" x="7964488" y="4945063"/>
          <p14:tracePt t="44258" x="7720013" y="4927600"/>
          <p14:tracePt t="44259" x="7486650" y="4870450"/>
          <p14:tracePt t="44275" x="7373938" y="4851400"/>
          <p14:tracePt t="44275" x="7261225" y="4824413"/>
          <p14:tracePt t="44292" x="7148513" y="4805363"/>
          <p14:tracePt t="44292" x="7035800" y="4805363"/>
          <p14:tracePt t="44308" x="6923088" y="4805363"/>
          <p14:tracePt t="44308" x="6792913" y="4805363"/>
          <p14:tracePt t="44325" x="6680200" y="4805363"/>
          <p14:tracePt t="44326" x="6567488" y="4805363"/>
          <p14:tracePt t="44341" x="6464300" y="4805363"/>
          <p14:tracePt t="44342" x="6361113" y="4805363"/>
          <p14:tracePt t="44358" x="6267450" y="4805363"/>
          <p14:tracePt t="44358" x="6183313" y="4805363"/>
          <p14:tracePt t="44374" x="6108700" y="4805363"/>
          <p14:tracePt t="44375" x="6043613" y="4805363"/>
          <p14:tracePt t="44391" x="6005513" y="4805363"/>
          <p14:tracePt t="44392" x="5976938" y="4805363"/>
          <p14:tracePt t="44531" x="5976938" y="4795838"/>
          <p14:tracePt t="44539" x="5986463" y="4795838"/>
          <p14:tracePt t="44547" x="6005513" y="4786313"/>
          <p14:tracePt t="44557" x="6015038" y="4786313"/>
          <p14:tracePt t="44574" x="6034088" y="4786313"/>
          <p14:tracePt t="44575" x="6053138" y="4776788"/>
          <p14:tracePt t="44591" x="6062663" y="4776788"/>
          <p14:tracePt t="44592" x="6080125" y="4776788"/>
          <p14:tracePt t="44643" x="6089650" y="4776788"/>
          <p14:tracePt t="44651" x="6108700" y="4767263"/>
          <p14:tracePt t="44660" x="6146800" y="4757738"/>
          <p14:tracePt t="44674" x="6202363" y="4748213"/>
          <p14:tracePt t="44675" x="6267450" y="4730750"/>
          <p14:tracePt t="44691" x="6315075" y="4721225"/>
          <p14:tracePt t="44692" x="6351588" y="4711700"/>
          <p14:tracePt t="44708" x="6389688" y="4711700"/>
          <p14:tracePt t="44708" x="6418263" y="4711700"/>
          <p14:tracePt t="44724" x="6445250" y="4721225"/>
          <p14:tracePt t="44725" x="6473825" y="4730750"/>
          <p14:tracePt t="44741" x="6492875" y="4740275"/>
          <p14:tracePt t="44741" x="6521450" y="4748213"/>
          <p14:tracePt t="44757" x="6548438" y="4757738"/>
          <p14:tracePt t="44758" x="6577013" y="4757738"/>
          <p14:tracePt t="44774" x="6596063" y="4767263"/>
          <p14:tracePt t="44774" x="6615113" y="4776788"/>
          <p14:tracePt t="44790" x="6634163" y="4786313"/>
          <p14:tracePt t="44819" x="6642100" y="4786313"/>
          <p14:tracePt t="44827" x="6661150" y="4795838"/>
          <p14:tracePt t="44840" x="6689725" y="4805363"/>
          <p14:tracePt t="44857" x="6718300" y="4814888"/>
          <p14:tracePt t="44857" x="6745288" y="4833938"/>
          <p14:tracePt t="44873" x="6773863" y="4841875"/>
          <p14:tracePt t="44874" x="6783388" y="4860925"/>
          <p14:tracePt t="44875" x="6802438" y="4889500"/>
          <p14:tracePt t="44890" x="6811963" y="4899025"/>
          <p14:tracePt t="44891" x="6821488" y="4918075"/>
          <p14:tracePt t="44907" x="6829425" y="4935538"/>
          <p14:tracePt t="44908" x="6838950" y="4954588"/>
          <p14:tracePt t="44923" x="6848475" y="4964113"/>
          <p14:tracePt t="44924" x="6858000" y="4983163"/>
          <p14:tracePt t="44940" x="6867525" y="5002213"/>
          <p14:tracePt t="44957" x="6877050" y="5021263"/>
          <p14:tracePt t="44957" x="6915150" y="5057775"/>
          <p14:tracePt t="44973" x="6923088" y="5076825"/>
          <p14:tracePt t="44974" x="6942138" y="5105400"/>
          <p14:tracePt t="44990" x="6951663" y="5132388"/>
          <p14:tracePt t="44990" x="6961188" y="5151438"/>
          <p14:tracePt t="45007" x="6961188" y="5170488"/>
          <p14:tracePt t="45007" x="6961188" y="5189538"/>
          <p14:tracePt t="45023" x="6961188" y="5218113"/>
          <p14:tracePt t="45024" x="6961188" y="5245100"/>
          <p14:tracePt t="45040" x="6961188" y="5283200"/>
          <p14:tracePt t="45040" x="6961188" y="5311775"/>
          <p14:tracePt t="45056" x="6961188" y="5338763"/>
          <p14:tracePt t="45057" x="6970713" y="5357813"/>
          <p14:tracePt t="45073" x="6980238" y="5367338"/>
          <p14:tracePt t="45074" x="6989763" y="5386388"/>
          <p14:tracePt t="45090" x="6989763" y="5395913"/>
          <p14:tracePt t="45091" x="6989763" y="5405438"/>
          <p14:tracePt t="45107" x="6989763" y="5432425"/>
          <p14:tracePt t="45123" x="6999288" y="5451475"/>
          <p14:tracePt t="45124" x="6999288" y="5461000"/>
          <p14:tracePt t="45141" x="7008813" y="5507038"/>
          <p14:tracePt t="45157" x="7016750" y="5526088"/>
          <p14:tracePt t="45158" x="7035800" y="5554663"/>
          <p14:tracePt t="45173" x="7054850" y="5583238"/>
          <p14:tracePt t="45175" x="7054850" y="5600700"/>
          <p14:tracePt t="45190" x="7073900" y="5629275"/>
          <p14:tracePt t="45191" x="7102475" y="5657850"/>
          <p14:tracePt t="45206" x="7129463" y="5676900"/>
          <p14:tracePt t="45208" x="7158038" y="5694363"/>
          <p14:tracePt t="45223" x="7186613" y="5703888"/>
          <p14:tracePt t="45224" x="7213600" y="5722938"/>
          <p14:tracePt t="45240" x="7242175" y="5741988"/>
          <p14:tracePt t="45241" x="7280275" y="5751513"/>
          <p14:tracePt t="45256" x="7299325" y="5761038"/>
          <p14:tracePt t="45257" x="7335838" y="5770563"/>
          <p14:tracePt t="45273" x="7364413" y="5780088"/>
          <p14:tracePt t="45274" x="7400925" y="5788025"/>
          <p14:tracePt t="45275" x="7429500" y="5797550"/>
          <p14:tracePt t="45290" x="7458075" y="5807075"/>
          <p14:tracePt t="45291" x="7467600" y="5807075"/>
          <p14:tracePt t="45306" x="7486650" y="5807075"/>
          <p14:tracePt t="45323" x="7494588" y="5807075"/>
          <p14:tracePt t="45323" x="7513638" y="5807075"/>
          <p14:tracePt t="45340" x="7532688" y="5807075"/>
          <p14:tracePt t="45340" x="7551738" y="5807075"/>
          <p14:tracePt t="45356" x="7561263" y="5807075"/>
          <p14:tracePt t="45358" x="7570788" y="5797550"/>
          <p14:tracePt t="45373" x="7580313" y="5797550"/>
          <p14:tracePt t="45390" x="7597775" y="5797550"/>
          <p14:tracePt t="45392" x="7607300" y="5797550"/>
          <p14:tracePt t="45407" x="7616825" y="5788025"/>
          <p14:tracePt t="45423" x="7635875" y="5788025"/>
          <p14:tracePt t="45425" x="7645400" y="5780088"/>
          <p14:tracePt t="45440" x="7654925" y="5770563"/>
          <p14:tracePt t="45442" x="7673975" y="5761038"/>
          <p14:tracePt t="45443" x="7700963" y="5761038"/>
          <p14:tracePt t="45456" x="7729538" y="5761038"/>
          <p14:tracePt t="45473" x="7748588" y="5761038"/>
          <p14:tracePt t="45474" x="7767638" y="5751513"/>
          <p14:tracePt t="45490" x="7785100" y="5751513"/>
          <p14:tracePt t="45506" x="7794625" y="5751513"/>
          <p14:tracePt t="45507" x="7804150" y="5741988"/>
          <p14:tracePt t="45524" x="7823200" y="5732463"/>
          <p14:tracePt t="45540" x="7832725" y="5722938"/>
          <p14:tracePt t="45556" x="7851775" y="5713413"/>
          <p14:tracePt t="45557" x="7861300" y="5703888"/>
          <p14:tracePt t="45573" x="7870825" y="5694363"/>
          <p14:tracePt t="45573" x="7888288" y="5686425"/>
          <p14:tracePt t="45590" x="7897813" y="5686425"/>
          <p14:tracePt t="45606" x="7907338" y="5676900"/>
          <p14:tracePt t="45627" x="7907338" y="5667375"/>
          <p14:tracePt t="45651" x="7916863" y="5657850"/>
          <p14:tracePt t="45659" x="7926388" y="5657850"/>
          <p14:tracePt t="45675" x="7935913" y="5638800"/>
          <p14:tracePt t="45690" x="7935913" y="5629275"/>
          <p14:tracePt t="45691" x="7945438" y="5619750"/>
          <p14:tracePt t="45706" x="7964488" y="5600700"/>
          <p14:tracePt t="45708" x="7972425" y="5583238"/>
          <p14:tracePt t="45723" x="7972425" y="5573713"/>
          <p14:tracePt t="45724" x="7981950" y="5564188"/>
          <p14:tracePt t="45739" x="7991475" y="5554663"/>
          <p14:tracePt t="45756" x="7991475" y="5545138"/>
          <p14:tracePt t="45757" x="8001000" y="5545138"/>
          <p14:tracePt t="46323" x="8001000" y="5554663"/>
          <p14:tracePt t="46331" x="8001000" y="5573713"/>
          <p14:tracePt t="46340" x="8001000" y="5583238"/>
          <p14:tracePt t="46356" x="7991475" y="5600700"/>
          <p14:tracePt t="46411" x="7991475" y="5610225"/>
          <p14:tracePt t="47003" x="7991475" y="5600700"/>
          <p14:tracePt t="47371" x="7991475" y="5592763"/>
          <p14:tracePt t="47411" x="7991475" y="5583238"/>
          <p14:tracePt t="47443" x="7991475" y="5573713"/>
          <p14:tracePt t="47475" x="7991475" y="5564188"/>
          <p14:tracePt t="47483" x="7991475" y="5554663"/>
          <p14:tracePt t="47501" x="7991475" y="5545138"/>
          <p14:tracePt t="47508" x="7981950" y="5535613"/>
          <p14:tracePt t="47523" x="7981950" y="5526088"/>
          <p14:tracePt t="47595" x="7972425" y="5507038"/>
          <p14:tracePt t="47619" x="7964488" y="5489575"/>
          <p14:tracePt t="47627" x="7954963" y="5470525"/>
          <p14:tracePt t="47639" x="7945438" y="5470525"/>
          <p14:tracePt t="47660" x="7945438" y="5451475"/>
          <p14:tracePt t="47676" x="7935913" y="5441950"/>
          <p14:tracePt t="47715" x="7926388" y="5432425"/>
          <p14:tracePt t="47724" x="7916863" y="5422900"/>
          <p14:tracePt t="47731" x="7916863" y="5413375"/>
          <p14:tracePt t="47740" x="7907338" y="5413375"/>
          <p14:tracePt t="47755" x="7897813" y="5405438"/>
          <p14:tracePt t="47756" x="7888288" y="5395913"/>
          <p14:tracePt t="47772" x="7888288" y="5386388"/>
          <p14:tracePt t="47788" x="7878763" y="5386388"/>
          <p14:tracePt t="47789" x="7870825" y="5376863"/>
          <p14:tracePt t="47806" x="7861300" y="5367338"/>
          <p14:tracePt t="47821" x="7861300" y="5357813"/>
          <p14:tracePt t="47838" x="7851775" y="5357813"/>
          <p14:tracePt t="47915" x="7832725" y="5357813"/>
          <p14:tracePt t="47924" x="7813675" y="5348288"/>
          <p14:tracePt t="47931" x="7794625" y="5338763"/>
          <p14:tracePt t="47939" x="7785100" y="5329238"/>
          <p14:tracePt t="47963" x="7777163" y="5319713"/>
          <p14:tracePt t="48019" x="7748588" y="5319713"/>
          <p14:tracePt t="48027" x="7729538" y="5319713"/>
          <p14:tracePt t="48075" x="7710488" y="5319713"/>
          <p14:tracePt t="48083" x="7691438" y="5319713"/>
          <p14:tracePt t="48092" x="7673975" y="5319713"/>
          <p14:tracePt t="48105" x="7664450" y="5319713"/>
          <p14:tracePt t="48107" x="7645400" y="5319713"/>
          <p14:tracePt t="48121" x="7626350" y="5319713"/>
          <p14:tracePt t="48138" x="7616825" y="5319713"/>
          <p14:tracePt t="48139" x="7597775" y="5319713"/>
          <p14:tracePt t="48156" x="7580313" y="5311775"/>
          <p14:tracePt t="48203" x="7570788" y="5311775"/>
          <p14:tracePt t="48211" x="7551738" y="5311775"/>
          <p14:tracePt t="48227" x="7523163" y="5311775"/>
          <p14:tracePt t="48238" x="7513638" y="5311775"/>
          <p14:tracePt t="48255" x="7504113" y="5311775"/>
          <p14:tracePt t="48255" x="7494588" y="5319713"/>
          <p14:tracePt t="48271" x="7486650" y="5319713"/>
          <p14:tracePt t="48288" x="7477125" y="5329238"/>
          <p14:tracePt t="48305" x="7458075" y="5338763"/>
          <p14:tracePt t="48324" x="7439025" y="5348288"/>
          <p14:tracePt t="48339" x="7429500" y="5357813"/>
          <p14:tracePt t="48403" x="7419975" y="5367338"/>
          <p14:tracePt t="48419" x="7419975" y="5376863"/>
          <p14:tracePt t="48427" x="7419975" y="5386388"/>
          <p14:tracePt t="48438" x="7419975" y="5395913"/>
          <p14:tracePt t="48455" x="7419975" y="5405438"/>
          <p14:tracePt t="48471" x="7419975" y="5432425"/>
          <p14:tracePt t="48488" x="7419975" y="5451475"/>
          <p14:tracePt t="48491" x="7419975" y="5470525"/>
          <p14:tracePt t="48505" x="7429500" y="5480050"/>
          <p14:tracePt t="48507" x="7439025" y="5489575"/>
          <p14:tracePt t="48523" x="7448550" y="5499100"/>
          <p14:tracePt t="48540" x="7458075" y="5507038"/>
          <p14:tracePt t="48555" x="7467600" y="5516563"/>
          <p14:tracePt t="48571" x="7477125" y="5516563"/>
          <p14:tracePt t="48588" x="7486650" y="5526088"/>
          <p14:tracePt t="48591" x="7494588" y="5535613"/>
          <p14:tracePt t="48604" x="7504113" y="5545138"/>
          <p14:tracePt t="48606" x="7523163" y="5564188"/>
          <p14:tracePt t="48621" x="7542213" y="5564188"/>
          <p14:tracePt t="48623" x="7561263" y="5583238"/>
          <p14:tracePt t="48639" x="7580313" y="5600700"/>
          <p14:tracePt t="48654" x="7607300" y="5619750"/>
          <p14:tracePt t="48655" x="7616825" y="5629275"/>
          <p14:tracePt t="48671" x="7626350" y="5638800"/>
          <p14:tracePt t="48707" x="7635875" y="5638800"/>
          <p14:tracePt t="48715" x="7645400" y="5638800"/>
          <p14:tracePt t="48731" x="7664450" y="5638800"/>
          <p14:tracePt t="48747" x="7691438" y="5638800"/>
          <p14:tracePt t="48771" x="7700963" y="5629275"/>
          <p14:tracePt t="48787" x="7710488" y="5629275"/>
          <p14:tracePt t="48795" x="7720013" y="5629275"/>
          <p14:tracePt t="48807" x="7729538" y="5629275"/>
          <p14:tracePt t="48827" x="7739063" y="5629275"/>
          <p14:tracePt t="48837" x="7748588" y="5619750"/>
          <p14:tracePt t="48854" x="7758113" y="5610225"/>
          <p14:tracePt t="48871" x="7777163" y="5600700"/>
          <p14:tracePt t="48887" x="7794625" y="5600700"/>
          <p14:tracePt t="48888" x="7804150" y="5592763"/>
          <p14:tracePt t="48907" x="7823200" y="5592763"/>
          <p14:tracePt t="48931" x="7842250" y="5583238"/>
          <p14:tracePt t="48955" x="7842250" y="5573713"/>
          <p14:tracePt t="48971" x="7851775" y="5564188"/>
          <p14:tracePt t="48978" x="7861300" y="5564188"/>
          <p14:tracePt t="48995" x="7861300" y="5554663"/>
          <p14:tracePt t="49004" x="7870825" y="5535613"/>
          <p14:tracePt t="49035" x="7870825" y="5526088"/>
          <p14:tracePt t="49051" x="7870825" y="5516563"/>
          <p14:tracePt t="49075" x="7870825" y="5507038"/>
          <p14:tracePt t="49091" x="7878763" y="5499100"/>
          <p14:tracePt t="49107" x="7878763" y="5489575"/>
          <p14:tracePt t="49116" x="7878763" y="5480050"/>
          <p14:tracePt t="49131" x="7888288" y="5480050"/>
          <p14:tracePt t="49147" x="7888288" y="5470525"/>
          <p14:tracePt t="49155" x="7897813" y="5451475"/>
          <p14:tracePt t="49179" x="7897813" y="5432425"/>
          <p14:tracePt t="49195" x="7897813" y="5405438"/>
          <p14:tracePt t="49219" x="7897813" y="5386388"/>
          <p14:tracePt t="49243" x="7897813" y="5367338"/>
          <p14:tracePt t="49251" x="7897813" y="5357813"/>
          <p14:tracePt t="49275" x="7888288" y="5348288"/>
          <p14:tracePt t="49307" x="7878763" y="5338763"/>
          <p14:tracePt t="49315" x="7878763" y="5329238"/>
          <p14:tracePt t="49324" x="7870825" y="5319713"/>
          <p14:tracePt t="49337" x="7861300" y="5311775"/>
          <p14:tracePt t="49354" x="7851775" y="5311775"/>
          <p14:tracePt t="49355" x="7832725" y="5292725"/>
          <p14:tracePt t="49371" x="7813675" y="5283200"/>
          <p14:tracePt t="49372" x="7804150" y="5283200"/>
          <p14:tracePt t="49388" x="7785100" y="5273675"/>
          <p14:tracePt t="49451" x="7758113" y="5273675"/>
          <p14:tracePt t="49459" x="7748588" y="5273675"/>
          <p14:tracePt t="49475" x="7720013" y="5273675"/>
          <p14:tracePt t="49487" x="7700963" y="5273675"/>
          <p14:tracePt t="49505" x="7691438" y="5273675"/>
          <p14:tracePt t="49514" x="7645400" y="5264150"/>
          <p14:tracePt t="49539" x="7635875" y="5264150"/>
          <p14:tracePt t="49604" x="7626350" y="5264150"/>
          <p14:tracePt t="49611" x="7607300" y="5264150"/>
          <p14:tracePt t="49659" x="7580313" y="5264150"/>
          <p14:tracePt t="49667" x="7561263" y="5264150"/>
          <p14:tracePt t="49755" x="7542213" y="5264150"/>
          <p14:tracePt t="49763" x="7532688" y="5264150"/>
          <p14:tracePt t="49788" x="7513638" y="5273675"/>
          <p14:tracePt t="49795" x="7504113" y="5283200"/>
          <p14:tracePt t="49811" x="7494588" y="5292725"/>
          <p14:tracePt t="49835" x="7486650" y="5302250"/>
          <p14:tracePt t="49851" x="7477125" y="5311775"/>
          <p14:tracePt t="49875" x="7467600" y="5319713"/>
          <p14:tracePt t="49883" x="7458075" y="5329238"/>
          <p14:tracePt t="49899" x="7448550" y="5338763"/>
          <p14:tracePt t="49923" x="7448550" y="5348288"/>
          <p14:tracePt t="49932" x="7439025" y="5357813"/>
          <p14:tracePt t="49947" x="7439025" y="5367338"/>
          <p14:tracePt t="49963" x="7439025" y="5376863"/>
          <p14:tracePt t="49971" x="7439025" y="5395913"/>
          <p14:tracePt t="49987" x="7439025" y="5413375"/>
          <p14:tracePt t="50004" x="7439025" y="5422900"/>
          <p14:tracePt t="50020" x="7439025" y="5432425"/>
          <p14:tracePt t="50037" x="7439025" y="5461000"/>
          <p14:tracePt t="50037" x="7439025" y="5470525"/>
          <p14:tracePt t="50059" x="7448550" y="5489575"/>
          <p14:tracePt t="50070" x="7458075" y="5499100"/>
          <p14:tracePt t="50087" x="7467600" y="5499100"/>
          <p14:tracePt t="50087" x="7467600" y="5507038"/>
          <p14:tracePt t="50103" x="7486650" y="5516563"/>
          <p14:tracePt t="50104" x="7494588" y="5526088"/>
          <p14:tracePt t="50107" x="7494588" y="5535613"/>
          <p14:tracePt t="50120" x="7504113" y="5545138"/>
          <p14:tracePt t="50124" x="7513638" y="5554663"/>
          <p14:tracePt t="50141" x="7532688" y="5583238"/>
          <p14:tracePt t="50154" x="7551738" y="5592763"/>
          <p14:tracePt t="50157" x="7561263" y="5592763"/>
          <p14:tracePt t="50172" x="7570788" y="5600700"/>
          <p14:tracePt t="50187" x="7580313" y="5610225"/>
          <p14:tracePt t="50203" x="7589838" y="5619750"/>
          <p14:tracePt t="50251" x="7607300" y="5629275"/>
          <p14:tracePt t="50259" x="7626350" y="5629275"/>
          <p14:tracePt t="50270" x="7645400" y="5629275"/>
          <p14:tracePt t="50287" x="7664450" y="5638800"/>
          <p14:tracePt t="50287" x="7673975" y="5638800"/>
          <p14:tracePt t="50303" x="7700963" y="5648325"/>
          <p14:tracePt t="50304" x="7720013" y="5648325"/>
          <p14:tracePt t="50307" x="7729538" y="5648325"/>
          <p14:tracePt t="50320" x="7748588" y="5648325"/>
          <p14:tracePt t="50371" x="7758113" y="5648325"/>
          <p14:tracePt t="50403" x="7767638" y="5648325"/>
          <p14:tracePt t="50427" x="7777163" y="5648325"/>
          <p14:tracePt t="50483" x="7785100" y="5638800"/>
          <p14:tracePt t="50499" x="7785100" y="5629275"/>
          <p14:tracePt t="50515" x="7794625" y="5629275"/>
          <p14:tracePt t="50539" x="7804150" y="5619750"/>
          <p14:tracePt t="50555" x="7804150" y="5610225"/>
          <p14:tracePt t="50571" x="7804150" y="5600700"/>
          <p14:tracePt t="50603" x="7813675" y="5592763"/>
          <p14:tracePt t="50619" x="7813675" y="5583238"/>
          <p14:tracePt t="50635" x="7813675" y="5573713"/>
          <p14:tracePt t="50755" x="7813675" y="5564188"/>
          <p14:tracePt t="50763" x="7823200" y="5554663"/>
          <p14:tracePt t="50883" x="7832725" y="5545138"/>
          <p14:tracePt t="50899" x="7832725" y="5535613"/>
          <p14:tracePt t="50931" x="7832725" y="5526088"/>
          <p14:tracePt t="51043" x="7832725" y="5516563"/>
          <p14:tracePt t="51443" x="7813675" y="5516563"/>
          <p14:tracePt t="51459" x="7804150" y="5516563"/>
          <p14:tracePt t="51475" x="7794625" y="5516563"/>
          <p14:tracePt t="51484" x="7777163" y="5516563"/>
          <p14:tracePt t="51507" x="7767638" y="5516563"/>
          <p14:tracePt t="51524" x="7758113" y="5516563"/>
          <p14:tracePt t="51531" x="7748588" y="5516563"/>
          <p14:tracePt t="51539" x="7729538" y="5516563"/>
          <p14:tracePt t="51555" x="7710488" y="5516563"/>
          <p14:tracePt t="51579" x="7683500" y="5516563"/>
          <p14:tracePt t="51755" x="7691438" y="5516563"/>
          <p14:tracePt t="51763" x="7700963" y="5516563"/>
          <p14:tracePt t="51779" x="7720013" y="5516563"/>
          <p14:tracePt t="51844" x="7739063" y="5516563"/>
          <p14:tracePt t="51861" x="7758113" y="5516563"/>
          <p14:tracePt t="51867" x="7777163" y="5516563"/>
          <p14:tracePt t="51874" x="7794625" y="5516563"/>
          <p14:tracePt t="51885" x="7813675" y="5516563"/>
          <p14:tracePt t="51902" x="7842250" y="5516563"/>
          <p14:tracePt t="51902" x="7861300" y="5516563"/>
          <p14:tracePt t="51918" x="7870825" y="5516563"/>
          <p14:tracePt t="51919" x="7897813" y="5516563"/>
          <p14:tracePt t="51935" x="7916863" y="5516563"/>
          <p14:tracePt t="51936" x="7945438" y="5516563"/>
          <p14:tracePt t="51952" x="7972425" y="5507038"/>
          <p14:tracePt t="51952" x="7991475" y="5499100"/>
          <p14:tracePt t="51955" x="8020050" y="5499100"/>
          <p14:tracePt t="51968" x="8048625" y="5489575"/>
          <p14:tracePt t="51971" x="8058150" y="5489575"/>
          <p14:tracePt t="51985" x="8075613" y="5489575"/>
          <p14:tracePt t="51987" x="8094663" y="5489575"/>
          <p14:tracePt t="52019" x="8104188" y="5489575"/>
          <p14:tracePt t="52035" x="8113713" y="5489575"/>
          <p14:tracePt t="52052" x="8132763" y="5489575"/>
          <p14:tracePt t="52053" x="8151813" y="5489575"/>
          <p14:tracePt t="52068" x="8169275" y="5489575"/>
          <p14:tracePt t="52069" x="8197850" y="5499100"/>
          <p14:tracePt t="52085" x="8216900" y="5499100"/>
          <p14:tracePt t="52085" x="8255000" y="5507038"/>
          <p14:tracePt t="52102" x="8320088" y="5516563"/>
          <p14:tracePt t="52103" x="8404225" y="5545138"/>
          <p14:tracePt t="52118" x="8488363" y="5564188"/>
          <p14:tracePt t="52119" x="8591550" y="5583238"/>
          <p14:tracePt t="52135" x="8685213" y="5600700"/>
          <p14:tracePt t="52135" x="8769350" y="5610225"/>
          <p14:tracePt t="52139" x="8834438" y="5629275"/>
          <p14:tracePt t="52152" x="8891588" y="5629275"/>
          <p14:tracePt t="52169" x="8956675" y="5629275"/>
          <p14:tracePt t="52171" x="9059863" y="5610225"/>
          <p14:tracePt t="52185" x="9097963" y="5600700"/>
          <p14:tracePt t="52187" x="9134475" y="5592763"/>
          <p14:tracePt t="52202" x="9172575" y="5583238"/>
          <p14:tracePt t="52202" x="9210675" y="5583238"/>
          <p14:tracePt t="52218" x="9256713" y="5573713"/>
          <p14:tracePt t="52219" x="9294813" y="5564188"/>
          <p14:tracePt t="52235" x="9331325" y="5554663"/>
          <p14:tracePt t="52236" x="9378950" y="5545138"/>
          <p14:tracePt t="52252" x="9415463" y="5535613"/>
          <p14:tracePt t="52252" x="9453563" y="5526088"/>
          <p14:tracePt t="52268" x="9509125" y="5516563"/>
          <p14:tracePt t="52269" x="9556750" y="5499100"/>
          <p14:tracePt t="52285" x="9612313" y="5480050"/>
          <p14:tracePt t="52286" x="9688513" y="5451475"/>
          <p14:tracePt t="52302" x="9734550" y="5432425"/>
          <p14:tracePt t="52302" x="9790113" y="5413375"/>
          <p14:tracePt t="52318" x="9828213" y="5386388"/>
          <p14:tracePt t="52319" x="9866313" y="5376863"/>
          <p14:tracePt t="52335" x="9883775" y="5376863"/>
          <p14:tracePt t="52335" x="9893300" y="5367338"/>
          <p14:tracePt t="52352" x="9902825" y="5357813"/>
          <p14:tracePt t="52352" x="9902825" y="5348288"/>
          <p14:tracePt t="52355" x="9912350" y="5348288"/>
          <p14:tracePt t="52385" x="9921875" y="5348288"/>
          <p14:tracePt t="52385" x="9931400" y="5338763"/>
          <p14:tracePt t="52388" x="9950450" y="5329238"/>
          <p14:tracePt t="52401" x="9977438" y="5319713"/>
          <p14:tracePt t="52403" x="10006013" y="5311775"/>
          <p14:tracePt t="52418" x="10034588" y="5302250"/>
          <p14:tracePt t="52420" x="10071100" y="5283200"/>
          <p14:tracePt t="64379" x="9977438" y="4598988"/>
          <p14:tracePt t="64393" x="9912350" y="4618038"/>
          <p14:tracePt t="64395" x="9847263" y="4654550"/>
          <p14:tracePt t="64410" x="9772650" y="4673600"/>
          <p14:tracePt t="64411" x="9715500" y="4702175"/>
          <p14:tracePt t="64427" x="9669463" y="4721225"/>
          <p14:tracePt t="64427" x="9621838" y="4748213"/>
          <p14:tracePt t="64443" x="9585325" y="4767263"/>
          <p14:tracePt t="64444" x="9556750" y="4786313"/>
          <p14:tracePt t="64460" x="9537700" y="4795838"/>
          <p14:tracePt t="64461" x="9528175" y="4805363"/>
          <p14:tracePt t="64476" x="9518650" y="4814888"/>
          <p14:tracePt t="64477" x="9499600" y="4824413"/>
          <p14:tracePt t="64493" x="9482138" y="4833938"/>
          <p14:tracePt t="64494" x="9472613" y="4851400"/>
          <p14:tracePt t="64510" x="9453563" y="4870450"/>
          <p14:tracePt t="64510" x="9424988" y="4879975"/>
          <p14:tracePt t="64527" x="9398000" y="4899025"/>
          <p14:tracePt t="64527" x="9369425" y="4918075"/>
          <p14:tracePt t="64531" x="9350375" y="4927600"/>
          <p14:tracePt t="64543" x="9340850" y="4935538"/>
          <p14:tracePt t="64571" x="9331325" y="4935538"/>
          <p14:tracePt t="64580" x="9321800" y="4945063"/>
          <p14:tracePt t="64595" x="9312275" y="4954588"/>
          <p14:tracePt t="64691" x="9285288" y="4954588"/>
          <p14:tracePt t="64699" x="9275763" y="4954588"/>
          <p14:tracePt t="64710" x="9256713" y="4964113"/>
          <p14:tracePt t="64715" x="9237663" y="4973638"/>
          <p14:tracePt t="64726" x="9228138" y="4973638"/>
          <p14:tracePt t="64743" x="9210675" y="4973638"/>
          <p14:tracePt t="64745" x="9182100" y="4973638"/>
          <p14:tracePt t="64760" x="9163050" y="4983163"/>
          <p14:tracePt t="64760" x="9144000" y="4983163"/>
          <p14:tracePt t="64763" x="9117013" y="4983163"/>
          <p14:tracePt t="64776" x="9088438" y="4983163"/>
          <p14:tracePt t="64779" x="9059863" y="4983163"/>
          <p14:tracePt t="64793" x="9031288" y="4983163"/>
          <p14:tracePt t="64796" x="8994775" y="4983163"/>
          <p14:tracePt t="64810" x="8956675" y="4983163"/>
          <p14:tracePt t="64812" x="8910638" y="4983163"/>
          <p14:tracePt t="64826" x="8853488" y="4983163"/>
          <p14:tracePt t="64827" x="8807450" y="4983163"/>
          <p14:tracePt t="64843" x="8759825" y="4983163"/>
          <p14:tracePt t="64844" x="8723313" y="4983163"/>
          <p14:tracePt t="64860" x="8694738" y="4983163"/>
          <p14:tracePt t="64862" x="8685213" y="4983163"/>
          <p14:tracePt t="64939" x="8704263" y="4983163"/>
          <p14:tracePt t="64947" x="8713788" y="4973638"/>
          <p14:tracePt t="64960" x="8740775" y="4973638"/>
          <p14:tracePt t="64976" x="8778875" y="4964113"/>
          <p14:tracePt t="64977" x="8816975" y="4964113"/>
          <p14:tracePt t="64980" x="8863013" y="4964113"/>
          <p14:tracePt t="64993" x="8901113" y="4964113"/>
          <p14:tracePt t="64996" x="8937625" y="4964113"/>
          <p14:tracePt t="65010" x="8966200" y="4964113"/>
          <p14:tracePt t="65010" x="8994775" y="4964113"/>
          <p14:tracePt t="65027" x="9021763" y="4964113"/>
          <p14:tracePt t="65027" x="9050338" y="4964113"/>
          <p14:tracePt t="65044" x="9069388" y="4964113"/>
          <p14:tracePt t="65045" x="9097963" y="4964113"/>
          <p14:tracePt t="65060" x="9134475" y="4964113"/>
          <p14:tracePt t="65064" x="9172575" y="4964113"/>
          <p14:tracePt t="65066" x="9210675" y="4964113"/>
          <p14:tracePt t="65075" x="9237663" y="4964113"/>
          <p14:tracePt t="65092" x="9266238" y="4964113"/>
          <p14:tracePt t="65093" x="9285288" y="4964113"/>
          <p14:tracePt t="76675" x="9266238" y="4964113"/>
          <p14:tracePt t="76683" x="9237663" y="4964113"/>
          <p14:tracePt t="76691" x="9218613" y="4973638"/>
          <p14:tracePt t="76701" x="9191625" y="4973638"/>
          <p14:tracePt t="76718" x="9182100" y="4983163"/>
          <p14:tracePt t="76718" x="9153525" y="4992688"/>
          <p14:tracePt t="76734" x="9097963" y="5002213"/>
          <p14:tracePt t="76735" x="9031288" y="5011738"/>
          <p14:tracePt t="76739" x="8947150" y="5038725"/>
          <p14:tracePt t="76751" x="8853488" y="5076825"/>
          <p14:tracePt t="76755" x="8750300" y="5114925"/>
          <p14:tracePt t="76768" x="8647113" y="5132388"/>
          <p14:tracePt t="76771" x="8582025" y="5151438"/>
          <p14:tracePt t="76784" x="8526463" y="5160963"/>
          <p14:tracePt t="76788" x="8497888" y="5170488"/>
          <p14:tracePt t="76801" x="8478838" y="5180013"/>
          <p14:tracePt t="76804" x="8459788" y="5180013"/>
          <p14:tracePt t="76818" x="8442325" y="5180013"/>
          <p14:tracePt t="76834" x="8432800" y="5189538"/>
          <p14:tracePt t="76851" x="8423275" y="5189538"/>
          <p14:tracePt t="76868" x="8394700" y="5189538"/>
          <p14:tracePt t="76869" x="8375650" y="5199063"/>
          <p14:tracePt t="76884" x="8339138" y="5208588"/>
          <p14:tracePt t="76887" x="8301038" y="5218113"/>
          <p14:tracePt t="76901" x="8262938" y="5226050"/>
          <p14:tracePt t="76904" x="8226425" y="5235575"/>
          <p14:tracePt t="76918" x="8188325" y="5245100"/>
          <p14:tracePt t="76918" x="8151813" y="5254625"/>
          <p14:tracePt t="76923" x="8094663" y="5264150"/>
          <p14:tracePt t="76934" x="8048625" y="5273675"/>
          <p14:tracePt t="76951" x="7991475" y="5292725"/>
          <p14:tracePt t="76953" x="7954963" y="5311775"/>
          <p14:tracePt t="76955" x="7897813" y="5338763"/>
          <p14:tracePt t="76968" x="7842250" y="5367338"/>
          <p14:tracePt t="76970" x="7804150" y="5386388"/>
          <p14:tracePt t="76984" x="7777163" y="5395913"/>
          <p14:tracePt t="76987" x="7767638" y="5395913"/>
          <p14:tracePt t="77091" x="7748588" y="5395913"/>
          <p14:tracePt t="77099" x="7729538" y="5395913"/>
          <p14:tracePt t="77107" x="7720013" y="5395913"/>
          <p14:tracePt t="77118" x="7700963" y="5395913"/>
          <p14:tracePt t="77134" x="7673975" y="5395913"/>
          <p14:tracePt t="77135" x="7635875" y="5395913"/>
          <p14:tracePt t="77154" x="7532688" y="5367338"/>
          <p14:tracePt t="77155" x="7477125" y="5348288"/>
          <p14:tracePt t="77168" x="7439025" y="5329238"/>
          <p14:tracePt t="77171" x="7400925" y="5319713"/>
          <p14:tracePt t="77185" x="7364413" y="5311775"/>
          <p14:tracePt t="77187" x="7335838" y="5302250"/>
          <p14:tracePt t="77201" x="7316788" y="5292725"/>
          <p14:tracePt t="77204" x="7299325" y="5292725"/>
          <p14:tracePt t="77233" x="7289800" y="5292725"/>
          <p14:tracePt t="77234" x="7242175" y="5302250"/>
          <p14:tracePt t="77250" x="7205663" y="5311775"/>
          <p14:tracePt t="77250" x="7177088" y="5329238"/>
          <p14:tracePt t="77267" x="7138988" y="5338763"/>
          <p14:tracePt t="77267" x="7112000" y="5357813"/>
          <p14:tracePt t="77283" x="7083425" y="5376863"/>
          <p14:tracePt t="77284" x="7064375" y="5376863"/>
          <p14:tracePt t="77300" x="7045325" y="5386388"/>
          <p14:tracePt t="77300" x="7026275" y="5395913"/>
          <p14:tracePt t="77317" x="7016750" y="5413375"/>
          <p14:tracePt t="77333" x="7016750" y="5441950"/>
          <p14:tracePt t="77334" x="7026275" y="5461000"/>
          <p14:tracePt t="77350" x="7045325" y="5470525"/>
          <p14:tracePt t="77350" x="7073900" y="5489575"/>
          <p14:tracePt t="77367" x="7102475" y="5507038"/>
          <p14:tracePt t="77367" x="7119938" y="5526088"/>
          <p14:tracePt t="77383" x="7148513" y="5554663"/>
          <p14:tracePt t="77384" x="7177088" y="5573713"/>
          <p14:tracePt t="77400" x="7205663" y="5600700"/>
          <p14:tracePt t="77400" x="7232650" y="5619750"/>
          <p14:tracePt t="77417" x="7261225" y="5638800"/>
          <p14:tracePt t="77417" x="7289800" y="5648325"/>
          <p14:tracePt t="77418" x="7316788" y="5657850"/>
          <p14:tracePt t="77433" x="7326313" y="5657850"/>
          <p14:tracePt t="77434" x="7345363" y="5667375"/>
          <p14:tracePt t="77450" x="7373938" y="5667375"/>
          <p14:tracePt t="77467" x="7383463" y="5667375"/>
          <p14:tracePt t="77467" x="7400925" y="5667375"/>
          <p14:tracePt t="77483" x="7429500" y="5667375"/>
          <p14:tracePt t="77484" x="7458075" y="5667375"/>
          <p14:tracePt t="77500" x="7486650" y="5657850"/>
          <p14:tracePt t="77500" x="7504113" y="5657850"/>
          <p14:tracePt t="77517" x="7532688" y="5648325"/>
          <p14:tracePt t="77518" x="7561263" y="5648325"/>
          <p14:tracePt t="77534" x="7580313" y="5648325"/>
          <p14:tracePt t="77535" x="7589838" y="5648325"/>
          <p14:tracePt t="77551" x="7607300" y="5648325"/>
          <p14:tracePt t="77567" x="7616825" y="5638800"/>
          <p14:tracePt t="77584" x="7626350" y="5629275"/>
          <p14:tracePt t="77587" x="7635875" y="5619750"/>
          <p14:tracePt t="77601" x="7645400" y="5619750"/>
          <p14:tracePt t="77604" x="7664450" y="5610225"/>
          <p14:tracePt t="77617" x="7683500" y="5592763"/>
          <p14:tracePt t="77620" x="7700963" y="5564188"/>
          <p14:tracePt t="77634" x="7720013" y="5545138"/>
          <p14:tracePt t="77637" x="7739063" y="5516563"/>
          <p14:tracePt t="77651" x="7748588" y="5507038"/>
          <p14:tracePt t="77653" x="7748588" y="5480050"/>
          <p14:tracePt t="77667" x="7748588" y="5461000"/>
          <p14:tracePt t="77668" x="7748588" y="5451475"/>
          <p14:tracePt t="77687" x="7748588" y="5441950"/>
          <p14:tracePt t="77689" x="7739063" y="5422900"/>
          <p14:tracePt t="77700" x="7720013" y="5413375"/>
          <p14:tracePt t="77700" x="7710488" y="5405438"/>
          <p14:tracePt t="77717" x="7683500" y="5405438"/>
          <p14:tracePt t="77717" x="7654925" y="5386388"/>
          <p14:tracePt t="77733" x="7626350" y="5376863"/>
          <p14:tracePt t="77734" x="7607300" y="5367338"/>
          <p14:tracePt t="77750" x="7589838" y="5367338"/>
          <p14:tracePt t="77750" x="7570788" y="5367338"/>
          <p14:tracePt t="77767" x="7542213" y="5367338"/>
          <p14:tracePt t="77767" x="7532688" y="5367338"/>
          <p14:tracePt t="77783" x="7513638" y="5367338"/>
          <p14:tracePt t="77784" x="7494588" y="5367338"/>
          <p14:tracePt t="78667" x="7494588" y="5348288"/>
          <p14:tracePt t="78675" x="7504113" y="5338763"/>
          <p14:tracePt t="78684" x="7513638" y="5338763"/>
          <p14:tracePt t="78700" x="7532688" y="5329238"/>
          <p14:tracePt t="78700" x="7561263" y="5319713"/>
          <p14:tracePt t="78716" x="7580313" y="5311775"/>
          <p14:tracePt t="78717" x="7597775" y="5302250"/>
          <p14:tracePt t="78733" x="7607300" y="5292725"/>
          <p14:tracePt t="78734" x="7626350" y="5283200"/>
          <p14:tracePt t="78750" x="7645400" y="5273675"/>
          <p14:tracePt t="78750" x="7654925" y="5264150"/>
          <p14:tracePt t="78766" x="7673975" y="5235575"/>
          <p14:tracePt t="78767" x="7700963" y="5199063"/>
          <p14:tracePt t="78771" x="7748588" y="5132388"/>
          <p14:tracePt t="78783" x="7804150" y="5086350"/>
          <p14:tracePt t="78800" x="7870825" y="5038725"/>
          <p14:tracePt t="78803" x="8020050" y="4918075"/>
          <p14:tracePt t="78816" x="8094663" y="4870450"/>
          <p14:tracePt t="78833" x="8132763" y="4824413"/>
          <p14:tracePt t="78834" x="8169275" y="4786313"/>
          <p14:tracePt t="78835" x="8178800" y="4748213"/>
          <p14:tracePt t="78850" x="8178800" y="4711700"/>
          <p14:tracePt t="78851" x="8178800" y="4664075"/>
          <p14:tracePt t="78866" x="8178800" y="4618038"/>
          <p14:tracePt t="78867" x="8178800" y="4570413"/>
          <p14:tracePt t="78883" x="8178800" y="4514850"/>
          <p14:tracePt t="78884" x="8178800" y="4476750"/>
          <p14:tracePt t="78899" x="8188325" y="4449763"/>
          <p14:tracePt t="78900" x="8197850" y="4411663"/>
          <p14:tracePt t="78916" x="8207375" y="4373563"/>
          <p14:tracePt t="78917" x="8226425" y="4318000"/>
          <p14:tracePt t="78932" x="8245475" y="4262438"/>
          <p14:tracePt t="78933" x="8272463" y="4205288"/>
          <p14:tracePt t="78949" x="8291513" y="4159250"/>
          <p14:tracePt t="78950" x="8310563" y="4102100"/>
          <p14:tracePt t="78966" x="8339138" y="4046538"/>
          <p14:tracePt t="78966" x="8348663" y="3990975"/>
          <p14:tracePt t="78983" x="8356600" y="3943350"/>
          <p14:tracePt t="78983" x="8366125" y="3887788"/>
          <p14:tracePt t="78999" x="8375650" y="3840163"/>
          <p14:tracePt t="78999" x="8385175" y="3784600"/>
          <p14:tracePt t="79016" x="8394700" y="3736975"/>
          <p14:tracePt t="79016" x="8404225" y="3681413"/>
          <p14:tracePt t="79018" x="8423275" y="3624263"/>
          <p14:tracePt t="79033" x="8423275" y="3578225"/>
          <p14:tracePt t="79035" x="8423275" y="3540125"/>
          <p14:tracePt t="79049" x="8423275" y="3503613"/>
          <p14:tracePt t="79051" x="8413750" y="3475038"/>
          <p14:tracePt t="79066" x="8404225" y="3446463"/>
          <p14:tracePt t="79066" x="8394700" y="3419475"/>
          <p14:tracePt t="79082" x="8385175" y="3400425"/>
          <p14:tracePt t="79083" x="8375650" y="3381375"/>
          <p14:tracePt t="79099" x="8375650" y="3371850"/>
          <p14:tracePt t="79116" x="8375650" y="3362325"/>
          <p14:tracePt t="79116" x="8375650" y="3343275"/>
          <p14:tracePt t="79132" x="8375650" y="3325813"/>
          <p14:tracePt t="79133" x="8375650" y="3306763"/>
          <p14:tracePt t="79150" x="8375650" y="3268663"/>
          <p14:tracePt t="79166" x="8375650" y="3249613"/>
          <p14:tracePt t="79167" x="8375650" y="3232150"/>
          <p14:tracePt t="79182" x="8375650" y="3203575"/>
          <p14:tracePt t="79183" x="8375650" y="3175000"/>
          <p14:tracePt t="79199" x="8375650" y="3148013"/>
          <p14:tracePt t="79200" x="8375650" y="3128963"/>
          <p14:tracePt t="79216" x="8375650" y="3090863"/>
          <p14:tracePt t="79216" x="8385175" y="3062288"/>
          <p14:tracePt t="79232" x="8394700" y="3035300"/>
          <p14:tracePt t="79233" x="8413750" y="3006725"/>
          <p14:tracePt t="79235" x="8423275" y="2968625"/>
          <p14:tracePt t="79249" x="8432800" y="2932113"/>
          <p14:tracePt t="79251" x="8432800" y="2894013"/>
          <p14:tracePt t="79265" x="8432800" y="2867025"/>
          <p14:tracePt t="79266" x="8432800" y="2828925"/>
          <p14:tracePt t="79282" x="8432800" y="2790825"/>
          <p14:tracePt t="79283" x="8432800" y="2763838"/>
          <p14:tracePt t="79299" x="8432800" y="2744788"/>
          <p14:tracePt t="79299" x="8432800" y="2716213"/>
          <p14:tracePt t="79316" x="8432800" y="2687638"/>
          <p14:tracePt t="79316" x="8432800" y="2660650"/>
          <p14:tracePt t="79332" x="8432800" y="2651125"/>
          <p14:tracePt t="79333" x="8423275" y="2641600"/>
          <p14:tracePt t="79349" x="8413750" y="2632075"/>
          <p14:tracePt t="79366" x="8413750" y="2622550"/>
          <p14:tracePt t="79382" x="8404225" y="2622550"/>
          <p14:tracePt t="79383" x="8394700" y="2613025"/>
          <p14:tracePt t="79399" x="8385175" y="2603500"/>
          <p14:tracePt t="79400" x="8385175" y="2593975"/>
          <p14:tracePt t="79403" x="8375650" y="2593975"/>
          <p14:tracePt t="79432" x="8366125" y="2576513"/>
          <p14:tracePt t="79433" x="8356600" y="2566988"/>
          <p14:tracePt t="79449" x="8339138" y="2557463"/>
          <p14:tracePt t="79450" x="8320088" y="2547938"/>
          <p14:tracePt t="79466" x="8310563" y="2538413"/>
          <p14:tracePt t="79539" x="8301038" y="2538413"/>
          <p14:tracePt t="79547" x="8291513" y="2538413"/>
          <p14:tracePt t="79571" x="8291513" y="2557463"/>
          <p14:tracePt t="79587" x="8291513" y="2586038"/>
          <p14:tracePt t="79595" x="8291513" y="2603500"/>
          <p14:tracePt t="79603" x="8291513" y="2613025"/>
          <p14:tracePt t="79616" x="8301038" y="2632075"/>
          <p14:tracePt t="79619" x="8310563" y="2651125"/>
          <p14:tracePt t="79633" x="8320088" y="2670175"/>
          <p14:tracePt t="79636" x="8339138" y="2687638"/>
          <p14:tracePt t="79755" x="8320088" y="2679700"/>
          <p14:tracePt t="83227" x="8348663" y="2679700"/>
          <p14:tracePt t="83235" x="8423275" y="2679700"/>
          <p14:tracePt t="83246" x="8535988" y="2679700"/>
          <p14:tracePt t="83263" x="8629650" y="2679700"/>
          <p14:tracePt t="83264" x="8713788" y="2679700"/>
          <p14:tracePt t="83267" x="8788400" y="2679700"/>
          <p14:tracePt t="83280" x="8853488" y="2679700"/>
          <p14:tracePt t="83297" x="8920163" y="2679700"/>
          <p14:tracePt t="83298" x="8985250" y="2679700"/>
          <p14:tracePt t="83300" x="9069388" y="2670175"/>
          <p14:tracePt t="83313" x="9134475" y="2641600"/>
          <p14:tracePt t="83315" x="9201150" y="2632075"/>
          <p14:tracePt t="83329" x="9275763" y="2622550"/>
          <p14:tracePt t="83330" x="9340850" y="2613025"/>
          <p14:tracePt t="83346" x="9388475" y="2603500"/>
          <p14:tracePt t="83347" x="9424988" y="2593975"/>
          <p14:tracePt t="83363" x="9463088" y="2586038"/>
          <p14:tracePt t="83363" x="9491663" y="2586038"/>
          <p14:tracePt t="83379" x="9518650" y="2586038"/>
          <p14:tracePt t="83380" x="9547225" y="2586038"/>
          <p14:tracePt t="83396" x="9566275" y="2576513"/>
          <p14:tracePt t="83396" x="9585325" y="2566988"/>
          <p14:tracePt t="83412" x="9602788" y="2557463"/>
          <p14:tracePt t="83414" x="9621838" y="2547938"/>
          <p14:tracePt t="83446" x="9640888" y="2538413"/>
          <p14:tracePt t="83447" x="9669463" y="2528888"/>
          <p14:tracePt t="83451" x="9705975" y="2519363"/>
          <p14:tracePt t="83463" x="9763125" y="2509838"/>
          <p14:tracePt t="83480" x="9828213" y="2500313"/>
          <p14:tracePt t="83483" x="9959975" y="2473325"/>
          <p14:tracePt t="83496" x="10025063" y="2473325"/>
          <p14:tracePt t="83499" x="10071100" y="24733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cular-micrometer-250x250.jpg"/>
          <p:cNvPicPr>
            <a:picLocks noChangeAspect="1"/>
          </p:cNvPicPr>
          <p:nvPr/>
        </p:nvPicPr>
        <p:blipFill>
          <a:blip r:embed="rId5" cstate="print"/>
          <a:srcRect r="22083"/>
          <a:stretch>
            <a:fillRect/>
          </a:stretch>
        </p:blipFill>
        <p:spPr>
          <a:xfrm>
            <a:off x="1583928" y="2627709"/>
            <a:ext cx="1800200" cy="1728192"/>
          </a:xfrm>
          <a:prstGeom prst="rect">
            <a:avLst/>
          </a:prstGeom>
        </p:spPr>
      </p:pic>
      <p:pic>
        <p:nvPicPr>
          <p:cNvPr id="6" name="Obrázek 5" descr="New-Arrival-Microscope-Accessory-CAT-904-100-Scaleplate-C4-25-25-DIV-0-05-Net-Typ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4149" y="2555701"/>
            <a:ext cx="1800200" cy="18002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511920" y="2123653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Okulárový mikrometr – 100 dílků, celkem 1 cm</a:t>
            </a:r>
          </a:p>
        </p:txBody>
      </p:sp>
      <p:pic>
        <p:nvPicPr>
          <p:cNvPr id="8" name="Obrázek 7" descr="himehime072002-img600x450-1426131997byktja31618.jpg"/>
          <p:cNvPicPr>
            <a:picLocks noChangeAspect="1"/>
          </p:cNvPicPr>
          <p:nvPr/>
        </p:nvPicPr>
        <p:blipFill>
          <a:blip r:embed="rId7" cstate="print"/>
          <a:srcRect l="3894" r="4606" b="35106"/>
          <a:stretch>
            <a:fillRect/>
          </a:stretch>
        </p:blipFill>
        <p:spPr>
          <a:xfrm>
            <a:off x="1583928" y="5474096"/>
            <a:ext cx="3384376" cy="18002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583928" y="497004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Objektivový mikrometr – 100 dílků, celkem 1mm</a:t>
            </a:r>
          </a:p>
        </p:txBody>
      </p:sp>
      <p:pic>
        <p:nvPicPr>
          <p:cNvPr id="10" name="Obrázek 9" descr="mm-NOS1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40312" y="5618112"/>
            <a:ext cx="2895600" cy="1762125"/>
          </a:xfrm>
          <a:prstGeom prst="rect">
            <a:avLst/>
          </a:prstGeom>
        </p:spPr>
      </p:pic>
      <p:pic>
        <p:nvPicPr>
          <p:cNvPr id="11" name="Obrázek 10" descr="Capture 4.PNG"/>
          <p:cNvPicPr>
            <a:picLocks noChangeAspect="1"/>
          </p:cNvPicPr>
          <p:nvPr/>
        </p:nvPicPr>
        <p:blipFill rotWithShape="1">
          <a:blip r:embed="rId9" cstate="print"/>
          <a:srcRect l="38204" r="3132"/>
          <a:stretch/>
        </p:blipFill>
        <p:spPr>
          <a:xfrm>
            <a:off x="6984528" y="2809800"/>
            <a:ext cx="3096097" cy="1971950"/>
          </a:xfrm>
          <a:prstGeom prst="rect">
            <a:avLst/>
          </a:prstGeom>
        </p:spPr>
      </p:pic>
      <p:cxnSp>
        <p:nvCxnSpPr>
          <p:cNvPr id="13" name="Přímá spojovací šipka 12"/>
          <p:cNvCxnSpPr>
            <a:cxnSpLocks/>
          </p:cNvCxnSpPr>
          <p:nvPr/>
        </p:nvCxnSpPr>
        <p:spPr>
          <a:xfrm>
            <a:off x="5472360" y="3437359"/>
            <a:ext cx="1512168" cy="18442"/>
          </a:xfrm>
          <a:prstGeom prst="straightConnector1">
            <a:avLst/>
          </a:prstGeom>
          <a:ln w="57150">
            <a:solidFill>
              <a:srgbClr val="0D0D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>
            <a:cxnSpLocks/>
          </p:cNvCxnSpPr>
          <p:nvPr/>
        </p:nvCxnSpPr>
        <p:spPr>
          <a:xfrm flipV="1">
            <a:off x="6840512" y="4754016"/>
            <a:ext cx="360040" cy="7200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DBC54683-1868-4298-AB84-11DFBB59F3C0}"/>
              </a:ext>
            </a:extLst>
          </p:cNvPr>
          <p:cNvGrpSpPr/>
          <p:nvPr/>
        </p:nvGrpSpPr>
        <p:grpSpPr>
          <a:xfrm>
            <a:off x="1511920" y="539477"/>
            <a:ext cx="7992888" cy="1289945"/>
            <a:chOff x="1511920" y="539477"/>
            <a:chExt cx="7992888" cy="1289945"/>
          </a:xfrm>
        </p:grpSpPr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3A1908BE-2873-4454-9413-5ED06F809021}"/>
                </a:ext>
              </a:extLst>
            </p:cNvPr>
            <p:cNvSpPr txBox="1"/>
            <p:nvPr/>
          </p:nvSpPr>
          <p:spPr>
            <a:xfrm>
              <a:off x="1583928" y="696267"/>
              <a:ext cx="79208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							Počet dílků objektiv. mikrometru x 10 </a:t>
              </a:r>
            </a:p>
            <a:p>
              <a:r>
                <a:rPr lang="cs-CZ" b="1" dirty="0"/>
                <a:t>Mikrometrický koeficient </a:t>
              </a:r>
              <a:r>
                <a:rPr lang="cs-CZ" dirty="0"/>
                <a:t>= 	</a:t>
              </a:r>
              <a:endParaRPr lang="cs-CZ" strike="sngStrike" dirty="0"/>
            </a:p>
            <a:p>
              <a:r>
                <a:rPr lang="cs-CZ" dirty="0"/>
                <a:t>							Počet dílků okulár. mikrometru</a:t>
              </a:r>
            </a:p>
          </p:txBody>
        </p:sp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F7C1C3B7-2EE6-4524-B76F-46CF2957A65C}"/>
                </a:ext>
              </a:extLst>
            </p:cNvPr>
            <p:cNvCxnSpPr/>
            <p:nvPr/>
          </p:nvCxnSpPr>
          <p:spPr>
            <a:xfrm>
              <a:off x="4752280" y="1187549"/>
              <a:ext cx="36724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FA97B4CF-D54B-40E6-BA43-8476FA48CDE0}"/>
                </a:ext>
              </a:extLst>
            </p:cNvPr>
            <p:cNvSpPr/>
            <p:nvPr/>
          </p:nvSpPr>
          <p:spPr>
            <a:xfrm>
              <a:off x="1511920" y="539477"/>
              <a:ext cx="7344816" cy="1289945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CAA6B57-8CF5-4446-A126-D31F67771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123"/>
    </mc:Choice>
    <mc:Fallback>
      <p:transition spd="slow" advTm="9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5" x="2043113" y="19050"/>
          <p14:tracePt t="1868" x="2043113" y="28575"/>
          <p14:tracePt t="1964" x="2043113" y="38100"/>
          <p14:tracePt t="1979" x="2033588" y="47625"/>
          <p14:tracePt t="1988" x="2033588" y="55563"/>
          <p14:tracePt t="1996" x="2024063" y="65088"/>
          <p14:tracePt t="2007" x="2005013" y="65088"/>
          <p14:tracePt t="2012" x="2005013" y="74613"/>
          <p14:tracePt t="2024" x="1995488" y="84138"/>
          <p14:tracePt t="2041" x="1985963" y="84138"/>
          <p14:tracePt t="2043" x="1957388" y="112713"/>
          <p14:tracePt t="2057" x="1949450" y="131763"/>
          <p14:tracePt t="2074" x="1930400" y="149225"/>
          <p14:tracePt t="2074" x="1920875" y="177800"/>
          <p14:tracePt t="2075" x="1901825" y="187325"/>
          <p14:tracePt t="2090" x="1892300" y="215900"/>
          <p14:tracePt t="2091" x="1882775" y="234950"/>
          <p14:tracePt t="2107" x="1882775" y="252413"/>
          <p14:tracePt t="2108" x="1873250" y="252413"/>
          <p14:tracePt t="2124" x="1863725" y="261938"/>
          <p14:tracePt t="2125" x="1855788" y="271463"/>
          <p14:tracePt t="2140" x="1846263" y="280988"/>
          <p14:tracePt t="2141" x="1836738" y="280988"/>
          <p14:tracePt t="2159" x="1817688" y="290513"/>
          <p14:tracePt t="2174" x="1808163" y="300038"/>
          <p14:tracePt t="2175" x="1789113" y="309563"/>
          <p14:tracePt t="2190" x="1770063" y="319088"/>
          <p14:tracePt t="2191" x="1752600" y="328613"/>
          <p14:tracePt t="2207" x="1743075" y="336550"/>
          <p14:tracePt t="2208" x="1724025" y="346075"/>
          <p14:tracePt t="2212" x="1704975" y="365125"/>
          <p14:tracePt t="2224" x="1695450" y="384175"/>
          <p14:tracePt t="2240" x="1676400" y="403225"/>
          <p14:tracePt t="2243" x="1668463" y="422275"/>
          <p14:tracePt t="2257" x="1649413" y="430213"/>
          <p14:tracePt t="2257" x="1630363" y="449263"/>
          <p14:tracePt t="2261" x="1620838" y="468313"/>
          <p14:tracePt t="2274" x="1601788" y="487363"/>
          <p14:tracePt t="2276" x="1592263" y="506413"/>
          <p14:tracePt t="2293" x="1582738" y="515938"/>
          <p14:tracePt t="2309" x="1574800" y="533400"/>
          <p14:tracePt t="2333" x="1574800" y="571500"/>
          <p14:tracePt t="2340" x="1574800" y="590550"/>
          <p14:tracePt t="2357" x="1574800" y="600075"/>
          <p14:tracePt t="2359" x="1574800" y="617538"/>
          <p14:tracePt t="2374" x="1574800" y="636588"/>
          <p14:tracePt t="2376" x="1574800" y="646113"/>
          <p14:tracePt t="2390" x="1574800" y="665163"/>
          <p14:tracePt t="2407" x="1574800" y="674688"/>
          <p14:tracePt t="2407" x="1574800" y="720725"/>
          <p14:tracePt t="2423" x="1574800" y="749300"/>
          <p14:tracePt t="2424" x="1574800" y="768350"/>
          <p14:tracePt t="2440" x="1574800" y="804863"/>
          <p14:tracePt t="2442" x="1574800" y="842963"/>
          <p14:tracePt t="2457" x="1574800" y="881063"/>
          <p14:tracePt t="2458" x="1555750" y="927100"/>
          <p14:tracePt t="2474" x="1536700" y="984250"/>
          <p14:tracePt t="2474" x="1508125" y="1039813"/>
          <p14:tracePt t="2478" x="1498600" y="1085850"/>
          <p14:tracePt t="2490" x="1489075" y="1143000"/>
          <p14:tracePt t="2491" x="1489075" y="1179513"/>
          <p14:tracePt t="2507" x="1489075" y="1227138"/>
          <p14:tracePt t="2508" x="1489075" y="1265238"/>
          <p14:tracePt t="2523" x="1489075" y="1292225"/>
          <p14:tracePt t="2525" x="1489075" y="1330325"/>
          <p14:tracePt t="2540" x="1489075" y="1366838"/>
          <p14:tracePt t="2541" x="1498600" y="1404938"/>
          <p14:tracePt t="2556" x="1508125" y="1433513"/>
          <p14:tracePt t="2558" x="1508125" y="1470025"/>
          <p14:tracePt t="2573" x="1517650" y="1498600"/>
          <p14:tracePt t="2590" x="1527175" y="1517650"/>
          <p14:tracePt t="2590" x="1546225" y="1563688"/>
          <p14:tracePt t="2606" x="1546225" y="1582738"/>
          <p14:tracePt t="2607" x="1565275" y="1611313"/>
          <p14:tracePt t="2623" x="1582738" y="1620838"/>
          <p14:tracePt t="2623" x="1592263" y="1647825"/>
          <p14:tracePt t="2640" x="1611313" y="1666875"/>
          <p14:tracePt t="2640" x="1630363" y="1695450"/>
          <p14:tracePt t="2656" x="1649413" y="1714500"/>
          <p14:tracePt t="2657" x="1668463" y="1733550"/>
          <p14:tracePt t="2673" x="1676400" y="1733550"/>
          <p14:tracePt t="2673" x="1685925" y="1741488"/>
          <p14:tracePt t="2675" x="1704975" y="1751013"/>
          <p14:tracePt t="2690" x="1714500" y="1751013"/>
          <p14:tracePt t="2691" x="1733550" y="1751013"/>
          <p14:tracePt t="2706" x="1762125" y="1751013"/>
          <p14:tracePt t="2708" x="1779588" y="1760538"/>
          <p14:tracePt t="2723" x="1836738" y="1770063"/>
          <p14:tracePt t="2725" x="1882775" y="1779588"/>
          <p14:tracePt t="2740" x="1939925" y="1789113"/>
          <p14:tracePt t="2740" x="2005013" y="1817688"/>
          <p14:tracePt t="2756" x="2079625" y="1844675"/>
          <p14:tracePt t="2756" x="2146300" y="1873250"/>
          <p14:tracePt t="2773" x="2211388" y="1882775"/>
          <p14:tracePt t="2774" x="2276475" y="1892300"/>
          <p14:tracePt t="2789" x="2333625" y="1901825"/>
          <p14:tracePt t="2791" x="2379663" y="1901825"/>
          <p14:tracePt t="2806" x="2444750" y="1901825"/>
          <p14:tracePt t="2808" x="2511425" y="1901825"/>
          <p14:tracePt t="2823" x="2605088" y="1901825"/>
          <p14:tracePt t="2824" x="2708275" y="1901825"/>
          <p14:tracePt t="2839" x="2819400" y="1901825"/>
          <p14:tracePt t="2841" x="2932113" y="1901825"/>
          <p14:tracePt t="2856" x="3054350" y="1901825"/>
          <p14:tracePt t="2857" x="3167063" y="1901825"/>
          <p14:tracePt t="2873" x="3297238" y="1901825"/>
          <p14:tracePt t="2874" x="3409950" y="1901825"/>
          <p14:tracePt t="2889" x="3522663" y="1901825"/>
          <p14:tracePt t="2891" x="3700463" y="1901825"/>
          <p14:tracePt t="2906" x="3757613" y="1901825"/>
          <p14:tracePt t="2907" x="3822700" y="1901825"/>
          <p14:tracePt t="2923" x="3897313" y="1920875"/>
          <p14:tracePt t="2925" x="3962400" y="1928813"/>
          <p14:tracePt t="2939" x="4048125" y="1938338"/>
          <p14:tracePt t="2941" x="4122738" y="1947863"/>
          <p14:tracePt t="2956" x="4225925" y="1947863"/>
          <p14:tracePt t="2957" x="4319588" y="1947863"/>
          <p14:tracePt t="2973" x="4432300" y="1947863"/>
          <p14:tracePt t="2974" x="4543425" y="1947863"/>
          <p14:tracePt t="2989" x="4665663" y="1947863"/>
          <p14:tracePt t="2990" x="4797425" y="1947863"/>
          <p14:tracePt t="3006" x="4927600" y="1947863"/>
          <p14:tracePt t="3007" x="5040313" y="1947863"/>
          <p14:tracePt t="3023" x="5143500" y="1947863"/>
          <p14:tracePt t="3023" x="5256213" y="1947863"/>
          <p14:tracePt t="3039" x="5368925" y="1947863"/>
          <p14:tracePt t="3041" x="5453063" y="1966913"/>
          <p14:tracePt t="3043" x="5556250" y="1976438"/>
          <p14:tracePt t="3056" x="5649913" y="2005013"/>
          <p14:tracePt t="3059" x="5753100" y="2014538"/>
          <p14:tracePt t="3073" x="5837238" y="2032000"/>
          <p14:tracePt t="3089" x="5911850" y="2051050"/>
          <p14:tracePt t="3090" x="6015038" y="2051050"/>
          <p14:tracePt t="3106" x="6108700" y="2051050"/>
          <p14:tracePt t="3106" x="6221413" y="2051050"/>
          <p14:tracePt t="3107" x="6334125" y="2051050"/>
          <p14:tracePt t="3122" x="6445250" y="2051050"/>
          <p14:tracePt t="3123" x="6557963" y="2051050"/>
          <p14:tracePt t="3139" x="6670675" y="2051050"/>
          <p14:tracePt t="3140" x="6764338" y="2060575"/>
          <p14:tracePt t="3157" x="6989763" y="2098675"/>
          <p14:tracePt t="3173" x="7112000" y="2125663"/>
          <p14:tracePt t="3173" x="7223125" y="2135188"/>
          <p14:tracePt t="3189" x="7316788" y="2163763"/>
          <p14:tracePt t="3190" x="7419975" y="2173288"/>
          <p14:tracePt t="3206" x="7513638" y="2173288"/>
          <p14:tracePt t="3207" x="7607300" y="2173288"/>
          <p14:tracePt t="3222" x="7720013" y="2173288"/>
          <p14:tracePt t="3223" x="7823200" y="2173288"/>
          <p14:tracePt t="3239" x="7897813" y="2173288"/>
          <p14:tracePt t="3240" x="7991475" y="2173288"/>
          <p14:tracePt t="3256" x="8075613" y="2173288"/>
          <p14:tracePt t="3256" x="8161338" y="2173288"/>
          <p14:tracePt t="3272" x="8226425" y="2173288"/>
          <p14:tracePt t="3273" x="8291513" y="2173288"/>
          <p14:tracePt t="3289" x="8339138" y="2173288"/>
          <p14:tracePt t="3289" x="8385175" y="2173288"/>
          <p14:tracePt t="3291" x="8423275" y="2173288"/>
          <p14:tracePt t="3306" x="8459788" y="2163763"/>
          <p14:tracePt t="3308" x="8497888" y="2154238"/>
          <p14:tracePt t="3322" x="8535988" y="2135188"/>
          <p14:tracePt t="3323" x="8562975" y="2125663"/>
          <p14:tracePt t="3339" x="8591550" y="2108200"/>
          <p14:tracePt t="3341" x="8620125" y="2098675"/>
          <p14:tracePt t="3356" x="8647113" y="2079625"/>
          <p14:tracePt t="3357" x="8656638" y="2070100"/>
          <p14:tracePt t="3372" x="8675688" y="2060575"/>
          <p14:tracePt t="3374" x="8694738" y="2060575"/>
          <p14:tracePt t="3389" x="8704263" y="2051050"/>
          <p14:tracePt t="3406" x="8713788" y="2041525"/>
          <p14:tracePt t="3422" x="8723313" y="2041525"/>
          <p14:tracePt t="3439" x="8740775" y="2032000"/>
          <p14:tracePt t="3440" x="8769350" y="2022475"/>
          <p14:tracePt t="3456" x="8797925" y="2014538"/>
          <p14:tracePt t="3457" x="8834438" y="2005013"/>
          <p14:tracePt t="3473" x="8872538" y="1995488"/>
          <p14:tracePt t="3489" x="8928100" y="1976438"/>
          <p14:tracePt t="3490" x="8947150" y="1966913"/>
          <p14:tracePt t="3492" x="8975725" y="1957388"/>
          <p14:tracePt t="5899" x="8985250" y="1947863"/>
          <p14:tracePt t="6156" x="8985250" y="1928813"/>
          <p14:tracePt t="6163" x="8975725" y="1928813"/>
          <p14:tracePt t="6172" x="8975725" y="1920875"/>
          <p14:tracePt t="6189" x="8975725" y="1911350"/>
          <p14:tracePt t="6204" x="8975725" y="1901825"/>
          <p14:tracePt t="6205" x="8966200" y="1892300"/>
          <p14:tracePt t="6221" x="8956675" y="1882775"/>
          <p14:tracePt t="6238" x="8947150" y="1873250"/>
          <p14:tracePt t="6254" x="8937625" y="1863725"/>
          <p14:tracePt t="6256" x="8928100" y="1844675"/>
          <p14:tracePt t="6259" x="8910638" y="1835150"/>
          <p14:tracePt t="6271" x="8901113" y="1817688"/>
          <p14:tracePt t="6288" x="8872538" y="1798638"/>
          <p14:tracePt t="6291" x="8816975" y="1741488"/>
          <p14:tracePt t="6304" x="8797925" y="1714500"/>
          <p14:tracePt t="6308" x="8769350" y="1685925"/>
          <p14:tracePt t="6321" x="8740775" y="1657350"/>
          <p14:tracePt t="6325" x="8694738" y="1611313"/>
          <p14:tracePt t="6338" x="8656638" y="1573213"/>
          <p14:tracePt t="6341" x="8601075" y="1536700"/>
          <p14:tracePt t="6359" x="8516938" y="1479550"/>
          <p14:tracePt t="6363" x="8469313" y="1443038"/>
          <p14:tracePt t="6372" x="8432800" y="1423988"/>
          <p14:tracePt t="6388" x="8404225" y="1395413"/>
          <p14:tracePt t="6391" x="8375650" y="1376363"/>
          <p14:tracePt t="6404" x="8348663" y="1349375"/>
          <p14:tracePt t="6407" x="8320088" y="1320800"/>
          <p14:tracePt t="6421" x="8301038" y="1301750"/>
          <p14:tracePt t="6423" x="8272463" y="1292225"/>
          <p14:tracePt t="6437" x="8245475" y="1273175"/>
          <p14:tracePt t="6440" x="8216900" y="1255713"/>
          <p14:tracePt t="6454" x="8188325" y="1236663"/>
          <p14:tracePt t="6457" x="8151813" y="1217613"/>
          <p14:tracePt t="6471" x="8123238" y="1198563"/>
          <p14:tracePt t="6474" x="8094663" y="1179513"/>
          <p14:tracePt t="6476" x="8067675" y="1152525"/>
          <p14:tracePt t="6488" x="8039100" y="1123950"/>
          <p14:tracePt t="6504" x="8010525" y="1095375"/>
          <p14:tracePt t="6505" x="7972425" y="1068388"/>
          <p14:tracePt t="6509" x="7926388" y="1020763"/>
          <p14:tracePt t="6521" x="7888288" y="992188"/>
          <p14:tracePt t="6524" x="7842250" y="955675"/>
          <p14:tracePt t="6537" x="7804150" y="927100"/>
          <p14:tracePt t="6553" x="7758113" y="898525"/>
          <p14:tracePt t="6554" x="7720013" y="862013"/>
          <p14:tracePt t="6570" x="7673975" y="823913"/>
          <p14:tracePt t="6571" x="7580313" y="758825"/>
          <p14:tracePt t="6587" x="7523163" y="720725"/>
          <p14:tracePt t="6587" x="7467600" y="703263"/>
          <p14:tracePt t="6603" x="7410450" y="684213"/>
          <p14:tracePt t="6604" x="7364413" y="655638"/>
          <p14:tracePt t="6620" x="7289800" y="646113"/>
          <p14:tracePt t="6620" x="7242175" y="636588"/>
          <p14:tracePt t="6637" x="7177088" y="627063"/>
          <p14:tracePt t="6637" x="7102475" y="600075"/>
          <p14:tracePt t="6653" x="7035800" y="581025"/>
          <p14:tracePt t="6654" x="6970713" y="552450"/>
          <p14:tracePt t="6670" x="6896100" y="533400"/>
          <p14:tracePt t="6670" x="6838950" y="496888"/>
          <p14:tracePt t="6686" x="6773863" y="477838"/>
          <p14:tracePt t="6687" x="6718300" y="458788"/>
          <p14:tracePt t="6703" x="6661150" y="430213"/>
          <p14:tracePt t="6704" x="6596063" y="422275"/>
          <p14:tracePt t="6720" x="6530975" y="412750"/>
          <p14:tracePt t="6720" x="6464300" y="403225"/>
          <p14:tracePt t="6736" x="6389688" y="374650"/>
          <p14:tracePt t="6737" x="6315075" y="365125"/>
          <p14:tracePt t="6753" x="6230938" y="336550"/>
          <p14:tracePt t="6754" x="6146800" y="328613"/>
          <p14:tracePt t="6770" x="6062663" y="319088"/>
          <p14:tracePt t="6770" x="5976938" y="309563"/>
          <p14:tracePt t="6771" x="5892800" y="290513"/>
          <p14:tracePt t="6786" x="5818188" y="290513"/>
          <p14:tracePt t="6788" x="5753100" y="290513"/>
          <p14:tracePt t="6803" x="5686425" y="290513"/>
          <p14:tracePt t="6804" x="5621338" y="290513"/>
          <p14:tracePt t="6820" x="5537200" y="290513"/>
          <p14:tracePt t="6820" x="5472113" y="290513"/>
          <p14:tracePt t="6837" x="5405438" y="290513"/>
          <p14:tracePt t="6838" x="5340350" y="290513"/>
          <p14:tracePt t="6854" x="5302250" y="290513"/>
          <p14:tracePt t="6855" x="5275263" y="300038"/>
          <p14:tracePt t="6870" x="5237163" y="300038"/>
          <p14:tracePt t="6871" x="5208588" y="309563"/>
          <p14:tracePt t="6887" x="5172075" y="319088"/>
          <p14:tracePt t="6888" x="5143500" y="328613"/>
          <p14:tracePt t="6904" x="5114925" y="346075"/>
          <p14:tracePt t="6904" x="5097463" y="365125"/>
          <p14:tracePt t="6908" x="5078413" y="384175"/>
          <p14:tracePt t="6920" x="5030788" y="412750"/>
          <p14:tracePt t="6923" x="5011738" y="430213"/>
          <p14:tracePt t="6937" x="4984750" y="458788"/>
          <p14:tracePt t="6939" x="4937125" y="487363"/>
          <p14:tracePt t="6954" x="4910138" y="506413"/>
          <p14:tracePt t="6957" x="4881563" y="533400"/>
          <p14:tracePt t="6970" x="4862513" y="561975"/>
          <p14:tracePt t="6973" x="4862513" y="581025"/>
          <p14:tracePt t="6987" x="4862513" y="600075"/>
          <p14:tracePt t="6988" x="4862513" y="627063"/>
          <p14:tracePt t="7004" x="4862513" y="655638"/>
          <p14:tracePt t="7006" x="4862513" y="684213"/>
          <p14:tracePt t="7020" x="4862513" y="703263"/>
          <p14:tracePt t="7022" x="4862513" y="730250"/>
          <p14:tracePt t="7037" x="4872038" y="768350"/>
          <p14:tracePt t="7039" x="4881563" y="796925"/>
          <p14:tracePt t="7054" x="4891088" y="823913"/>
          <p14:tracePt t="7056" x="4900613" y="852488"/>
          <p14:tracePt t="7071" x="4910138" y="871538"/>
          <p14:tracePt t="7075" x="4946650" y="917575"/>
          <p14:tracePt t="7087" x="4975225" y="936625"/>
          <p14:tracePt t="7091" x="5011738" y="955675"/>
          <p14:tracePt t="7103" x="5068888" y="974725"/>
          <p14:tracePt t="7120" x="5124450" y="1011238"/>
          <p14:tracePt t="7121" x="5191125" y="1030288"/>
          <p14:tracePt t="7136" x="5256213" y="1049338"/>
          <p14:tracePt t="7138" x="5330825" y="1068388"/>
          <p14:tracePt t="7153" x="5395913" y="1077913"/>
          <p14:tracePt t="7155" x="5443538" y="1085850"/>
          <p14:tracePt t="7155" x="5499100" y="1085850"/>
          <p14:tracePt t="7173" x="5592763" y="1085850"/>
          <p14:tracePt t="7187" x="5640388" y="1085850"/>
          <p14:tracePt t="7188" x="5695950" y="1085850"/>
          <p14:tracePt t="7203" x="5743575" y="1085850"/>
          <p14:tracePt t="7220" x="5789613" y="1085850"/>
          <p14:tracePt t="7221" x="5892800" y="1085850"/>
          <p14:tracePt t="7236" x="5940425" y="1085850"/>
          <p14:tracePt t="7237" x="5986463" y="1085850"/>
          <p14:tracePt t="7253" x="6043613" y="1085850"/>
          <p14:tracePt t="7253" x="6108700" y="1085850"/>
          <p14:tracePt t="7270" x="6164263" y="1085850"/>
          <p14:tracePt t="7270" x="6249988" y="1085850"/>
          <p14:tracePt t="7286" x="6334125" y="1085850"/>
          <p14:tracePt t="7287" x="6408738" y="1085850"/>
          <p14:tracePt t="7303" x="6492875" y="1085850"/>
          <p14:tracePt t="7303" x="6557963" y="1085850"/>
          <p14:tracePt t="7320" x="6605588" y="1085850"/>
          <p14:tracePt t="7320" x="6651625" y="1085850"/>
          <p14:tracePt t="7336" x="6689725" y="1085850"/>
          <p14:tracePt t="7337" x="6735763" y="1085850"/>
          <p14:tracePt t="7353" x="6792913" y="1085850"/>
          <p14:tracePt t="7354" x="6838950" y="1085850"/>
          <p14:tracePt t="7356" x="6905625" y="1085850"/>
          <p14:tracePt t="7370" x="6970713" y="1085850"/>
          <p14:tracePt t="7372" x="7035800" y="1085850"/>
          <p14:tracePt t="7386" x="7102475" y="1085850"/>
          <p14:tracePt t="7388" x="7167563" y="1085850"/>
          <p14:tracePt t="7403" x="7232650" y="1085850"/>
          <p14:tracePt t="7404" x="7299325" y="1085850"/>
          <p14:tracePt t="7420" x="7354888" y="1085850"/>
          <p14:tracePt t="7420" x="7419975" y="1085850"/>
          <p14:tracePt t="7436" x="7477125" y="1085850"/>
          <p14:tracePt t="7437" x="7542213" y="1085850"/>
          <p14:tracePt t="7453" x="7607300" y="1085850"/>
          <p14:tracePt t="7454" x="7673975" y="1085850"/>
          <p14:tracePt t="7470" x="7729538" y="1085850"/>
          <p14:tracePt t="7486" x="7794625" y="1085850"/>
          <p14:tracePt t="7486" x="7916863" y="1085850"/>
          <p14:tracePt t="7503" x="7964488" y="1085850"/>
          <p14:tracePt t="7504" x="8020050" y="1077913"/>
          <p14:tracePt t="7520" x="8058150" y="1077913"/>
          <p14:tracePt t="7522" x="8094663" y="1068388"/>
          <p14:tracePt t="7524" x="8113713" y="1068388"/>
          <p14:tracePt t="7536" x="8142288" y="1058863"/>
          <p14:tracePt t="7553" x="8169275" y="1058863"/>
          <p14:tracePt t="7553" x="8188325" y="1049338"/>
          <p14:tracePt t="7555" x="8207375" y="1049338"/>
          <p14:tracePt t="7570" x="8245475" y="1039813"/>
          <p14:tracePt t="7571" x="8272463" y="1030288"/>
          <p14:tracePt t="7586" x="8301038" y="1030288"/>
          <p14:tracePt t="7588" x="8329613" y="1020763"/>
          <p14:tracePt t="7603" x="8339138" y="1011238"/>
          <p14:tracePt t="7603" x="8356600" y="1001713"/>
          <p14:tracePt t="7619" x="8366125" y="984250"/>
          <p14:tracePt t="7621" x="8375650" y="965200"/>
          <p14:tracePt t="7636" x="8375650" y="946150"/>
          <p14:tracePt t="7637" x="8375650" y="917575"/>
          <p14:tracePt t="7653" x="8375650" y="890588"/>
          <p14:tracePt t="7654" x="8375650" y="862013"/>
          <p14:tracePt t="7669" x="8375650" y="852488"/>
          <p14:tracePt t="7671" x="8375650" y="833438"/>
          <p14:tracePt t="7686" x="8375650" y="814388"/>
          <p14:tracePt t="7687" x="8375650" y="804863"/>
          <p14:tracePt t="7703" x="8375650" y="796925"/>
          <p14:tracePt t="7719" x="8375650" y="787400"/>
          <p14:tracePt t="7721" x="8366125" y="777875"/>
          <p14:tracePt t="7736" x="8366125" y="758825"/>
          <p14:tracePt t="7753" x="8356600" y="749300"/>
          <p14:tracePt t="7769" x="8329613" y="730250"/>
          <p14:tracePt t="7770" x="8320088" y="720725"/>
          <p14:tracePt t="7772" x="8301038" y="703263"/>
          <p14:tracePt t="7786" x="8281988" y="693738"/>
          <p14:tracePt t="7788" x="8262938" y="684213"/>
          <p14:tracePt t="7803" x="8255000" y="674688"/>
          <p14:tracePt t="7820" x="8245475" y="665163"/>
          <p14:tracePt t="8395" x="8255000" y="674688"/>
          <p14:tracePt t="8404" x="8272463" y="684213"/>
          <p14:tracePt t="8420" x="8281988" y="684213"/>
          <p14:tracePt t="8427" x="8281988" y="693738"/>
          <p14:tracePt t="8443" x="8310563" y="693738"/>
          <p14:tracePt t="8453" x="8329613" y="703263"/>
          <p14:tracePt t="8469" x="8339138" y="703263"/>
          <p14:tracePt t="8471" x="8356600" y="703263"/>
          <p14:tracePt t="8486" x="8366125" y="703263"/>
          <p14:tracePt t="8503" x="8375650" y="703263"/>
          <p14:tracePt t="8519" x="8385175" y="703263"/>
          <p14:tracePt t="8555" x="8385175" y="693738"/>
          <p14:tracePt t="8571" x="8356600" y="684213"/>
          <p14:tracePt t="8587" x="8339138" y="684213"/>
          <p14:tracePt t="8595" x="8320088" y="684213"/>
          <p14:tracePt t="8611" x="8291513" y="684213"/>
          <p14:tracePt t="8619" x="8272463" y="684213"/>
          <p14:tracePt t="8636" x="8262938" y="703263"/>
          <p14:tracePt t="8652" x="8255000" y="730250"/>
          <p14:tracePt t="8652" x="8245475" y="768350"/>
          <p14:tracePt t="8669" x="8235950" y="796925"/>
          <p14:tracePt t="8669" x="8226425" y="852488"/>
          <p14:tracePt t="8685" x="8216900" y="908050"/>
          <p14:tracePt t="8686" x="8207375" y="955675"/>
          <p14:tracePt t="8702" x="8197850" y="1011238"/>
          <p14:tracePt t="8703" x="8197850" y="1049338"/>
          <p14:tracePt t="8718" x="8197850" y="1077913"/>
          <p14:tracePt t="8719" x="8207375" y="1114425"/>
          <p14:tracePt t="8735" x="8216900" y="1143000"/>
          <p14:tracePt t="8736" x="8235950" y="1162050"/>
          <p14:tracePt t="8752" x="8255000" y="1171575"/>
          <p14:tracePt t="8752" x="8272463" y="1171575"/>
          <p14:tracePt t="8755" x="8291513" y="1171575"/>
          <p14:tracePt t="8769" x="8320088" y="1162050"/>
          <p14:tracePt t="8785" x="8348663" y="1152525"/>
          <p14:tracePt t="8787" x="8375650" y="1133475"/>
          <p14:tracePt t="8802" x="8404225" y="1104900"/>
          <p14:tracePt t="8802" x="8423275" y="1077913"/>
          <p14:tracePt t="8803" x="8432800" y="1058863"/>
          <p14:tracePt t="8819" x="8450263" y="1030288"/>
          <p14:tracePt t="8819" x="8459788" y="1001713"/>
          <p14:tracePt t="8835" x="8469313" y="974725"/>
          <p14:tracePt t="8836" x="8469313" y="946150"/>
          <p14:tracePt t="8852" x="8469313" y="936625"/>
          <p14:tracePt t="8852" x="8469313" y="917575"/>
          <p14:tracePt t="8923" x="8469313" y="936625"/>
          <p14:tracePt t="8931" x="8469313" y="946150"/>
          <p14:tracePt t="8940" x="8469313" y="955675"/>
          <p14:tracePt t="8953" x="8478838" y="974725"/>
          <p14:tracePt t="8956" x="8497888" y="984250"/>
          <p14:tracePt t="8969" x="8507413" y="984250"/>
          <p14:tracePt t="8973" x="8516938" y="1001713"/>
          <p14:tracePt t="8986" x="8526463" y="1011238"/>
          <p14:tracePt t="8989" x="8535988" y="1011238"/>
          <p14:tracePt t="9002" x="8535988" y="1020763"/>
          <p14:tracePt t="9019" x="8543925" y="1030288"/>
          <p14:tracePt t="9036" x="8543925" y="1039813"/>
          <p14:tracePt t="9039" x="8543925" y="1058863"/>
          <p14:tracePt t="9052" x="8553450" y="1085850"/>
          <p14:tracePt t="9069" x="8553450" y="1104900"/>
          <p14:tracePt t="9086" x="8553450" y="1114425"/>
          <p14:tracePt t="9086" x="8572500" y="1143000"/>
          <p14:tracePt t="9102" x="8572500" y="1152525"/>
          <p14:tracePt t="9119" x="8582025" y="1162050"/>
          <p14:tracePt t="9120" x="8591550" y="1171575"/>
          <p14:tracePt t="9136" x="8601075" y="1171575"/>
          <p14:tracePt t="9140" x="8601075" y="1179513"/>
          <p14:tracePt t="9158" x="8610600" y="1189038"/>
          <p14:tracePt t="9169" x="8620125" y="1189038"/>
          <p14:tracePt t="9411" x="8610600" y="1189038"/>
          <p14:tracePt t="9419" x="8591550" y="1189038"/>
          <p14:tracePt t="9427" x="8572500" y="1198563"/>
          <p14:tracePt t="9436" x="8562975" y="1198563"/>
          <p14:tracePt t="9452" x="8535988" y="1208088"/>
          <p14:tracePt t="9453" x="8497888" y="1217613"/>
          <p14:tracePt t="9469" x="8459788" y="1227138"/>
          <p14:tracePt t="9470" x="8423275" y="1227138"/>
          <p14:tracePt t="9485" x="8385175" y="1227138"/>
          <p14:tracePt t="9486" x="8348663" y="1227138"/>
          <p14:tracePt t="9502" x="8320088" y="1227138"/>
          <p14:tracePt t="9503" x="8291513" y="1227138"/>
          <p14:tracePt t="9519" x="8262938" y="1227138"/>
          <p14:tracePt t="9520" x="8235950" y="1227138"/>
          <p14:tracePt t="9523" x="8216900" y="1227138"/>
          <p14:tracePt t="9536" x="8178800" y="1227138"/>
          <p14:tracePt t="9554" x="8142288" y="1227138"/>
          <p14:tracePt t="9555" x="8113713" y="1236663"/>
          <p14:tracePt t="9568" x="8075613" y="1236663"/>
          <p14:tracePt t="9568" x="8039100" y="1246188"/>
          <p14:tracePt t="9585" x="8001000" y="1255713"/>
          <p14:tracePt t="9585" x="7972425" y="1255713"/>
          <p14:tracePt t="9587" x="7926388" y="1255713"/>
          <p14:tracePt t="9601" x="7870825" y="1255713"/>
          <p14:tracePt t="9603" x="7823200" y="1255713"/>
          <p14:tracePt t="9618" x="7777163" y="1255713"/>
          <p14:tracePt t="9619" x="7710488" y="1255713"/>
          <p14:tracePt t="9635" x="7645400" y="1255713"/>
          <p14:tracePt t="9636" x="7561263" y="1255713"/>
          <p14:tracePt t="9651" x="7494588" y="1255713"/>
          <p14:tracePt t="9653" x="7429500" y="1255713"/>
          <p14:tracePt t="9668" x="7364413" y="1255713"/>
          <p14:tracePt t="9669" x="7299325" y="1255713"/>
          <p14:tracePt t="9685" x="7251700" y="1255713"/>
          <p14:tracePt t="9686" x="7186613" y="1255713"/>
          <p14:tracePt t="9701" x="7138988" y="1255713"/>
          <p14:tracePt t="9702" x="7092950" y="1255713"/>
          <p14:tracePt t="9718" x="7035800" y="1255713"/>
          <p14:tracePt t="9719" x="6989763" y="1255713"/>
          <p14:tracePt t="9734" x="6942138" y="1255713"/>
          <p14:tracePt t="9736" x="6886575" y="1255713"/>
          <p14:tracePt t="9751" x="6838950" y="1255713"/>
          <p14:tracePt t="9753" x="6773863" y="1255713"/>
          <p14:tracePt t="9768" x="6699250" y="1255713"/>
          <p14:tracePt t="9769" x="6596063" y="1255713"/>
          <p14:tracePt t="9784" x="6502400" y="1255713"/>
          <p14:tracePt t="9786" x="6427788" y="1255713"/>
          <p14:tracePt t="9801" x="6343650" y="1255713"/>
          <p14:tracePt t="9803" x="6211888" y="1265238"/>
          <p14:tracePt t="9818" x="6146800" y="1273175"/>
          <p14:tracePt t="9819" x="6080125" y="1273175"/>
          <p14:tracePt t="9834" x="6015038" y="1273175"/>
          <p14:tracePt t="9836" x="5949950" y="1273175"/>
          <p14:tracePt t="9851" x="5892800" y="1273175"/>
          <p14:tracePt t="9851" x="5846763" y="1273175"/>
          <p14:tracePt t="9868" x="5808663" y="1273175"/>
          <p14:tracePt t="9869" x="5780088" y="1273175"/>
          <p14:tracePt t="9884" x="5743575" y="1273175"/>
          <p14:tracePt t="9885" x="5705475" y="1273175"/>
          <p14:tracePt t="9901" x="5668963" y="1273175"/>
          <p14:tracePt t="9902" x="5602288" y="1273175"/>
          <p14:tracePt t="9918" x="5556250" y="1273175"/>
          <p14:tracePt t="9919" x="5489575" y="1273175"/>
          <p14:tracePt t="9934" x="5443538" y="1273175"/>
          <p14:tracePt t="9935" x="5395913" y="1273175"/>
          <p14:tracePt t="9951" x="5359400" y="1273175"/>
          <p14:tracePt t="9952" x="5330825" y="1273175"/>
          <p14:tracePt t="9968" x="5321300" y="1273175"/>
          <p14:tracePt t="10019" x="5340350" y="1273175"/>
          <p14:tracePt t="10027" x="5368925" y="1273175"/>
          <p14:tracePt t="10035" x="5387975" y="1273175"/>
          <p14:tracePt t="10051" x="5414963" y="1273175"/>
          <p14:tracePt t="10052" x="5443538" y="1273175"/>
          <p14:tracePt t="10068" x="5481638" y="1273175"/>
          <p14:tracePt t="10069" x="5527675" y="1273175"/>
          <p14:tracePt t="10085" x="5592763" y="1273175"/>
          <p14:tracePt t="10085" x="5659438" y="1265238"/>
          <p14:tracePt t="10101" x="5724525" y="1255713"/>
          <p14:tracePt t="10102" x="5789613" y="1255713"/>
          <p14:tracePt t="10118" x="5837238" y="1255713"/>
          <p14:tracePt t="10119" x="5883275" y="1255713"/>
          <p14:tracePt t="10135" x="5949950" y="1255713"/>
          <p14:tracePt t="10135" x="6015038" y="1255713"/>
          <p14:tracePt t="10151" x="6099175" y="1255713"/>
          <p14:tracePt t="10152" x="6183313" y="1255713"/>
          <p14:tracePt t="10170" x="6305550" y="1255713"/>
          <p14:tracePt t="10172" x="6370638" y="1255713"/>
          <p14:tracePt t="10185" x="6437313" y="1255713"/>
          <p14:tracePt t="10189" x="6502400" y="1255713"/>
          <p14:tracePt t="10201" x="6557963" y="1255713"/>
          <p14:tracePt t="10204" x="6615113" y="1255713"/>
          <p14:tracePt t="10218" x="6680200" y="1255713"/>
          <p14:tracePt t="10221" x="6745288" y="1255713"/>
          <p14:tracePt t="10235" x="6811963" y="1255713"/>
          <p14:tracePt t="10251" x="6896100" y="1255713"/>
          <p14:tracePt t="10252" x="7102475" y="1255713"/>
          <p14:tracePt t="10268" x="7205663" y="1265238"/>
          <p14:tracePt t="10268" x="7289800" y="1282700"/>
          <p14:tracePt t="10284" x="7354888" y="1282700"/>
          <p14:tracePt t="10285" x="7410450" y="1282700"/>
          <p14:tracePt t="10301" x="7467600" y="1292225"/>
          <p14:tracePt t="10302" x="7504113" y="1292225"/>
          <p14:tracePt t="10318" x="7542213" y="1292225"/>
          <p14:tracePt t="10318" x="7580313" y="1292225"/>
          <p14:tracePt t="10334" x="7597775" y="1282700"/>
          <p14:tracePt t="10335" x="7635875" y="1273175"/>
          <p14:tracePt t="10352" x="7673975" y="1273175"/>
          <p14:tracePt t="10352" x="7710488" y="1273175"/>
          <p14:tracePt t="10355" x="7748588" y="1273175"/>
          <p14:tracePt t="10368" x="7794625" y="1282700"/>
          <p14:tracePt t="10384" x="7851775" y="1292225"/>
          <p14:tracePt t="10387" x="7888288" y="1301750"/>
          <p14:tracePt t="10388" x="7926388" y="1301750"/>
          <p14:tracePt t="10401" x="7964488" y="1311275"/>
          <p14:tracePt t="10403" x="8001000" y="1320800"/>
          <p14:tracePt t="10418" x="8048625" y="1330325"/>
          <p14:tracePt t="10421" x="8104188" y="1339850"/>
          <p14:tracePt t="10434" x="8151813" y="1349375"/>
          <p14:tracePt t="10437" x="8226425" y="1358900"/>
          <p14:tracePt t="10452" x="8291513" y="1376363"/>
          <p14:tracePt t="10454" x="8366125" y="1376363"/>
          <p14:tracePt t="10468" x="8450263" y="1376363"/>
          <p14:tracePt t="10484" x="8516938" y="1376363"/>
          <p14:tracePt t="10485" x="8629650" y="1376363"/>
          <p14:tracePt t="10501" x="8666163" y="1376363"/>
          <p14:tracePt t="10502" x="8685213" y="1366838"/>
          <p14:tracePt t="10518" x="8694738" y="1366838"/>
          <p14:tracePt t="10518" x="8704263" y="1358900"/>
          <p14:tracePt t="10555" x="8713788" y="1358900"/>
          <p14:tracePt t="12299" x="8723313" y="1358900"/>
          <p14:tracePt t="12307" x="8759825" y="1358900"/>
          <p14:tracePt t="12317" x="8797925" y="1358900"/>
          <p14:tracePt t="12333" x="8834438" y="1358900"/>
          <p14:tracePt t="12334" x="8843963" y="1349375"/>
          <p14:tracePt t="12351" x="8863013" y="1349375"/>
          <p14:tracePt t="12352" x="8882063" y="1349375"/>
          <p14:tracePt t="12356" x="8891588" y="1349375"/>
          <p14:tracePt t="12366" x="8910638" y="1349375"/>
          <p14:tracePt t="12391" x="8928100" y="1339850"/>
          <p14:tracePt t="12419" x="8910638" y="1339850"/>
          <p14:tracePt t="12427" x="8891588" y="1339850"/>
          <p14:tracePt t="12436" x="8872538" y="1339850"/>
          <p14:tracePt t="12449" x="8863013" y="1339850"/>
          <p14:tracePt t="12452" x="8843963" y="1339850"/>
          <p14:tracePt t="12468" x="8826500" y="1330325"/>
          <p14:tracePt t="12485" x="8816975" y="1320800"/>
          <p14:tracePt t="12555" x="8807450" y="1320800"/>
          <p14:tracePt t="12571" x="8797925" y="1320800"/>
          <p14:tracePt t="12835" x="8807450" y="1330325"/>
          <p14:tracePt t="16475" x="8807450" y="1339850"/>
          <p14:tracePt t="16500" x="8816975" y="1349375"/>
          <p14:tracePt t="16507" x="8826500" y="1358900"/>
          <p14:tracePt t="16515" x="8826500" y="1366838"/>
          <p14:tracePt t="16530" x="8834438" y="1385888"/>
          <p14:tracePt t="16532" x="8843963" y="1404938"/>
          <p14:tracePt t="16547" x="8863013" y="1423988"/>
          <p14:tracePt t="16549" x="8872538" y="1452563"/>
          <p14:tracePt t="16563" x="8882063" y="1470025"/>
          <p14:tracePt t="16565" x="8901113" y="1489075"/>
          <p14:tracePt t="16580" x="8910638" y="1517650"/>
          <p14:tracePt t="16582" x="8920163" y="1546225"/>
          <p14:tracePt t="16596" x="8937625" y="1573213"/>
          <p14:tracePt t="16597" x="8947150" y="1611313"/>
          <p14:tracePt t="16613" x="8966200" y="1657350"/>
          <p14:tracePt t="16615" x="8985250" y="1704975"/>
          <p14:tracePt t="16630" x="9013825" y="1741488"/>
          <p14:tracePt t="16632" x="9013825" y="1770063"/>
          <p14:tracePt t="16647" x="9021763" y="1798638"/>
          <p14:tracePt t="16649" x="9031288" y="1817688"/>
          <p14:tracePt t="16663" x="9040813" y="1835150"/>
          <p14:tracePt t="16664" x="9050338" y="1854200"/>
          <p14:tracePt t="16779" x="9050338" y="1882775"/>
          <p14:tracePt t="16787" x="9050338" y="1901825"/>
          <p14:tracePt t="16796" x="9050338" y="1928813"/>
          <p14:tracePt t="16813" x="9059863" y="1957388"/>
          <p14:tracePt t="16814" x="9059863" y="1995488"/>
          <p14:tracePt t="16830" x="9059863" y="2032000"/>
          <p14:tracePt t="16831" x="9059863" y="2079625"/>
          <p14:tracePt t="16847" x="9059863" y="2125663"/>
          <p14:tracePt t="16847" x="9059863" y="2173288"/>
          <p14:tracePt t="16863" x="9050338" y="2247900"/>
          <p14:tracePt t="16864" x="9040813" y="2295525"/>
          <p14:tracePt t="16867" x="9021763" y="2351088"/>
          <p14:tracePt t="16880" x="9013825" y="2397125"/>
          <p14:tracePt t="16884" x="9004300" y="2435225"/>
          <p14:tracePt t="16896" x="9004300" y="2463800"/>
          <p14:tracePt t="16899" x="9004300" y="2482850"/>
          <p14:tracePt t="16913" x="9004300" y="2490788"/>
          <p14:tracePt t="16916" x="8994775" y="2500313"/>
          <p14:tracePt t="16933" x="8985250" y="2519363"/>
          <p14:tracePt t="16946" x="8975725" y="2528888"/>
          <p14:tracePt t="16949" x="8966200" y="2547938"/>
          <p14:tracePt t="16963" x="8956675" y="2576513"/>
          <p14:tracePt t="16966" x="8947150" y="2593975"/>
          <p14:tracePt t="16980" x="8947150" y="2613025"/>
          <p14:tracePt t="16982" x="8937625" y="2622550"/>
          <p14:tracePt t="17000" x="8928100" y="2641600"/>
          <p14:tracePt t="17067" x="8920163" y="2641600"/>
          <p14:tracePt t="17107" x="8910638" y="2641600"/>
          <p14:tracePt t="17115" x="8901113" y="2641600"/>
          <p14:tracePt t="18661" x="8872538" y="2641600"/>
          <p14:tracePt t="18667" x="8834438" y="2641600"/>
          <p14:tracePt t="18681" x="8788400" y="2641600"/>
          <p14:tracePt t="18685" x="8740775" y="2641600"/>
          <p14:tracePt t="18695" x="8675688" y="2641600"/>
          <p14:tracePt t="18711" x="8610600" y="2641600"/>
          <p14:tracePt t="18712" x="8526463" y="2632075"/>
          <p14:tracePt t="18728" x="8432800" y="2622550"/>
          <p14:tracePt t="18729" x="8329613" y="2603500"/>
          <p14:tracePt t="18745" x="8216900" y="2586038"/>
          <p14:tracePt t="18745" x="8113713" y="2557463"/>
          <p14:tracePt t="18747" x="8020050" y="2547938"/>
          <p14:tracePt t="18761" x="7916863" y="2528888"/>
          <p14:tracePt t="18763" x="7842250" y="2519363"/>
          <p14:tracePt t="18778" x="7777163" y="2519363"/>
          <p14:tracePt t="18779" x="7710488" y="2519363"/>
          <p14:tracePt t="18795" x="7654925" y="2519363"/>
          <p14:tracePt t="18796" x="7607300" y="2519363"/>
          <p14:tracePt t="18811" x="7542213" y="2519363"/>
          <p14:tracePt t="18812" x="7477125" y="2538413"/>
          <p14:tracePt t="18828" x="7392988" y="2547938"/>
          <p14:tracePt t="18829" x="7307263" y="2566988"/>
          <p14:tracePt t="18844" x="7205663" y="2593975"/>
          <p14:tracePt t="18861" x="7112000" y="2622550"/>
          <p14:tracePt t="18862" x="6867525" y="2670175"/>
          <p14:tracePt t="18878" x="6735763" y="2725738"/>
          <p14:tracePt t="18879" x="6615113" y="2773363"/>
          <p14:tracePt t="18894" x="6511925" y="2828925"/>
          <p14:tracePt t="18895" x="6427788" y="2884488"/>
          <p14:tracePt t="18911" x="6324600" y="2951163"/>
          <p14:tracePt t="18911" x="6221413" y="3035300"/>
          <p14:tracePt t="18928" x="6118225" y="3100388"/>
          <p14:tracePt t="18929" x="6024563" y="3155950"/>
          <p14:tracePt t="18932" x="5949950" y="3222625"/>
          <p14:tracePt t="18945" x="5911850" y="3278188"/>
          <p14:tracePt t="18948" x="5873750" y="3316288"/>
          <p14:tracePt t="18962" x="5856288" y="3371850"/>
          <p14:tracePt t="18964" x="5837238" y="3429000"/>
          <p14:tracePt t="18978" x="5818188" y="3484563"/>
          <p14:tracePt t="18981" x="5818188" y="3530600"/>
          <p14:tracePt t="18996" x="5818188" y="3568700"/>
          <p14:tracePt t="19012" x="5827713" y="3606800"/>
          <p14:tracePt t="19012" x="5856288" y="3652838"/>
          <p14:tracePt t="19028" x="5873750" y="3681413"/>
          <p14:tracePt t="19029" x="5892800" y="3700463"/>
          <p14:tracePt t="19045" x="5911850" y="3709988"/>
          <p14:tracePt t="19045" x="5921375" y="3717925"/>
          <p14:tracePt t="19067" x="5930900" y="3736975"/>
          <p14:tracePt t="19078" x="5940425" y="3756025"/>
          <p14:tracePt t="19095" x="5949950" y="3775075"/>
          <p14:tracePt t="19111" x="5959475" y="3784600"/>
          <p14:tracePt t="19155" x="5959475" y="3794125"/>
          <p14:tracePt t="19163" x="5967413" y="3811588"/>
          <p14:tracePt t="19171" x="5986463" y="3830638"/>
          <p14:tracePt t="19179" x="6005513" y="3887788"/>
          <p14:tracePt t="19195" x="6034088" y="3952875"/>
          <p14:tracePt t="19196" x="6053138" y="4027488"/>
          <p14:tracePt t="19211" x="6089650" y="4121150"/>
          <p14:tracePt t="19212" x="6127750" y="4243388"/>
          <p14:tracePt t="19228" x="6164263" y="4356100"/>
          <p14:tracePt t="19229" x="6211888" y="4459288"/>
          <p14:tracePt t="19245" x="6249988" y="4560888"/>
          <p14:tracePt t="19245" x="6296025" y="4664075"/>
          <p14:tracePt t="19261" x="6361113" y="4748213"/>
          <p14:tracePt t="19262" x="6418263" y="4833938"/>
          <p14:tracePt t="19278" x="6511925" y="4927600"/>
          <p14:tracePt t="19279" x="6615113" y="5002213"/>
          <p14:tracePt t="19295" x="6735763" y="5086350"/>
          <p14:tracePt t="19295" x="6867525" y="5151438"/>
          <p14:tracePt t="19311" x="7016750" y="5235575"/>
          <p14:tracePt t="19312" x="7167563" y="5302250"/>
          <p14:tracePt t="19315" x="7316788" y="5367338"/>
          <p14:tracePt t="19328" x="7467600" y="5422900"/>
          <p14:tracePt t="19331" x="7597775" y="5461000"/>
          <p14:tracePt t="19345" x="7729538" y="5499100"/>
          <p14:tracePt t="19347" x="7842250" y="5526088"/>
          <p14:tracePt t="19361" x="7954963" y="5535613"/>
          <p14:tracePt t="19364" x="8048625" y="5554663"/>
          <p14:tracePt t="19378" x="8151813" y="5554663"/>
          <p14:tracePt t="19380" x="8245475" y="5554663"/>
          <p14:tracePt t="19395" x="8356600" y="5554663"/>
          <p14:tracePt t="19397" x="8488363" y="5554663"/>
          <p14:tracePt t="19411" x="8601075" y="5564188"/>
          <p14:tracePt t="19414" x="8713788" y="5564188"/>
          <p14:tracePt t="19428" x="8807450" y="5564188"/>
          <p14:tracePt t="19430" x="8882063" y="5564188"/>
          <p14:tracePt t="19444" x="8966200" y="5564188"/>
          <p14:tracePt t="19446" x="9050338" y="5545138"/>
          <p14:tracePt t="19461" x="9134475" y="5526088"/>
          <p14:tracePt t="19463" x="9218613" y="5499100"/>
          <p14:tracePt t="19478" x="9304338" y="5461000"/>
          <p14:tracePt t="19480" x="9388475" y="5422900"/>
          <p14:tracePt t="19494" x="9472613" y="5395913"/>
          <p14:tracePt t="19496" x="9575800" y="5367338"/>
          <p14:tracePt t="19511" x="9659938" y="5338763"/>
          <p14:tracePt t="19513" x="9744075" y="5319713"/>
          <p14:tracePt t="19528" x="9828213" y="5283200"/>
          <p14:tracePt t="19530" x="9902825" y="5235575"/>
          <p14:tracePt t="19531" x="9977438" y="5160963"/>
          <p14:tracePt t="19545" x="10025063" y="5057775"/>
          <p14:tracePt t="19547" x="10071100" y="4927600"/>
          <p14:tracePt t="19667" x="10006013" y="3278188"/>
          <p14:tracePt t="19678" x="9996488" y="3232150"/>
          <p14:tracePt t="19695" x="9986963" y="3194050"/>
          <p14:tracePt t="19696" x="9977438" y="3165475"/>
          <p14:tracePt t="19700" x="9977438" y="3155950"/>
          <p14:tracePt t="19711" x="9969500" y="3148013"/>
          <p14:tracePt t="19963" x="9969500" y="3138488"/>
          <p14:tracePt t="19971" x="9940925" y="3138488"/>
          <p14:tracePt t="19980" x="9902825" y="3138488"/>
          <p14:tracePt t="19994" x="9856788" y="3128963"/>
          <p14:tracePt t="19996" x="9828213" y="3119438"/>
          <p14:tracePt t="20011" x="9809163" y="3109913"/>
          <p14:tracePt t="20012" x="9790113" y="3100388"/>
          <p14:tracePt t="20028" x="9772650" y="3100388"/>
          <p14:tracePt t="20028" x="9744075" y="3100388"/>
          <p14:tracePt t="20044" x="9725025" y="3100388"/>
          <p14:tracePt t="20045" x="9688513" y="3100388"/>
          <p14:tracePt t="20061" x="9650413" y="3100388"/>
          <p14:tracePt t="20062" x="9602788" y="3100388"/>
          <p14:tracePt t="20078" x="9556750" y="3100388"/>
          <p14:tracePt t="20078" x="9499600" y="3100388"/>
          <p14:tracePt t="20094" x="9453563" y="3109913"/>
          <p14:tracePt t="20095" x="9398000" y="3138488"/>
          <p14:tracePt t="20099" x="9340850" y="3155950"/>
          <p14:tracePt t="20111" x="9285288" y="3175000"/>
          <p14:tracePt t="20128" x="9228138" y="3203575"/>
          <p14:tracePt t="20132" x="9107488" y="3249613"/>
          <p14:tracePt t="20144" x="9050338" y="3268663"/>
          <p14:tracePt t="20147" x="9013825" y="3287713"/>
          <p14:tracePt t="20166" x="8975725" y="3325813"/>
          <p14:tracePt t="20178" x="8956675" y="3335338"/>
          <p14:tracePt t="20180" x="8928100" y="3335338"/>
          <p14:tracePt t="20243" x="8937625" y="3362325"/>
          <p14:tracePt t="20307" x="8947150" y="3381375"/>
          <p14:tracePt t="20443" x="8937625" y="3381375"/>
          <p14:tracePt t="20451" x="8920163" y="3381375"/>
          <p14:tracePt t="20460" x="8910638" y="3381375"/>
          <p14:tracePt t="20477" x="8891588" y="3381375"/>
          <p14:tracePt t="20494" x="8891588" y="3390900"/>
          <p14:tracePt t="20511" x="8872538" y="3409950"/>
          <p14:tracePt t="20512" x="8853488" y="3409950"/>
          <p14:tracePt t="20516" x="8826500" y="3419475"/>
          <p14:tracePt t="20527" x="8797925" y="3429000"/>
          <p14:tracePt t="20531" x="8769350" y="3429000"/>
          <p14:tracePt t="20544" x="8732838" y="3429000"/>
          <p14:tracePt t="20547" x="8685213" y="3429000"/>
          <p14:tracePt t="20561" x="8639175" y="3429000"/>
          <p14:tracePt t="20565" x="8572500" y="3429000"/>
          <p14:tracePt t="20577" x="8535988" y="3429000"/>
          <p14:tracePt t="20581" x="8459788" y="3429000"/>
          <p14:tracePt t="20594" x="8366125" y="3429000"/>
          <p14:tracePt t="20597" x="8255000" y="3419475"/>
          <p14:tracePt t="20611" x="8142288" y="3409950"/>
          <p14:tracePt t="20614" x="8048625" y="3400425"/>
          <p14:tracePt t="20627" x="7981950" y="3400425"/>
          <p14:tracePt t="20644" x="7878763" y="3400425"/>
          <p14:tracePt t="20645" x="7691438" y="3381375"/>
          <p14:tracePt t="20661" x="7607300" y="3381375"/>
          <p14:tracePt t="20662" x="7494588" y="3381375"/>
          <p14:tracePt t="20677" x="7383463" y="3371850"/>
          <p14:tracePt t="20678" x="7280275" y="3362325"/>
          <p14:tracePt t="20694" x="7186613" y="3343275"/>
          <p14:tracePt t="20695" x="7092950" y="3343275"/>
          <p14:tracePt t="20711" x="6989763" y="3343275"/>
          <p14:tracePt t="20711" x="6886575" y="3343275"/>
          <p14:tracePt t="20727" x="6754813" y="3343275"/>
          <p14:tracePt t="20728" x="6596063" y="3343275"/>
          <p14:tracePt t="20743" x="6454775" y="3343275"/>
          <p14:tracePt t="20744" x="6343650" y="3343275"/>
          <p14:tracePt t="20760" x="6230938" y="3343275"/>
          <p14:tracePt t="20760" x="6127750" y="3335338"/>
          <p14:tracePt t="20763" x="6015038" y="3306763"/>
          <p14:tracePt t="20776" x="5883275" y="3287713"/>
          <p14:tracePt t="20793" x="5772150" y="3259138"/>
          <p14:tracePt t="20794" x="5602288" y="3184525"/>
          <p14:tracePt t="20810" x="5556250" y="3155950"/>
          <p14:tracePt t="20811" x="5546725" y="3138488"/>
          <p14:tracePt t="20827" x="5527675" y="3119438"/>
          <p14:tracePt t="20827" x="5518150" y="3109913"/>
          <p14:tracePt t="20883" x="5508625" y="3100388"/>
          <p14:tracePt t="20899" x="5499100" y="3081338"/>
          <p14:tracePt t="20907" x="5499100" y="3071813"/>
          <p14:tracePt t="20915" x="5481638" y="3062288"/>
          <p14:tracePt t="20927" x="5462588" y="3044825"/>
          <p14:tracePt t="20931" x="5434013" y="3025775"/>
          <p14:tracePt t="20944" x="5395913" y="3006725"/>
          <p14:tracePt t="20947" x="5368925" y="2987675"/>
          <p14:tracePt t="20961" x="5340350" y="2968625"/>
          <p14:tracePt t="20964" x="5321300" y="2960688"/>
          <p14:tracePt t="20977" x="5294313" y="2951163"/>
          <p14:tracePt t="20993" x="5275263" y="2941638"/>
          <p14:tracePt t="20994" x="5256213" y="2932113"/>
          <p14:tracePt t="21010" x="5246688" y="2932113"/>
          <p14:tracePt t="21011" x="5208588" y="2913063"/>
          <p14:tracePt t="21026" x="5172075" y="2903538"/>
          <p14:tracePt t="21027" x="5133975" y="2884488"/>
          <p14:tracePt t="21043" x="5078413" y="2857500"/>
          <p14:tracePt t="21043" x="5011738" y="2847975"/>
          <p14:tracePt t="21060" x="4946650" y="2828925"/>
          <p14:tracePt t="21060" x="4862513" y="2809875"/>
          <p14:tracePt t="21076" x="4797425" y="2800350"/>
          <p14:tracePt t="21077" x="4722813" y="2781300"/>
          <p14:tracePt t="21093" x="4656138" y="2773363"/>
          <p14:tracePt t="21094" x="4600575" y="2763838"/>
          <p14:tracePt t="21110" x="4552950" y="2744788"/>
          <p14:tracePt t="21110" x="4506913" y="2744788"/>
          <p14:tracePt t="21126" x="4468813" y="2744788"/>
          <p14:tracePt t="21127" x="4432300" y="2744788"/>
          <p14:tracePt t="21143" x="4384675" y="2744788"/>
          <p14:tracePt t="21143" x="4346575" y="2744788"/>
          <p14:tracePt t="21160" x="4271963" y="2744788"/>
          <p14:tracePt t="21163" x="4244975" y="2744788"/>
          <p14:tracePt t="21177" x="4206875" y="2744788"/>
          <p14:tracePt t="21193" x="4168775" y="2744788"/>
          <p14:tracePt t="21195" x="4065588" y="2744788"/>
          <p14:tracePt t="21210" x="4019550" y="2754313"/>
          <p14:tracePt t="21212" x="3962400" y="2763838"/>
          <p14:tracePt t="21226" x="3925888" y="2773363"/>
          <p14:tracePt t="21227" x="3878263" y="2790825"/>
          <p14:tracePt t="21243" x="3822700" y="2809875"/>
          <p14:tracePt t="21244" x="3748088" y="2838450"/>
          <p14:tracePt t="21260" x="3681413" y="2867025"/>
          <p14:tracePt t="21262" x="3625850" y="2894013"/>
          <p14:tracePt t="21276" x="3597275" y="2903538"/>
          <p14:tracePt t="21277" x="3587750" y="2913063"/>
          <p14:tracePt t="21293" x="3570288" y="2913063"/>
          <p14:tracePt t="21309" x="3560763" y="2922588"/>
          <p14:tracePt t="21310" x="3551238" y="2951163"/>
          <p14:tracePt t="21326" x="3551238" y="2960688"/>
          <p14:tracePt t="21326" x="3551238" y="2987675"/>
          <p14:tracePt t="21343" x="3551238" y="3025775"/>
          <p14:tracePt t="21343" x="3541713" y="3062288"/>
          <p14:tracePt t="21359" x="3532188" y="3081338"/>
          <p14:tracePt t="21360" x="3513138" y="3128963"/>
          <p14:tracePt t="21376" x="3484563" y="3155950"/>
          <p14:tracePt t="21377" x="3467100" y="3175000"/>
          <p14:tracePt t="21393" x="3448050" y="3213100"/>
          <p14:tracePt t="21393" x="3429000" y="3259138"/>
          <p14:tracePt t="21396" x="3419475" y="3297238"/>
          <p14:tracePt t="21409" x="3419475" y="3343275"/>
          <p14:tracePt t="21411" x="3419475" y="3381375"/>
          <p14:tracePt t="21426" x="3419475" y="3429000"/>
          <p14:tracePt t="21427" x="3429000" y="3484563"/>
          <p14:tracePt t="21443" x="3457575" y="3540125"/>
          <p14:tracePt t="21445" x="3494088" y="3597275"/>
          <p14:tracePt t="21460" x="3532188" y="3652838"/>
          <p14:tracePt t="21461" x="3560763" y="3709988"/>
          <p14:tracePt t="21476" x="3597275" y="3756025"/>
          <p14:tracePt t="21477" x="3625850" y="3811588"/>
          <p14:tracePt t="21493" x="3663950" y="3859213"/>
          <p14:tracePt t="21494" x="3690938" y="3897313"/>
          <p14:tracePt t="21509" x="3709988" y="3943350"/>
          <p14:tracePt t="21512" x="3729038" y="3981450"/>
          <p14:tracePt t="21526" x="3757613" y="4008438"/>
          <p14:tracePt t="21527" x="3784600" y="4037013"/>
          <p14:tracePt t="21543" x="3832225" y="4065588"/>
          <p14:tracePt t="21544" x="3868738" y="4084638"/>
          <p14:tracePt t="21559" x="3925888" y="4121150"/>
          <p14:tracePt t="21560" x="3981450" y="4149725"/>
          <p14:tracePt t="21576" x="4038600" y="4186238"/>
          <p14:tracePt t="21578" x="4103688" y="4233863"/>
          <p14:tracePt t="21593" x="4159250" y="4271963"/>
          <p14:tracePt t="21593" x="4235450" y="4298950"/>
          <p14:tracePt t="21595" x="4291013" y="4337050"/>
          <p14:tracePt t="21609" x="4346575" y="4373563"/>
          <p14:tracePt t="21610" x="4403725" y="4392613"/>
          <p14:tracePt t="21626" x="4440238" y="4402138"/>
          <p14:tracePt t="21628" x="4459288" y="4411663"/>
          <p14:tracePt t="21643" x="4497388" y="4421188"/>
          <p14:tracePt t="21644" x="4525963" y="4421188"/>
          <p14:tracePt t="21659" x="4562475" y="4421188"/>
          <p14:tracePt t="21660" x="4610100" y="4421188"/>
          <p14:tracePt t="21676" x="4656138" y="4421188"/>
          <p14:tracePt t="21677" x="4722813" y="4421188"/>
          <p14:tracePt t="21693" x="4787900" y="4421188"/>
          <p14:tracePt t="21709" x="4872038" y="4421188"/>
          <p14:tracePt t="21710" x="5003800" y="4402138"/>
          <p14:tracePt t="21726" x="5068888" y="4392613"/>
          <p14:tracePt t="21729" x="5124450" y="4383088"/>
          <p14:tracePt t="21730" x="5172075" y="4373563"/>
          <p14:tracePt t="21743" x="5208588" y="4365625"/>
          <p14:tracePt t="21759" x="5246688" y="4356100"/>
          <p14:tracePt t="21760" x="5275263" y="4346575"/>
          <p14:tracePt t="21776" x="5311775" y="4337050"/>
          <p14:tracePt t="21776" x="5340350" y="4318000"/>
          <p14:tracePt t="21779" x="5378450" y="4298950"/>
          <p14:tracePt t="21793" x="5405438" y="4271963"/>
          <p14:tracePt t="21809" x="5434013" y="4243388"/>
          <p14:tracePt t="21826" x="5508625" y="4149725"/>
          <p14:tracePt t="21826" x="5546725" y="4092575"/>
          <p14:tracePt t="21826" x="5575300" y="4037013"/>
          <p14:tracePt t="21842" x="5611813" y="3990975"/>
          <p14:tracePt t="21843" x="5630863" y="3933825"/>
          <p14:tracePt t="21859" x="5649913" y="3887788"/>
          <p14:tracePt t="21860" x="5668963" y="3840163"/>
          <p14:tracePt t="21876" x="5695950" y="3794125"/>
          <p14:tracePt t="21876" x="5705475" y="3736975"/>
          <p14:tracePt t="21892" x="5715000" y="3671888"/>
          <p14:tracePt t="21893" x="5715000" y="3624263"/>
          <p14:tracePt t="21909" x="5715000" y="3559175"/>
          <p14:tracePt t="21909" x="5715000" y="3503613"/>
          <p14:tracePt t="21926" x="5705475" y="3455988"/>
          <p14:tracePt t="21926" x="5695950" y="3400425"/>
          <p14:tracePt t="21942" x="5686425" y="3362325"/>
          <p14:tracePt t="21943" x="5678488" y="3316288"/>
          <p14:tracePt t="21959" x="5668963" y="3259138"/>
          <p14:tracePt t="21959" x="5640388" y="3203575"/>
          <p14:tracePt t="21976" x="5630863" y="3155950"/>
          <p14:tracePt t="21976" x="5611813" y="3100388"/>
          <p14:tracePt t="21992" x="5575300" y="3054350"/>
          <p14:tracePt t="21993" x="5556250" y="3016250"/>
          <p14:tracePt t="22009" x="5527675" y="2978150"/>
          <p14:tracePt t="22010" x="5499100" y="2932113"/>
          <p14:tracePt t="22026" x="5462588" y="2894013"/>
          <p14:tracePt t="22026" x="5443538" y="2857500"/>
          <p14:tracePt t="22026" x="5424488" y="2828925"/>
          <p14:tracePt t="22042" x="5395913" y="2809875"/>
          <p14:tracePt t="22043" x="5387975" y="2800350"/>
          <p14:tracePt t="22059" x="5359400" y="2790825"/>
          <p14:tracePt t="22059" x="5330825" y="2781300"/>
          <p14:tracePt t="22076" x="5294313" y="2781300"/>
          <p14:tracePt t="22076" x="5246688" y="2781300"/>
          <p14:tracePt t="22092" x="5200650" y="2781300"/>
          <p14:tracePt t="22093" x="5133975" y="2781300"/>
          <p14:tracePt t="22109" x="5049838" y="2781300"/>
          <p14:tracePt t="22109" x="4984750" y="2773363"/>
          <p14:tracePt t="22125" x="4918075" y="2763838"/>
          <p14:tracePt t="22126" x="4852988" y="2744788"/>
          <p14:tracePt t="22142" x="4797425" y="2735263"/>
          <p14:tracePt t="22143" x="4759325" y="2725738"/>
          <p14:tracePt t="22159" x="4722813" y="2716213"/>
          <p14:tracePt t="22160" x="4703763" y="2716213"/>
          <p14:tracePt t="22176" x="4684713" y="2716213"/>
          <p14:tracePt t="22283" x="4675188" y="2716213"/>
          <p14:tracePt t="22291" x="4656138" y="2716213"/>
          <p14:tracePt t="23939" x="4684713" y="2725738"/>
          <p14:tracePt t="23947" x="4713288" y="2735263"/>
          <p14:tracePt t="23958" x="4730750" y="2744788"/>
          <p14:tracePt t="23975" x="4730750" y="2754313"/>
          <p14:tracePt t="23976" x="4740275" y="2763838"/>
          <p14:tracePt t="23979" x="4749800" y="2790825"/>
          <p14:tracePt t="23991" x="4768850" y="2838450"/>
          <p14:tracePt t="23996" x="4778375" y="2922588"/>
          <p14:tracePt t="24008" x="4797425" y="3035300"/>
          <p14:tracePt t="24011" x="4787900" y="3184525"/>
          <p14:tracePt t="24025" x="4768850" y="3316288"/>
          <p14:tracePt t="24029" x="4740275" y="3436938"/>
          <p14:tracePt t="24041" x="4722813" y="3549650"/>
          <p14:tracePt t="24045" x="4713288" y="3671888"/>
          <p14:tracePt t="24058" x="4684713" y="3784600"/>
          <p14:tracePt t="24062" x="4675188" y="3878263"/>
          <p14:tracePt t="24075" x="4665663" y="3981450"/>
          <p14:tracePt t="24079" x="4665663" y="4056063"/>
          <p14:tracePt t="24091" x="4665663" y="4140200"/>
          <p14:tracePt t="24092" x="4665663" y="4205288"/>
          <p14:tracePt t="24107" x="4665663" y="4279900"/>
          <p14:tracePt t="24109" x="4656138" y="4356100"/>
          <p14:tracePt t="24124" x="4637088" y="4421188"/>
          <p14:tracePt t="24126" x="4637088" y="4495800"/>
          <p14:tracePt t="24141" x="4629150" y="4570413"/>
          <p14:tracePt t="24142" x="4610100" y="4654550"/>
          <p14:tracePt t="24160" x="4552950" y="4776788"/>
          <p14:tracePt t="24174" x="4516438" y="4833938"/>
          <p14:tracePt t="24176" x="4468813" y="4889500"/>
          <p14:tracePt t="24191" x="4422775" y="4945063"/>
          <p14:tracePt t="24193" x="4375150" y="5021263"/>
          <p14:tracePt t="24207" x="4338638" y="5105400"/>
          <p14:tracePt t="24209" x="4300538" y="5189538"/>
          <p14:tracePt t="24224" x="4262438" y="5292725"/>
          <p14:tracePt t="24225" x="4216400" y="5395913"/>
          <p14:tracePt t="24241" x="4159250" y="5480050"/>
          <p14:tracePt t="24242" x="4113213" y="5583238"/>
          <p14:tracePt t="24243" x="4048125" y="5703888"/>
          <p14:tracePt t="24257" x="3990975" y="5816600"/>
          <p14:tracePt t="24259" x="3925888" y="5938838"/>
          <p14:tracePt t="24274" x="3851275" y="6051550"/>
          <p14:tracePt t="24276" x="3775075" y="6162675"/>
          <p14:tracePt t="24291" x="3690938" y="6248400"/>
          <p14:tracePt t="24292" x="3635375" y="6323013"/>
          <p14:tracePt t="24307" x="3570288" y="6397625"/>
          <p14:tracePt t="24309" x="3522663" y="6453188"/>
          <p14:tracePt t="24324" x="3494088" y="6491288"/>
          <p14:tracePt t="24325" x="3476625" y="6510338"/>
          <p14:tracePt t="24341" x="3476625" y="6519863"/>
          <p14:tracePt t="24387" x="3494088" y="6519863"/>
          <p14:tracePt t="24395" x="3503613" y="6519863"/>
          <p14:tracePt t="24427" x="3476625" y="6519863"/>
          <p14:tracePt t="24435" x="3457575" y="6519863"/>
          <p14:tracePt t="24443" x="3419475" y="6519863"/>
          <p14:tracePt t="24458" x="3382963" y="6510338"/>
          <p14:tracePt t="24468" x="3289300" y="6481763"/>
          <p14:tracePt t="24475" x="3222625" y="6472238"/>
          <p14:tracePt t="24491" x="3157538" y="6443663"/>
          <p14:tracePt t="24492" x="3082925" y="6426200"/>
          <p14:tracePt t="24507" x="3016250" y="6388100"/>
          <p14:tracePt t="24508" x="2941638" y="6342063"/>
          <p14:tracePt t="24524" x="2867025" y="6294438"/>
          <p14:tracePt t="24525" x="2792413" y="6248400"/>
          <p14:tracePt t="24541" x="2725738" y="6210300"/>
          <p14:tracePt t="24542" x="2651125" y="6172200"/>
          <p14:tracePt t="24558" x="2586038" y="6135688"/>
          <p14:tracePt t="24558" x="2511425" y="6116638"/>
          <p14:tracePt t="24574" x="2427288" y="6088063"/>
          <p14:tracePt t="24575" x="2333625" y="6078538"/>
          <p14:tracePt t="24591" x="2247900" y="6078538"/>
          <p14:tracePt t="24591" x="2173288" y="6078538"/>
          <p14:tracePt t="24607" x="2089150" y="6088063"/>
          <p14:tracePt t="24608" x="2005013" y="6107113"/>
          <p14:tracePt t="24624" x="1920875" y="6107113"/>
          <p14:tracePt t="24625" x="1855788" y="6107113"/>
          <p14:tracePt t="24627" x="1808163" y="6107113"/>
          <p14:tracePt t="24641" x="1770063" y="6107113"/>
          <p14:tracePt t="24643" x="1724025" y="6107113"/>
          <p14:tracePt t="24657" x="1685925" y="6107113"/>
          <p14:tracePt t="24660" x="1658938" y="6107113"/>
          <p14:tracePt t="24674" x="1630363" y="6107113"/>
          <p14:tracePt t="24675" x="1611313" y="6107113"/>
          <p14:tracePt t="24691" x="1601788" y="6107113"/>
          <p14:tracePt t="24747" x="1601788" y="6116638"/>
          <p14:tracePt t="24755" x="1611313" y="6135688"/>
          <p14:tracePt t="24764" x="1620838" y="6162675"/>
          <p14:tracePt t="24772" x="1630363" y="6181725"/>
          <p14:tracePt t="24790" x="1639888" y="6219825"/>
          <p14:tracePt t="24791" x="1639888" y="6248400"/>
          <p14:tracePt t="24807" x="1639888" y="6275388"/>
          <p14:tracePt t="24808" x="1639888" y="6313488"/>
          <p14:tracePt t="24824" x="1649413" y="6342063"/>
          <p14:tracePt t="24825" x="1658938" y="6378575"/>
          <p14:tracePt t="24828" x="1668463" y="6416675"/>
          <p14:tracePt t="24841" x="1676400" y="6472238"/>
          <p14:tracePt t="24843" x="1695450" y="6529388"/>
          <p14:tracePt t="24858" x="1714500" y="6565900"/>
          <p14:tracePt t="24860" x="1733550" y="6604000"/>
          <p14:tracePt t="24874" x="1752600" y="6630988"/>
          <p14:tracePt t="24875" x="1770063" y="6659563"/>
          <p14:tracePt t="24891" x="1789113" y="6688138"/>
          <p14:tracePt t="24894" x="1817688" y="6716713"/>
          <p14:tracePt t="24907" x="1855788" y="6734175"/>
          <p14:tracePt t="24909" x="1892300" y="6753225"/>
          <p14:tracePt t="24924" x="1939925" y="6772275"/>
          <p14:tracePt t="24926" x="1985963" y="6791325"/>
          <p14:tracePt t="24941" x="2043113" y="6818313"/>
          <p14:tracePt t="24942" x="2079625" y="6837363"/>
          <p14:tracePt t="24957" x="2136775" y="6856413"/>
          <p14:tracePt t="24960" x="2192338" y="6875463"/>
          <p14:tracePt t="24975" x="2247900" y="6904038"/>
          <p14:tracePt t="24990" x="2314575" y="6921500"/>
          <p14:tracePt t="24990" x="2454275" y="6969125"/>
          <p14:tracePt t="25007" x="2520950" y="6997700"/>
          <p14:tracePt t="25007" x="2586038" y="7005638"/>
          <p14:tracePt t="25024" x="2660650" y="7024688"/>
          <p14:tracePt t="25024" x="2725738" y="7053263"/>
          <p14:tracePt t="25040" x="2782888" y="7072313"/>
          <p14:tracePt t="25041" x="2819400" y="7091363"/>
          <p14:tracePt t="25043" x="2876550" y="7099300"/>
          <p14:tracePt t="25057" x="2913063" y="7108825"/>
          <p14:tracePt t="25073" x="2951163" y="7118350"/>
          <p14:tracePt t="25075" x="3054350" y="7137400"/>
          <p14:tracePt t="25090" x="3119438" y="7156450"/>
          <p14:tracePt t="25091" x="3186113" y="7165975"/>
          <p14:tracePt t="25107" x="3270250" y="7185025"/>
          <p14:tracePt t="25108" x="3354388" y="7202488"/>
          <p14:tracePt t="25123" x="3438525" y="7212013"/>
          <p14:tracePt t="25124" x="3522663" y="7221538"/>
          <p14:tracePt t="25140" x="3587750" y="7231063"/>
          <p14:tracePt t="25141" x="3663950" y="7231063"/>
          <p14:tracePt t="25159" x="3841750" y="7231063"/>
          <p14:tracePt t="25174" x="3944938" y="7231063"/>
          <p14:tracePt t="25190" x="4019550" y="7231063"/>
          <p14:tracePt t="25191" x="4132263" y="7231063"/>
          <p14:tracePt t="25207" x="4187825" y="7231063"/>
          <p14:tracePt t="25208" x="4225925" y="7240588"/>
          <p14:tracePt t="25223" x="4271963" y="7250113"/>
          <p14:tracePt t="25224" x="4310063" y="7259638"/>
          <p14:tracePt t="25240" x="4346575" y="7259638"/>
          <p14:tracePt t="25240" x="4375150" y="7259638"/>
          <p14:tracePt t="25257" x="4394200" y="7259638"/>
          <p14:tracePt t="25258" x="4413250" y="7259638"/>
          <p14:tracePt t="25260" x="4432300" y="7259638"/>
          <p14:tracePt t="25273" x="4449763" y="7250113"/>
          <p14:tracePt t="25290" x="4468813" y="7240588"/>
          <p14:tracePt t="25290" x="4525963" y="7221538"/>
          <p14:tracePt t="25307" x="4552950" y="7212013"/>
          <p14:tracePt t="25307" x="4591050" y="7202488"/>
          <p14:tracePt t="25323" x="4629150" y="7192963"/>
          <p14:tracePt t="25324" x="4665663" y="7185025"/>
          <p14:tracePt t="25340" x="4713288" y="7175500"/>
          <p14:tracePt t="25340" x="4768850" y="7165975"/>
          <p14:tracePt t="25356" x="4806950" y="7156450"/>
          <p14:tracePt t="25357" x="4833938" y="7137400"/>
          <p14:tracePt t="25373" x="4852988" y="7108825"/>
          <p14:tracePt t="25374" x="4862513" y="7081838"/>
          <p14:tracePt t="25390" x="4862513" y="7043738"/>
          <p14:tracePt t="25391" x="4862513" y="7024688"/>
          <p14:tracePt t="25407" x="4862513" y="6997700"/>
          <p14:tracePt t="25407" x="4862513" y="6969125"/>
          <p14:tracePt t="25424" x="4862513" y="6959600"/>
          <p14:tracePt t="25424" x="4862513" y="6931025"/>
          <p14:tracePt t="25440" x="4862513" y="6911975"/>
          <p14:tracePt t="25441" x="4862513" y="6894513"/>
          <p14:tracePt t="25444" x="4862513" y="6875463"/>
          <p14:tracePt t="25457" x="4862513" y="6846888"/>
          <p14:tracePt t="25460" x="4872038" y="6810375"/>
          <p14:tracePt t="25473" x="4872038" y="6762750"/>
          <p14:tracePt t="25476" x="4872038" y="6707188"/>
          <p14:tracePt t="25490" x="4862513" y="6659563"/>
          <p14:tracePt t="25493" x="4852988" y="6623050"/>
          <p14:tracePt t="25507" x="4843463" y="6594475"/>
          <p14:tracePt t="25509" x="4833938" y="6565900"/>
          <p14:tracePt t="25523" x="4824413" y="6529388"/>
          <p14:tracePt t="25525" x="4806950" y="6500813"/>
          <p14:tracePt t="25540" x="4787900" y="6462713"/>
          <p14:tracePt t="25542" x="4759325" y="6426200"/>
          <p14:tracePt t="25557" x="4722813" y="6369050"/>
          <p14:tracePt t="25559" x="4694238" y="6323013"/>
          <p14:tracePt t="25573" x="4675188" y="6303963"/>
          <p14:tracePt t="25575" x="4646613" y="6284913"/>
          <p14:tracePt t="25590" x="4637088" y="6275388"/>
          <p14:tracePt t="25591" x="4629150" y="6265863"/>
          <p14:tracePt t="27507" x="4619625" y="6256338"/>
          <p14:tracePt t="27555" x="4619625" y="6248400"/>
          <p14:tracePt t="27579" x="4610100" y="6238875"/>
          <p14:tracePt t="27603" x="4581525" y="6229350"/>
          <p14:tracePt t="27611" x="4562475" y="6219825"/>
          <p14:tracePt t="27651" x="4581525" y="6219825"/>
          <p14:tracePt t="27683" x="4591050" y="6219825"/>
          <p14:tracePt t="27699" x="4600575" y="6219825"/>
          <p14:tracePt t="27779" x="4610100" y="6219825"/>
          <p14:tracePt t="27788" x="4619625" y="6219825"/>
          <p14:tracePt t="27796" x="4637088" y="6219825"/>
          <p14:tracePt t="27805" x="4656138" y="6210300"/>
          <p14:tracePt t="27822" x="4675188" y="6210300"/>
          <p14:tracePt t="27822" x="4713288" y="6210300"/>
          <p14:tracePt t="27838" x="4759325" y="6210300"/>
          <p14:tracePt t="27838" x="4797425" y="6200775"/>
          <p14:tracePt t="27855" x="4833938" y="6191250"/>
          <p14:tracePt t="27855" x="4872038" y="6181725"/>
          <p14:tracePt t="27871" x="4910138" y="6181725"/>
          <p14:tracePt t="27872" x="4946650" y="6172200"/>
          <p14:tracePt t="27888" x="4994275" y="6162675"/>
          <p14:tracePt t="27888" x="5078413" y="6145213"/>
          <p14:tracePt t="27905" x="5181600" y="6135688"/>
          <p14:tracePt t="27905" x="5321300" y="6135688"/>
          <p14:tracePt t="27907" x="5499100" y="6135688"/>
          <p14:tracePt t="27921" x="5686425" y="6135688"/>
          <p14:tracePt t="27923" x="5921375" y="6135688"/>
          <p14:tracePt t="27938" x="6211888" y="6135688"/>
          <p14:tracePt t="27939" x="6492875" y="6097588"/>
          <p14:tracePt t="27955" x="6718300" y="6051550"/>
          <p14:tracePt t="27957" x="6932613" y="6003925"/>
          <p14:tracePt t="27971" x="7186613" y="5957888"/>
          <p14:tracePt t="27973" x="7354888" y="5900738"/>
          <p14:tracePt t="27988" x="7561263" y="5835650"/>
          <p14:tracePt t="27989" x="7729538" y="5780088"/>
          <p14:tracePt t="28005" x="7897813" y="5722938"/>
          <p14:tracePt t="28006" x="8058150" y="5686425"/>
          <p14:tracePt t="28021" x="8188325" y="5648325"/>
          <p14:tracePt t="28023" x="8339138" y="5600700"/>
          <p14:tracePt t="28038" x="8497888" y="5564188"/>
          <p14:tracePt t="28039" x="8656638" y="5526088"/>
          <p14:tracePt t="28055" x="8843963" y="5480050"/>
          <p14:tracePt t="28056" x="8994775" y="5441950"/>
          <p14:tracePt t="28071" x="9134475" y="5405438"/>
          <p14:tracePt t="28073" x="9228138" y="5348288"/>
          <p14:tracePt t="28088" x="9294813" y="5302250"/>
          <p14:tracePt t="28089" x="9331325" y="5235575"/>
          <p14:tracePt t="28105" x="9378950" y="5160963"/>
          <p14:tracePt t="28107" x="9424988" y="5086350"/>
          <p14:tracePt t="28121" x="9472613" y="5021263"/>
          <p14:tracePt t="28122" x="9537700" y="4945063"/>
          <p14:tracePt t="28123" x="9612313" y="4879975"/>
          <p14:tracePt t="28138" x="9688513" y="4833938"/>
          <p14:tracePt t="28139" x="9744075" y="4786313"/>
          <p14:tracePt t="28158" x="9856788" y="4711700"/>
          <p14:tracePt t="28172" x="9883775" y="4664075"/>
          <p14:tracePt t="28188" x="9902825" y="4627563"/>
          <p14:tracePt t="28189" x="9940925" y="4533900"/>
          <p14:tracePt t="28205" x="9940925" y="4486275"/>
          <p14:tracePt t="28206" x="9950450" y="4449763"/>
          <p14:tracePt t="28221" x="9959975" y="4411663"/>
          <p14:tracePt t="28221" x="9977438" y="4373563"/>
          <p14:tracePt t="28238" x="9996488" y="4346575"/>
          <p14:tracePt t="28238" x="10006013" y="4318000"/>
          <p14:tracePt t="28255" x="10034588" y="4289425"/>
          <p14:tracePt t="28256" x="10053638" y="4271963"/>
          <p14:tracePt t="28260" x="10071100" y="4243388"/>
          <p14:tracePt t="28507" x="10044113" y="3475038"/>
          <p14:tracePt t="28521" x="10025063" y="3436938"/>
          <p14:tracePt t="28522" x="10015538" y="3400425"/>
          <p14:tracePt t="28538" x="10006013" y="3362325"/>
          <p14:tracePt t="28539" x="9986963" y="3335338"/>
          <p14:tracePt t="28556" x="9977438" y="3306763"/>
          <p14:tracePt t="28556" x="9959975" y="3278188"/>
          <p14:tracePt t="28572" x="9950450" y="3259138"/>
          <p14:tracePt t="28573" x="9931400" y="3241675"/>
          <p14:tracePt t="28588" x="9902825" y="3222625"/>
          <p14:tracePt t="28588" x="9866313" y="3194050"/>
          <p14:tracePt t="28605" x="9818688" y="3175000"/>
          <p14:tracePt t="28605" x="9772650" y="3148013"/>
          <p14:tracePt t="28621" x="9715500" y="3128963"/>
          <p14:tracePt t="28622" x="9659938" y="3109913"/>
          <p14:tracePt t="28638" x="9602788" y="3081338"/>
          <p14:tracePt t="28638" x="9556750" y="3062288"/>
          <p14:tracePt t="28655" x="9499600" y="3044825"/>
          <p14:tracePt t="28655" x="9424988" y="3016250"/>
          <p14:tracePt t="28671" x="9378950" y="2997200"/>
          <p14:tracePt t="28671" x="9321800" y="2987675"/>
          <p14:tracePt t="28688" x="9266238" y="2978150"/>
          <p14:tracePt t="28688" x="9218613" y="2968625"/>
          <p14:tracePt t="28704" x="9182100" y="2960688"/>
          <p14:tracePt t="28705" x="9144000" y="2951163"/>
          <p14:tracePt t="28707" x="9107488" y="2941638"/>
          <p14:tracePt t="28721" x="9050338" y="2922588"/>
          <p14:tracePt t="28723" x="9004300" y="2913063"/>
          <p14:tracePt t="28738" x="8937625" y="2903538"/>
          <p14:tracePt t="28740" x="8853488" y="2894013"/>
          <p14:tracePt t="28754" x="8769350" y="2867025"/>
          <p14:tracePt t="28756" x="8685213" y="2857500"/>
          <p14:tracePt t="28771" x="8601075" y="2847975"/>
          <p14:tracePt t="28773" x="8535988" y="2819400"/>
          <p14:tracePt t="28788" x="8469313" y="2809875"/>
          <p14:tracePt t="28790" x="8413750" y="2800350"/>
          <p14:tracePt t="28804" x="8366125" y="2800350"/>
          <p14:tracePt t="28821" x="8320088" y="2800350"/>
          <p14:tracePt t="28823" x="8216900" y="2800350"/>
          <p14:tracePt t="28827" x="8169275" y="2800350"/>
          <p14:tracePt t="28837" x="8104188" y="2800350"/>
          <p14:tracePt t="28854" x="8048625" y="2800350"/>
          <p14:tracePt t="28854" x="8001000" y="2809875"/>
          <p14:tracePt t="28871" x="7954963" y="2809875"/>
          <p14:tracePt t="28871" x="7897813" y="2809875"/>
          <p14:tracePt t="28888" x="7861300" y="2809875"/>
          <p14:tracePt t="28889" x="7832725" y="2809875"/>
          <p14:tracePt t="28905" x="7794625" y="2809875"/>
          <p14:tracePt t="28905" x="7758113" y="2809875"/>
          <p14:tracePt t="28908" x="7720013" y="2819400"/>
          <p14:tracePt t="28921" x="7683500" y="2828925"/>
          <p14:tracePt t="28924" x="7626350" y="2838450"/>
          <p14:tracePt t="28938" x="7597775" y="2847975"/>
          <p14:tracePt t="28941" x="7542213" y="2874963"/>
          <p14:tracePt t="28955" x="7486650" y="2903538"/>
          <p14:tracePt t="28957" x="7439025" y="2941638"/>
          <p14:tracePt t="28972" x="7383463" y="2968625"/>
          <p14:tracePt t="28974" x="7326313" y="3016250"/>
          <p14:tracePt t="28988" x="7289800" y="3062288"/>
          <p14:tracePt t="28990" x="7242175" y="3100388"/>
          <p14:tracePt t="29004" x="7213600" y="3148013"/>
          <p14:tracePt t="29006" x="7177088" y="3184525"/>
          <p14:tracePt t="29021" x="7148513" y="3232150"/>
          <p14:tracePt t="29023" x="7119938" y="3268663"/>
          <p14:tracePt t="29038" x="7092950" y="3306763"/>
          <p14:tracePt t="29040" x="7073900" y="3352800"/>
          <p14:tracePt t="29054" x="7054850" y="3400425"/>
          <p14:tracePt t="29056" x="7035800" y="3455988"/>
          <p14:tracePt t="29071" x="7008813" y="3513138"/>
          <p14:tracePt t="29088" x="6970713" y="3624263"/>
          <p14:tracePt t="29088" x="6942138" y="3671888"/>
          <p14:tracePt t="29091" x="6923088" y="3746500"/>
          <p14:tracePt t="29104" x="6905625" y="3811588"/>
          <p14:tracePt t="29107" x="6867525" y="3887788"/>
          <p14:tracePt t="29121" x="6838950" y="3952875"/>
          <p14:tracePt t="29123" x="6821488" y="4017963"/>
          <p14:tracePt t="29138" x="6811963" y="4092575"/>
          <p14:tracePt t="29140" x="6792913" y="4159250"/>
          <p14:tracePt t="29158" x="6802438" y="4289425"/>
          <p14:tracePt t="29171" x="6811963" y="4356100"/>
          <p14:tracePt t="29188" x="6829425" y="4411663"/>
          <p14:tracePt t="29188" x="6886575" y="4552950"/>
          <p14:tracePt t="29205" x="6923088" y="4608513"/>
          <p14:tracePt t="29206" x="6942138" y="4646613"/>
          <p14:tracePt t="29221" x="6970713" y="4683125"/>
          <p14:tracePt t="29221" x="7008813" y="4730750"/>
          <p14:tracePt t="29237" x="7045325" y="4776788"/>
          <p14:tracePt t="29238" x="7092950" y="4805363"/>
          <p14:tracePt t="29254" x="7129463" y="4851400"/>
          <p14:tracePt t="29255" x="7177088" y="4879975"/>
          <p14:tracePt t="29271" x="7223125" y="4918075"/>
          <p14:tracePt t="29271" x="7280275" y="4954588"/>
          <p14:tracePt t="29275" x="7316788" y="4983163"/>
          <p14:tracePt t="29287" x="7373938" y="5021263"/>
          <p14:tracePt t="29304" x="7429500" y="5057775"/>
          <p14:tracePt t="29306" x="7486650" y="5086350"/>
          <p14:tracePt t="29321" x="7551738" y="5124450"/>
          <p14:tracePt t="29321" x="7626350" y="5141913"/>
          <p14:tracePt t="29324" x="7691438" y="5170488"/>
          <p14:tracePt t="29338" x="7767638" y="5189538"/>
          <p14:tracePt t="29340" x="7813675" y="5218113"/>
          <p14:tracePt t="29354" x="7888288" y="5235575"/>
          <p14:tracePt t="29357" x="7954963" y="5245100"/>
          <p14:tracePt t="29371" x="8020050" y="5254625"/>
          <p14:tracePt t="29373" x="8085138" y="5273675"/>
          <p14:tracePt t="29387" x="8169275" y="5292725"/>
          <p14:tracePt t="29390" x="8235950" y="5302250"/>
          <p14:tracePt t="29404" x="8320088" y="5319713"/>
          <p14:tracePt t="29404" x="8385175" y="5329238"/>
          <p14:tracePt t="29421" x="8450263" y="5329238"/>
          <p14:tracePt t="29421" x="8516938" y="5329238"/>
          <p14:tracePt t="29437" x="8582025" y="5329238"/>
          <p14:tracePt t="29438" x="8639175" y="5329238"/>
          <p14:tracePt t="29454" x="8704263" y="5329238"/>
          <p14:tracePt t="29454" x="8759825" y="5329238"/>
          <p14:tracePt t="29471" x="8826500" y="5329238"/>
          <p14:tracePt t="29471" x="8910638" y="5329238"/>
          <p14:tracePt t="29487" x="9004300" y="5329238"/>
          <p14:tracePt t="29489" x="9107488" y="5329238"/>
          <p14:tracePt t="29492" x="9182100" y="5329238"/>
          <p14:tracePt t="29504" x="9266238" y="5311775"/>
          <p14:tracePt t="29521" x="9321800" y="5302250"/>
          <p14:tracePt t="29523" x="9405938" y="5283200"/>
          <p14:tracePt t="29537" x="9444038" y="5273675"/>
          <p14:tracePt t="29554" x="9472613" y="5264150"/>
          <p14:tracePt t="29555" x="9528175" y="5226050"/>
          <p14:tracePt t="29571" x="9556750" y="5208588"/>
          <p14:tracePt t="29572" x="9585325" y="5189538"/>
          <p14:tracePt t="29587" x="9621838" y="5151438"/>
          <p14:tracePt t="29588" x="9678988" y="5124450"/>
          <p14:tracePt t="29604" x="9734550" y="5086350"/>
          <p14:tracePt t="29604" x="9790113" y="5048250"/>
          <p14:tracePt t="29621" x="9866313" y="5002213"/>
          <p14:tracePt t="29621" x="9921875" y="4954588"/>
          <p14:tracePt t="29637" x="9986963" y="4927600"/>
          <p14:tracePt t="29638" x="10044113" y="4889500"/>
          <p14:tracePt t="29907" x="10025063" y="3436938"/>
          <p14:tracePt t="29920" x="9986963" y="3409950"/>
          <p14:tracePt t="29923" x="9940925" y="3381375"/>
          <p14:tracePt t="29937" x="9912350" y="3352800"/>
          <p14:tracePt t="29939" x="9902825" y="3335338"/>
          <p14:tracePt t="29954" x="9875838" y="3316288"/>
          <p14:tracePt t="29957" x="9856788" y="3297238"/>
          <p14:tracePt t="29970" x="9828213" y="3278188"/>
          <p14:tracePt t="29987" x="9799638" y="3249613"/>
          <p14:tracePt t="29988" x="9734550" y="3203575"/>
          <p14:tracePt t="30004" x="9678988" y="3184525"/>
          <p14:tracePt t="30004" x="9621838" y="3148013"/>
          <p14:tracePt t="30020" x="9566275" y="3128963"/>
          <p14:tracePt t="30021" x="9518650" y="3109913"/>
          <p14:tracePt t="30037" x="9472613" y="3081338"/>
          <p14:tracePt t="30037" x="9424988" y="3062288"/>
          <p14:tracePt t="30054" x="9378950" y="3044825"/>
          <p14:tracePt t="30054" x="9340850" y="3025775"/>
          <p14:tracePt t="30070" x="9304338" y="3006725"/>
          <p14:tracePt t="30071" x="9266238" y="2997200"/>
          <p14:tracePt t="30087" x="9228138" y="2978150"/>
          <p14:tracePt t="30088" x="9191625" y="2968625"/>
          <p14:tracePt t="30104" x="9153525" y="2951163"/>
          <p14:tracePt t="30104" x="9117013" y="2941638"/>
          <p14:tracePt t="30107" x="9078913" y="2932113"/>
          <p14:tracePt t="30120" x="9040813" y="2922588"/>
          <p14:tracePt t="30123" x="9004300" y="2913063"/>
          <p14:tracePt t="30137" x="8947150" y="2903538"/>
          <p14:tracePt t="30140" x="8901113" y="2903538"/>
          <p14:tracePt t="30158" x="8797925" y="2884488"/>
          <p14:tracePt t="30171" x="8732838" y="2874963"/>
          <p14:tracePt t="30173" x="8675688" y="2867025"/>
          <p14:tracePt t="30188" x="8610600" y="2857500"/>
          <p14:tracePt t="30190" x="8562975" y="2847975"/>
          <p14:tracePt t="30205" x="8497888" y="2847975"/>
          <p14:tracePt t="30220" x="8442325" y="2847975"/>
          <p14:tracePt t="30220" x="8329613" y="2847975"/>
          <p14:tracePt t="30236" x="8262938" y="2847975"/>
          <p14:tracePt t="30237" x="8197850" y="2857500"/>
          <p14:tracePt t="30253" x="8142288" y="2867025"/>
          <p14:tracePt t="30253" x="8075613" y="2884488"/>
          <p14:tracePt t="30270" x="8029575" y="2894013"/>
          <p14:tracePt t="30270" x="7972425" y="2903538"/>
          <p14:tracePt t="30286" x="7935913" y="2913063"/>
          <p14:tracePt t="30287" x="7897813" y="2922588"/>
          <p14:tracePt t="30303" x="7870825" y="2932113"/>
          <p14:tracePt t="30303" x="7861300" y="2941638"/>
          <p14:tracePt t="30320" x="7832725" y="2941638"/>
          <p14:tracePt t="30320" x="7804150" y="2951163"/>
          <p14:tracePt t="30336" x="7777163" y="2960688"/>
          <p14:tracePt t="30337" x="7748588" y="2968625"/>
          <p14:tracePt t="30339" x="7710488" y="2978150"/>
          <p14:tracePt t="30353" x="7691438" y="2997200"/>
          <p14:tracePt t="30354" x="7645400" y="3016250"/>
          <p14:tracePt t="30370" x="7607300" y="3054350"/>
          <p14:tracePt t="30372" x="7570788" y="3071813"/>
          <p14:tracePt t="30386" x="7542213" y="3090863"/>
          <p14:tracePt t="30388" x="7513638" y="3119438"/>
          <p14:tracePt t="30403" x="7486650" y="3138488"/>
          <p14:tracePt t="30405" x="7458075" y="3165475"/>
          <p14:tracePt t="30419" x="7429500" y="3213100"/>
          <p14:tracePt t="30421" x="7410450" y="3241675"/>
          <p14:tracePt t="30436" x="7392988" y="3278188"/>
          <p14:tracePt t="30437" x="7373938" y="3306763"/>
          <p14:tracePt t="30453" x="7354888" y="3335338"/>
          <p14:tracePt t="30454" x="7335838" y="3352800"/>
          <p14:tracePt t="30469" x="7316788" y="3381375"/>
          <p14:tracePt t="30471" x="7289800" y="3429000"/>
          <p14:tracePt t="30486" x="7270750" y="3446463"/>
          <p14:tracePt t="30488" x="7261225" y="3484563"/>
          <p14:tracePt t="30503" x="7242175" y="3530600"/>
          <p14:tracePt t="30504" x="7232650" y="3578225"/>
          <p14:tracePt t="30519" x="7223125" y="3633788"/>
          <p14:tracePt t="30521" x="7213600" y="3681413"/>
          <p14:tracePt t="30536" x="7196138" y="3736975"/>
          <p14:tracePt t="30537" x="7186613" y="3784600"/>
          <p14:tracePt t="30553" x="7177088" y="3840163"/>
          <p14:tracePt t="30555" x="7138988" y="3943350"/>
          <p14:tracePt t="30569" x="7119938" y="4017963"/>
          <p14:tracePt t="30571" x="7119938" y="4084638"/>
          <p14:tracePt t="30586" x="7129463" y="4149725"/>
          <p14:tracePt t="30587" x="7138988" y="4214813"/>
          <p14:tracePt t="30603" x="7148513" y="4279900"/>
          <p14:tracePt t="30604" x="7158038" y="4337050"/>
          <p14:tracePt t="30619" x="7177088" y="4383088"/>
          <p14:tracePt t="30621" x="7205663" y="4440238"/>
          <p14:tracePt t="30636" x="7232650" y="4495800"/>
          <p14:tracePt t="30638" x="7270750" y="4552950"/>
          <p14:tracePt t="30653" x="7299325" y="4598988"/>
          <p14:tracePt t="30654" x="7335838" y="4637088"/>
          <p14:tracePt t="30669" x="7364413" y="4683125"/>
          <p14:tracePt t="30671" x="7392988" y="4721225"/>
          <p14:tracePt t="30686" x="7439025" y="4767263"/>
          <p14:tracePt t="30688" x="7477125" y="4795838"/>
          <p14:tracePt t="30703" x="7504113" y="4824413"/>
          <p14:tracePt t="30719" x="7551738" y="4841875"/>
          <p14:tracePt t="30720" x="7626350" y="4889500"/>
          <p14:tracePt t="30736" x="7673975" y="4927600"/>
          <p14:tracePt t="30737" x="7710488" y="4945063"/>
          <p14:tracePt t="30753" x="7748588" y="4964113"/>
          <p14:tracePt t="30753" x="7785100" y="4983163"/>
          <p14:tracePt t="30755" x="7832725" y="5011738"/>
          <p14:tracePt t="30769" x="7870825" y="5038725"/>
          <p14:tracePt t="30771" x="7907338" y="5057775"/>
          <p14:tracePt t="30786" x="7964488" y="5076825"/>
          <p14:tracePt t="30787" x="8020050" y="5095875"/>
          <p14:tracePt t="30803" x="8075613" y="5124450"/>
          <p14:tracePt t="30804" x="8142288" y="5141913"/>
          <p14:tracePt t="30819" x="8207375" y="5170488"/>
          <p14:tracePt t="30820" x="8291513" y="5180013"/>
          <p14:tracePt t="30836" x="8356600" y="5189538"/>
          <p14:tracePt t="30853" x="8413750" y="5199063"/>
          <p14:tracePt t="30853" x="8497888" y="5218113"/>
          <p14:tracePt t="30869" x="8535988" y="5226050"/>
          <p14:tracePt t="30870" x="8562975" y="5235575"/>
          <p14:tracePt t="30886" x="8591550" y="5235575"/>
          <p14:tracePt t="30886" x="8610600" y="5235575"/>
          <p14:tracePt t="30902" x="8620125" y="5235575"/>
          <p14:tracePt t="30903" x="8639175" y="5235575"/>
          <p14:tracePt t="30919" x="8666163" y="5235575"/>
          <p14:tracePt t="30920" x="8685213" y="5235575"/>
          <p14:tracePt t="30936" x="8740775" y="5235575"/>
          <p14:tracePt t="30936" x="8797925" y="5235575"/>
          <p14:tracePt t="30952" x="8882063" y="5235575"/>
          <p14:tracePt t="30953" x="8975725" y="5235575"/>
          <p14:tracePt t="30955" x="9059863" y="5235575"/>
          <p14:tracePt t="30969" x="9144000" y="5226050"/>
          <p14:tracePt t="30971" x="9191625" y="5218113"/>
          <p14:tracePt t="30986" x="9247188" y="5208588"/>
          <p14:tracePt t="30987" x="9285288" y="5199063"/>
          <p14:tracePt t="31003" x="9312275" y="5180013"/>
          <p14:tracePt t="31004" x="9340850" y="5160963"/>
          <p14:tracePt t="31019" x="9359900" y="5141913"/>
          <p14:tracePt t="31020" x="9388475" y="5124450"/>
          <p14:tracePt t="31036" x="9415463" y="5105400"/>
          <p14:tracePt t="31037" x="9434513" y="5095875"/>
          <p14:tracePt t="31053" x="9453563" y="5076825"/>
          <p14:tracePt t="31069" x="9482138" y="5048250"/>
          <p14:tracePt t="31069" x="9537700" y="5002213"/>
          <p14:tracePt t="31086" x="9566275" y="4954588"/>
          <p14:tracePt t="31086" x="9594850" y="4918075"/>
          <p14:tracePt t="31102" x="9621838" y="4889500"/>
          <p14:tracePt t="31103" x="9659938" y="4841875"/>
          <p14:tracePt t="31119" x="9688513" y="4814888"/>
          <p14:tracePt t="31120" x="9696450" y="4795838"/>
          <p14:tracePt t="31136" x="9715500" y="4786313"/>
          <p14:tracePt t="31136" x="9734550" y="4767263"/>
          <p14:tracePt t="31139" x="9753600" y="4748213"/>
          <p14:tracePt t="31155" x="9763125" y="4730750"/>
          <p14:tracePt t="31169" x="9782175" y="4711700"/>
          <p14:tracePt t="31171" x="9790113" y="4683125"/>
          <p14:tracePt t="31186" x="9809163" y="4646613"/>
          <p14:tracePt t="31188" x="9818688" y="4589463"/>
          <p14:tracePt t="31203" x="9847263" y="4524375"/>
          <p14:tracePt t="31219" x="9856788" y="4467225"/>
          <p14:tracePt t="31219" x="9883775" y="4365625"/>
          <p14:tracePt t="31236" x="9893300" y="4327525"/>
          <p14:tracePt t="31236" x="9902825" y="4298950"/>
          <p14:tracePt t="31252" x="9912350" y="4271963"/>
          <p14:tracePt t="31253" x="9931400" y="4252913"/>
          <p14:tracePt t="31269" x="9940925" y="4224338"/>
          <p14:tracePt t="31269" x="9950450" y="4195763"/>
          <p14:tracePt t="31286" x="9959975" y="4168775"/>
          <p14:tracePt t="31286" x="9969500" y="4140200"/>
          <p14:tracePt t="31302" x="9969500" y="4121150"/>
          <p14:tracePt t="31303" x="9977438" y="4084638"/>
          <p14:tracePt t="31319" x="9977438" y="4046538"/>
          <p14:tracePt t="31319" x="9977438" y="4008438"/>
          <p14:tracePt t="31336" x="9986963" y="3981450"/>
          <p14:tracePt t="31337" x="9986963" y="3962400"/>
          <p14:tracePt t="31339" x="9996488" y="3933825"/>
          <p14:tracePt t="31352" x="10006013" y="3905250"/>
          <p14:tracePt t="31369" x="10006013" y="3868738"/>
          <p14:tracePt t="31370" x="10006013" y="3830638"/>
          <p14:tracePt t="31371" x="10006013" y="3803650"/>
          <p14:tracePt t="31385" x="10006013" y="3784600"/>
          <p14:tracePt t="31387" x="10006013" y="3756025"/>
          <p14:tracePt t="31402" x="10006013" y="3717925"/>
          <p14:tracePt t="31403" x="10006013" y="3681413"/>
          <p14:tracePt t="31419" x="10006013" y="3643313"/>
          <p14:tracePt t="31420" x="9996488" y="3606800"/>
          <p14:tracePt t="31436" x="9986963" y="3587750"/>
          <p14:tracePt t="31439" x="9977438" y="3549650"/>
          <p14:tracePt t="31453" x="9969500" y="3522663"/>
          <p14:tracePt t="31456" x="9959975" y="3494088"/>
          <p14:tracePt t="31470" x="9950450" y="3465513"/>
          <p14:tracePt t="31472" x="9940925" y="3455988"/>
          <p14:tracePt t="31486" x="9921875" y="3429000"/>
          <p14:tracePt t="31491" x="9893300" y="3409950"/>
          <p14:tracePt t="31503" x="9875838" y="3390900"/>
          <p14:tracePt t="31503" x="9856788" y="3371850"/>
          <p14:tracePt t="31507" x="9828213" y="3352800"/>
          <p14:tracePt t="31520" x="9809163" y="3335338"/>
          <p14:tracePt t="31523" x="9782175" y="3316288"/>
          <p14:tracePt t="31536" x="9753600" y="3297238"/>
          <p14:tracePt t="31539" x="9725025" y="3287713"/>
          <p14:tracePt t="31553" x="9696450" y="3268663"/>
          <p14:tracePt t="31556" x="9678988" y="3249613"/>
          <p14:tracePt t="31570" x="9650413" y="3232150"/>
          <p14:tracePt t="31586" x="9612313" y="3213100"/>
          <p14:tracePt t="31587" x="9528175" y="3184525"/>
          <p14:tracePt t="31603" x="9491663" y="3175000"/>
          <p14:tracePt t="31604" x="9472613" y="3175000"/>
          <p14:tracePt t="31619" x="9444038" y="3175000"/>
          <p14:tracePt t="31620" x="9424988" y="3165475"/>
          <p14:tracePt t="31636" x="9415463" y="3165475"/>
          <p14:tracePt t="31637" x="9398000" y="3165475"/>
          <p14:tracePt t="31653" x="9378950" y="3165475"/>
          <p14:tracePt t="31654" x="9369425" y="3165475"/>
          <p14:tracePt t="31669" x="9350375" y="3165475"/>
          <p14:tracePt t="31670" x="9331325" y="3165475"/>
          <p14:tracePt t="31686" x="9312275" y="3165475"/>
          <p14:tracePt t="31686" x="9294813" y="3165475"/>
          <p14:tracePt t="33971" x="9285288" y="3165475"/>
          <p14:tracePt t="34011" x="9285288" y="3175000"/>
          <p14:tracePt t="34019" x="9285288" y="3184525"/>
          <p14:tracePt t="34035" x="9285288" y="3203575"/>
          <p14:tracePt t="34043" x="9275763" y="3213100"/>
          <p14:tracePt t="34068" x="9275763" y="3222625"/>
          <p14:tracePt t="34083" x="9275763" y="3232150"/>
          <p14:tracePt t="34131" x="9285288" y="3249613"/>
          <p14:tracePt t="34139" x="9294813" y="3259138"/>
          <p14:tracePt t="34153" x="9304338" y="3259138"/>
          <p14:tracePt t="34156" x="9304338" y="3268663"/>
          <p14:tracePt t="34168" x="9312275" y="3278188"/>
          <p14:tracePt t="34184" x="9312275" y="3287713"/>
          <p14:tracePt t="34201" x="9312275" y="3297238"/>
          <p14:tracePt t="34217" x="9321800" y="3316288"/>
          <p14:tracePt t="34220" x="9331325" y="3316288"/>
          <p14:tracePt t="34251" x="9331325" y="3325813"/>
          <p14:tracePt t="34251" x="9331325" y="3335338"/>
          <p14:tracePt t="34267" x="9331325" y="3343275"/>
          <p14:tracePt t="34284" x="9340850" y="3352800"/>
          <p14:tracePt t="34307" x="9340850" y="3362325"/>
          <p14:tracePt t="34317" x="9340850" y="3371850"/>
          <p14:tracePt t="34334" x="9340850" y="3381375"/>
          <p14:tracePt t="34350" x="9331325" y="3390900"/>
          <p14:tracePt t="34351" x="9312275" y="3400425"/>
          <p14:tracePt t="34367" x="9285288" y="3400425"/>
          <p14:tracePt t="34368" x="9256713" y="3409950"/>
          <p14:tracePt t="34384" x="9228138" y="3419475"/>
          <p14:tracePt t="34385" x="9210675" y="3419475"/>
          <p14:tracePt t="34388" x="9191625" y="3429000"/>
          <p14:tracePt t="34400" x="9172575" y="3436938"/>
          <p14:tracePt t="34443" x="9163050" y="3436938"/>
          <p14:tracePt t="34451" x="9153525" y="3436938"/>
          <p14:tracePt t="34459" x="9144000" y="3436938"/>
          <p14:tracePt t="34475" x="9134475" y="3436938"/>
          <p14:tracePt t="34484" x="9107488" y="3436938"/>
          <p14:tracePt t="34500" x="9097963" y="3436938"/>
          <p14:tracePt t="34501" x="9078913" y="3436938"/>
          <p14:tracePt t="34517" x="9069388" y="3436938"/>
          <p14:tracePt t="34534" x="9059863" y="3436938"/>
          <p14:tracePt t="34550" x="9050338" y="3436938"/>
          <p14:tracePt t="34551" x="9031288" y="3436938"/>
          <p14:tracePt t="34567" x="9013825" y="3436938"/>
          <p14:tracePt t="34568" x="8994775" y="3436938"/>
          <p14:tracePt t="34584" x="8994775" y="3429000"/>
          <p14:tracePt t="34584" x="8975725" y="3419475"/>
          <p14:tracePt t="34600" x="8956675" y="3400425"/>
          <p14:tracePt t="34601" x="8937625" y="3390900"/>
          <p14:tracePt t="34604" x="8920163" y="3381375"/>
          <p14:tracePt t="34617" x="8891588" y="3362325"/>
          <p14:tracePt t="34620" x="8863013" y="3362325"/>
          <p14:tracePt t="34634" x="8834438" y="3343275"/>
          <p14:tracePt t="34636" x="8807450" y="3335338"/>
          <p14:tracePt t="34651" x="8778875" y="3325813"/>
          <p14:tracePt t="34653" x="8769350" y="3306763"/>
          <p14:tracePt t="34667" x="8750300" y="3297238"/>
          <p14:tracePt t="34670" x="8732838" y="3287713"/>
          <p14:tracePt t="34684" x="8713788" y="3278188"/>
          <p14:tracePt t="34686" x="8704263" y="3268663"/>
          <p14:tracePt t="34700" x="8685213" y="3268663"/>
          <p14:tracePt t="34703" x="8666163" y="3249613"/>
          <p14:tracePt t="34717" x="8639175" y="3241675"/>
          <p14:tracePt t="34720" x="8601075" y="3232150"/>
          <p14:tracePt t="34734" x="8562975" y="3222625"/>
          <p14:tracePt t="34736" x="8516938" y="3213100"/>
          <p14:tracePt t="34750" x="8459788" y="3203575"/>
          <p14:tracePt t="34753" x="8394700" y="3184525"/>
          <p14:tracePt t="34767" x="8348663" y="3175000"/>
          <p14:tracePt t="34769" x="8272463" y="3165475"/>
          <p14:tracePt t="34784" x="8207375" y="3155950"/>
          <p14:tracePt t="34786" x="8142288" y="3148013"/>
          <p14:tracePt t="34787" x="8058150" y="3119438"/>
          <p14:tracePt t="34800" x="7972425" y="3109913"/>
          <p14:tracePt t="34804" x="7888288" y="3100388"/>
          <p14:tracePt t="34817" x="7823200" y="3081338"/>
          <p14:tracePt t="34820" x="7758113" y="3071813"/>
          <p14:tracePt t="34833" x="7700963" y="3062288"/>
          <p14:tracePt t="34836" x="7673975" y="3062288"/>
          <p14:tracePt t="34850" x="7645400" y="3062288"/>
          <p14:tracePt t="34867" x="7616825" y="3062288"/>
          <p14:tracePt t="34867" x="7561263" y="3081338"/>
          <p14:tracePt t="34884" x="7532688" y="3090863"/>
          <p14:tracePt t="34885" x="7486650" y="3109913"/>
          <p14:tracePt t="34900" x="7439025" y="3128963"/>
          <p14:tracePt t="34901" x="7383463" y="3155950"/>
          <p14:tracePt t="34916" x="7326313" y="3175000"/>
          <p14:tracePt t="34917" x="7270750" y="3184525"/>
          <p14:tracePt t="34933" x="7232650" y="3194050"/>
          <p14:tracePt t="34933" x="7205663" y="3203575"/>
          <p14:tracePt t="34950" x="7167563" y="3203575"/>
          <p14:tracePt t="34950" x="7138988" y="3213100"/>
          <p14:tracePt t="34966" x="7119938" y="3213100"/>
          <p14:tracePt t="34967" x="7112000" y="3222625"/>
          <p14:tracePt t="34987" x="7092950" y="3232150"/>
          <p14:tracePt t="35000" x="7073900" y="3241675"/>
          <p14:tracePt t="35016" x="7073900" y="3259138"/>
          <p14:tracePt t="35017" x="7054850" y="3287713"/>
          <p14:tracePt t="35033" x="7035800" y="3316288"/>
          <p14:tracePt t="35033" x="7016750" y="3352800"/>
          <p14:tracePt t="35034" x="6999288" y="3381375"/>
          <p14:tracePt t="35049" x="6980238" y="3419475"/>
          <p14:tracePt t="35051" x="6970713" y="3436938"/>
          <p14:tracePt t="35066" x="6961188" y="3465513"/>
          <p14:tracePt t="35067" x="6951663" y="3494088"/>
          <p14:tracePt t="35083" x="6951663" y="3522663"/>
          <p14:tracePt t="35085" x="6951663" y="3549650"/>
          <p14:tracePt t="35099" x="6961188" y="3559175"/>
          <p14:tracePt t="35100" x="6980238" y="3578225"/>
          <p14:tracePt t="35116" x="6989763" y="3597275"/>
          <p14:tracePt t="35117" x="7008813" y="3616325"/>
          <p14:tracePt t="35133" x="7035800" y="3633788"/>
          <p14:tracePt t="35134" x="7073900" y="3652838"/>
          <p14:tracePt t="35149" x="7119938" y="3681413"/>
          <p14:tracePt t="35150" x="7158038" y="3700463"/>
          <p14:tracePt t="35168" x="7251700" y="3746500"/>
          <p14:tracePt t="35170" x="7307263" y="3765550"/>
          <p14:tracePt t="35183" x="7354888" y="3784600"/>
          <p14:tracePt t="35200" x="7429500" y="3811588"/>
          <p14:tracePt t="35216" x="7494588" y="3830638"/>
          <p14:tracePt t="35217" x="7635875" y="3878263"/>
          <p14:tracePt t="35219" x="7700963" y="3887788"/>
          <p14:tracePt t="35233" x="7767638" y="3905250"/>
          <p14:tracePt t="35249" x="7832725" y="3914775"/>
          <p14:tracePt t="35251" x="7972425" y="3933825"/>
          <p14:tracePt t="35266" x="8048625" y="3933825"/>
          <p14:tracePt t="35266" x="8132763" y="3933825"/>
          <p14:tracePt t="35283" x="8216900" y="3933825"/>
          <p14:tracePt t="35284" x="8291513" y="3933825"/>
          <p14:tracePt t="35299" x="8356600" y="3933825"/>
          <p14:tracePt t="35300" x="8423275" y="3933825"/>
          <p14:tracePt t="35316" x="8469313" y="3933825"/>
          <p14:tracePt t="35317" x="8526463" y="3933825"/>
          <p14:tracePt t="35333" x="8572500" y="3933825"/>
          <p14:tracePt t="35334" x="8620125" y="3933825"/>
          <p14:tracePt t="35349" x="8675688" y="3933825"/>
          <p14:tracePt t="35350" x="8723313" y="3933825"/>
          <p14:tracePt t="35366" x="8769350" y="3933825"/>
          <p14:tracePt t="35367" x="8834438" y="3943350"/>
          <p14:tracePt t="35383" x="8901113" y="3962400"/>
          <p14:tracePt t="35384" x="8985250" y="3971925"/>
          <p14:tracePt t="35399" x="9088438" y="3971925"/>
          <p14:tracePt t="35400" x="9163050" y="3971925"/>
          <p14:tracePt t="35416" x="9247188" y="3971925"/>
          <p14:tracePt t="35417" x="9321800" y="3971925"/>
          <p14:tracePt t="35432" x="9378950" y="3971925"/>
          <p14:tracePt t="35434" x="9424988" y="3971925"/>
          <p14:tracePt t="35449" x="9482138" y="3962400"/>
          <p14:tracePt t="35451" x="9556750" y="3943350"/>
          <p14:tracePt t="35466" x="9594850" y="3933825"/>
          <p14:tracePt t="35467" x="9631363" y="3905250"/>
          <p14:tracePt t="35483" x="9669463" y="3897313"/>
          <p14:tracePt t="35484" x="9696450" y="3897313"/>
          <p14:tracePt t="35499" x="9715500" y="3878263"/>
          <p14:tracePt t="35500" x="9734550" y="3868738"/>
          <p14:tracePt t="35516" x="9753600" y="3859213"/>
          <p14:tracePt t="35517" x="9772650" y="3849688"/>
          <p14:tracePt t="35533" x="9782175" y="3840163"/>
          <p14:tracePt t="35549" x="9790113" y="3830638"/>
          <p14:tracePt t="35550" x="9809163" y="3830638"/>
          <p14:tracePt t="35566" x="9809163" y="3821113"/>
          <p14:tracePt t="35567" x="9828213" y="3811588"/>
          <p14:tracePt t="35582" x="9847263" y="3803650"/>
          <p14:tracePt t="35584" x="9875838" y="3784600"/>
          <p14:tracePt t="35599" x="9902825" y="3765550"/>
          <p14:tracePt t="35600" x="9912350" y="3756025"/>
          <p14:tracePt t="35616" x="9931400" y="3727450"/>
          <p14:tracePt t="35632" x="9950450" y="3700463"/>
          <p14:tracePt t="35633" x="9969500" y="3643313"/>
          <p14:tracePt t="35649" x="9969500" y="3633788"/>
          <p14:tracePt t="35649" x="9969500" y="3606800"/>
          <p14:tracePt t="35651" x="9969500" y="3578225"/>
          <p14:tracePt t="35666" x="9959975" y="3559175"/>
          <p14:tracePt t="35667" x="9950450" y="3540125"/>
          <p14:tracePt t="35683" x="9950450" y="3530600"/>
          <p14:tracePt t="35684" x="9931400" y="3513138"/>
          <p14:tracePt t="35699" x="9912350" y="3484563"/>
          <p14:tracePt t="35700" x="9893300" y="3465513"/>
          <p14:tracePt t="35716" x="9883775" y="3446463"/>
          <p14:tracePt t="35717" x="9866313" y="3429000"/>
          <p14:tracePt t="35732" x="9856788" y="3409950"/>
          <p14:tracePt t="35733" x="9837738" y="3381375"/>
          <p14:tracePt t="35749" x="9828213" y="3362325"/>
          <p14:tracePt t="35750" x="9809163" y="3335338"/>
          <p14:tracePt t="35766" x="9790113" y="3316288"/>
          <p14:tracePt t="35766" x="9763125" y="3306763"/>
          <p14:tracePt t="35782" x="9734550" y="3287713"/>
          <p14:tracePt t="35784" x="9705975" y="3268663"/>
          <p14:tracePt t="35799" x="9678988" y="3249613"/>
          <p14:tracePt t="35800" x="9659938" y="3232150"/>
          <p14:tracePt t="35816" x="9612313" y="3213100"/>
          <p14:tracePt t="35817" x="9575800" y="3194050"/>
          <p14:tracePt t="35832" x="9537700" y="3175000"/>
          <p14:tracePt t="35849" x="9482138" y="3148013"/>
          <p14:tracePt t="35849" x="9378950" y="3109913"/>
          <p14:tracePt t="35851" x="9321800" y="3100388"/>
          <p14:tracePt t="35866" x="9275763" y="3081338"/>
          <p14:tracePt t="35867" x="9201150" y="3071813"/>
          <p14:tracePt t="35882" x="9117013" y="3054350"/>
          <p14:tracePt t="35883" x="9040813" y="3035300"/>
          <p14:tracePt t="35899" x="8937625" y="3025775"/>
          <p14:tracePt t="35900" x="8853488" y="3016250"/>
          <p14:tracePt t="35916" x="8788400" y="3006725"/>
          <p14:tracePt t="35918" x="8723313" y="2987675"/>
          <p14:tracePt t="35932" x="8666163" y="2978150"/>
          <p14:tracePt t="35933" x="8629650" y="2968625"/>
          <p14:tracePt t="35949" x="8591550" y="2960688"/>
          <p14:tracePt t="35950" x="8572500" y="2951163"/>
          <p14:tracePt t="35966" x="8543925" y="2951163"/>
          <p14:tracePt t="35983" x="8478838" y="2951163"/>
          <p14:tracePt t="35984" x="8432800" y="2951163"/>
          <p14:tracePt t="36000" x="8385175" y="2960688"/>
          <p14:tracePt t="36000" x="8329613" y="2968625"/>
          <p14:tracePt t="36005" x="8281988" y="2978150"/>
          <p14:tracePt t="36016" x="8207375" y="2987675"/>
          <p14:tracePt t="36019" x="8142288" y="2997200"/>
          <p14:tracePt t="36033" x="8094663" y="3006725"/>
          <p14:tracePt t="36036" x="8020050" y="3016250"/>
          <p14:tracePt t="36050" x="7972425" y="3035300"/>
          <p14:tracePt t="36066" x="7916863" y="3044825"/>
          <p14:tracePt t="36067" x="7823200" y="3081338"/>
          <p14:tracePt t="36083" x="7785100" y="3100388"/>
          <p14:tracePt t="36084" x="7748588" y="3119438"/>
          <p14:tracePt t="36100" x="7710488" y="3138488"/>
          <p14:tracePt t="36100" x="7664450" y="3165475"/>
          <p14:tracePt t="36116" x="7626350" y="3184525"/>
          <p14:tracePt t="36117" x="7589838" y="3203575"/>
          <p14:tracePt t="36133" x="7561263" y="3222625"/>
          <p14:tracePt t="36134" x="7532688" y="3241675"/>
          <p14:tracePt t="36149" x="7504113" y="3259138"/>
          <p14:tracePt t="36150" x="7486650" y="3268663"/>
          <p14:tracePt t="36166" x="7458075" y="3287713"/>
          <p14:tracePt t="36168" x="7439025" y="3306763"/>
          <p14:tracePt t="36183" x="7419975" y="3335338"/>
          <p14:tracePt t="36184" x="7392988" y="3352800"/>
          <p14:tracePt t="36187" x="7364413" y="3381375"/>
          <p14:tracePt t="36199" x="7345363" y="3400425"/>
          <p14:tracePt t="36216" x="7326313" y="3429000"/>
          <p14:tracePt t="36218" x="7307263" y="3446463"/>
          <p14:tracePt t="36218" x="7307263" y="3465513"/>
          <p14:tracePt t="36232" x="7299325" y="3484563"/>
          <p14:tracePt t="36235" x="7299325" y="3513138"/>
          <p14:tracePt t="36249" x="7299325" y="3530600"/>
          <p14:tracePt t="36266" x="7299325" y="3549650"/>
          <p14:tracePt t="36266" x="7299325" y="3597275"/>
          <p14:tracePt t="36282" x="7307263" y="3606800"/>
          <p14:tracePt t="36283" x="7307263" y="3624263"/>
          <p14:tracePt t="36299" x="7316788" y="3643313"/>
          <p14:tracePt t="36300" x="7326313" y="3662363"/>
          <p14:tracePt t="36316" x="7345363" y="3681413"/>
          <p14:tracePt t="36316" x="7364413" y="3709988"/>
          <p14:tracePt t="36332" x="7383463" y="3727450"/>
          <p14:tracePt t="36333" x="7400925" y="3756025"/>
          <p14:tracePt t="36349" x="7419975" y="3775075"/>
          <p14:tracePt t="36349" x="7439025" y="3794125"/>
          <p14:tracePt t="36366" x="7458075" y="3811588"/>
          <p14:tracePt t="36366" x="7486650" y="3821113"/>
          <p14:tracePt t="36382" x="7513638" y="3830638"/>
          <p14:tracePt t="36383" x="7542213" y="3840163"/>
          <p14:tracePt t="36387" x="7580313" y="3849688"/>
          <p14:tracePt t="36399" x="7616825" y="3859213"/>
          <p14:tracePt t="36416" x="7654925" y="3868738"/>
          <p14:tracePt t="36419" x="7767638" y="3897313"/>
          <p14:tracePt t="36432" x="7832725" y="3905250"/>
          <p14:tracePt t="36435" x="7907338" y="3914775"/>
          <p14:tracePt t="36449" x="7954963" y="3924300"/>
          <p14:tracePt t="36451" x="7991475" y="3924300"/>
          <p14:tracePt t="36466" x="8029575" y="3924300"/>
          <p14:tracePt t="36468" x="8067675" y="3924300"/>
          <p14:tracePt t="36482" x="8104188" y="3924300"/>
          <p14:tracePt t="36484" x="8132763" y="3924300"/>
          <p14:tracePt t="36499" x="8169275" y="3924300"/>
          <p14:tracePt t="36501" x="8207375" y="3924300"/>
          <p14:tracePt t="36516" x="8245475" y="3924300"/>
          <p14:tracePt t="36519" x="8272463" y="3924300"/>
          <p14:tracePt t="36532" x="8301038" y="3924300"/>
          <p14:tracePt t="36539" x="8375650" y="3924300"/>
          <p14:tracePt t="36549" x="8404225" y="3924300"/>
          <p14:tracePt t="36565" x="8442325" y="3924300"/>
          <p14:tracePt t="36567" x="8469313" y="3924300"/>
          <p14:tracePt t="36582" x="8526463" y="3924300"/>
          <p14:tracePt t="36582" x="8572500" y="3924300"/>
          <p14:tracePt t="36599" x="8620125" y="3924300"/>
          <p14:tracePt t="36599" x="8666163" y="3924300"/>
          <p14:tracePt t="36615" x="8723313" y="3924300"/>
          <p14:tracePt t="36632" x="8788400" y="3933825"/>
          <p14:tracePt t="36633" x="8826500" y="3943350"/>
          <p14:tracePt t="36635" x="8853488" y="3943350"/>
          <p14:tracePt t="36649" x="8882063" y="3952875"/>
          <p14:tracePt t="36651" x="8910638" y="3952875"/>
          <p14:tracePt t="36665" x="8928100" y="3952875"/>
          <p14:tracePt t="36667" x="8966200" y="3952875"/>
          <p14:tracePt t="36682" x="9004300" y="3952875"/>
          <p14:tracePt t="36685" x="9040813" y="3952875"/>
          <p14:tracePt t="36699" x="9088438" y="3952875"/>
          <p14:tracePt t="36715" x="9134475" y="3952875"/>
          <p14:tracePt t="36716" x="9237663" y="3952875"/>
          <p14:tracePt t="36732" x="9294813" y="3943350"/>
          <p14:tracePt t="36732" x="9331325" y="3933825"/>
          <p14:tracePt t="36749" x="9359900" y="3933825"/>
          <p14:tracePt t="36749" x="9388475" y="3924300"/>
          <p14:tracePt t="36765" x="9415463" y="3924300"/>
          <p14:tracePt t="36766" x="9424988" y="3914775"/>
          <p14:tracePt t="36805" x="9434513" y="3905250"/>
          <p14:tracePt t="36818" x="9463088" y="3897313"/>
          <p14:tracePt t="36827" x="9482138" y="3897313"/>
          <p14:tracePt t="36835" x="9509125" y="3887788"/>
          <p14:tracePt t="36849" x="9547225" y="3878263"/>
          <p14:tracePt t="36851" x="9566275" y="3868738"/>
          <p14:tracePt t="36865" x="9602788" y="3859213"/>
          <p14:tracePt t="36868" x="9640888" y="3849688"/>
          <p14:tracePt t="36882" x="9669463" y="3830638"/>
          <p14:tracePt t="36884" x="9696450" y="3821113"/>
          <p14:tracePt t="36899" x="9725025" y="3803650"/>
          <p14:tracePt t="36902" x="9744075" y="3794125"/>
          <p14:tracePt t="36915" x="9753600" y="3784600"/>
          <p14:tracePt t="36918" x="9772650" y="3775075"/>
          <p14:tracePt t="36932" x="9790113" y="3765550"/>
          <p14:tracePt t="36935" x="9799638" y="3765550"/>
          <p14:tracePt t="36949" x="9809163" y="3756025"/>
          <p14:tracePt t="36951" x="9828213" y="3746500"/>
          <p14:tracePt t="36965" x="9847263" y="3736975"/>
          <p14:tracePt t="36966" x="9856788" y="3727450"/>
          <p14:tracePt t="36981" x="9883775" y="3709988"/>
          <p14:tracePt t="36983" x="9912350" y="3690938"/>
          <p14:tracePt t="36998" x="9931400" y="3690938"/>
          <p14:tracePt t="36999" x="9940925" y="3681413"/>
          <p14:tracePt t="37015" x="9940925" y="3671888"/>
          <p14:tracePt t="37031" x="9940925" y="3662363"/>
          <p14:tracePt t="38082" x="9940925" y="3681413"/>
          <p14:tracePt t="38090" x="9931400" y="3700463"/>
          <p14:tracePt t="38098" x="9912350" y="3727450"/>
          <p14:tracePt t="38114" x="9902825" y="3746500"/>
          <p14:tracePt t="38114" x="9893300" y="3775075"/>
          <p14:tracePt t="38131" x="9883775" y="3811588"/>
          <p14:tracePt t="38131" x="9866313" y="3849688"/>
          <p14:tracePt t="38147" x="9866313" y="3868738"/>
          <p14:tracePt t="38235" x="9866313" y="3897313"/>
          <p14:tracePt t="38243" x="9856788" y="3897313"/>
          <p14:tracePt t="38315" x="9866313" y="3897313"/>
          <p14:tracePt t="38331" x="9875838" y="3897313"/>
          <p14:tracePt t="38339" x="9883775" y="3897313"/>
          <p14:tracePt t="38371" x="9875838" y="3897313"/>
          <p14:tracePt t="38378" x="9856788" y="3897313"/>
          <p14:tracePt t="38387" x="9847263" y="3897313"/>
          <p14:tracePt t="38402" x="9828213" y="3887788"/>
          <p14:tracePt t="38420" x="9818688" y="3878263"/>
          <p14:tracePt t="38436" x="9809163" y="3878263"/>
          <p14:tracePt t="38451" x="9782175" y="3878263"/>
          <p14:tracePt t="38467" x="9753600" y="3878263"/>
          <p14:tracePt t="38481" x="9734550" y="3868738"/>
          <p14:tracePt t="38484" x="9705975" y="3859213"/>
          <p14:tracePt t="38498" x="9688513" y="3849688"/>
          <p14:tracePt t="38514" x="9659938" y="3840163"/>
          <p14:tracePt t="38515" x="9594850" y="3830638"/>
          <p14:tracePt t="38531" x="9556750" y="3821113"/>
          <p14:tracePt t="38532" x="9518650" y="3821113"/>
          <p14:tracePt t="38550" x="9491663" y="3821113"/>
          <p14:tracePt t="38556" x="9388475" y="3821113"/>
          <p14:tracePt t="38564" x="9340850" y="3821113"/>
          <p14:tracePt t="38581" x="9275763" y="3821113"/>
          <p14:tracePt t="38582" x="9228138" y="3821113"/>
          <p14:tracePt t="38597" x="9163050" y="3821113"/>
          <p14:tracePt t="38598" x="9107488" y="3821113"/>
          <p14:tracePt t="38614" x="9050338" y="3821113"/>
          <p14:tracePt t="38615" x="8985250" y="3821113"/>
          <p14:tracePt t="38631" x="8901113" y="3821113"/>
          <p14:tracePt t="38632" x="8816975" y="3821113"/>
          <p14:tracePt t="38647" x="8723313" y="3821113"/>
          <p14:tracePt t="38648" x="8629650" y="3821113"/>
          <p14:tracePt t="38664" x="8543925" y="3821113"/>
          <p14:tracePt t="38665" x="8469313" y="3821113"/>
          <p14:tracePt t="38667" x="8385175" y="3821113"/>
          <p14:tracePt t="38681" x="8320088" y="3821113"/>
          <p14:tracePt t="38683" x="8235950" y="3821113"/>
          <p14:tracePt t="38697" x="8178800" y="3821113"/>
          <p14:tracePt t="38700" x="8094663" y="3821113"/>
          <p14:tracePt t="38714" x="8010525" y="3821113"/>
          <p14:tracePt t="38717" x="7945438" y="3821113"/>
          <p14:tracePt t="38731" x="7878763" y="3821113"/>
          <p14:tracePt t="38733" x="7813675" y="3830638"/>
          <p14:tracePt t="38747" x="7748588" y="3840163"/>
          <p14:tracePt t="38750" x="7683500" y="3859213"/>
          <p14:tracePt t="38764" x="7607300" y="3868738"/>
          <p14:tracePt t="38766" x="7542213" y="3878263"/>
          <p14:tracePt t="38781" x="7477125" y="3897313"/>
          <p14:tracePt t="38784" x="7419975" y="3914775"/>
          <p14:tracePt t="38797" x="7383463" y="3924300"/>
          <p14:tracePt t="38800" x="7364413" y="3924300"/>
          <p14:tracePt t="38814" x="7345363" y="3924300"/>
          <p14:tracePt t="38817" x="7316788" y="3924300"/>
          <p14:tracePt t="38831" x="7289800" y="3933825"/>
          <p14:tracePt t="38833" x="7270750" y="3943350"/>
          <p14:tracePt t="38847" x="7242175" y="3952875"/>
          <p14:tracePt t="38850" x="7205663" y="3962400"/>
          <p14:tracePt t="38850" x="7167563" y="3971925"/>
          <p14:tracePt t="38864" x="7129463" y="3990975"/>
          <p14:tracePt t="38868" x="7083425" y="4008438"/>
          <p14:tracePt t="38881" x="7064375" y="4027488"/>
          <p14:tracePt t="38883" x="7045325" y="4046538"/>
          <p14:tracePt t="38898" x="7026275" y="4065588"/>
          <p14:tracePt t="38901" x="7016750" y="4092575"/>
          <p14:tracePt t="38914" x="7008813" y="4121150"/>
          <p14:tracePt t="38917" x="6999288" y="4140200"/>
          <p14:tracePt t="38931" x="6989763" y="4168775"/>
          <p14:tracePt t="38931" x="6989763" y="4205288"/>
          <p14:tracePt t="38948" x="6989763" y="4243388"/>
          <p14:tracePt t="38948" x="6999288" y="4279900"/>
          <p14:tracePt t="38964" x="7016750" y="4318000"/>
          <p14:tracePt t="38968" x="7035800" y="4356100"/>
          <p14:tracePt t="38980" x="7054850" y="4402138"/>
          <p14:tracePt t="38981" x="7073900" y="4430713"/>
          <p14:tracePt t="38997" x="7092950" y="4449763"/>
          <p14:tracePt t="39013" x="7112000" y="4476750"/>
          <p14:tracePt t="39014" x="7186613" y="4543425"/>
          <p14:tracePt t="39030" x="7223125" y="4570413"/>
          <p14:tracePt t="39030" x="7280275" y="4598988"/>
          <p14:tracePt t="39047" x="7354888" y="4637088"/>
          <p14:tracePt t="39048" x="7439025" y="4673600"/>
          <p14:tracePt t="39051" x="7532688" y="4711700"/>
          <p14:tracePt t="39063" x="7626350" y="4748213"/>
          <p14:tracePt t="39080" x="7720013" y="4786313"/>
          <p14:tracePt t="39081" x="7813675" y="4824413"/>
          <p14:tracePt t="39097" x="7897813" y="4860925"/>
          <p14:tracePt t="39098" x="7981950" y="4889500"/>
          <p14:tracePt t="39098" x="8048625" y="4908550"/>
          <p14:tracePt t="39113" x="8113713" y="4918075"/>
          <p14:tracePt t="39115" x="8178800" y="4918075"/>
          <p14:tracePt t="39130" x="8245475" y="4927600"/>
          <p14:tracePt t="39131" x="8310563" y="4927600"/>
          <p14:tracePt t="39147" x="8394700" y="4927600"/>
          <p14:tracePt t="39148" x="8469313" y="4927600"/>
          <p14:tracePt t="39166" x="8639175" y="4927600"/>
          <p14:tracePt t="39180" x="8704263" y="4927600"/>
          <p14:tracePt t="39182" x="8769350" y="4927600"/>
          <p14:tracePt t="39197" x="8834438" y="4927600"/>
          <p14:tracePt t="39198" x="8882063" y="4927600"/>
          <p14:tracePt t="39213" x="8928100" y="4927600"/>
          <p14:tracePt t="39215" x="8975725" y="4927600"/>
          <p14:tracePt t="39230" x="9031288" y="4927600"/>
          <p14:tracePt t="39231" x="9097963" y="4927600"/>
          <p14:tracePt t="39247" x="9144000" y="4927600"/>
          <p14:tracePt t="39248" x="9191625" y="4927600"/>
          <p14:tracePt t="39263" x="9247188" y="4927600"/>
          <p14:tracePt t="39264" x="9294813" y="4918075"/>
          <p14:tracePt t="39280" x="9350375" y="4908550"/>
          <p14:tracePt t="39283" x="9405938" y="4889500"/>
          <p14:tracePt t="39296" x="9453563" y="4860925"/>
          <p14:tracePt t="39297" x="9491663" y="4851400"/>
          <p14:tracePt t="39298" x="9537700" y="4833938"/>
          <p14:tracePt t="39313" x="9556750" y="4814888"/>
          <p14:tracePt t="39315" x="9585325" y="4805363"/>
          <p14:tracePt t="39330" x="9612313" y="4786313"/>
          <p14:tracePt t="39331" x="9640888" y="4776788"/>
          <p14:tracePt t="39347" x="9659938" y="4757738"/>
          <p14:tracePt t="39348" x="9688513" y="4740275"/>
          <p14:tracePt t="39363" x="9705975" y="4721225"/>
          <p14:tracePt t="39364" x="9715500" y="4711700"/>
          <p14:tracePt t="39380" x="9734550" y="4692650"/>
          <p14:tracePt t="39381" x="9753600" y="4683125"/>
          <p14:tracePt t="39397" x="9772650" y="4664075"/>
          <p14:tracePt t="39413" x="9790113" y="4646613"/>
          <p14:tracePt t="39414" x="9818688" y="4598988"/>
          <p14:tracePt t="39430" x="9828213" y="4589463"/>
          <p14:tracePt t="39430" x="9837738" y="4570413"/>
          <p14:tracePt t="39446" x="9847263" y="4543425"/>
          <p14:tracePt t="39447" x="9856788" y="4514850"/>
          <p14:tracePt t="39463" x="9866313" y="4486275"/>
          <p14:tracePt t="39463" x="9866313" y="4467225"/>
          <p14:tracePt t="39480" x="9875838" y="4440238"/>
          <p14:tracePt t="39481" x="9893300" y="4402138"/>
          <p14:tracePt t="39483" x="9902825" y="4365625"/>
          <p14:tracePt t="39496" x="9912350" y="4337050"/>
          <p14:tracePt t="39513" x="9921875" y="4308475"/>
          <p14:tracePt t="39514" x="9931400" y="4262438"/>
          <p14:tracePt t="39530" x="9931400" y="4233863"/>
          <p14:tracePt t="39531" x="9931400" y="4205288"/>
          <p14:tracePt t="39546" x="9921875" y="4178300"/>
          <p14:tracePt t="39547" x="9902825" y="4140200"/>
          <p14:tracePt t="39563" x="9883775" y="4111625"/>
          <p14:tracePt t="39563" x="9866313" y="4084638"/>
          <p14:tracePt t="39580" x="9847263" y="4065588"/>
          <p14:tracePt t="39581" x="9828213" y="4037013"/>
          <p14:tracePt t="39597" x="9818688" y="4017963"/>
          <p14:tracePt t="39600" x="9799638" y="4008438"/>
          <p14:tracePt t="39614" x="9790113" y="3998913"/>
          <p14:tracePt t="39615" x="9772650" y="3990975"/>
          <p14:tracePt t="39619" x="9763125" y="3990975"/>
          <p14:tracePt t="39630" x="9753600" y="3981450"/>
          <p14:tracePt t="39647" x="9753600" y="3971925"/>
          <p14:tracePt t="42947" x="9753600" y="3981450"/>
          <p14:tracePt t="42955" x="9744075" y="3990975"/>
          <p14:tracePt t="42979" x="9734550" y="3998913"/>
          <p14:tracePt t="43066" x="9734550" y="3990975"/>
          <p14:tracePt t="43115" x="9734550" y="3998913"/>
          <p14:tracePt t="43186" x="9744075" y="4017963"/>
          <p14:tracePt t="43259" x="9744075" y="4027488"/>
          <p14:tracePt t="43283" x="9734550" y="4027488"/>
          <p14:tracePt t="43323" x="9725025" y="4037013"/>
          <p14:tracePt t="43419" x="9725025" y="4027488"/>
          <p14:tracePt t="43507" x="9725025" y="4017963"/>
          <p14:tracePt t="43603" x="9725025" y="4008438"/>
          <p14:tracePt t="43611" x="9725025" y="3998913"/>
          <p14:tracePt t="43635" x="9725025" y="3990975"/>
          <p14:tracePt t="43643" x="9725025" y="3981450"/>
          <p14:tracePt t="43675" x="9725025" y="3971925"/>
          <p14:tracePt t="43947" x="9734550" y="3962400"/>
          <p14:tracePt t="43963" x="9744075" y="3952875"/>
          <p14:tracePt t="43979" x="9753600" y="3952875"/>
          <p14:tracePt t="44003" x="9763125" y="3943350"/>
          <p14:tracePt t="44019" x="9782175" y="3933825"/>
          <p14:tracePt t="44029" x="9799638" y="3924300"/>
          <p14:tracePt t="44043" x="9799638" y="3914775"/>
          <p14:tracePt t="44044" x="9809163" y="3905250"/>
          <p14:tracePt t="44060" x="9809163" y="3887788"/>
          <p14:tracePt t="44060" x="9818688" y="3868738"/>
          <p14:tracePt t="44076" x="9828213" y="3859213"/>
          <p14:tracePt t="44077" x="9837738" y="3840163"/>
          <p14:tracePt t="44093" x="9847263" y="3821113"/>
          <p14:tracePt t="44094" x="9847263" y="3811588"/>
          <p14:tracePt t="44110" x="9847263" y="3803650"/>
          <p14:tracePt t="44111" x="9856788" y="3794125"/>
          <p14:tracePt t="44115" x="9866313" y="3775075"/>
          <p14:tracePt t="44144" x="9875838" y="3765550"/>
          <p14:tracePt t="44163" x="9883775" y="3727450"/>
          <p14:tracePt t="44177" x="9883775" y="3709988"/>
          <p14:tracePt t="44179" x="9883775" y="3690938"/>
          <p14:tracePt t="44194" x="9893300" y="3681413"/>
          <p14:tracePt t="44195" x="9893300" y="3662363"/>
          <p14:tracePt t="44211" x="9893300" y="3643313"/>
          <p14:tracePt t="44212" x="9893300" y="3633788"/>
          <p14:tracePt t="44227" x="9902825" y="3616325"/>
          <p14:tracePt t="44244" x="9902825" y="3606800"/>
          <p14:tracePt t="44260" x="9902825" y="3578225"/>
          <p14:tracePt t="44277" x="9902825" y="3549650"/>
          <p14:tracePt t="44278" x="9902825" y="3540125"/>
          <p14:tracePt t="44294" x="9902825" y="3513138"/>
          <p14:tracePt t="44295" x="9902825" y="3484563"/>
          <p14:tracePt t="44299" x="9902825" y="3446463"/>
          <p14:tracePt t="44310" x="9902825" y="3409950"/>
          <p14:tracePt t="44327" x="9902825" y="3381375"/>
          <p14:tracePt t="44343" x="9902825" y="3343275"/>
          <p14:tracePt t="44344" x="9902825" y="3241675"/>
          <p14:tracePt t="44348" x="9902825" y="3194050"/>
          <p14:tracePt t="44360" x="9902825" y="3148013"/>
          <p14:tracePt t="44364" x="9893300" y="3090863"/>
          <p14:tracePt t="44377" x="9883775" y="3044825"/>
          <p14:tracePt t="44381" x="9866313" y="2987675"/>
          <p14:tracePt t="44394" x="9847263" y="2932113"/>
          <p14:tracePt t="44394" x="9818688" y="2874963"/>
          <p14:tracePt t="44410" x="9799638" y="2828925"/>
          <p14:tracePt t="44414" x="9763125" y="2773363"/>
          <p14:tracePt t="44427" x="9734550" y="2716213"/>
          <p14:tracePt t="44428" x="9696450" y="2660650"/>
          <p14:tracePt t="44444" x="9669463" y="2603500"/>
          <p14:tracePt t="44446" x="9640888" y="2557463"/>
          <p14:tracePt t="44460" x="9612313" y="2519363"/>
          <p14:tracePt t="44461" x="9585325" y="2463800"/>
          <p14:tracePt t="44477" x="9556750" y="2406650"/>
          <p14:tracePt t="44480" x="9528175" y="2351088"/>
          <p14:tracePt t="44494" x="9472613" y="2286000"/>
          <p14:tracePt t="44494" x="9424988" y="2209800"/>
          <p14:tracePt t="44499" x="9369425" y="2116138"/>
          <p14:tracePt t="44510" x="9285288" y="2032000"/>
          <p14:tracePt t="44527" x="9228138" y="1938338"/>
          <p14:tracePt t="44527" x="9153525" y="1873250"/>
          <p14:tracePt t="44531" x="9088438" y="1808163"/>
          <p14:tracePt t="44543" x="9050338" y="1770063"/>
          <p14:tracePt t="44547" x="9021763" y="1724025"/>
          <p14:tracePt t="44560" x="8994775" y="1685925"/>
          <p14:tracePt t="44564" x="8985250" y="1657350"/>
          <p14:tracePt t="44577" x="8985250" y="1630363"/>
          <p14:tracePt t="44580" x="8975725" y="1620838"/>
          <p14:tracePt t="44593" x="8966200" y="1601788"/>
          <p14:tracePt t="44595" x="8956675" y="1573213"/>
          <p14:tracePt t="44610" x="8937625" y="1546225"/>
          <p14:tracePt t="44611" x="8920163" y="1517650"/>
          <p14:tracePt t="44627" x="8901113" y="1489075"/>
          <p14:tracePt t="44627" x="8882063" y="1452563"/>
          <p14:tracePt t="44643" x="8863013" y="1423988"/>
          <p14:tracePt t="44644" x="8843963" y="1404938"/>
          <p14:tracePt t="44660" x="8826500" y="1376363"/>
          <p14:tracePt t="44661" x="8816975" y="1358900"/>
          <p14:tracePt t="44677" x="8816975" y="1339850"/>
          <p14:tracePt t="44677" x="8816975" y="1330325"/>
          <p14:tracePt t="44694" x="8816975" y="1311275"/>
          <p14:tracePt t="44697" x="8816975" y="1292225"/>
          <p14:tracePt t="44698" x="8816975" y="1282700"/>
          <p14:tracePt t="44710" x="8816975" y="1265238"/>
          <p14:tracePt t="44727" x="8816975" y="1246188"/>
          <p14:tracePt t="44727" x="8816975" y="1236663"/>
          <p14:tracePt t="44731" x="8816975" y="1208088"/>
          <p14:tracePt t="44743" x="8816975" y="1179513"/>
          <p14:tracePt t="44747" x="8816975" y="1152525"/>
          <p14:tracePt t="44760" x="8826500" y="1133475"/>
          <p14:tracePt t="44763" x="8834438" y="1104900"/>
          <p14:tracePt t="44777" x="8834438" y="1068388"/>
          <p14:tracePt t="44780" x="8834438" y="1030288"/>
          <p14:tracePt t="44793" x="8834438" y="992188"/>
          <p14:tracePt t="44796" x="8834438" y="965200"/>
          <p14:tracePt t="44810" x="8834438" y="936625"/>
          <p14:tracePt t="44813" x="8816975" y="890588"/>
          <p14:tracePt t="44827" x="8797925" y="852488"/>
          <p14:tracePt t="44827" x="8769350" y="814388"/>
          <p14:tracePt t="44843" x="8732838" y="758825"/>
          <p14:tracePt t="44844" x="8685213" y="711200"/>
          <p14:tracePt t="44860" x="8629650" y="665163"/>
          <p14:tracePt t="44861" x="8562975" y="627063"/>
          <p14:tracePt t="44876" x="8478838" y="590550"/>
          <p14:tracePt t="44877" x="8394700" y="561975"/>
          <p14:tracePt t="44893" x="8301038" y="523875"/>
          <p14:tracePt t="44894" x="8216900" y="487363"/>
          <p14:tracePt t="44899" x="8132763" y="458788"/>
          <p14:tracePt t="44910" x="8039100" y="430213"/>
          <p14:tracePt t="44926" x="7916863" y="412750"/>
          <p14:tracePt t="44929" x="7804150" y="384175"/>
          <p14:tracePt t="44943" x="7673975" y="355600"/>
          <p14:tracePt t="44944" x="7542213" y="319088"/>
          <p14:tracePt t="44947" x="7400925" y="290513"/>
          <p14:tracePt t="44960" x="7251700" y="252413"/>
          <p14:tracePt t="44963" x="7112000" y="225425"/>
          <p14:tracePt t="44976" x="6980238" y="215900"/>
          <p14:tracePt t="44979" x="6867525" y="196850"/>
          <p14:tracePt t="44993" x="6754813" y="196850"/>
          <p14:tracePt t="45010" x="6642100" y="196850"/>
          <p14:tracePt t="45012" x="6418263" y="196850"/>
          <p14:tracePt t="45026" x="6305550" y="196850"/>
          <p14:tracePt t="45028" x="6211888" y="196850"/>
          <p14:tracePt t="45044" x="6118225" y="196850"/>
          <p14:tracePt t="45045" x="6034088" y="196850"/>
          <p14:tracePt t="45059" x="5949950" y="206375"/>
          <p14:tracePt t="45060" x="5865813" y="225425"/>
          <p14:tracePt t="45076" x="5772150" y="252413"/>
          <p14:tracePt t="45076" x="5668963" y="280988"/>
          <p14:tracePt t="45092" x="5565775" y="319088"/>
          <p14:tracePt t="45093" x="5462588" y="355600"/>
          <p14:tracePt t="45109" x="5349875" y="393700"/>
          <p14:tracePt t="45110" x="5246688" y="430213"/>
          <p14:tracePt t="45126" x="5162550" y="468313"/>
          <p14:tracePt t="45126" x="5078413" y="506413"/>
          <p14:tracePt t="45142" x="5003800" y="533400"/>
          <p14:tracePt t="45143" x="4937125" y="571500"/>
          <p14:tracePt t="45160" x="4881563" y="609600"/>
          <p14:tracePt t="45160" x="4824413" y="655638"/>
          <p14:tracePt t="45162" x="4768850" y="703263"/>
          <p14:tracePt t="45176" x="4713288" y="730250"/>
          <p14:tracePt t="45179" x="4665663" y="777875"/>
          <p14:tracePt t="45193" x="4619625" y="833438"/>
          <p14:tracePt t="45195" x="4591050" y="890588"/>
          <p14:tracePt t="45209" x="4552950" y="946150"/>
          <p14:tracePt t="45211" x="4516438" y="1001713"/>
          <p14:tracePt t="45226" x="4487863" y="1058863"/>
          <p14:tracePt t="45228" x="4449763" y="1123950"/>
          <p14:tracePt t="45242" x="4413250" y="1217613"/>
          <p14:tracePt t="45244" x="4394200" y="1282700"/>
          <p14:tracePt t="45259" x="4356100" y="1366838"/>
          <p14:tracePt t="45260" x="4329113" y="1452563"/>
          <p14:tracePt t="45276" x="4319588" y="1536700"/>
          <p14:tracePt t="45277" x="4319588" y="1620838"/>
          <p14:tracePt t="45292" x="4319588" y="1695450"/>
          <p14:tracePt t="45294" x="4346575" y="1770063"/>
          <p14:tracePt t="45309" x="4375150" y="1835150"/>
          <p14:tracePt t="45309" x="4422775" y="1911350"/>
          <p14:tracePt t="45326" x="4487863" y="1985963"/>
          <p14:tracePt t="45327" x="4572000" y="2051050"/>
          <p14:tracePt t="45342" x="4665663" y="2108200"/>
          <p14:tracePt t="45343" x="4768850" y="2173288"/>
          <p14:tracePt t="45359" x="4881563" y="2228850"/>
          <p14:tracePt t="45360" x="5003800" y="2266950"/>
          <p14:tracePt t="45376" x="5114925" y="2295525"/>
          <p14:tracePt t="45376" x="5246688" y="2312988"/>
          <p14:tracePt t="45378" x="5359400" y="2341563"/>
          <p14:tracePt t="45392" x="5489575" y="2351088"/>
          <p14:tracePt t="45395" x="5611813" y="2351088"/>
          <p14:tracePt t="45409" x="5743575" y="2351088"/>
          <p14:tracePt t="45411" x="5883275" y="2351088"/>
          <p14:tracePt t="45425" x="6043613" y="2351088"/>
          <p14:tracePt t="45427" x="6202363" y="2351088"/>
          <p14:tracePt t="45442" x="6380163" y="2351088"/>
          <p14:tracePt t="45443" x="6548438" y="2351088"/>
          <p14:tracePt t="45459" x="6708775" y="2351088"/>
          <p14:tracePt t="45459" x="6848475" y="2351088"/>
          <p14:tracePt t="45475" x="6980238" y="2351088"/>
          <p14:tracePt t="45477" x="7092950" y="2351088"/>
          <p14:tracePt t="45492" x="7205663" y="2351088"/>
          <p14:tracePt t="45493" x="7316788" y="2351088"/>
          <p14:tracePt t="45509" x="7419975" y="2322513"/>
          <p14:tracePt t="45509" x="7532688" y="2303463"/>
          <p14:tracePt t="45525" x="7645400" y="2276475"/>
          <p14:tracePt t="45527" x="7777163" y="2247900"/>
          <p14:tracePt t="45542" x="7907338" y="2209800"/>
          <p14:tracePt t="45543" x="8039100" y="2173288"/>
          <p14:tracePt t="45559" x="8169275" y="2135188"/>
          <p14:tracePt t="45561" x="8301038" y="2089150"/>
          <p14:tracePt t="45575" x="8413750" y="2051050"/>
          <p14:tracePt t="45577" x="8516938" y="2014538"/>
          <p14:tracePt t="45592" x="8601075" y="1976438"/>
          <p14:tracePt t="45594" x="8694738" y="1928813"/>
          <p14:tracePt t="45594" x="8759825" y="1882775"/>
          <p14:tracePt t="45609" x="8834438" y="1835150"/>
          <p14:tracePt t="45625" x="8891588" y="1770063"/>
          <p14:tracePt t="45626" x="9004300" y="1611313"/>
          <p14:tracePt t="45642" x="9031288" y="1517650"/>
          <p14:tracePt t="45643" x="9050338" y="1414463"/>
          <p14:tracePt t="45659" x="9069388" y="1320800"/>
          <p14:tracePt t="45659" x="9069388" y="1236663"/>
          <p14:tracePt t="45675" x="9069388" y="1171575"/>
          <p14:tracePt t="45676" x="9069388" y="1123950"/>
          <p14:tracePt t="45692" x="9050338" y="1068388"/>
          <p14:tracePt t="45692" x="9031288" y="1030288"/>
          <p14:tracePt t="45709" x="9013825" y="1001713"/>
          <p14:tracePt t="45709" x="9013825" y="984250"/>
          <p14:tracePt t="45771" x="9004300" y="974725"/>
          <p14:tracePt t="45787" x="8994775" y="974725"/>
          <p14:tracePt t="46179" x="9004300" y="974725"/>
          <p14:tracePt t="46187" x="9050338" y="974725"/>
          <p14:tracePt t="46195" x="9097963" y="984250"/>
          <p14:tracePt t="46219" x="9117013" y="992188"/>
          <p14:tracePt t="46227" x="9124950" y="1001713"/>
          <p14:tracePt t="46242" x="9124950" y="1011238"/>
          <p14:tracePt t="46259" x="9124950" y="1039813"/>
          <p14:tracePt t="46261" x="9134475" y="1058863"/>
          <p14:tracePt t="46275" x="9144000" y="1085850"/>
          <p14:tracePt t="46276" x="9163050" y="1114425"/>
          <p14:tracePt t="46292" x="9201150" y="1143000"/>
          <p14:tracePt t="46293" x="9237663" y="1179513"/>
          <p14:tracePt t="46309" x="9285288" y="1227138"/>
          <p14:tracePt t="46310" x="9331325" y="1273175"/>
          <p14:tracePt t="46325" x="9359900" y="1301750"/>
          <p14:tracePt t="46326" x="9388475" y="1330325"/>
          <p14:tracePt t="46330" x="9415463" y="1366838"/>
          <p14:tracePt t="46342" x="9434513" y="1423988"/>
          <p14:tracePt t="46359" x="9434513" y="1470025"/>
          <p14:tracePt t="46360" x="9434513" y="1536700"/>
          <p14:tracePt t="46376" x="9434513" y="1601788"/>
          <p14:tracePt t="46376" x="9388475" y="1657350"/>
          <p14:tracePt t="46380" x="9359900" y="1676400"/>
          <p14:tracePt t="46392" x="9331325" y="1695450"/>
          <p14:tracePt t="46396" x="9304338" y="1724025"/>
          <p14:tracePt t="46409" x="9275763" y="1751013"/>
          <p14:tracePt t="46412" x="9256713" y="1789113"/>
          <p14:tracePt t="46425" x="9247188" y="1827213"/>
          <p14:tracePt t="46428" x="9237663" y="1882775"/>
          <p14:tracePt t="46442" x="9237663" y="1920875"/>
          <p14:tracePt t="46443" x="9228138" y="1966913"/>
          <p14:tracePt t="46459" x="9228138" y="2005013"/>
          <p14:tracePt t="46459" x="9218613" y="2041525"/>
          <p14:tracePt t="46475" x="9191625" y="2079625"/>
          <p14:tracePt t="46476" x="9172575" y="2135188"/>
          <p14:tracePt t="46492" x="9134475" y="2173288"/>
          <p14:tracePt t="46493" x="9097963" y="2219325"/>
          <p14:tracePt t="46509" x="9059863" y="2257425"/>
          <p14:tracePt t="46510" x="9040813" y="2303463"/>
          <p14:tracePt t="46526" x="9013825" y="2360613"/>
          <p14:tracePt t="46527" x="8985250" y="2397125"/>
          <p14:tracePt t="46531" x="8956675" y="2454275"/>
          <p14:tracePt t="46542" x="8920163" y="2509838"/>
          <p14:tracePt t="46559" x="8891588" y="2576513"/>
          <p14:tracePt t="46560" x="8853488" y="2632075"/>
          <p14:tracePt t="46563" x="8816975" y="2687638"/>
          <p14:tracePt t="46575" x="8797925" y="2744788"/>
          <p14:tracePt t="46579" x="8769350" y="2790825"/>
          <p14:tracePt t="46592" x="8732838" y="2828925"/>
          <p14:tracePt t="46598" x="8713788" y="2884488"/>
          <p14:tracePt t="46609" x="8694738" y="2941638"/>
          <p14:tracePt t="46613" x="8666163" y="2987675"/>
          <p14:tracePt t="46625" x="8656638" y="3044825"/>
          <p14:tracePt t="46627" x="8647113" y="3081338"/>
          <p14:tracePt t="46641" x="8629650" y="3138488"/>
          <p14:tracePt t="46642" x="8610600" y="3184525"/>
          <p14:tracePt t="46658" x="8591550" y="3232150"/>
          <p14:tracePt t="46659" x="8582025" y="3268663"/>
          <p14:tracePt t="46675" x="8572500" y="3287713"/>
          <p14:tracePt t="46675" x="8562975" y="3306763"/>
          <p14:tracePt t="46691" x="8553450" y="3316288"/>
          <p14:tracePt t="46714" x="8553450" y="3325813"/>
          <p14:tracePt t="46746" x="8553450" y="3335338"/>
          <p14:tracePt t="46754" x="8553450" y="3343275"/>
          <p14:tracePt t="46763" x="8543925" y="3352800"/>
          <p14:tracePt t="46786" x="8535988" y="3352800"/>
          <p14:tracePt t="46818" x="8526463" y="3352800"/>
          <p14:tracePt t="46834" x="8516938" y="3352800"/>
          <p14:tracePt t="46842" x="8507413" y="3352800"/>
          <p14:tracePt t="46858" x="8507413" y="3335338"/>
          <p14:tracePt t="46866" x="8507413" y="3325813"/>
          <p14:tracePt t="46875" x="8507413" y="3316288"/>
          <p14:tracePt t="46891" x="8516938" y="3306763"/>
          <p14:tracePt t="46908" x="8516938" y="3297238"/>
          <p14:tracePt t="46925" x="8516938" y="3278188"/>
          <p14:tracePt t="46925" x="8516938" y="3268663"/>
          <p14:tracePt t="46941" x="8507413" y="3268663"/>
          <p14:tracePt t="46958" x="8497888" y="3259138"/>
          <p14:tracePt t="46975" x="8497888" y="3241675"/>
          <p14:tracePt t="46991" x="8507413" y="3241675"/>
          <p14:tracePt t="47008" x="8507413" y="3232150"/>
          <p14:tracePt t="47008" x="8507413" y="3222625"/>
          <p14:tracePt t="47011" x="8507413" y="3213100"/>
          <p14:tracePt t="47041" x="8507413" y="3194050"/>
          <p14:tracePt t="47067" x="8507413" y="3184525"/>
          <p14:tracePt t="47075" x="8497888" y="3175000"/>
          <p14:tracePt t="47091" x="8488363" y="3165475"/>
          <p14:tracePt t="47179" x="8478838" y="3165475"/>
          <p14:tracePt t="47187" x="8459788" y="3155950"/>
          <p14:tracePt t="47203" x="8450263" y="3155950"/>
          <p14:tracePt t="47211" x="8442325" y="3148013"/>
          <p14:tracePt t="47243" x="8423275" y="3138488"/>
          <p14:tracePt t="47259" x="8413750" y="3138488"/>
          <p14:tracePt t="47307" x="8404225" y="3138488"/>
          <p14:tracePt t="47315" x="8394700" y="3138488"/>
          <p14:tracePt t="47324" x="8385175" y="3138488"/>
          <p14:tracePt t="47341" x="8356600" y="3138488"/>
          <p14:tracePt t="47434" x="8348663" y="3138488"/>
          <p14:tracePt t="47515" x="8329613" y="3138488"/>
          <p14:tracePt t="47715" x="8329613" y="3128963"/>
          <p14:tracePt t="47763" x="8320088" y="3119438"/>
          <p14:tracePt t="47995" x="8310563" y="3109913"/>
          <p14:tracePt t="48930" x="8301038" y="3109913"/>
          <p14:tracePt t="48940" x="8281988" y="3109913"/>
          <p14:tracePt t="48947" x="8255000" y="3109913"/>
          <p14:tracePt t="48957" x="8226425" y="3119438"/>
          <p14:tracePt t="48974" x="8197850" y="3119438"/>
          <p14:tracePt t="48974" x="8188325" y="3119438"/>
          <p14:tracePt t="48990" x="8161338" y="3119438"/>
          <p14:tracePt t="48991" x="8142288" y="3119438"/>
          <p14:tracePt t="49007" x="8132763" y="3119438"/>
          <p14:tracePt t="49008" x="8104188" y="3119438"/>
          <p14:tracePt t="49012" x="8085138" y="3119438"/>
          <p14:tracePt t="49024" x="8067675" y="3119438"/>
          <p14:tracePt t="49027" x="8039100" y="3119438"/>
          <p14:tracePt t="49040" x="8010525" y="3119438"/>
          <p14:tracePt t="49044" x="7981950" y="3119438"/>
          <p14:tracePt t="49057" x="7954963" y="3119438"/>
          <p14:tracePt t="49060" x="7926388" y="3119438"/>
          <p14:tracePt t="49074" x="7897813" y="3119438"/>
          <p14:tracePt t="49077" x="7888288" y="3119438"/>
          <p14:tracePt t="49091" x="7861300" y="3119438"/>
          <p14:tracePt t="49094" x="7842250" y="3119438"/>
          <p14:tracePt t="49107" x="7823200" y="3119438"/>
          <p14:tracePt t="49109" x="7813675" y="3119438"/>
          <p14:tracePt t="49123" x="7794625" y="3119438"/>
          <p14:tracePt t="49139" x="7785100" y="3119438"/>
          <p14:tracePt t="49140" x="7739063" y="3119438"/>
          <p14:tracePt t="49157" x="7691438" y="3119438"/>
          <p14:tracePt t="49173" x="7664450" y="3119438"/>
          <p14:tracePt t="49173" x="7635875" y="3119438"/>
          <p14:tracePt t="49190" x="7616825" y="3119438"/>
          <p14:tracePt t="49190" x="7589838" y="3119438"/>
          <p14:tracePt t="49206" x="7570788" y="3119438"/>
          <p14:tracePt t="49207" x="7561263" y="3119438"/>
          <p14:tracePt t="49223" x="7551738" y="3119438"/>
          <p14:tracePt t="49239" x="7542213" y="3119438"/>
          <p14:tracePt t="49256" x="7532688" y="3119438"/>
          <p14:tracePt t="49273" x="7513638" y="3128963"/>
          <p14:tracePt t="49275" x="7504113" y="3138488"/>
          <p14:tracePt t="49289" x="7494588" y="3138488"/>
          <p14:tracePt t="49291" x="7477125" y="3148013"/>
          <p14:tracePt t="49306" x="7458075" y="3148013"/>
          <p14:tracePt t="49308" x="7448550" y="3148013"/>
          <p14:tracePt t="49323" x="7439025" y="3148013"/>
          <p14:tracePt t="49339" x="7429500" y="3148013"/>
          <p14:tracePt t="49356" x="7419975" y="3155950"/>
          <p14:tracePt t="49373" x="7410450" y="3165475"/>
          <p14:tracePt t="49389" x="7410450" y="3175000"/>
          <p14:tracePt t="49406" x="7400925" y="3194050"/>
          <p14:tracePt t="49407" x="7392988" y="3213100"/>
          <p14:tracePt t="49422" x="7373938" y="3232150"/>
          <p14:tracePt t="49424" x="7364413" y="3241675"/>
          <p14:tracePt t="49439" x="7335838" y="3259138"/>
          <p14:tracePt t="49440" x="7307263" y="3278188"/>
          <p14:tracePt t="49456" x="7280275" y="3297238"/>
          <p14:tracePt t="49457" x="7261225" y="3306763"/>
          <p14:tracePt t="49473" x="7242175" y="3316288"/>
          <p14:tracePt t="49489" x="7242175" y="3325813"/>
          <p14:tracePt t="49506" x="7232650" y="3325813"/>
          <p14:tracePt t="49523" x="7232650" y="3335338"/>
          <p14:tracePt t="49523" x="7232650" y="3362325"/>
          <p14:tracePt t="49539" x="7232650" y="3371850"/>
          <p14:tracePt t="49540" x="7232650" y="3390900"/>
          <p14:tracePt t="49556" x="7232650" y="3400425"/>
          <p14:tracePt t="49557" x="7232650" y="3419475"/>
          <p14:tracePt t="49573" x="7232650" y="3436938"/>
          <p14:tracePt t="49574" x="7232650" y="3446463"/>
          <p14:tracePt t="49589" x="7232650" y="3465513"/>
          <p14:tracePt t="49590" x="7232650" y="3484563"/>
          <p14:tracePt t="49606" x="7232650" y="3494088"/>
          <p14:tracePt t="49606" x="7232650" y="3513138"/>
          <p14:tracePt t="49623" x="7232650" y="3530600"/>
          <p14:tracePt t="49639" x="7242175" y="3540125"/>
          <p14:tracePt t="49639" x="7251700" y="3549650"/>
          <p14:tracePt t="49656" x="7251700" y="3559175"/>
          <p14:tracePt t="49656" x="7261225" y="3568700"/>
          <p14:tracePt t="49672" x="7280275" y="3568700"/>
          <p14:tracePt t="49674" x="7280275" y="3578225"/>
          <p14:tracePt t="49690" x="7299325" y="3587750"/>
          <p14:tracePt t="49706" x="7316788" y="3597275"/>
          <p14:tracePt t="49722" x="7316788" y="3606800"/>
          <p14:tracePt t="49724" x="7326313" y="3606800"/>
          <p14:tracePt t="49739" x="7345363" y="3606800"/>
          <p14:tracePt t="49740" x="7345363" y="3616325"/>
          <p14:tracePt t="49756" x="7354888" y="3616325"/>
          <p14:tracePt t="49772" x="7383463" y="3616325"/>
          <p14:tracePt t="49789" x="7400925" y="3624263"/>
          <p14:tracePt t="49790" x="7419975" y="3624263"/>
          <p14:tracePt t="49806" x="7448550" y="3633788"/>
          <p14:tracePt t="49807" x="7477125" y="3633788"/>
          <p14:tracePt t="49822" x="7494588" y="3643313"/>
          <p14:tracePt t="49824" x="7513638" y="3643313"/>
          <p14:tracePt t="49839" x="7532688" y="3643313"/>
          <p14:tracePt t="49840" x="7542213" y="3643313"/>
          <p14:tracePt t="49856" x="7561263" y="3643313"/>
          <p14:tracePt t="49857" x="7580313" y="3643313"/>
          <p14:tracePt t="49872" x="7589838" y="3643313"/>
          <p14:tracePt t="49873" x="7607300" y="3643313"/>
          <p14:tracePt t="49889" x="7616825" y="3643313"/>
          <p14:tracePt t="49889" x="7635875" y="3643313"/>
          <p14:tracePt t="49891" x="7664450" y="3643313"/>
          <p14:tracePt t="49906" x="7691438" y="3643313"/>
          <p14:tracePt t="49907" x="7710488" y="3643313"/>
          <p14:tracePt t="49922" x="7739063" y="3643313"/>
          <p14:tracePt t="49923" x="7767638" y="3643313"/>
          <p14:tracePt t="49939" x="7777163" y="3643313"/>
          <p14:tracePt t="49941" x="7794625" y="3643313"/>
          <p14:tracePt t="49955" x="7823200" y="3643313"/>
          <p14:tracePt t="49956" x="7832725" y="3643313"/>
          <p14:tracePt t="49972" x="7861300" y="3643313"/>
          <p14:tracePt t="49973" x="7878763" y="3643313"/>
          <p14:tracePt t="49989" x="7907338" y="3643313"/>
          <p14:tracePt t="49990" x="7926388" y="3643313"/>
          <p14:tracePt t="50005" x="7954963" y="3643313"/>
          <p14:tracePt t="50007" x="7981950" y="3643313"/>
          <p14:tracePt t="50022" x="7991475" y="3643313"/>
          <p14:tracePt t="50023" x="8010525" y="3643313"/>
          <p14:tracePt t="50039" x="8029575" y="3643313"/>
          <p14:tracePt t="50040" x="8039100" y="3643313"/>
          <p14:tracePt t="50055" x="8058150" y="3643313"/>
          <p14:tracePt t="50072" x="8085138" y="3643313"/>
          <p14:tracePt t="50073" x="8094663" y="3643313"/>
          <p14:tracePt t="50089" x="8123238" y="3643313"/>
          <p14:tracePt t="50091" x="8178800" y="3643313"/>
          <p14:tracePt t="50106" x="8197850" y="3643313"/>
          <p14:tracePt t="50109" x="8226425" y="3643313"/>
          <p14:tracePt t="50122" x="8245475" y="3643313"/>
          <p14:tracePt t="50123" x="8262938" y="3643313"/>
          <p14:tracePt t="50139" x="8281988" y="3643313"/>
          <p14:tracePt t="50140" x="8301038" y="3643313"/>
          <p14:tracePt t="50158" x="8329613" y="3643313"/>
          <p14:tracePt t="50172" x="8348663" y="3643313"/>
          <p14:tracePt t="50174" x="8356600" y="3643313"/>
          <p14:tracePt t="50189" x="8375650" y="3643313"/>
          <p14:tracePt t="50190" x="8385175" y="3643313"/>
          <p14:tracePt t="50206" x="8413750" y="3643313"/>
          <p14:tracePt t="50207" x="8442325" y="3643313"/>
          <p14:tracePt t="50222" x="8478838" y="3643313"/>
          <p14:tracePt t="50223" x="8497888" y="3643313"/>
          <p14:tracePt t="50239" x="8516938" y="3643313"/>
          <p14:tracePt t="50240" x="8535988" y="3643313"/>
          <p14:tracePt t="50255" x="8543925" y="3643313"/>
          <p14:tracePt t="50256" x="8562975" y="3643313"/>
          <p14:tracePt t="50272" x="8572500" y="3643313"/>
          <p14:tracePt t="50289" x="8591550" y="3643313"/>
          <p14:tracePt t="50290" x="8629650" y="3643313"/>
          <p14:tracePt t="50305" x="8647113" y="3643313"/>
          <p14:tracePt t="50307" x="8666163" y="3643313"/>
          <p14:tracePt t="50322" x="8694738" y="3643313"/>
          <p14:tracePt t="50323" x="8704263" y="3652838"/>
          <p14:tracePt t="50339" x="8723313" y="3652838"/>
          <p14:tracePt t="50355" x="8740775" y="3652838"/>
          <p14:tracePt t="50356" x="8778875" y="3652838"/>
          <p14:tracePt t="50372" x="8797925" y="3652838"/>
          <p14:tracePt t="50372" x="8807450" y="3652838"/>
          <p14:tracePt t="50389" x="8826500" y="3652838"/>
          <p14:tracePt t="50389" x="8853488" y="3652838"/>
          <p14:tracePt t="50406" x="8863013" y="3652838"/>
          <p14:tracePt t="50406" x="8882063" y="3652838"/>
          <p14:tracePt t="50422" x="8901113" y="3662363"/>
          <p14:tracePt t="50422" x="8910638" y="3662363"/>
          <p14:tracePt t="50438" x="8928100" y="3662363"/>
          <p14:tracePt t="50439" x="8937625" y="3662363"/>
          <p14:tracePt t="50455" x="8947150" y="3662363"/>
          <p14:tracePt t="50456" x="8966200" y="3662363"/>
          <p14:tracePt t="50458" x="8985250" y="3662363"/>
          <p14:tracePt t="50472" x="8994775" y="3662363"/>
          <p14:tracePt t="50488" x="9013825" y="3662363"/>
          <p14:tracePt t="50505" x="9040813" y="3662363"/>
          <p14:tracePt t="50507" x="9050338" y="3662363"/>
          <p14:tracePt t="50522" x="9078913" y="3662363"/>
          <p14:tracePt t="50523" x="9097963" y="3662363"/>
          <p14:tracePt t="50539" x="9117013" y="3662363"/>
          <p14:tracePt t="50555" x="9124950" y="3662363"/>
          <p14:tracePt t="50572" x="9144000" y="3662363"/>
          <p14:tracePt t="50573" x="9163050" y="3662363"/>
          <p14:tracePt t="50588" x="9191625" y="3662363"/>
          <p14:tracePt t="50590" x="9201150" y="3662363"/>
          <p14:tracePt t="50606" x="9228138" y="3662363"/>
          <p14:tracePt t="50609" x="9256713" y="3662363"/>
          <p14:tracePt t="50624" x="9275763" y="3662363"/>
          <p14:tracePt t="50633" x="9304338" y="3662363"/>
          <p14:tracePt t="50655" x="9312275" y="3662363"/>
          <p14:tracePt t="50656" x="9331325" y="3662363"/>
          <p14:tracePt t="50672" x="9340850" y="3662363"/>
          <p14:tracePt t="50689" x="9369425" y="3662363"/>
          <p14:tracePt t="50705" x="9398000" y="3662363"/>
          <p14:tracePt t="50706" x="9405938" y="3662363"/>
          <p14:tracePt t="50722" x="9434513" y="3662363"/>
          <p14:tracePt t="50739" x="9444038" y="3662363"/>
          <p14:tracePt t="50755" x="9453563" y="3662363"/>
          <p14:tracePt t="50772" x="9463088" y="3662363"/>
          <p14:tracePt t="50788" x="9472613" y="3662363"/>
          <p14:tracePt t="50805" x="9491663" y="3662363"/>
          <p14:tracePt t="50822" x="9499600" y="3662363"/>
          <p14:tracePt t="50838" x="9509125" y="3662363"/>
          <p14:tracePt t="50839" x="9518650" y="3662363"/>
          <p14:tracePt t="50855" x="9537700" y="3662363"/>
          <p14:tracePt t="50872" x="9547225" y="3662363"/>
          <p14:tracePt t="50872" x="9556750" y="3662363"/>
          <p14:tracePt t="50888" x="9566275" y="3662363"/>
          <p14:tracePt t="50891" x="9575800" y="3662363"/>
          <p14:tracePt t="50905" x="9585325" y="3662363"/>
          <p14:tracePt t="50971" x="9594850" y="3662363"/>
          <p14:tracePt t="50979" x="9621838" y="3662363"/>
          <p14:tracePt t="50994" x="9631363" y="3662363"/>
          <p14:tracePt t="51515" x="9640888" y="3652838"/>
          <p14:tracePt t="51603" x="9640888" y="3624263"/>
          <p14:tracePt t="52627" x="9650413" y="3616325"/>
          <p14:tracePt t="52644" x="9688513" y="3597275"/>
          <p14:tracePt t="52651" x="9688513" y="3587750"/>
          <p14:tracePt t="52667" x="9696450" y="3587750"/>
          <p14:tracePt t="52675" x="9715500" y="3587750"/>
          <p14:tracePt t="52698" x="9725025" y="3587750"/>
          <p14:tracePt t="52707" x="9734550" y="3587750"/>
          <p14:tracePt t="52723" x="9744075" y="3587750"/>
          <p14:tracePt t="52738" x="9753600" y="3587750"/>
          <p14:tracePt t="52754" x="9782175" y="3587750"/>
          <p14:tracePt t="52754" x="9790113" y="3587750"/>
          <p14:tracePt t="52771" x="9799638" y="3587750"/>
          <p14:tracePt t="52787" x="9818688" y="3578225"/>
          <p14:tracePt t="52804" x="9828213" y="3578225"/>
          <p14:tracePt t="52804" x="9847263" y="3578225"/>
          <p14:tracePt t="52821" x="9875838" y="3578225"/>
          <p14:tracePt t="52837" x="9883775" y="3568700"/>
          <p14:tracePt t="52854" x="9893300" y="3559175"/>
          <p14:tracePt t="52870" x="9902825" y="3549650"/>
          <p14:tracePt t="52887" x="9912350" y="3530600"/>
          <p14:tracePt t="52904" x="9921875" y="3513138"/>
          <p14:tracePt t="52920" x="9931400" y="3494088"/>
          <p14:tracePt t="52937" x="9931400" y="3484563"/>
          <p14:tracePt t="52954" x="9931400" y="3475038"/>
          <p14:tracePt t="52994" x="9940925" y="3465513"/>
          <p14:tracePt t="53010" x="9940925" y="3446463"/>
          <p14:tracePt t="53027" x="9940925" y="3436938"/>
          <p14:tracePt t="53035" x="9940925" y="3419475"/>
          <p14:tracePt t="53123" x="9921875" y="3419475"/>
          <p14:tracePt t="53131" x="9902825" y="3419475"/>
          <p14:tracePt t="53139" x="9893300" y="3419475"/>
          <p14:tracePt t="53154" x="9875838" y="3419475"/>
          <p14:tracePt t="53170" x="9866313" y="3419475"/>
          <p14:tracePt t="53171" x="9847263" y="3419475"/>
          <p14:tracePt t="53187" x="9828213" y="3419475"/>
          <p14:tracePt t="53188" x="9818688" y="3419475"/>
          <p14:tracePt t="53203" x="9799638" y="3419475"/>
          <p14:tracePt t="53204" x="9782175" y="3419475"/>
          <p14:tracePt t="53220" x="9763125" y="3419475"/>
          <p14:tracePt t="53220" x="9734550" y="3419475"/>
          <p14:tracePt t="53236" x="9705975" y="3419475"/>
          <p14:tracePt t="53237" x="9678988" y="3419475"/>
          <p14:tracePt t="53253" x="9640888" y="3419475"/>
          <p14:tracePt t="53253" x="9621838" y="3419475"/>
          <p14:tracePt t="53270" x="9585325" y="3419475"/>
          <p14:tracePt t="53270" x="9537700" y="3419475"/>
          <p14:tracePt t="53286" x="9491663" y="3419475"/>
          <p14:tracePt t="53287" x="9434513" y="3419475"/>
          <p14:tracePt t="53303" x="9388475" y="3419475"/>
          <p14:tracePt t="53303" x="9340850" y="3419475"/>
          <p14:tracePt t="53320" x="9285288" y="3419475"/>
          <p14:tracePt t="53320" x="9237663" y="3419475"/>
          <p14:tracePt t="53336" x="9191625" y="3419475"/>
          <p14:tracePt t="53337" x="9144000" y="3419475"/>
          <p14:tracePt t="53339" x="9088438" y="3419475"/>
          <p14:tracePt t="53353" x="9040813" y="3419475"/>
          <p14:tracePt t="53354" x="8975725" y="3419475"/>
          <p14:tracePt t="53370" x="8928100" y="3419475"/>
          <p14:tracePt t="53371" x="8863013" y="3419475"/>
          <p14:tracePt t="53386" x="8797925" y="3419475"/>
          <p14:tracePt t="53388" x="8732838" y="3419475"/>
          <p14:tracePt t="53403" x="8666163" y="3419475"/>
          <p14:tracePt t="53420" x="8601075" y="3419475"/>
          <p14:tracePt t="53420" x="8488363" y="3419475"/>
          <p14:tracePt t="53436" x="8442325" y="3419475"/>
          <p14:tracePt t="53437" x="8385175" y="3419475"/>
          <p14:tracePt t="53453" x="8339138" y="3419475"/>
          <p14:tracePt t="53453" x="8291513" y="3419475"/>
          <p14:tracePt t="53470" x="8235950" y="3419475"/>
          <p14:tracePt t="53470" x="8207375" y="3419475"/>
          <p14:tracePt t="53486" x="8169275" y="3419475"/>
          <p14:tracePt t="53487" x="8142288" y="3419475"/>
          <p14:tracePt t="53503" x="8113713" y="3419475"/>
          <p14:tracePt t="53503" x="8094663" y="3419475"/>
          <p14:tracePt t="53520" x="8067675" y="3419475"/>
          <p14:tracePt t="53520" x="8039100" y="3419475"/>
          <p14:tracePt t="53522" x="8010525" y="3419475"/>
          <p14:tracePt t="53536" x="7991475" y="3419475"/>
          <p14:tracePt t="53553" x="7964488" y="3419475"/>
          <p14:tracePt t="53554" x="7907338" y="3419475"/>
          <p14:tracePt t="53570" x="7888288" y="3419475"/>
          <p14:tracePt t="53571" x="7861300" y="3419475"/>
          <p14:tracePt t="53586" x="7832725" y="3419475"/>
          <p14:tracePt t="53587" x="7794625" y="3419475"/>
          <p14:tracePt t="53603" x="7767638" y="3419475"/>
          <p14:tracePt t="53605" x="7729538" y="3419475"/>
          <p14:tracePt t="53620" x="7691438" y="3419475"/>
          <p14:tracePt t="53621" x="7664450" y="3419475"/>
          <p14:tracePt t="53636" x="7635875" y="3419475"/>
          <p14:tracePt t="53637" x="7616825" y="3419475"/>
          <p14:tracePt t="53653" x="7589838" y="3429000"/>
          <p14:tracePt t="53654" x="7561263" y="3436938"/>
          <p14:tracePt t="53669" x="7532688" y="3436938"/>
          <p14:tracePt t="53671" x="7513638" y="3446463"/>
          <p14:tracePt t="53686" x="7486650" y="3446463"/>
          <p14:tracePt t="53687" x="7467600" y="3455988"/>
          <p14:tracePt t="53703" x="7448550" y="3455988"/>
          <p14:tracePt t="53719" x="7439025" y="3455988"/>
          <p14:tracePt t="53720" x="7419975" y="3465513"/>
          <p14:tracePt t="53736" x="7392988" y="3465513"/>
          <p14:tracePt t="53737" x="7383463" y="3465513"/>
          <p14:tracePt t="53753" x="7364413" y="3475038"/>
          <p14:tracePt t="53769" x="7354888" y="3475038"/>
          <p14:tracePt t="53771" x="7335838" y="3475038"/>
          <p14:tracePt t="53787" x="7326313" y="3475038"/>
          <p14:tracePt t="53803" x="7316788" y="3475038"/>
          <p14:tracePt t="53946" x="7335838" y="3475038"/>
          <p14:tracePt t="53955" x="7345363" y="3475038"/>
          <p14:tracePt t="53963" x="7364413" y="3475038"/>
          <p14:tracePt t="53971" x="7383463" y="3475038"/>
          <p14:tracePt t="53987" x="7400925" y="3484563"/>
          <p14:tracePt t="53988" x="7429500" y="3484563"/>
          <p14:tracePt t="54003" x="7467600" y="3484563"/>
          <p14:tracePt t="54004" x="7504113" y="3484563"/>
          <p14:tracePt t="54020" x="7551738" y="3484563"/>
          <p14:tracePt t="54021" x="7597775" y="3484563"/>
          <p14:tracePt t="54037" x="7664450" y="3484563"/>
          <p14:tracePt t="54038" x="7729538" y="3484563"/>
          <p14:tracePt t="54053" x="7794625" y="3484563"/>
          <p14:tracePt t="54054" x="7861300" y="3484563"/>
          <p14:tracePt t="54070" x="7945438" y="3484563"/>
          <p14:tracePt t="54071" x="8010525" y="3484563"/>
          <p14:tracePt t="54087" x="8058150" y="3484563"/>
          <p14:tracePt t="54088" x="8104188" y="3484563"/>
          <p14:tracePt t="54091" x="8151813" y="3484563"/>
          <p14:tracePt t="54103" x="8188325" y="3484563"/>
          <p14:tracePt t="54107" x="8226425" y="3484563"/>
          <p14:tracePt t="54120" x="8262938" y="3484563"/>
          <p14:tracePt t="54123" x="8301038" y="3484563"/>
          <p14:tracePt t="54136" x="8339138" y="3484563"/>
          <p14:tracePt t="54140" x="8366125" y="3484563"/>
          <p14:tracePt t="54154" x="8404225" y="3484563"/>
          <p14:tracePt t="54170" x="8442325" y="3484563"/>
          <p14:tracePt t="54171" x="8478838" y="3484563"/>
          <p14:tracePt t="54186" x="8516938" y="3484563"/>
          <p14:tracePt t="54187" x="8601075" y="3484563"/>
          <p14:tracePt t="54203" x="8647113" y="3484563"/>
          <p14:tracePt t="54204" x="8685213" y="3484563"/>
          <p14:tracePt t="54219" x="8713788" y="3484563"/>
          <p14:tracePt t="54220" x="8740775" y="3484563"/>
          <p14:tracePt t="54236" x="8769350" y="3484563"/>
          <p14:tracePt t="54236" x="8797925" y="3484563"/>
          <p14:tracePt t="54252" x="8816975" y="3484563"/>
          <p14:tracePt t="54253" x="8843963" y="3484563"/>
          <p14:tracePt t="54269" x="8872538" y="3484563"/>
          <p14:tracePt t="54269" x="8891588" y="3484563"/>
          <p14:tracePt t="54286" x="8928100" y="3484563"/>
          <p14:tracePt t="54286" x="8975725" y="3484563"/>
          <p14:tracePt t="54302" x="9031288" y="3484563"/>
          <p14:tracePt t="54303" x="9078913" y="3484563"/>
          <p14:tracePt t="54319" x="9117013" y="3484563"/>
          <p14:tracePt t="54319" x="9163050" y="3484563"/>
          <p14:tracePt t="54336" x="9201150" y="3484563"/>
          <p14:tracePt t="54336" x="9237663" y="3484563"/>
          <p14:tracePt t="54338" x="9266238" y="3484563"/>
          <p14:tracePt t="54352" x="9304338" y="3484563"/>
          <p14:tracePt t="54369" x="9331325" y="3484563"/>
          <p14:tracePt t="54370" x="9378950" y="3484563"/>
          <p14:tracePt t="54386" x="9405938" y="3484563"/>
          <p14:tracePt t="54390" x="9444038" y="3494088"/>
          <p14:tracePt t="54403" x="9482138" y="3503613"/>
          <p14:tracePt t="54406" x="9518650" y="3513138"/>
          <p14:tracePt t="54420" x="9556750" y="3513138"/>
          <p14:tracePt t="54423" x="9585325" y="3522663"/>
          <p14:tracePt t="54436" x="9602788" y="3522663"/>
          <p14:tracePt t="54439" x="9631363" y="3522663"/>
          <p14:tracePt t="54453" x="9659938" y="3522663"/>
          <p14:tracePt t="54456" x="9688513" y="3522663"/>
          <p14:tracePt t="54470" x="9705975" y="3522663"/>
          <p14:tracePt t="54472" x="9734550" y="3522663"/>
          <p14:tracePt t="54486" x="9753600" y="3522663"/>
          <p14:tracePt t="54503" x="9763125" y="3522663"/>
          <p14:tracePt t="54504" x="9799638" y="3522663"/>
          <p14:tracePt t="54520" x="9809163" y="3530600"/>
          <p14:tracePt t="54536" x="9818688" y="3530600"/>
          <p14:tracePt t="54553" x="9828213" y="3530600"/>
          <p14:tracePt t="54553" x="9837738" y="3530600"/>
          <p14:tracePt t="54569" x="9847263" y="3530600"/>
          <p14:tracePt t="54570" x="9856788" y="3530600"/>
          <p14:tracePt t="54786" x="9866313" y="3530600"/>
          <p14:tracePt t="54795" x="9875838" y="3530600"/>
          <p14:tracePt t="55739" x="9875838" y="3522663"/>
          <p14:tracePt t="55747" x="9847263" y="3494088"/>
          <p14:tracePt t="55755" x="9809163" y="3465513"/>
          <p14:tracePt t="55769" x="9753600" y="3419475"/>
          <p14:tracePt t="55772" x="9678988" y="3371850"/>
          <p14:tracePt t="55786" x="9631363" y="3325813"/>
          <p14:tracePt t="55802" x="9594850" y="3278188"/>
          <p14:tracePt t="55803" x="9499600" y="3194050"/>
          <p14:tracePt t="55819" x="9482138" y="3165475"/>
          <p14:tracePt t="55820" x="9472613" y="3138488"/>
          <p14:tracePt t="55835" x="9444038" y="3109913"/>
          <p14:tracePt t="55836" x="9434513" y="3100388"/>
          <p14:tracePt t="55852" x="9388475" y="3054350"/>
          <p14:tracePt t="55852" x="9350375" y="3016250"/>
          <p14:tracePt t="55868" x="9275763" y="2951163"/>
          <p14:tracePt t="55869" x="9201150" y="2903538"/>
          <p14:tracePt t="55885" x="9097963" y="2838450"/>
          <p14:tracePt t="55886" x="8994775" y="2790825"/>
          <p14:tracePt t="55902" x="8891588" y="2735263"/>
          <p14:tracePt t="55903" x="8826500" y="2697163"/>
          <p14:tracePt t="55918" x="8778875" y="2670175"/>
          <p14:tracePt t="55919" x="8750300" y="2651125"/>
          <p14:tracePt t="55923" x="8732838" y="2632075"/>
          <p14:tracePt t="55935" x="8713788" y="2613025"/>
          <p14:tracePt t="55952" x="8694738" y="2603500"/>
          <p14:tracePt t="55954" x="8656638" y="2557463"/>
          <p14:tracePt t="55968" x="8639175" y="2528888"/>
          <p14:tracePt t="55971" x="8620125" y="2490788"/>
          <p14:tracePt t="55985" x="8591550" y="2435225"/>
          <p14:tracePt t="55988" x="8553450" y="2379663"/>
          <p14:tracePt t="56002" x="8526463" y="2332038"/>
          <p14:tracePt t="56005" x="8507413" y="2312988"/>
          <p14:tracePt t="56018" x="8488363" y="2286000"/>
          <p14:tracePt t="56020" x="8469313" y="2257425"/>
          <p14:tracePt t="56035" x="8450263" y="2228850"/>
          <p14:tracePt t="56038" x="8423275" y="2201863"/>
          <p14:tracePt t="56052" x="8394700" y="2173288"/>
          <p14:tracePt t="56054" x="8366125" y="2144713"/>
          <p14:tracePt t="56068" x="8329613" y="2116138"/>
          <p14:tracePt t="56070" x="8301038" y="2089150"/>
          <p14:tracePt t="56085" x="8281988" y="2051050"/>
          <p14:tracePt t="56087" x="8245475" y="2005013"/>
          <p14:tracePt t="56102" x="8226425" y="1976438"/>
          <p14:tracePt t="56104" x="8216900" y="1947863"/>
          <p14:tracePt t="56118" x="8207375" y="1938338"/>
          <p14:tracePt t="56119" x="8197850" y="1920875"/>
          <p14:tracePt t="56123" x="8188325" y="1911350"/>
          <p14:tracePt t="56135" x="8178800" y="1901825"/>
          <p14:tracePt t="56156" x="8161338" y="1873250"/>
          <p14:tracePt t="56169" x="8151813" y="1863725"/>
          <p14:tracePt t="56172" x="8142288" y="1854200"/>
          <p14:tracePt t="56186" x="8142288" y="1835150"/>
          <p14:tracePt t="56188" x="8132763" y="1827213"/>
          <p14:tracePt t="56203" x="8132763" y="1817688"/>
          <p14:tracePt t="56218" x="8123238" y="1789113"/>
          <p14:tracePt t="56235" x="8123238" y="1779588"/>
          <p14:tracePt t="56251" x="8123238" y="1751013"/>
          <p14:tracePt t="56267" x="8113713" y="1733550"/>
          <p14:tracePt t="56284" x="8104188" y="1724025"/>
          <p14:tracePt t="56347" x="8104188" y="1714500"/>
          <p14:tracePt t="56363" x="8104188" y="1704975"/>
          <p14:tracePt t="56379" x="8104188" y="1695450"/>
          <p14:tracePt t="56394" x="8085138" y="1695450"/>
          <p14:tracePt t="56426" x="8067675" y="1685925"/>
          <p14:tracePt t="56531" x="8067675" y="1676400"/>
          <p14:tracePt t="56786" x="8058150" y="1666875"/>
          <p14:tracePt t="57475" x="8075613" y="1657350"/>
          <p14:tracePt t="57507" x="8094663" y="1647825"/>
          <p14:tracePt t="57523" x="8104188" y="1639888"/>
          <p14:tracePt t="57531" x="8113713" y="1630363"/>
          <p14:tracePt t="57539" x="8123238" y="1630363"/>
          <p14:tracePt t="57551" x="8132763" y="1620838"/>
          <p14:tracePt t="57555" x="8132763" y="1611313"/>
          <p14:tracePt t="57568" x="8132763" y="1601788"/>
          <p14:tracePt t="57584" x="8132763" y="1582738"/>
          <p14:tracePt t="57588" x="8132763" y="1554163"/>
          <p14:tracePt t="57601" x="8132763" y="1546225"/>
          <p14:tracePt t="57604" x="8132763" y="1527175"/>
          <p14:tracePt t="57617" x="8132763" y="1517650"/>
          <p14:tracePt t="57618" x="8132763" y="1508125"/>
          <p14:tracePt t="57637" x="8123238" y="1498600"/>
          <p14:tracePt t="57651" x="8113713" y="1489075"/>
          <p14:tracePt t="57652" x="8113713" y="1479550"/>
          <p14:tracePt t="57668" x="8094663" y="1479550"/>
          <p14:tracePt t="57670" x="8075613" y="1470025"/>
          <p14:tracePt t="57684" x="8067675" y="1460500"/>
          <p14:tracePt t="57685" x="8048625" y="1460500"/>
          <p14:tracePt t="57701" x="8029575" y="1460500"/>
          <p14:tracePt t="57701" x="8020050" y="1452563"/>
          <p14:tracePt t="57717" x="8001000" y="1452563"/>
          <p14:tracePt t="57718" x="7981950" y="1452563"/>
          <p14:tracePt t="57734" x="7972425" y="1452563"/>
          <p14:tracePt t="57751" x="7964488" y="1452563"/>
          <p14:tracePt t="57751" x="7954963" y="1452563"/>
          <p14:tracePt t="57755" x="7945438" y="1452563"/>
          <p14:tracePt t="57767" x="7926388" y="1452563"/>
          <p14:tracePt t="57784" x="7907338" y="1452563"/>
          <p14:tracePt t="57787" x="7878763" y="1452563"/>
          <p14:tracePt t="57801" x="7861300" y="1460500"/>
          <p14:tracePt t="57804" x="7851775" y="1460500"/>
          <p14:tracePt t="57817" x="7842250" y="1460500"/>
          <p14:tracePt t="57834" x="7823200" y="1470025"/>
          <p14:tracePt t="57837" x="7823200" y="1479550"/>
          <p14:tracePt t="57851" x="7804150" y="1489075"/>
          <p14:tracePt t="57851" x="7794625" y="1498600"/>
          <p14:tracePt t="57867" x="7785100" y="1498600"/>
          <p14:tracePt t="57870" x="7777163" y="1508125"/>
          <p14:tracePt t="57884" x="7767638" y="1527175"/>
          <p14:tracePt t="57887" x="7758113" y="1546225"/>
          <p14:tracePt t="57901" x="7758113" y="1573213"/>
          <p14:tracePt t="57917" x="7758113" y="1639888"/>
          <p14:tracePt t="57918" x="7758113" y="1666875"/>
          <p14:tracePt t="57934" x="7777163" y="1704975"/>
          <p14:tracePt t="57935" x="7804150" y="1741488"/>
          <p14:tracePt t="57939" x="7832725" y="1770063"/>
          <p14:tracePt t="57951" x="7861300" y="1798638"/>
          <p14:tracePt t="57955" x="7888288" y="1817688"/>
          <p14:tracePt t="57967" x="7926388" y="1827213"/>
          <p14:tracePt t="57971" x="7964488" y="1835150"/>
          <p14:tracePt t="57985" x="8001000" y="1844675"/>
          <p14:tracePt t="57988" x="8039100" y="1844675"/>
          <p14:tracePt t="58000" x="8085138" y="1844675"/>
          <p14:tracePt t="58004" x="8132763" y="1844675"/>
          <p14:tracePt t="58017" x="8169275" y="1844675"/>
          <p14:tracePt t="58020" x="8207375" y="1835150"/>
          <p14:tracePt t="58034" x="8245475" y="1817688"/>
          <p14:tracePt t="58037" x="8272463" y="1798638"/>
          <p14:tracePt t="58051" x="8291513" y="1770063"/>
          <p14:tracePt t="58053" x="8310563" y="1741488"/>
          <p14:tracePt t="58067" x="8329613" y="1714500"/>
          <p14:tracePt t="58068" x="8339138" y="1676400"/>
          <p14:tracePt t="58084" x="8339138" y="1647825"/>
          <p14:tracePt t="58087" x="8339138" y="1611313"/>
          <p14:tracePt t="58100" x="8329613" y="1573213"/>
          <p14:tracePt t="58101" x="8310563" y="1546225"/>
          <p14:tracePt t="58117" x="8291513" y="1527175"/>
          <p14:tracePt t="58120" x="8272463" y="1508125"/>
          <p14:tracePt t="58134" x="8255000" y="1498600"/>
          <p14:tracePt t="58137" x="8226425" y="1489075"/>
          <p14:tracePt t="58150" x="8197850" y="1489075"/>
          <p14:tracePt t="58153" x="8169275" y="1489075"/>
          <p14:tracePt t="58167" x="8161338" y="1498600"/>
          <p14:tracePt t="58168" x="8151813" y="1517650"/>
          <p14:tracePt t="58171" x="8142288" y="1536700"/>
          <p14:tracePt t="58188" x="8142288" y="1582738"/>
          <p14:tracePt t="58201" x="8161338" y="1611313"/>
          <p14:tracePt t="58207" x="8188325" y="1630363"/>
          <p14:tracePt t="58219" x="8226425" y="1647825"/>
          <p14:tracePt t="58220" x="8245475" y="1657350"/>
          <p14:tracePt t="58233" x="8272463" y="1666875"/>
          <p14:tracePt t="58250" x="8291513" y="1666875"/>
          <p14:tracePt t="58267" x="8291513" y="1647825"/>
          <p14:tracePt t="58283" x="8281988" y="1630363"/>
          <p14:tracePt t="58299" x="8272463" y="1630363"/>
          <p14:tracePt t="58642" x="8310563" y="1630363"/>
          <p14:tracePt t="58650" x="8348663" y="1639888"/>
          <p14:tracePt t="58658" x="8385175" y="1647825"/>
          <p14:tracePt t="58667" x="8413750" y="1666875"/>
          <p14:tracePt t="58683" x="8442325" y="1676400"/>
          <p14:tracePt t="58683" x="8459788" y="1695450"/>
          <p14:tracePt t="58700" x="8469313" y="1714500"/>
          <p14:tracePt t="58700" x="8488363" y="1733550"/>
          <p14:tracePt t="58716" x="8497888" y="1760538"/>
          <p14:tracePt t="58716" x="8516938" y="1789113"/>
          <p14:tracePt t="58732" x="8526463" y="1808163"/>
          <p14:tracePt t="58733" x="8535988" y="1844675"/>
          <p14:tracePt t="58749" x="8535988" y="1882775"/>
          <p14:tracePt t="58749" x="8535988" y="1920875"/>
          <p14:tracePt t="58766" x="8535988" y="1957388"/>
          <p14:tracePt t="58766" x="8535988" y="2005013"/>
          <p14:tracePt t="58782" x="8535988" y="2051050"/>
          <p14:tracePt t="58783" x="8535988" y="2116138"/>
          <p14:tracePt t="58799" x="8535988" y="2182813"/>
          <p14:tracePt t="58799" x="8535988" y="2247900"/>
          <p14:tracePt t="58816" x="8535988" y="2312988"/>
          <p14:tracePt t="58816" x="8535988" y="2379663"/>
          <p14:tracePt t="58833" x="8535988" y="2425700"/>
          <p14:tracePt t="58834" x="8543925" y="2482850"/>
          <p14:tracePt t="58834" x="8553450" y="2528888"/>
          <p14:tracePt t="58850" x="8562975" y="2586038"/>
          <p14:tracePt t="58850" x="8572500" y="2632075"/>
          <p14:tracePt t="58866" x="8591550" y="2706688"/>
          <p14:tracePt t="58867" x="8601075" y="2773363"/>
          <p14:tracePt t="58883" x="8610600" y="2838450"/>
          <p14:tracePt t="58884" x="8620125" y="2903538"/>
          <p14:tracePt t="58900" x="8620125" y="2968625"/>
          <p14:tracePt t="58900" x="8620125" y="3035300"/>
          <p14:tracePt t="58916" x="8620125" y="3119438"/>
          <p14:tracePt t="58917" x="8620125" y="3184525"/>
          <p14:tracePt t="58933" x="8620125" y="3259138"/>
          <p14:tracePt t="58933" x="8620125" y="3343275"/>
          <p14:tracePt t="58949" x="8629650" y="3409950"/>
          <p14:tracePt t="58949" x="8647113" y="3494088"/>
          <p14:tracePt t="58966" x="8656638" y="3578225"/>
          <p14:tracePt t="58966" x="8666163" y="3624263"/>
          <p14:tracePt t="58982" x="8675688" y="3662363"/>
          <p14:tracePt t="58983" x="8685213" y="3700463"/>
          <p14:tracePt t="58999" x="8704263" y="3727450"/>
          <p14:tracePt t="58999" x="8723313" y="3756025"/>
          <p14:tracePt t="59016" x="8732838" y="3784600"/>
          <p14:tracePt t="59016" x="8750300" y="3794125"/>
          <p14:tracePt t="59032" x="8750300" y="3811588"/>
          <p14:tracePt t="59033" x="8769350" y="3830638"/>
          <p14:tracePt t="59035" x="8788400" y="3849688"/>
          <p14:tracePt t="59049" x="8807450" y="3859213"/>
          <p14:tracePt t="59051" x="8826500" y="3868738"/>
          <p14:tracePt t="59066" x="8834438" y="3868738"/>
          <p14:tracePt t="59082" x="8853488" y="3878263"/>
          <p14:tracePt t="59083" x="8872538" y="3887788"/>
          <p14:tracePt t="59106" x="8891588" y="3897313"/>
          <p14:tracePt t="59122" x="8901113" y="3905250"/>
          <p14:tracePt t="59132" x="8920163" y="3914775"/>
          <p14:tracePt t="59149" x="8937625" y="3924300"/>
          <p14:tracePt t="59149" x="8956675" y="3943350"/>
          <p14:tracePt t="59166" x="8985250" y="3952875"/>
          <p14:tracePt t="59203" x="8975725" y="3952875"/>
          <p14:tracePt t="59210" x="8956675" y="3952875"/>
          <p14:tracePt t="59250" x="8956675" y="3943350"/>
          <p14:tracePt t="59282" x="8947150" y="3933825"/>
          <p14:tracePt t="59290" x="8947150" y="3924300"/>
          <p14:tracePt t="59299" x="8928100" y="3905250"/>
          <p14:tracePt t="59316" x="8910638" y="3887788"/>
          <p14:tracePt t="59316" x="8901113" y="3878263"/>
          <p14:tracePt t="59332" x="8872538" y="3878263"/>
          <p14:tracePt t="59333" x="8843963" y="3868738"/>
          <p14:tracePt t="59349" x="8816975" y="3859213"/>
          <p14:tracePt t="59350" x="8797925" y="3849688"/>
          <p14:tracePt t="59366" x="8788400" y="3840163"/>
          <p14:tracePt t="59382" x="8778875" y="3830638"/>
          <p14:tracePt t="59399" x="8769350" y="3821113"/>
          <p14:tracePt t="59416" x="8759825" y="3821113"/>
          <p14:tracePt t="59432" x="8732838" y="3821113"/>
          <p14:tracePt t="59449" x="8704263" y="3821113"/>
          <p14:tracePt t="59450" x="8694738" y="3821113"/>
          <p14:tracePt t="59482" x="8666163" y="3821113"/>
          <p14:tracePt t="59483" x="8639175" y="3821113"/>
          <p14:tracePt t="59499" x="8620125" y="3821113"/>
          <p14:tracePt t="59499" x="8591550" y="3821113"/>
          <p14:tracePt t="59515" x="8572500" y="3821113"/>
          <p14:tracePt t="59516" x="8543925" y="3821113"/>
          <p14:tracePt t="59532" x="8526463" y="3821113"/>
          <p14:tracePt t="59532" x="8507413" y="3821113"/>
          <p14:tracePt t="59549" x="8488363" y="3811588"/>
          <p14:tracePt t="59549" x="8469313" y="3811588"/>
          <p14:tracePt t="59566" x="8450263" y="3803650"/>
          <p14:tracePt t="59566" x="8442325" y="3794125"/>
          <p14:tracePt t="59582" x="8423275" y="3794125"/>
          <p14:tracePt t="59582" x="8404225" y="3784600"/>
          <p14:tracePt t="59599" x="8394700" y="3784600"/>
          <p14:tracePt t="59599" x="8375650" y="3775075"/>
          <p14:tracePt t="59615" x="8348663" y="3775075"/>
          <p14:tracePt t="59615" x="8310563" y="3765550"/>
          <p14:tracePt t="59632" x="8272463" y="3756025"/>
          <p14:tracePt t="59633" x="8245475" y="3746500"/>
          <p14:tracePt t="59634" x="8216900" y="3746500"/>
          <p14:tracePt t="59649" x="8188325" y="3736975"/>
          <p14:tracePt t="59650" x="8161338" y="3727450"/>
          <p14:tracePt t="59665" x="8132763" y="3727450"/>
          <p14:tracePt t="59666" x="8104188" y="3717925"/>
          <p14:tracePt t="59682" x="8094663" y="3717925"/>
          <p14:tracePt t="59683" x="8075613" y="3717925"/>
          <p14:tracePt t="59698" x="8048625" y="3717925"/>
          <p14:tracePt t="59700" x="8039100" y="3717925"/>
          <p14:tracePt t="59715" x="8010525" y="3717925"/>
          <p14:tracePt t="59716" x="7981950" y="3717925"/>
          <p14:tracePt t="59732" x="7945438" y="3717925"/>
          <p14:tracePt t="59733" x="7907338" y="3709988"/>
          <p14:tracePt t="59748" x="7878763" y="3700463"/>
          <p14:tracePt t="59750" x="7823200" y="3700463"/>
          <p14:tracePt t="59765" x="7785100" y="3690938"/>
          <p14:tracePt t="59766" x="7739063" y="3690938"/>
          <p14:tracePt t="59782" x="7710488" y="3690938"/>
          <p14:tracePt t="59783" x="7691438" y="3690938"/>
          <p14:tracePt t="59799" x="7673975" y="3690938"/>
          <p14:tracePt t="59858" x="7664450" y="3690938"/>
          <p14:tracePt t="59866" x="7635875" y="3690938"/>
          <p14:tracePt t="59874" x="7607300" y="3690938"/>
          <p14:tracePt t="59883" x="7580313" y="3690938"/>
          <p14:tracePt t="59899" x="7570788" y="3690938"/>
          <p14:tracePt t="59900" x="7551738" y="3690938"/>
          <p14:tracePt t="59915" x="7532688" y="3690938"/>
          <p14:tracePt t="59986" x="7513638" y="3690938"/>
          <p14:tracePt t="59995" x="7494588" y="3690938"/>
          <p14:tracePt t="60010" x="7486650" y="3690938"/>
          <p14:tracePt t="60019" x="7477125" y="3690938"/>
          <p14:tracePt t="60032" x="7458075" y="3690938"/>
          <p14:tracePt t="60048" x="7448550" y="3690938"/>
          <p14:tracePt t="60065" x="7429500" y="3690938"/>
          <p14:tracePt t="60082" x="7419975" y="3690938"/>
          <p14:tracePt t="60098" x="7410450" y="3690938"/>
          <p14:tracePt t="60099" x="7392988" y="3700463"/>
          <p14:tracePt t="60122" x="7373938" y="3709988"/>
          <p14:tracePt t="60138" x="7354888" y="3717925"/>
          <p14:tracePt t="60149" x="7345363" y="3727450"/>
          <p14:tracePt t="60165" x="7335838" y="3727450"/>
          <p14:tracePt t="60166" x="7326313" y="3736975"/>
          <p14:tracePt t="60182" x="7316788" y="3746500"/>
          <p14:tracePt t="60182" x="7307263" y="3756025"/>
          <p14:tracePt t="60198" x="7299325" y="3756025"/>
          <p14:tracePt t="60215" x="7299325" y="3765550"/>
          <p14:tracePt t="60231" x="7289800" y="3784600"/>
          <p14:tracePt t="60362" x="7289800" y="3794125"/>
          <p14:tracePt t="61778" x="7289800" y="3803650"/>
          <p14:tracePt t="61786" x="7289800" y="3811588"/>
          <p14:tracePt t="61882" x="7280275" y="3830638"/>
          <p14:tracePt t="61970" x="7270750" y="3859213"/>
          <p14:tracePt t="61979" x="7270750" y="3868738"/>
          <p14:tracePt t="62002" x="7261225" y="3887788"/>
          <p14:tracePt t="62010" x="7261225" y="3905250"/>
          <p14:tracePt t="62058" x="7261225" y="3914775"/>
          <p14:tracePt t="62075" x="7251700" y="3933825"/>
          <p14:tracePt t="62099" x="7251700" y="3943350"/>
          <p14:tracePt t="62106" x="7251700" y="3971925"/>
          <p14:tracePt t="62131" x="7251700" y="3981450"/>
          <p14:tracePt t="62147" x="7251700" y="3990975"/>
          <p14:tracePt t="62154" x="7251700" y="3998913"/>
          <p14:tracePt t="62171" x="7251700" y="4027488"/>
          <p14:tracePt t="62187" x="7251700" y="4056063"/>
          <p14:tracePt t="62203" x="7251700" y="4065588"/>
          <p14:tracePt t="64147" x="7251700" y="4084638"/>
          <p14:tracePt t="64379" x="7261225" y="4065588"/>
          <p14:tracePt t="64386" x="7270750" y="4046538"/>
          <p14:tracePt t="64396" x="7280275" y="4037013"/>
          <p14:tracePt t="64412" x="7289800" y="4017963"/>
          <p14:tracePt t="64413" x="7289800" y="3998913"/>
          <p14:tracePt t="64429" x="7289800" y="3990975"/>
          <p14:tracePt t="64430" x="7289800" y="3971925"/>
          <p14:tracePt t="64446" x="7289800" y="3952875"/>
          <p14:tracePt t="64447" x="7289800" y="3933825"/>
          <p14:tracePt t="64462" x="7289800" y="3914775"/>
          <p14:tracePt t="64464" x="7289800" y="3897313"/>
          <p14:tracePt t="64467" x="7289800" y="3887788"/>
          <p14:tracePt t="64479" x="7299325" y="3868738"/>
          <p14:tracePt t="64496" x="7307263" y="3849688"/>
          <p14:tracePt t="64498" x="7326313" y="3811588"/>
          <p14:tracePt t="64512" x="7326313" y="3794125"/>
          <p14:tracePt t="64529" x="7326313" y="3765550"/>
          <p14:tracePt t="64529" x="7326313" y="3736975"/>
          <p14:tracePt t="64530" x="7326313" y="3717925"/>
          <p14:tracePt t="64546" x="7326313" y="3690938"/>
          <p14:tracePt t="64547" x="7326313" y="3671888"/>
          <p14:tracePt t="64570" x="7326313" y="3662363"/>
          <p14:tracePt t="64602" x="7316788" y="3652838"/>
          <p14:tracePt t="64610" x="7307263" y="3643313"/>
          <p14:tracePt t="64618" x="7299325" y="3633788"/>
          <p14:tracePt t="64716" x="7307263" y="3643313"/>
          <p14:tracePt t="64778" x="7307263" y="3652838"/>
          <p14:tracePt t="64794" x="7307263" y="3671888"/>
          <p14:tracePt t="64810" x="7307263" y="3681413"/>
          <p14:tracePt t="64826" x="7307263" y="3690938"/>
          <p14:tracePt t="64834" x="7307263" y="3700463"/>
          <p14:tracePt t="64846" x="7307263" y="3709988"/>
          <p14:tracePt t="64863" x="7307263" y="3717925"/>
          <p14:tracePt t="64879" x="7307263" y="3727450"/>
          <p14:tracePt t="65194" x="7307263" y="3756025"/>
          <p14:tracePt t="65202" x="7316788" y="3775075"/>
          <p14:tracePt t="65212" x="7326313" y="3784600"/>
          <p14:tracePt t="65229" x="7335838" y="3811588"/>
          <p14:tracePt t="65229" x="7335838" y="3840163"/>
          <p14:tracePt t="65245" x="7335838" y="3859213"/>
          <p14:tracePt t="65246" x="7335838" y="3868738"/>
          <p14:tracePt t="65262" x="7335838" y="3887788"/>
          <p14:tracePt t="65278" x="7335838" y="3897313"/>
          <p14:tracePt t="65330" x="7335838" y="3914775"/>
          <p14:tracePt t="65346" x="7335838" y="3924300"/>
          <p14:tracePt t="65354" x="7335838" y="3933825"/>
          <p14:tracePt t="65459" x="7335838" y="3943350"/>
          <p14:tracePt t="65466" x="7335838" y="3971925"/>
          <p14:tracePt t="65483" x="7335838" y="3990975"/>
          <p14:tracePt t="65495" x="7335838" y="4017963"/>
          <p14:tracePt t="65512" x="7335838" y="4056063"/>
          <p14:tracePt t="65513" x="7335838" y="4084638"/>
          <p14:tracePt t="65516" x="7335838" y="4102100"/>
          <p14:tracePt t="65528" x="7335838" y="4130675"/>
          <p14:tracePt t="65532" x="7335838" y="4159250"/>
          <p14:tracePt t="65545" x="7345363" y="4178300"/>
          <p14:tracePt t="65548" x="7354888" y="4186238"/>
          <p14:tracePt t="65562" x="7364413" y="4205288"/>
          <p14:tracePt t="65566" x="7373938" y="4224338"/>
          <p14:tracePt t="65578" x="7383463" y="4233863"/>
          <p14:tracePt t="65762" x="7383463" y="4243388"/>
          <p14:tracePt t="65770" x="7383463" y="4252913"/>
          <p14:tracePt t="65795" x="7373938" y="4271963"/>
          <p14:tracePt t="65867" x="7364413" y="4279900"/>
          <p14:tracePt t="65891" x="7364413" y="4262438"/>
          <p14:tracePt t="65946" x="7354888" y="4243388"/>
          <p14:tracePt t="65970" x="7354888" y="4233863"/>
          <p14:tracePt t="65979" x="7354888" y="4224338"/>
          <p14:tracePt t="65995" x="7354888" y="4214813"/>
          <p14:tracePt t="66002" x="7354888" y="4205288"/>
          <p14:tracePt t="66018" x="7354888" y="4195763"/>
          <p14:tracePt t="66028" x="7354888" y="4186238"/>
          <p14:tracePt t="66082" x="7345363" y="4178300"/>
          <p14:tracePt t="66099" x="7335838" y="4186238"/>
          <p14:tracePt t="66106" x="7335838" y="4205288"/>
          <p14:tracePt t="66115" x="7335838" y="4224338"/>
          <p14:tracePt t="66128" x="7345363" y="4252913"/>
          <p14:tracePt t="66132" x="7345363" y="4279900"/>
          <p14:tracePt t="66145" x="7354888" y="4308475"/>
          <p14:tracePt t="66148" x="7364413" y="4337050"/>
          <p14:tracePt t="66166" x="7383463" y="4365625"/>
          <p14:tracePt t="66178" x="7392988" y="4383088"/>
          <p14:tracePt t="66182" x="7400925" y="4392613"/>
          <p14:tracePt t="66195" x="7419975" y="4392613"/>
          <p14:tracePt t="66198" x="7439025" y="4392613"/>
          <p14:tracePt t="66211" x="7439025" y="4383088"/>
          <p14:tracePt t="66213" x="7458075" y="4356100"/>
          <p14:tracePt t="66228" x="7467600" y="4318000"/>
          <p14:tracePt t="66230" x="7477125" y="4279900"/>
          <p14:tracePt t="66244" x="7486650" y="4243388"/>
          <p14:tracePt t="66246" x="7494588" y="4214813"/>
          <p14:tracePt t="66261" x="7504113" y="4214813"/>
          <p14:tracePt t="66378" x="7504113" y="4233863"/>
          <p14:tracePt t="66386" x="7513638" y="4262438"/>
          <p14:tracePt t="66396" x="7523163" y="4271963"/>
          <p14:tracePt t="66411" x="7532688" y="4298950"/>
          <p14:tracePt t="66412" x="7532688" y="4318000"/>
          <p14:tracePt t="66428" x="7542213" y="4337050"/>
          <p14:tracePt t="66444" x="7561263" y="4346575"/>
          <p14:tracePt t="66445" x="7580313" y="4356100"/>
          <p14:tracePt t="66461" x="7589838" y="4356100"/>
          <p14:tracePt t="66461" x="7607300" y="4356100"/>
          <p14:tracePt t="66477" x="7635875" y="4346575"/>
          <p14:tracePt t="66478" x="7664450" y="4327525"/>
          <p14:tracePt t="66494" x="7691438" y="4308475"/>
          <p14:tracePt t="66495" x="7710488" y="4298950"/>
          <p14:tracePt t="66498" x="7748588" y="4289425"/>
          <p14:tracePt t="66511" x="7777163" y="4289425"/>
          <p14:tracePt t="66527" x="7794625" y="4289425"/>
          <p14:tracePt t="66570" x="7813675" y="4289425"/>
          <p14:tracePt t="66578" x="7813675" y="4298950"/>
          <p14:tracePt t="66586" x="7823200" y="4318000"/>
          <p14:tracePt t="66594" x="7832725" y="4337050"/>
          <p14:tracePt t="66610" x="7842250" y="4346575"/>
          <p14:tracePt t="66611" x="7851775" y="4365625"/>
          <p14:tracePt t="66627" x="7861300" y="4383088"/>
          <p14:tracePt t="66644" x="7870825" y="4392613"/>
          <p14:tracePt t="66660" x="7888288" y="4392613"/>
          <p14:tracePt t="66661" x="7916863" y="4392613"/>
          <p14:tracePt t="66677" x="7954963" y="4373563"/>
          <p14:tracePt t="66677" x="7991475" y="4356100"/>
          <p14:tracePt t="66694" x="8029575" y="4327525"/>
          <p14:tracePt t="66694" x="8058150" y="4318000"/>
          <p14:tracePt t="66710" x="8067675" y="4298950"/>
          <p14:tracePt t="66786" x="8085138" y="4298950"/>
          <p14:tracePt t="66810" x="8085138" y="4327525"/>
          <p14:tracePt t="66818" x="8094663" y="4337050"/>
          <p14:tracePt t="66827" x="8094663" y="4346575"/>
          <p14:tracePt t="66860" x="8094663" y="4356100"/>
          <p14:tracePt t="66875" x="8104188" y="4356100"/>
          <p14:tracePt t="66882" x="8113713" y="4356100"/>
          <p14:tracePt t="66894" x="8123238" y="4346575"/>
          <p14:tracePt t="66910" x="8123238" y="4337050"/>
          <p14:tracePt t="66927" x="8132763" y="4327525"/>
          <p14:tracePt t="66927" x="8142288" y="4318000"/>
          <p14:tracePt t="66930" x="8151813" y="4318000"/>
          <p14:tracePt t="66960" x="8151813" y="4308475"/>
          <p14:tracePt t="67026" x="8161338" y="4308475"/>
          <p14:tracePt t="67034" x="8178800" y="4308475"/>
          <p14:tracePt t="67043" x="8197850" y="4318000"/>
          <p14:tracePt t="67060" x="8226425" y="4327525"/>
          <p14:tracePt t="67061" x="8255000" y="4337050"/>
          <p14:tracePt t="67077" x="8291513" y="4346575"/>
          <p14:tracePt t="67077" x="8329613" y="4356100"/>
          <p14:tracePt t="67093" x="8356600" y="4356100"/>
          <p14:tracePt t="67094" x="8375650" y="4356100"/>
          <p14:tracePt t="67110" x="8404225" y="4356100"/>
          <p14:tracePt t="67110" x="8432800" y="4356100"/>
          <p14:tracePt t="67127" x="8459788" y="4346575"/>
          <p14:tracePt t="67127" x="8469313" y="4337050"/>
          <p14:tracePt t="67143" x="8478838" y="4327525"/>
          <p14:tracePt t="67161" x="8488363" y="4318000"/>
          <p14:tracePt t="67194" x="8497888" y="4318000"/>
          <p14:tracePt t="67274" x="8507413" y="4318000"/>
          <p14:tracePt t="67282" x="8516938" y="4318000"/>
          <p14:tracePt t="67294" x="8535988" y="4318000"/>
          <p14:tracePt t="67310" x="8553450" y="4318000"/>
          <p14:tracePt t="67311" x="8572500" y="4318000"/>
          <p14:tracePt t="67315" x="8582025" y="4318000"/>
          <p14:tracePt t="67327" x="8601075" y="4318000"/>
          <p14:tracePt t="67331" x="8620125" y="4318000"/>
          <p14:tracePt t="67344" x="8629650" y="4318000"/>
          <p14:tracePt t="67347" x="8647113" y="4308475"/>
          <p14:tracePt t="67360" x="8666163" y="4298950"/>
          <p14:tracePt t="67376" x="8675688" y="4298950"/>
          <p14:tracePt t="67451" x="8675688" y="4289425"/>
          <p14:tracePt t="67498" x="8675688" y="4298950"/>
          <p14:tracePt t="67522" x="8675688" y="4318000"/>
          <p14:tracePt t="67538" x="8704263" y="4327525"/>
          <p14:tracePt t="67547" x="8723313" y="4337050"/>
          <p14:tracePt t="67560" x="8740775" y="4337050"/>
          <p14:tracePt t="67565" x="8750300" y="4337050"/>
          <p14:tracePt t="67577" x="8769350" y="4337050"/>
          <p14:tracePt t="67580" x="8778875" y="4337050"/>
          <p14:tracePt t="67594" x="8807450" y="4337050"/>
          <p14:tracePt t="67597" x="8834438" y="4337050"/>
          <p14:tracePt t="67610" x="8863013" y="4337050"/>
          <p14:tracePt t="67611" x="8891588" y="4327525"/>
          <p14:tracePt t="67627" x="8901113" y="4327525"/>
          <p14:tracePt t="67629" x="8920163" y="4318000"/>
          <p14:tracePt t="67644" x="8947150" y="4318000"/>
          <p14:tracePt t="67646" x="8956675" y="4318000"/>
          <p14:tracePt t="67660" x="8966200" y="4308475"/>
          <p14:tracePt t="67698" x="8975725" y="4308475"/>
          <p14:tracePt t="67714" x="9004300" y="4308475"/>
          <p14:tracePt t="67730" x="9013825" y="4318000"/>
          <p14:tracePt t="67794" x="9031288" y="4327525"/>
          <p14:tracePt t="67803" x="9050338" y="4327525"/>
          <p14:tracePt t="67811" x="9059863" y="4327525"/>
          <p14:tracePt t="67827" x="9088438" y="4327525"/>
          <p14:tracePt t="67828" x="9117013" y="4327525"/>
          <p14:tracePt t="67843" x="9153525" y="4327525"/>
          <p14:tracePt t="67844" x="9182100" y="4327525"/>
          <p14:tracePt t="67860" x="9201150" y="4327525"/>
          <p14:tracePt t="67861" x="9218613" y="4327525"/>
          <p14:tracePt t="67877" x="9237663" y="4327525"/>
          <p14:tracePt t="67877" x="9247188" y="4327525"/>
          <p14:tracePt t="67893" x="9266238" y="4327525"/>
          <p14:tracePt t="67922" x="9285288" y="4327525"/>
          <p14:tracePt t="67939" x="9294813" y="4327525"/>
          <p14:tracePt t="67947" x="9312275" y="4337050"/>
          <p14:tracePt t="67960" x="9321800" y="4346575"/>
          <p14:tracePt t="67964" x="9331325" y="4356100"/>
          <p14:tracePt t="67976" x="9350375" y="4356100"/>
          <p14:tracePt t="67993" x="9359900" y="4365625"/>
          <p14:tracePt t="67994" x="9369425" y="4373563"/>
          <p14:tracePt t="68010" x="9388475" y="4373563"/>
          <p14:tracePt t="68012" x="9405938" y="4373563"/>
          <p14:tracePt t="68027" x="9424988" y="4365625"/>
          <p14:tracePt t="68028" x="9444038" y="4365625"/>
          <p14:tracePt t="68043" x="9453563" y="4356100"/>
          <p14:tracePt t="68044" x="9472613" y="4346575"/>
          <p14:tracePt t="68060" x="9482138" y="4337050"/>
          <p14:tracePt t="68138" x="9499600" y="4337050"/>
          <p14:tracePt t="68147" x="9518650" y="4337050"/>
          <p14:tracePt t="68160" x="9537700" y="4346575"/>
          <p14:tracePt t="68166" x="9547225" y="4356100"/>
          <p14:tracePt t="68177" x="9585325" y="4356100"/>
          <p14:tracePt t="68181" x="9621838" y="4365625"/>
          <p14:tracePt t="68193" x="9659938" y="4373563"/>
          <p14:tracePt t="68196" x="9696450" y="4383088"/>
          <p14:tracePt t="68210" x="9734550" y="4392613"/>
          <p14:tracePt t="68214" x="9753600" y="4392613"/>
          <p14:tracePt t="68226" x="9763125" y="4392613"/>
          <p14:tracePt t="68290" x="9772650" y="4392613"/>
          <p14:tracePt t="68298" x="9799638" y="4392613"/>
          <p14:tracePt t="68310" x="9809163" y="4383088"/>
          <p14:tracePt t="68326" x="9828213" y="4373563"/>
          <p14:tracePt t="68327" x="9847263" y="4356100"/>
          <p14:tracePt t="68343" x="9866313" y="4346575"/>
          <p14:tracePt t="68402" x="9875838" y="4327525"/>
          <p14:tracePt t="68410" x="9883775" y="4318000"/>
          <p14:tracePt t="68418" x="9893300" y="4318000"/>
          <p14:tracePt t="69002" x="9902825" y="4318000"/>
          <p14:tracePt t="69018" x="9912350" y="4298950"/>
          <p14:tracePt t="69027" x="9921875" y="4279900"/>
          <p14:tracePt t="69034" x="9921875" y="4271963"/>
          <p14:tracePt t="69043" x="9931400" y="4252913"/>
          <p14:tracePt t="69059" x="9931400" y="4233863"/>
          <p14:tracePt t="69154" x="9931400" y="4224338"/>
          <p14:tracePt t="69162" x="9931400" y="4186238"/>
          <p14:tracePt t="69176" x="9931400" y="4149725"/>
          <p14:tracePt t="69180" x="9931400" y="4121150"/>
          <p14:tracePt t="69193" x="9931400" y="4092575"/>
          <p14:tracePt t="69196" x="9931400" y="4075113"/>
          <p14:tracePt t="69209" x="9931400" y="4056063"/>
          <p14:tracePt t="69213" x="9931400" y="4037013"/>
          <p14:tracePt t="69226" x="9931400" y="4027488"/>
          <p14:tracePt t="69242" x="9931400" y="3998913"/>
          <p14:tracePt t="69378" x="9921875" y="3990975"/>
          <p14:tracePt t="69387" x="9921875" y="3998913"/>
          <p14:tracePt t="69395" x="9921875" y="4008438"/>
          <p14:tracePt t="69408" x="9921875" y="4027488"/>
          <p14:tracePt t="69410" x="9921875" y="4046538"/>
          <p14:tracePt t="69425" x="9921875" y="4056063"/>
          <p14:tracePt t="69442" x="9921875" y="4075113"/>
          <p14:tracePt t="69443" x="9921875" y="4121150"/>
          <p14:tracePt t="69458" x="9921875" y="4140200"/>
          <p14:tracePt t="69459" x="9921875" y="4168775"/>
          <p14:tracePt t="69475" x="9921875" y="4195763"/>
          <p14:tracePt t="69476" x="9912350" y="4214813"/>
          <p14:tracePt t="69492" x="9912350" y="4243388"/>
          <p14:tracePt t="69492" x="9902825" y="4262438"/>
          <p14:tracePt t="69508" x="9902825" y="4271963"/>
          <p14:tracePt t="69509" x="9902825" y="4279900"/>
          <p14:tracePt t="69546" x="9893300" y="4279900"/>
          <p14:tracePt t="69554" x="9883775" y="4252913"/>
          <p14:tracePt t="69562" x="9875838" y="4214813"/>
          <p14:tracePt t="69575" x="9866313" y="4186238"/>
          <p14:tracePt t="69592" x="9856788" y="4159250"/>
          <p14:tracePt t="69592" x="9847263" y="4140200"/>
          <p14:tracePt t="69595" x="9837738" y="4140200"/>
          <p14:tracePt t="69608" x="9837738" y="4121150"/>
          <p14:tracePt t="69610" x="9828213" y="4111625"/>
          <p14:tracePt t="69625" x="9809163" y="4111625"/>
          <p14:tracePt t="69642" x="9782175" y="4102100"/>
          <p14:tracePt t="69642" x="9696450" y="4084638"/>
          <p14:tracePt t="69658" x="9659938" y="4075113"/>
          <p14:tracePt t="69659" x="9602788" y="4056063"/>
          <p14:tracePt t="69675" x="9556750" y="4037013"/>
          <p14:tracePt t="69675" x="9499600" y="4017963"/>
          <p14:tracePt t="69691" x="9424988" y="3990975"/>
          <p14:tracePt t="69692" x="9359900" y="3971925"/>
          <p14:tracePt t="69708" x="9275763" y="3943350"/>
          <p14:tracePt t="69709" x="9191625" y="3924300"/>
          <p14:tracePt t="69725" x="9124950" y="3897313"/>
          <p14:tracePt t="69725" x="9040813" y="3887788"/>
          <p14:tracePt t="69742" x="8956675" y="3878263"/>
          <p14:tracePt t="69742" x="8872538" y="3868738"/>
          <p14:tracePt t="69758" x="8797925" y="3868738"/>
          <p14:tracePt t="69759" x="8713788" y="3868738"/>
          <p14:tracePt t="69775" x="8629650" y="3849688"/>
          <p14:tracePt t="69775" x="8543925" y="3840163"/>
          <p14:tracePt t="69791" x="8478838" y="3830638"/>
          <p14:tracePt t="69792" x="8432800" y="3821113"/>
          <p14:tracePt t="69794" x="8375650" y="3811588"/>
          <p14:tracePt t="69808" x="8339138" y="3803650"/>
          <p14:tracePt t="69810" x="8301038" y="3794125"/>
          <p14:tracePt t="69825" x="8262938" y="3784600"/>
          <p14:tracePt t="69827" x="8216900" y="3775075"/>
          <p14:tracePt t="69841" x="8161338" y="3756025"/>
          <p14:tracePt t="69843" x="8094663" y="3746500"/>
          <p14:tracePt t="69858" x="8029575" y="3736975"/>
          <p14:tracePt t="69861" x="7964488" y="3727450"/>
          <p14:tracePt t="69875" x="7897813" y="3717925"/>
          <p14:tracePt t="69876" x="7842250" y="3709988"/>
          <p14:tracePt t="69891" x="7785100" y="3690938"/>
          <p14:tracePt t="69893" x="7739063" y="3681413"/>
          <p14:tracePt t="69908" x="7700963" y="3671888"/>
          <p14:tracePt t="69910" x="7664450" y="3662363"/>
          <p14:tracePt t="69925" x="7626350" y="3662363"/>
          <p14:tracePt t="69926" x="7597775" y="3662363"/>
          <p14:tracePt t="69941" x="7580313" y="3662363"/>
          <p14:tracePt t="69943" x="7561263" y="3662363"/>
          <p14:tracePt t="69958" x="7542213" y="3662363"/>
          <p14:tracePt t="69960" x="7523163" y="3662363"/>
          <p14:tracePt t="69975" x="7494588" y="3662363"/>
          <p14:tracePt t="69976" x="7458075" y="3671888"/>
          <p14:tracePt t="69991" x="7419975" y="3681413"/>
          <p14:tracePt t="69993" x="7364413" y="3709988"/>
          <p14:tracePt t="70008" x="7307263" y="3727450"/>
          <p14:tracePt t="70010" x="7213600" y="3784600"/>
          <p14:tracePt t="70025" x="7186613" y="3794125"/>
          <p14:tracePt t="70027" x="7158038" y="3821113"/>
          <p14:tracePt t="70041" x="7129463" y="3840163"/>
          <p14:tracePt t="70044" x="7119938" y="3859213"/>
          <p14:tracePt t="70058" x="7102475" y="3887788"/>
          <p14:tracePt t="70060" x="7083425" y="3905250"/>
          <p14:tracePt t="70075" x="7073900" y="3924300"/>
          <p14:tracePt t="70076" x="7064375" y="3943350"/>
          <p14:tracePt t="70091" x="7054850" y="3971925"/>
          <p14:tracePt t="70093" x="7045325" y="3998913"/>
          <p14:tracePt t="70108" x="7035800" y="4027488"/>
          <p14:tracePt t="70110" x="7026275" y="4065588"/>
          <p14:tracePt t="70125" x="7016750" y="4092575"/>
          <p14:tracePt t="70126" x="7016750" y="4121150"/>
          <p14:tracePt t="70141" x="7016750" y="4159250"/>
          <p14:tracePt t="70143" x="7016750" y="4186238"/>
          <p14:tracePt t="70161" x="7016750" y="4233863"/>
          <p14:tracePt t="70162" x="7016750" y="4262438"/>
          <p14:tracePt t="70175" x="7026275" y="4298950"/>
          <p14:tracePt t="70191" x="7035800" y="4337050"/>
          <p14:tracePt t="70194" x="7073900" y="4392613"/>
          <p14:tracePt t="70208" x="7102475" y="4430713"/>
          <p14:tracePt t="70210" x="7148513" y="4459288"/>
          <p14:tracePt t="70225" x="7186613" y="4495800"/>
          <p14:tracePt t="70228" x="7232650" y="4524375"/>
          <p14:tracePt t="70241" x="7280275" y="4543425"/>
          <p14:tracePt t="70242" x="7335838" y="4570413"/>
          <p14:tracePt t="70258" x="7392988" y="4579938"/>
          <p14:tracePt t="70260" x="7439025" y="4598988"/>
          <p14:tracePt t="70275" x="7513638" y="4608513"/>
          <p14:tracePt t="70277" x="7580313" y="4627563"/>
          <p14:tracePt t="70291" x="7626350" y="4637088"/>
          <p14:tracePt t="70293" x="7683500" y="4654550"/>
          <p14:tracePt t="70308" x="7739063" y="4673600"/>
          <p14:tracePt t="70310" x="7794625" y="4702175"/>
          <p14:tracePt t="70325" x="7851775" y="4721225"/>
          <p14:tracePt t="70326" x="7888288" y="4740275"/>
          <p14:tracePt t="70341" x="7945438" y="4757738"/>
          <p14:tracePt t="70358" x="7991475" y="4786313"/>
          <p14:tracePt t="70358" x="8094663" y="4805363"/>
          <p14:tracePt t="70374" x="8169275" y="4814888"/>
          <p14:tracePt t="70375" x="8235950" y="4824413"/>
          <p14:tracePt t="70391" x="8301038" y="4833938"/>
          <p14:tracePt t="70392" x="8366125" y="4851400"/>
          <p14:tracePt t="70407" x="8432800" y="4860925"/>
          <p14:tracePt t="70408" x="8507413" y="4870450"/>
          <p14:tracePt t="70424" x="8572500" y="4879975"/>
          <p14:tracePt t="70425" x="8639175" y="4889500"/>
          <p14:tracePt t="70441" x="8704263" y="4908550"/>
          <p14:tracePt t="70441" x="8769350" y="4918075"/>
          <p14:tracePt t="70441" x="8826500" y="4935538"/>
          <p14:tracePt t="70458" x="8891588" y="4945063"/>
          <p14:tracePt t="70458" x="8947150" y="4954588"/>
          <p14:tracePt t="70474" x="8994775" y="4973638"/>
          <p14:tracePt t="70474" x="9050338" y="4983163"/>
          <p14:tracePt t="70491" x="9088438" y="4992688"/>
          <p14:tracePt t="70491" x="9124950" y="5002213"/>
          <p14:tracePt t="70507" x="9163050" y="5002213"/>
          <p14:tracePt t="70508" x="9191625" y="5002213"/>
          <p14:tracePt t="70524" x="9247188" y="5002213"/>
          <p14:tracePt t="70524" x="9294813" y="5002213"/>
          <p14:tracePt t="70541" x="9359900" y="5002213"/>
          <p14:tracePt t="70541" x="9434513" y="5002213"/>
          <p14:tracePt t="70557" x="9518650" y="5002213"/>
          <p14:tracePt t="70558" x="9585325" y="5002213"/>
          <p14:tracePt t="70574" x="9650413" y="5002213"/>
          <p14:tracePt t="70574" x="9696450" y="5002213"/>
          <p14:tracePt t="70591" x="9744075" y="5002213"/>
          <p14:tracePt t="70591" x="9782175" y="5002213"/>
          <p14:tracePt t="70607" x="9799638" y="5002213"/>
          <p14:tracePt t="70608" x="9818688" y="5002213"/>
          <p14:tracePt t="70658" x="9828213" y="4992688"/>
          <p14:tracePt t="70666" x="9837738" y="4983163"/>
          <p14:tracePt t="70682" x="9847263" y="4973638"/>
          <p14:tracePt t="70691" x="9856788" y="4964113"/>
          <p14:tracePt t="70707" x="9875838" y="4954588"/>
          <p14:tracePt t="70708" x="9875838" y="4945063"/>
          <p14:tracePt t="70724" x="9883775" y="4927600"/>
          <p14:tracePt t="70724" x="9893300" y="4908550"/>
          <p14:tracePt t="70741" x="9902825" y="4889500"/>
          <p14:tracePt t="70741" x="9912350" y="4879975"/>
          <p14:tracePt t="70757" x="9921875" y="4860925"/>
          <p14:tracePt t="70757" x="9921875" y="4851400"/>
          <p14:tracePt t="70774" x="9931400" y="4841875"/>
          <p14:tracePt t="70790" x="9931400" y="4824413"/>
          <p14:tracePt t="70791" x="9940925" y="4814888"/>
          <p14:tracePt t="70807" x="9950450" y="4805363"/>
          <p14:tracePt t="70808" x="9959975" y="4786313"/>
          <p14:tracePt t="70810" x="9959975" y="4767263"/>
          <p14:tracePt t="70824" x="9969500" y="4757738"/>
          <p14:tracePt t="70840" x="9969500" y="4740275"/>
          <p14:tracePt t="70842" x="9969500" y="4702175"/>
          <p14:tracePt t="70857" x="9977438" y="4692650"/>
          <p14:tracePt t="70874" x="9977438" y="4683125"/>
          <p14:tracePt t="70875" x="9977438" y="4664075"/>
          <p14:tracePt t="70891" x="9977438" y="4637088"/>
          <p14:tracePt t="70907" x="9977438" y="4618038"/>
          <p14:tracePt t="70908" x="9977438" y="4589463"/>
          <p14:tracePt t="70924" x="9977438" y="4570413"/>
          <p14:tracePt t="70925" x="9977438" y="4543425"/>
          <p14:tracePt t="70941" x="9977438" y="4505325"/>
          <p14:tracePt t="70942" x="9977438" y="4476750"/>
          <p14:tracePt t="70957" x="9986963" y="4467225"/>
          <p14:tracePt t="70958" x="9986963" y="4449763"/>
          <p14:tracePt t="70974" x="9996488" y="4430713"/>
          <p14:tracePt t="70975" x="9996488" y="4421188"/>
          <p14:tracePt t="70990" x="10006013" y="4402138"/>
          <p14:tracePt t="70992" x="10006013" y="4383088"/>
          <p14:tracePt t="71007" x="10006013" y="4373563"/>
          <p14:tracePt t="71008" x="10015538" y="4356100"/>
          <p14:tracePt t="71024" x="10015538" y="4337050"/>
          <p14:tracePt t="71025" x="10015538" y="4318000"/>
          <p14:tracePt t="71040" x="10015538" y="4289425"/>
          <p14:tracePt t="71042" x="10015538" y="4243388"/>
          <p14:tracePt t="71057" x="10015538" y="4233863"/>
          <p14:tracePt t="71059" x="10015538" y="4214813"/>
          <p14:tracePt t="71074" x="10015538" y="4195763"/>
          <p14:tracePt t="71075" x="10015538" y="4186238"/>
          <p14:tracePt t="71090" x="10015538" y="4168775"/>
          <p14:tracePt t="71107" x="10015538" y="4159250"/>
          <p14:tracePt t="71109" x="10015538" y="4140200"/>
          <p14:tracePt t="71124" x="10015538" y="4121150"/>
          <p14:tracePt t="71125" x="10006013" y="4111625"/>
          <p14:tracePt t="71140" x="9996488" y="4092575"/>
          <p14:tracePt t="71141" x="9986963" y="4075113"/>
          <p14:tracePt t="71159" x="9977438" y="4046538"/>
          <p14:tracePt t="71174" x="9977438" y="4027488"/>
          <p14:tracePt t="72058" x="9977438" y="3990975"/>
          <p14:tracePt t="72066" x="9977438" y="3943350"/>
          <p14:tracePt t="72074" x="9977438" y="3878263"/>
          <p14:tracePt t="72090" x="9977438" y="3794125"/>
          <p14:tracePt t="72091" x="9977438" y="3727450"/>
          <p14:tracePt t="72107" x="9977438" y="3681413"/>
          <p14:tracePt t="72108" x="9977438" y="3643313"/>
          <p14:tracePt t="72124" x="9977438" y="3624263"/>
          <p14:tracePt t="72124" x="9977438" y="3597275"/>
          <p14:tracePt t="72140" x="9977438" y="3568700"/>
          <p14:tracePt t="72141" x="9977438" y="3549650"/>
          <p14:tracePt t="72162" x="9977438" y="3522663"/>
          <p14:tracePt t="72174" x="9969500" y="3503613"/>
          <p14:tracePt t="72190" x="9959975" y="3494088"/>
          <p14:tracePt t="72191" x="9940925" y="3475038"/>
          <p14:tracePt t="72207" x="9921875" y="3455988"/>
          <p14:tracePt t="72208" x="9902825" y="3436938"/>
          <p14:tracePt t="72211" x="9893300" y="3419475"/>
          <p14:tracePt t="72223" x="9875838" y="3409950"/>
          <p14:tracePt t="72240" x="9866313" y="3400425"/>
          <p14:tracePt t="72257" x="9856788" y="3390900"/>
          <p14:tracePt t="72259" x="9856788" y="3381375"/>
          <p14:tracePt t="72290" x="9847263" y="3381375"/>
          <p14:tracePt t="72307" x="9828213" y="3371850"/>
          <p14:tracePt t="72308" x="9818688" y="3371850"/>
          <p14:tracePt t="72323" x="9799638" y="3371850"/>
          <p14:tracePt t="72324" x="9782175" y="3362325"/>
          <p14:tracePt t="72340" x="9772650" y="3362325"/>
          <p14:tracePt t="73034" x="9753600" y="3362325"/>
          <p14:tracePt t="73042" x="9753600" y="3381375"/>
          <p14:tracePt t="73056" x="9753600" y="3400425"/>
          <p14:tracePt t="73060" x="9753600" y="3429000"/>
          <p14:tracePt t="73073" x="9763125" y="3455988"/>
          <p14:tracePt t="73076" x="9772650" y="3484563"/>
          <p14:tracePt t="73090" x="9782175" y="3494088"/>
          <p14:tracePt t="73093" x="9782175" y="3513138"/>
          <p14:tracePt t="73106" x="9782175" y="3530600"/>
          <p14:tracePt t="73147" x="9782175" y="3540125"/>
          <p14:tracePt t="73178" x="9782175" y="3549650"/>
          <p14:tracePt t="73194" x="9782175" y="3559175"/>
          <p14:tracePt t="73202" x="9772650" y="3559175"/>
          <p14:tracePt t="73226" x="9763125" y="3578225"/>
          <p14:tracePt t="73266" x="9763125" y="3587750"/>
          <p14:tracePt t="73306" x="9753600" y="3597275"/>
          <p14:tracePt t="73323" x="9744075" y="3616325"/>
          <p14:tracePt t="73362" x="9734550" y="3633788"/>
          <p14:tracePt t="73394" x="9734550" y="3643313"/>
          <p14:tracePt t="73411" x="9715500" y="3652838"/>
          <p14:tracePt t="73426" x="9705975" y="3662363"/>
          <p14:tracePt t="73490" x="9696450" y="3662363"/>
          <p14:tracePt t="73498" x="9678988" y="3662363"/>
          <p14:tracePt t="73506" x="9659938" y="3662363"/>
          <p14:tracePt t="73523" x="9621838" y="3671888"/>
          <p14:tracePt t="73523" x="9585325" y="3681413"/>
          <p14:tracePt t="73539" x="9537700" y="3690938"/>
          <p14:tracePt t="73540" x="9482138" y="3709988"/>
          <p14:tracePt t="73556" x="9415463" y="3717925"/>
          <p14:tracePt t="73556" x="9350375" y="3727450"/>
          <p14:tracePt t="73572" x="9285288" y="3736975"/>
          <p14:tracePt t="73573" x="9182100" y="3736975"/>
          <p14:tracePt t="73589" x="9088438" y="3736975"/>
          <p14:tracePt t="73589" x="8975725" y="3736975"/>
          <p14:tracePt t="73606" x="8853488" y="3736975"/>
          <p14:tracePt t="73606" x="8723313" y="3736975"/>
          <p14:tracePt t="73622" x="8591550" y="3736975"/>
          <p14:tracePt t="73623" x="8497888" y="3709988"/>
          <p14:tracePt t="73639" x="8413750" y="3700463"/>
          <p14:tracePt t="73639" x="8329613" y="3690938"/>
          <p14:tracePt t="73642" x="8245475" y="3671888"/>
          <p14:tracePt t="73655" x="8161338" y="3662363"/>
          <p14:tracePt t="73659" x="8085138" y="3662363"/>
          <p14:tracePt t="73672" x="7991475" y="3662363"/>
          <p14:tracePt t="73675" x="7907338" y="3662363"/>
          <p14:tracePt t="73689" x="7813675" y="3662363"/>
          <p14:tracePt t="73690" x="7729538" y="3662363"/>
          <p14:tracePt t="73706" x="7645400" y="3662363"/>
          <p14:tracePt t="73708" x="7561263" y="3681413"/>
          <p14:tracePt t="73722" x="7494588" y="3690938"/>
          <p14:tracePt t="73723" x="7429500" y="3700463"/>
          <p14:tracePt t="73739" x="7383463" y="3709988"/>
          <p14:tracePt t="73739" x="7326313" y="3717925"/>
          <p14:tracePt t="73755" x="7270750" y="3727450"/>
          <p14:tracePt t="73756" x="7223125" y="3736975"/>
          <p14:tracePt t="73772" x="7158038" y="3756025"/>
          <p14:tracePt t="73773" x="7102475" y="3765550"/>
          <p14:tracePt t="73789" x="7054850" y="3775075"/>
          <p14:tracePt t="73789" x="7016750" y="3784600"/>
          <p14:tracePt t="73806" x="6980238" y="3794125"/>
          <p14:tracePt t="73806" x="6923088" y="3803650"/>
          <p14:tracePt t="73822" x="6886575" y="3811588"/>
          <p14:tracePt t="73823" x="6838950" y="3821113"/>
          <p14:tracePt t="73826" x="6783388" y="3840163"/>
          <p14:tracePt t="73839" x="6727825" y="3868738"/>
          <p14:tracePt t="73842" x="6689725" y="3897313"/>
          <p14:tracePt t="73855" x="6642100" y="3924300"/>
          <p14:tracePt t="73858" x="6615113" y="3952875"/>
          <p14:tracePt t="73872" x="6596063" y="3998913"/>
          <p14:tracePt t="73874" x="6586538" y="4017963"/>
          <p14:tracePt t="73889" x="6577013" y="4056063"/>
          <p14:tracePt t="73891" x="6577013" y="4092575"/>
          <p14:tracePt t="73905" x="6577013" y="4140200"/>
          <p14:tracePt t="73908" x="6577013" y="4178300"/>
          <p14:tracePt t="73922" x="6577013" y="4224338"/>
          <p14:tracePt t="73923" x="6577013" y="4262438"/>
          <p14:tracePt t="73939" x="6586538" y="4298950"/>
          <p14:tracePt t="73941" x="6624638" y="4356100"/>
          <p14:tracePt t="73955" x="6642100" y="4392613"/>
          <p14:tracePt t="73958" x="6670675" y="4440238"/>
          <p14:tracePt t="73972" x="6699250" y="4476750"/>
          <p14:tracePt t="73973" x="6718300" y="4505325"/>
          <p14:tracePt t="73989" x="6754813" y="4543425"/>
          <p14:tracePt t="73989" x="6792913" y="4579938"/>
          <p14:tracePt t="74005" x="6829425" y="4608513"/>
          <p14:tracePt t="74006" x="6877050" y="4627563"/>
          <p14:tracePt t="74022" x="6915150" y="4654550"/>
          <p14:tracePt t="74022" x="6970713" y="4683125"/>
          <p14:tracePt t="74026" x="7026275" y="4702175"/>
          <p14:tracePt t="74039" x="7092950" y="4740275"/>
          <p14:tracePt t="74042" x="7167563" y="4757738"/>
          <p14:tracePt t="74055" x="7213600" y="4786313"/>
          <p14:tracePt t="74058" x="7289800" y="4814888"/>
          <p14:tracePt t="74072" x="7354888" y="4841875"/>
          <p14:tracePt t="74075" x="7429500" y="4879975"/>
          <p14:tracePt t="74089" x="7494588" y="4899025"/>
          <p14:tracePt t="74091" x="7570788" y="4918075"/>
          <p14:tracePt t="74106" x="7645400" y="4935538"/>
          <p14:tracePt t="74109" x="7729538" y="4945063"/>
          <p14:tracePt t="74122" x="7794625" y="4954588"/>
          <p14:tracePt t="74124" x="7878763" y="4954588"/>
          <p14:tracePt t="74139" x="7945438" y="4954588"/>
          <p14:tracePt t="74139" x="8029575" y="4954588"/>
          <p14:tracePt t="74159" x="8151813" y="4954588"/>
          <p14:tracePt t="74172" x="8216900" y="4954588"/>
          <p14:tracePt t="74173" x="8272463" y="4954588"/>
          <p14:tracePt t="74189" x="8320088" y="4954588"/>
          <p14:tracePt t="74190" x="8356600" y="4954588"/>
          <p14:tracePt t="74206" x="8394700" y="4954588"/>
          <p14:tracePt t="74207" x="8423275" y="4954588"/>
          <p14:tracePt t="74222" x="8459788" y="4954588"/>
          <p14:tracePt t="74222" x="8516938" y="4954588"/>
          <p14:tracePt t="74238" x="8562975" y="4945063"/>
          <p14:tracePt t="74239" x="8620125" y="4935538"/>
          <p14:tracePt t="74242" x="8666163" y="4927600"/>
          <p14:tracePt t="74255" x="8723313" y="4918075"/>
          <p14:tracePt t="74258" x="8759825" y="4908550"/>
          <p14:tracePt t="74272" x="8778875" y="4908550"/>
          <p14:tracePt t="74274" x="8797925" y="4908550"/>
          <p14:tracePt t="74288" x="8826500" y="4908550"/>
          <p14:tracePt t="74291" x="8853488" y="4899025"/>
          <p14:tracePt t="74305" x="8872538" y="4889500"/>
          <p14:tracePt t="74308" x="8910638" y="4879975"/>
          <p14:tracePt t="74322" x="8966200" y="4870450"/>
          <p14:tracePt t="74324" x="9021763" y="4860925"/>
          <p14:tracePt t="74338" x="9088438" y="4841875"/>
          <p14:tracePt t="74341" x="9134475" y="4833938"/>
          <p14:tracePt t="74355" x="9191625" y="4824413"/>
          <p14:tracePt t="74355" x="9237663" y="4814888"/>
          <p14:tracePt t="74372" x="9275763" y="4805363"/>
          <p14:tracePt t="74372" x="9312275" y="4795838"/>
          <p14:tracePt t="74388" x="9369425" y="4786313"/>
          <p14:tracePt t="74389" x="9405938" y="4786313"/>
          <p14:tracePt t="74405" x="9444038" y="4776788"/>
          <p14:tracePt t="74406" x="9463088" y="4767263"/>
          <p14:tracePt t="74422" x="9491663" y="4767263"/>
          <p14:tracePt t="74422" x="9518650" y="4757738"/>
          <p14:tracePt t="74426" x="9547225" y="4757738"/>
          <p14:tracePt t="74439" x="9556750" y="4748213"/>
          <p14:tracePt t="74443" x="9575800" y="4740275"/>
          <p14:tracePt t="74458" x="9594850" y="4730750"/>
          <p14:tracePt t="74488" x="9602788" y="4730750"/>
          <p14:tracePt t="76148" x="9602788" y="4721225"/>
          <p14:tracePt t="76171" x="9621838" y="4711700"/>
          <p14:tracePt t="76178" x="9640888" y="4702175"/>
          <p14:tracePt t="76194" x="9650413" y="4692650"/>
          <p14:tracePt t="76234" x="9659938" y="4683125"/>
          <p14:tracePt t="76250" x="9678988" y="4673600"/>
          <p14:tracePt t="76266" x="9688513" y="4664075"/>
          <p14:tracePt t="76282" x="9696450" y="4664075"/>
          <p14:tracePt t="76322" x="9705975" y="4664075"/>
          <p14:tracePt t="76338" x="9725025" y="4654550"/>
          <p14:tracePt t="76354" x="9744075" y="4646613"/>
          <p14:tracePt t="76362" x="9753600" y="4637088"/>
          <p14:tracePt t="76378" x="9753600" y="4618038"/>
          <p14:tracePt t="76402" x="9753600" y="4598988"/>
          <p14:tracePt t="76410" x="9763125" y="4589463"/>
          <p14:tracePt t="76421" x="9772650" y="4589463"/>
          <p14:tracePt t="76437" x="9782175" y="4579938"/>
          <p14:tracePt t="76438" x="9782175" y="4570413"/>
          <p14:tracePt t="76442" x="9790113" y="4570413"/>
          <p14:tracePt t="76470" x="9790113" y="4560888"/>
          <p14:tracePt t="76471" x="9790113" y="4533900"/>
          <p14:tracePt t="76487" x="9790113" y="4514850"/>
          <p14:tracePt t="76487" x="9790113" y="4486275"/>
          <p14:tracePt t="76503" x="9790113" y="4449763"/>
          <p14:tracePt t="76504" x="9790113" y="4411663"/>
          <p14:tracePt t="76507" x="9790113" y="4373563"/>
          <p14:tracePt t="76520" x="9790113" y="4346575"/>
          <p14:tracePt t="76522" x="9790113" y="4289425"/>
          <p14:tracePt t="76537" x="9790113" y="4252913"/>
          <p14:tracePt t="76539" x="9790113" y="4224338"/>
          <p14:tracePt t="76554" x="9782175" y="4186238"/>
          <p14:tracePt t="76556" x="9772650" y="4149725"/>
          <p14:tracePt t="76570" x="9763125" y="4092575"/>
          <p14:tracePt t="76572" x="9744075" y="4027488"/>
          <p14:tracePt t="76587" x="9705975" y="3952875"/>
          <p14:tracePt t="76588" x="9650413" y="3849688"/>
          <p14:tracePt t="76603" x="9585325" y="3736975"/>
          <p14:tracePt t="76605" x="9509125" y="3616325"/>
          <p14:tracePt t="76620" x="9398000" y="3494088"/>
          <p14:tracePt t="76622" x="9312275" y="3390900"/>
          <p14:tracePt t="76637" x="9218613" y="3287713"/>
          <p14:tracePt t="76638" x="9134475" y="3184525"/>
          <p14:tracePt t="76653" x="9078913" y="3081338"/>
          <p14:tracePt t="76655" x="9021763" y="2978150"/>
          <p14:tracePt t="76670" x="8975725" y="2874963"/>
          <p14:tracePt t="76671" x="8920163" y="2773363"/>
          <p14:tracePt t="76686" x="8872538" y="2660650"/>
          <p14:tracePt t="76688" x="8807450" y="2538413"/>
          <p14:tracePt t="76703" x="8740775" y="2406650"/>
          <p14:tracePt t="76705" x="8656638" y="2276475"/>
          <p14:tracePt t="76720" x="8591550" y="2135188"/>
          <p14:tracePt t="76722" x="8535988" y="2022475"/>
          <p14:tracePt t="76722" x="8497888" y="1920875"/>
          <p14:tracePt t="76737" x="8488363" y="1835150"/>
          <p14:tracePt t="76739" x="8488363" y="1770063"/>
          <p14:tracePt t="76753" x="8488363" y="1724025"/>
          <p14:tracePt t="76754" x="8488363" y="1666875"/>
          <p14:tracePt t="76770" x="8488363" y="1639888"/>
          <p14:tracePt t="76771" x="8488363" y="1611313"/>
          <p14:tracePt t="76786" x="8488363" y="1573213"/>
          <p14:tracePt t="76787" x="8488363" y="1527175"/>
          <p14:tracePt t="76803" x="8469313" y="1470025"/>
          <p14:tracePt t="76805" x="8442325" y="1404938"/>
          <p14:tracePt t="76820" x="8413750" y="1330325"/>
          <p14:tracePt t="76822" x="8375650" y="1265238"/>
          <p14:tracePt t="76836" x="8339138" y="1208088"/>
          <p14:tracePt t="76838" x="8310563" y="1152525"/>
          <p14:tracePt t="76853" x="8262938" y="1104900"/>
          <p14:tracePt t="76855" x="8235950" y="1068388"/>
          <p14:tracePt t="76870" x="8197850" y="1020763"/>
          <p14:tracePt t="76886" x="8169275" y="984250"/>
          <p14:tracePt t="76887" x="8142288" y="890588"/>
          <p14:tracePt t="76903" x="8132763" y="862013"/>
          <p14:tracePt t="76903" x="8113713" y="833438"/>
          <p14:tracePt t="76906" x="8085138" y="804863"/>
          <p14:tracePt t="76920" x="8039100" y="777875"/>
          <p14:tracePt t="76922" x="7991475" y="758825"/>
          <p14:tracePt t="76936" x="7935913" y="730250"/>
          <p14:tracePt t="76938" x="7897813" y="711200"/>
          <p14:tracePt t="76953" x="7870825" y="703263"/>
          <p14:tracePt t="76955" x="7851775" y="693738"/>
          <p14:tracePt t="76970" x="7832725" y="693738"/>
          <p14:tracePt t="76972" x="7823200" y="684213"/>
          <p14:tracePt t="77003" x="7813675" y="684213"/>
          <p14:tracePt t="77020" x="7804150" y="684213"/>
          <p14:tracePt t="77020" x="7794625" y="684213"/>
          <p14:tracePt t="77036" x="7785100" y="684213"/>
          <p14:tracePt t="77053" x="7777163" y="684213"/>
          <p14:tracePt t="77346" x="7767638" y="684213"/>
          <p14:tracePt t="77354" x="7739063" y="684213"/>
          <p14:tracePt t="77362" x="7700963" y="684213"/>
          <p14:tracePt t="77370" x="7654925" y="674688"/>
          <p14:tracePt t="77387" x="7616825" y="665163"/>
          <p14:tracePt t="77387" x="7580313" y="655638"/>
          <p14:tracePt t="77403" x="7523163" y="646113"/>
          <p14:tracePt t="77404" x="7458075" y="636588"/>
          <p14:tracePt t="77420" x="7392988" y="627063"/>
          <p14:tracePt t="77421" x="7289800" y="600075"/>
          <p14:tracePt t="77436" x="7196138" y="590550"/>
          <p14:tracePt t="77437" x="7092950" y="561975"/>
          <p14:tracePt t="77453" x="6999288" y="542925"/>
          <p14:tracePt t="77454" x="6896100" y="523875"/>
          <p14:tracePt t="77458" x="6811963" y="506413"/>
          <p14:tracePt t="77470" x="6735763" y="496888"/>
          <p14:tracePt t="77486" x="6651625" y="477838"/>
          <p14:tracePt t="77489" x="6586538" y="468313"/>
          <p14:tracePt t="77503" x="6511925" y="458788"/>
          <p14:tracePt t="77503" x="6445250" y="449263"/>
          <p14:tracePt t="77507" x="6380163" y="430213"/>
          <p14:tracePt t="77519" x="6315075" y="430213"/>
          <p14:tracePt t="77536" x="6249988" y="430213"/>
          <p14:tracePt t="77537" x="6183313" y="430213"/>
          <p14:tracePt t="77552" x="6118225" y="430213"/>
          <p14:tracePt t="77553" x="5976938" y="422275"/>
          <p14:tracePt t="77569" x="5892800" y="422275"/>
          <p14:tracePt t="77569" x="5808663" y="422275"/>
          <p14:tracePt t="77586" x="5734050" y="422275"/>
          <p14:tracePt t="77586" x="5649913" y="422275"/>
          <p14:tracePt t="77602" x="5565775" y="422275"/>
          <p14:tracePt t="77603" x="5489575" y="422275"/>
          <p14:tracePt t="77619" x="5424488" y="422275"/>
          <p14:tracePt t="77620" x="5378450" y="422275"/>
          <p14:tracePt t="77635" x="5340350" y="422275"/>
          <p14:tracePt t="77637" x="5311775" y="422275"/>
          <p14:tracePt t="77652" x="5284788" y="422275"/>
          <p14:tracePt t="77653" x="5275263" y="422275"/>
          <p14:tracePt t="77669" x="5256213" y="422275"/>
          <p14:tracePt t="77670" x="5237163" y="422275"/>
          <p14:tracePt t="77686" x="5218113" y="430213"/>
          <p14:tracePt t="77687" x="5181600" y="439738"/>
          <p14:tracePt t="77702" x="5124450" y="449263"/>
          <p14:tracePt t="77703" x="5087938" y="468313"/>
          <p14:tracePt t="77719" x="5049838" y="487363"/>
          <p14:tracePt t="77720" x="5011738" y="496888"/>
          <p14:tracePt t="77736" x="4965700" y="515938"/>
          <p14:tracePt t="77737" x="4927600" y="523875"/>
          <p14:tracePt t="77752" x="4910138" y="533400"/>
          <p14:tracePt t="77754" x="4862513" y="571500"/>
          <p14:tracePt t="77769" x="4843463" y="590550"/>
          <p14:tracePt t="77770" x="4833938" y="617538"/>
          <p14:tracePt t="77785" x="4824413" y="646113"/>
          <p14:tracePt t="77787" x="4806950" y="665163"/>
          <p14:tracePt t="77802" x="4787900" y="693738"/>
          <p14:tracePt t="77804" x="4778375" y="730250"/>
          <p14:tracePt t="77819" x="4778375" y="758825"/>
          <p14:tracePt t="77820" x="4768850" y="796925"/>
          <p14:tracePt t="77835" x="4768850" y="823913"/>
          <p14:tracePt t="77837" x="4768850" y="862013"/>
          <p14:tracePt t="77852" x="4768850" y="881063"/>
          <p14:tracePt t="77853" x="4768850" y="917575"/>
          <p14:tracePt t="77869" x="4787900" y="955675"/>
          <p14:tracePt t="77870" x="4816475" y="1001713"/>
          <p14:tracePt t="77885" x="4843463" y="1039813"/>
          <p14:tracePt t="77887" x="4881563" y="1085850"/>
          <p14:tracePt t="77902" x="4918075" y="1114425"/>
          <p14:tracePt t="77903" x="4965700" y="1143000"/>
          <p14:tracePt t="77919" x="5011738" y="1179513"/>
          <p14:tracePt t="77920" x="5087938" y="1198563"/>
          <p14:tracePt t="77935" x="5153025" y="1227138"/>
          <p14:tracePt t="77937" x="5218113" y="1236663"/>
          <p14:tracePt t="77952" x="5302250" y="1246188"/>
          <p14:tracePt t="77953" x="5472113" y="1265238"/>
          <p14:tracePt t="77969" x="5546725" y="1265238"/>
          <p14:tracePt t="77970" x="5630863" y="1265238"/>
          <p14:tracePt t="77985" x="5705475" y="1265238"/>
          <p14:tracePt t="77986" x="5789613" y="1273175"/>
          <p14:tracePt t="78002" x="5873750" y="1282700"/>
          <p14:tracePt t="78003" x="5959475" y="1292225"/>
          <p14:tracePt t="78019" x="6043613" y="1311275"/>
          <p14:tracePt t="78020" x="6137275" y="1320800"/>
          <p14:tracePt t="78035" x="6221413" y="1320800"/>
          <p14:tracePt t="78037" x="6315075" y="1320800"/>
          <p14:tracePt t="78052" x="6399213" y="1320800"/>
          <p14:tracePt t="78053" x="6473825" y="1320800"/>
          <p14:tracePt t="78069" x="6557963" y="1320800"/>
          <p14:tracePt t="78070" x="6634163" y="1320800"/>
          <p14:tracePt t="78085" x="6718300" y="1320800"/>
          <p14:tracePt t="78086" x="6802438" y="1320800"/>
          <p14:tracePt t="78102" x="6877050" y="1320800"/>
          <p14:tracePt t="78103" x="6961188" y="1320800"/>
          <p14:tracePt t="78119" x="7045325" y="1320800"/>
          <p14:tracePt t="78120" x="7138988" y="1301750"/>
          <p14:tracePt t="78135" x="7242175" y="1292225"/>
          <p14:tracePt t="78136" x="7326313" y="1273175"/>
          <p14:tracePt t="78152" x="7400925" y="1255713"/>
          <p14:tracePt t="78153" x="7477125" y="1246188"/>
          <p14:tracePt t="78153" x="7523163" y="1236663"/>
          <p14:tracePt t="78172" x="7616825" y="1217613"/>
          <p14:tracePt t="78185" x="7635875" y="1208088"/>
          <p14:tracePt t="78187" x="7664450" y="1198563"/>
          <p14:tracePt t="78202" x="7700963" y="1198563"/>
          <p14:tracePt t="78204" x="7739063" y="1189038"/>
          <p14:tracePt t="78219" x="7777163" y="1179513"/>
          <p14:tracePt t="78220" x="7813675" y="1171575"/>
          <p14:tracePt t="78235" x="7851775" y="1162050"/>
          <p14:tracePt t="78236" x="7888288" y="1152525"/>
          <p14:tracePt t="78252" x="7926388" y="1143000"/>
          <p14:tracePt t="78253" x="7964488" y="1133475"/>
          <p14:tracePt t="78268" x="8001000" y="1123950"/>
          <p14:tracePt t="78270" x="8039100" y="1114425"/>
          <p14:tracePt t="78285" x="8075613" y="1104900"/>
          <p14:tracePt t="78286" x="8113713" y="1095375"/>
          <p14:tracePt t="78302" x="8151813" y="1085850"/>
          <p14:tracePt t="78303" x="8178800" y="1077913"/>
          <p14:tracePt t="78319" x="8207375" y="1058863"/>
          <p14:tracePt t="78320" x="8226425" y="1039813"/>
          <p14:tracePt t="78335" x="8245475" y="1039813"/>
          <p14:tracePt t="78336" x="8255000" y="1020763"/>
          <p14:tracePt t="78352" x="8262938" y="1001713"/>
          <p14:tracePt t="78354" x="8262938" y="974725"/>
          <p14:tracePt t="78368" x="8262938" y="965200"/>
          <p14:tracePt t="78370" x="8262938" y="946150"/>
          <p14:tracePt t="78385" x="8255000" y="927100"/>
          <p14:tracePt t="78385" x="8245475" y="908050"/>
          <p14:tracePt t="78402" x="8226425" y="898525"/>
          <p14:tracePt t="78404" x="8197850" y="881063"/>
          <p14:tracePt t="78418" x="8169275" y="852488"/>
          <p14:tracePt t="78420" x="8132763" y="833438"/>
          <p14:tracePt t="78435" x="8094663" y="796925"/>
          <p14:tracePt t="78436" x="8058150" y="777875"/>
          <p14:tracePt t="78452" x="8020050" y="768350"/>
          <p14:tracePt t="78453" x="7991475" y="758825"/>
          <p14:tracePt t="78468" x="7972425" y="749300"/>
          <p14:tracePt t="78470" x="7954963" y="739775"/>
          <p14:tracePt t="78486" x="7926388" y="739775"/>
          <p14:tracePt t="78502" x="7907338" y="739775"/>
          <p14:tracePt t="78504" x="7878763" y="730250"/>
          <p14:tracePt t="78518" x="7842250" y="720725"/>
          <p14:tracePt t="78519" x="7804150" y="711200"/>
          <p14:tracePt t="78535" x="7767638" y="703263"/>
          <p14:tracePt t="78536" x="7729538" y="703263"/>
          <p14:tracePt t="78552" x="7700963" y="693738"/>
          <p14:tracePt t="78553" x="7691438" y="684213"/>
          <p14:tracePt t="78568" x="7673975" y="684213"/>
          <p14:tracePt t="79322" x="7710488" y="684213"/>
          <p14:tracePt t="79330" x="7785100" y="693738"/>
          <p14:tracePt t="79339" x="7851775" y="711200"/>
          <p14:tracePt t="79352" x="7916863" y="739775"/>
          <p14:tracePt t="79356" x="7972425" y="758825"/>
          <p14:tracePt t="79368" x="8039100" y="787400"/>
          <p14:tracePt t="79372" x="8113713" y="814388"/>
          <p14:tracePt t="79386" x="8188325" y="852488"/>
          <p14:tracePt t="79390" x="8272463" y="917575"/>
          <p14:tracePt t="79402" x="8356600" y="984250"/>
          <p14:tracePt t="79405" x="8432800" y="1030288"/>
          <p14:tracePt t="79419" x="8488363" y="1077913"/>
          <p14:tracePt t="79422" x="8535988" y="1104900"/>
          <p14:tracePt t="79435" x="8562975" y="1123950"/>
          <p14:tracePt t="79438" x="8582025" y="1133475"/>
          <p14:tracePt t="79452" x="8601075" y="1143000"/>
          <p14:tracePt t="79454" x="8620125" y="1143000"/>
          <p14:tracePt t="79469" x="8639175" y="1143000"/>
          <p14:tracePt t="79471" x="8639175" y="1133475"/>
          <p14:tracePt t="79485" x="8647113" y="1123950"/>
          <p14:tracePt t="79503" x="8647113" y="1104900"/>
          <p14:tracePt t="79519" x="8639175" y="1095375"/>
          <p14:tracePt t="79534" x="8639175" y="1085850"/>
          <p14:tracePt t="79551" x="8639175" y="1077913"/>
          <p14:tracePt t="79551" x="8639175" y="1058863"/>
          <p14:tracePt t="79568" x="8629650" y="1039813"/>
          <p14:tracePt t="79568" x="8629650" y="1020763"/>
          <p14:tracePt t="79584" x="8620125" y="1011238"/>
          <p14:tracePt t="79585" x="8610600" y="992188"/>
          <p14:tracePt t="79586" x="8601075" y="974725"/>
          <p14:tracePt t="79601" x="8591550" y="955675"/>
          <p14:tracePt t="79602" x="8582025" y="946150"/>
          <p14:tracePt t="79618" x="8582025" y="927100"/>
          <p14:tracePt t="79618" x="8582025" y="908050"/>
          <p14:tracePt t="79634" x="8582025" y="898525"/>
          <p14:tracePt t="79635" x="8572500" y="881063"/>
          <p14:tracePt t="79651" x="8562975" y="862013"/>
          <p14:tracePt t="79651" x="8543925" y="842963"/>
          <p14:tracePt t="79668" x="8526463" y="823913"/>
          <p14:tracePt t="79668" x="8507413" y="814388"/>
          <p14:tracePt t="79684" x="8497888" y="796925"/>
          <p14:tracePt t="79685" x="8478838" y="787400"/>
          <p14:tracePt t="79701" x="8459788" y="777875"/>
          <p14:tracePt t="79701" x="8442325" y="768350"/>
          <p14:tracePt t="79717" x="8432800" y="768350"/>
          <p14:tracePt t="79738" x="8423275" y="768350"/>
          <p14:tracePt t="79754" x="8394700" y="768350"/>
          <p14:tracePt t="79767" x="8385175" y="768350"/>
          <p14:tracePt t="79784" x="8375650" y="777875"/>
          <p14:tracePt t="79785" x="8356600" y="777875"/>
          <p14:tracePt t="79786" x="8348663" y="787400"/>
          <p14:tracePt t="79801" x="8320088" y="804863"/>
          <p14:tracePt t="79803" x="8291513" y="814388"/>
          <p14:tracePt t="79817" x="8272463" y="833438"/>
          <p14:tracePt t="79819" x="8255000" y="842963"/>
          <p14:tracePt t="79834" x="8255000" y="862013"/>
          <p14:tracePt t="79836" x="8245475" y="881063"/>
          <p14:tracePt t="79851" x="8235950" y="890588"/>
          <p14:tracePt t="79852" x="8235950" y="908050"/>
          <p14:tracePt t="79867" x="8235950" y="936625"/>
          <p14:tracePt t="79884" x="8245475" y="955675"/>
          <p14:tracePt t="79886" x="8245475" y="965200"/>
          <p14:tracePt t="79901" x="8262938" y="984250"/>
          <p14:tracePt t="79902" x="8281988" y="1001713"/>
          <p14:tracePt t="79917" x="8301038" y="1020763"/>
          <p14:tracePt t="79918" x="8320088" y="1039813"/>
          <p14:tracePt t="79934" x="8329613" y="1049338"/>
          <p14:tracePt t="79935" x="8348663" y="1049338"/>
          <p14:tracePt t="79951" x="8366125" y="1058863"/>
          <p14:tracePt t="79967" x="8375650" y="1068388"/>
          <p14:tracePt t="79984" x="8404225" y="1068388"/>
          <p14:tracePt t="80000" x="8432800" y="1068388"/>
          <p14:tracePt t="80002" x="8450263" y="1068388"/>
          <p14:tracePt t="80017" x="8478838" y="1058863"/>
          <p14:tracePt t="80019" x="8507413" y="1049338"/>
          <p14:tracePt t="80034" x="8535988" y="1039813"/>
          <p14:tracePt t="80036" x="8562975" y="1030288"/>
          <p14:tracePt t="80051" x="8582025" y="1011238"/>
          <p14:tracePt t="80052" x="8591550" y="1011238"/>
          <p14:tracePt t="80067" x="8610600" y="992188"/>
          <p14:tracePt t="80068" x="8620125" y="984250"/>
          <p14:tracePt t="80084" x="8629650" y="974725"/>
          <p14:tracePt t="80570" x="8639175" y="965200"/>
          <p14:tracePt t="80586" x="8666163" y="955675"/>
          <p14:tracePt t="80594" x="8685213" y="955675"/>
          <p14:tracePt t="80610" x="8694738" y="955675"/>
          <p14:tracePt t="80642" x="8704263" y="955675"/>
          <p14:tracePt t="80682" x="8694738" y="955675"/>
          <p14:tracePt t="80698" x="8685213" y="955675"/>
          <p14:tracePt t="80706" x="8675688" y="965200"/>
          <p14:tracePt t="80718" x="8666163" y="965200"/>
          <p14:tracePt t="80734" x="8656638" y="974725"/>
          <p14:tracePt t="80735" x="8647113" y="974725"/>
          <p14:tracePt t="80751" x="8629650" y="974725"/>
          <p14:tracePt t="80751" x="8620125" y="984250"/>
          <p14:tracePt t="80786" x="8629650" y="992188"/>
          <p14:tracePt t="80803" x="8647113" y="992188"/>
          <p14:tracePt t="80814" x="8647113" y="1001713"/>
          <p14:tracePt t="80826" x="8656638" y="1011238"/>
          <p14:tracePt t="80842" x="8656638" y="1020763"/>
          <p14:tracePt t="80867" x="8647113" y="1020763"/>
          <p14:tracePt t="81858" x="8639175" y="1039813"/>
          <p14:tracePt t="81866" x="8639175" y="1068388"/>
          <p14:tracePt t="81874" x="8647113" y="1104900"/>
          <p14:tracePt t="81883" x="8656638" y="1143000"/>
          <p14:tracePt t="81900" x="8666163" y="1171575"/>
          <p14:tracePt t="81901" x="8675688" y="1198563"/>
          <p14:tracePt t="81917" x="8685213" y="1255713"/>
          <p14:tracePt t="81917" x="8694738" y="1320800"/>
          <p14:tracePt t="81933" x="8723313" y="1404938"/>
          <p14:tracePt t="81934" x="8732838" y="1489075"/>
          <p14:tracePt t="81950" x="8759825" y="1592263"/>
          <p14:tracePt t="81951" x="8778875" y="1704975"/>
          <p14:tracePt t="81954" x="8816975" y="1808163"/>
          <p14:tracePt t="81967" x="8863013" y="1938338"/>
          <p14:tracePt t="81970" x="8910638" y="2051050"/>
          <p14:tracePt t="81983" x="8975725" y="2182813"/>
          <p14:tracePt t="81986" x="9040813" y="2322513"/>
          <p14:tracePt t="82000" x="9124950" y="2435225"/>
          <p14:tracePt t="82003" x="9201150" y="2557463"/>
          <p14:tracePt t="82016" x="9285288" y="2641600"/>
          <p14:tracePt t="82033" x="9331325" y="2716213"/>
          <p14:tracePt t="82034" x="9398000" y="2828925"/>
          <p14:tracePt t="82050" x="9405938" y="2857500"/>
          <p14:tracePt t="82051" x="9415463" y="2874963"/>
          <p14:tracePt t="82083" x="9415463" y="2857500"/>
          <p14:tracePt t="82090" x="9398000" y="2838450"/>
          <p14:tracePt t="82100" x="9369425" y="2828925"/>
          <p14:tracePt t="82116" x="9350375" y="2819400"/>
          <p14:tracePt t="82117" x="9340850" y="2809875"/>
          <p14:tracePt t="82133" x="9321800" y="2800350"/>
          <p14:tracePt t="82134" x="9304338" y="2790825"/>
          <p14:tracePt t="82138" x="9294813" y="2790825"/>
          <p14:tracePt t="82155" x="9237663" y="2781300"/>
          <p14:tracePt t="82167" x="9201150" y="2781300"/>
          <p14:tracePt t="82184" x="9153525" y="2781300"/>
          <p14:tracePt t="82200" x="9013825" y="2781300"/>
          <p14:tracePt t="82200" x="8928100" y="2781300"/>
          <p14:tracePt t="82203" x="8816975" y="2781300"/>
          <p14:tracePt t="82216" x="8685213" y="2781300"/>
          <p14:tracePt t="82218" x="8562975" y="2781300"/>
          <p14:tracePt t="82233" x="8450263" y="2781300"/>
          <p14:tracePt t="82235" x="8356600" y="2781300"/>
          <p14:tracePt t="82249" x="8272463" y="2781300"/>
          <p14:tracePt t="82251" x="8207375" y="2773363"/>
          <p14:tracePt t="82266" x="8142288" y="2773363"/>
          <p14:tracePt t="82283" x="8075613" y="2763838"/>
          <p14:tracePt t="82283" x="7945438" y="2754313"/>
          <p14:tracePt t="82299" x="7878763" y="2754313"/>
          <p14:tracePt t="82300" x="7823200" y="2754313"/>
          <p14:tracePt t="82316" x="7777163" y="2763838"/>
          <p14:tracePt t="82316" x="7720013" y="2773363"/>
          <p14:tracePt t="82333" x="7654925" y="2781300"/>
          <p14:tracePt t="82333" x="7580313" y="2809875"/>
          <p14:tracePt t="82349" x="7494588" y="2828925"/>
          <p14:tracePt t="82350" x="7410450" y="2857500"/>
          <p14:tracePt t="82366" x="7316788" y="2874963"/>
          <p14:tracePt t="82366" x="7232650" y="2903538"/>
          <p14:tracePt t="82382" x="7158038" y="2922588"/>
          <p14:tracePt t="82383" x="7092950" y="2951163"/>
          <p14:tracePt t="82399" x="7026275" y="2968625"/>
          <p14:tracePt t="82400" x="6970713" y="2997200"/>
          <p14:tracePt t="82402" x="6932613" y="3016250"/>
          <p14:tracePt t="82416" x="6915150" y="3035300"/>
          <p14:tracePt t="82419" x="6896100" y="3054350"/>
          <p14:tracePt t="82433" x="6877050" y="3081338"/>
          <p14:tracePt t="82436" x="6867525" y="3119438"/>
          <p14:tracePt t="82449" x="6858000" y="3155950"/>
          <p14:tracePt t="82451" x="6848475" y="3194050"/>
          <p14:tracePt t="82467" x="6838950" y="3249613"/>
          <p14:tracePt t="82469" x="6829425" y="3297238"/>
          <p14:tracePt t="82482" x="6821488" y="3352800"/>
          <p14:tracePt t="82484" x="6792913" y="3409950"/>
          <p14:tracePt t="82499" x="6773863" y="3455988"/>
          <p14:tracePt t="82501" x="6754813" y="3513138"/>
          <p14:tracePt t="82516" x="6745288" y="3549650"/>
          <p14:tracePt t="82518" x="6735763" y="3587750"/>
          <p14:tracePt t="82532" x="6735763" y="3624263"/>
          <p14:tracePt t="82534" x="6735763" y="3671888"/>
          <p14:tracePt t="82549" x="6735763" y="3717925"/>
          <p14:tracePt t="82552" x="6735763" y="3784600"/>
          <p14:tracePt t="82565" x="6745288" y="3859213"/>
          <p14:tracePt t="82582" x="6773863" y="3943350"/>
          <p14:tracePt t="82582" x="6858000" y="4084638"/>
          <p14:tracePt t="82599" x="6905625" y="4159250"/>
          <p14:tracePt t="82599" x="6951663" y="4224338"/>
          <p14:tracePt t="82601" x="6999288" y="4279900"/>
          <p14:tracePt t="82615" x="7045325" y="4356100"/>
          <p14:tracePt t="82632" x="7092950" y="4411663"/>
          <p14:tracePt t="82633" x="7138988" y="4467225"/>
          <p14:tracePt t="82633" x="7167563" y="4524375"/>
          <p14:tracePt t="82649" x="7205663" y="4579938"/>
          <p14:tracePt t="82650" x="7251700" y="4627563"/>
          <p14:tracePt t="82665" x="7289800" y="4673600"/>
          <p14:tracePt t="82682" x="7335838" y="4711700"/>
          <p14:tracePt t="82682" x="7448550" y="4805363"/>
          <p14:tracePt t="82699" x="7523163" y="4851400"/>
          <p14:tracePt t="82699" x="7589838" y="4889500"/>
          <p14:tracePt t="82715" x="7645400" y="4927600"/>
          <p14:tracePt t="82716" x="7720013" y="4973638"/>
          <p14:tracePt t="82732" x="7794625" y="5021263"/>
          <p14:tracePt t="82732" x="7878763" y="5057775"/>
          <p14:tracePt t="82748" x="7964488" y="5095875"/>
          <p14:tracePt t="82749" x="8067675" y="5132388"/>
          <p14:tracePt t="82765" x="8169275" y="5170488"/>
          <p14:tracePt t="82766" x="8262938" y="5189538"/>
          <p14:tracePt t="82782" x="8366125" y="5218113"/>
          <p14:tracePt t="82782" x="8432800" y="5245100"/>
          <p14:tracePt t="82798" x="8497888" y="5254625"/>
          <p14:tracePt t="82799" x="8572500" y="5264150"/>
          <p14:tracePt t="82815" x="8620125" y="5273675"/>
          <p14:tracePt t="82816" x="8675688" y="5283200"/>
          <p14:tracePt t="82832" x="8713788" y="5283200"/>
          <p14:tracePt t="82833" x="8740775" y="5283200"/>
          <p14:tracePt t="82835" x="8788400" y="5283200"/>
          <p14:tracePt t="82848" x="8843963" y="5283200"/>
          <p14:tracePt t="82850" x="8920163" y="5283200"/>
          <p14:tracePt t="82865" x="9021763" y="5283200"/>
          <p14:tracePt t="82866" x="9134475" y="5283200"/>
          <p14:tracePt t="82882" x="9256713" y="5283200"/>
          <p14:tracePt t="82884" x="9369425" y="5283200"/>
          <p14:tracePt t="82899" x="9472613" y="5264150"/>
          <p14:tracePt t="82900" x="9556750" y="5254625"/>
          <p14:tracePt t="82915" x="9621838" y="5235575"/>
          <p14:tracePt t="82916" x="9678988" y="5208588"/>
          <p14:tracePt t="82932" x="9715500" y="5189538"/>
          <p14:tracePt t="82933" x="9753600" y="5170488"/>
          <p14:tracePt t="82948" x="9799638" y="5141913"/>
          <p14:tracePt t="82950" x="9856788" y="5105400"/>
          <p14:tracePt t="82965" x="9893300" y="5067300"/>
          <p14:tracePt t="82966" x="9940925" y="5021263"/>
          <p14:tracePt t="82982" x="9969500" y="4964113"/>
          <p14:tracePt t="82983" x="10006013" y="4899025"/>
          <p14:tracePt t="82998" x="10034588" y="4824413"/>
          <p14:tracePt t="82999" x="10053638" y="4740275"/>
          <p14:tracePt t="83194" x="10015538" y="3165475"/>
          <p14:tracePt t="83203" x="9969500" y="3119438"/>
          <p14:tracePt t="83216" x="9912350" y="3071813"/>
          <p14:tracePt t="83220" x="9875838" y="3044825"/>
          <p14:tracePt t="83232" x="9818688" y="3006725"/>
          <p14:tracePt t="83235" x="9763125" y="2978150"/>
          <p14:tracePt t="83249" x="9705975" y="2941638"/>
          <p14:tracePt t="83252" x="9659938" y="2922588"/>
          <p14:tracePt t="83266" x="9612313" y="2894013"/>
          <p14:tracePt t="83269" x="9556750" y="2874963"/>
          <p14:tracePt t="83282" x="9499600" y="2857500"/>
          <p14:tracePt t="83285" x="9434513" y="2828925"/>
          <p14:tracePt t="83299" x="9369425" y="2819400"/>
          <p14:tracePt t="83315" x="9285288" y="2800350"/>
          <p14:tracePt t="83316" x="9117013" y="2763838"/>
          <p14:tracePt t="83332" x="9031288" y="2754313"/>
          <p14:tracePt t="83332" x="8966200" y="2725738"/>
          <p14:tracePt t="83349" x="8891588" y="2706688"/>
          <p14:tracePt t="83349" x="8843963" y="2697163"/>
          <p14:tracePt t="83365" x="8788400" y="2679700"/>
          <p14:tracePt t="83366" x="8750300" y="2670175"/>
          <p14:tracePt t="83382" x="8713788" y="2660650"/>
          <p14:tracePt t="83383" x="8666163" y="2660650"/>
          <p14:tracePt t="83386" x="8620125" y="2660650"/>
          <p14:tracePt t="83398" x="8535988" y="2660650"/>
          <p14:tracePt t="83415" x="8450263" y="2660650"/>
          <p14:tracePt t="83417" x="8356600" y="2660650"/>
          <p14:tracePt t="83432" x="8272463" y="2670175"/>
          <p14:tracePt t="83432" x="8207375" y="2679700"/>
          <p14:tracePt t="83435" x="8142288" y="2687638"/>
          <p14:tracePt t="83448" x="8075613" y="2697163"/>
          <p14:tracePt t="83451" x="8001000" y="2725738"/>
          <p14:tracePt t="83465" x="7935913" y="2744788"/>
          <p14:tracePt t="83482" x="7878763" y="2773363"/>
          <p14:tracePt t="83482" x="7777163" y="2809875"/>
          <p14:tracePt t="83498" x="7700963" y="2838450"/>
          <p14:tracePt t="83499" x="7645400" y="2867025"/>
          <p14:tracePt t="83515" x="7589838" y="2903538"/>
          <p14:tracePt t="83516" x="7551738" y="2922588"/>
          <p14:tracePt t="83532" x="7513638" y="2951163"/>
          <p14:tracePt t="83533" x="7467600" y="2968625"/>
          <p14:tracePt t="83548" x="7429500" y="3006725"/>
          <p14:tracePt t="83549" x="7392988" y="3035300"/>
          <p14:tracePt t="83565" x="7345363" y="3062288"/>
          <p14:tracePt t="83566" x="7289800" y="3100388"/>
          <p14:tracePt t="83581" x="7223125" y="3138488"/>
          <p14:tracePt t="83582" x="7129463" y="3175000"/>
          <p14:tracePt t="83598" x="7064375" y="3203575"/>
          <p14:tracePt t="83599" x="6989763" y="3241675"/>
          <p14:tracePt t="83615" x="6942138" y="3259138"/>
          <p14:tracePt t="83615" x="6915150" y="3278188"/>
          <p14:tracePt t="83631" x="6905625" y="3297238"/>
          <p14:tracePt t="83632" x="6896100" y="3306763"/>
          <p14:tracePt t="83648" x="6896100" y="3325813"/>
          <p14:tracePt t="83649" x="6896100" y="3343275"/>
          <p14:tracePt t="83665" x="6896100" y="3362325"/>
          <p14:tracePt t="83681" x="6896100" y="3381375"/>
          <p14:tracePt t="83698" x="6905625" y="3390900"/>
          <p14:tracePt t="85154" x="6905625" y="3400425"/>
          <p14:tracePt t="85162" x="6932613" y="3400425"/>
          <p14:tracePt t="85171" x="6942138" y="3400425"/>
          <p14:tracePt t="85181" x="6961188" y="3409950"/>
          <p14:tracePt t="85198" x="6980238" y="3409950"/>
          <p14:tracePt t="85226" x="6961188" y="3409950"/>
          <p14:tracePt t="85234" x="6932613" y="3409950"/>
          <p14:tracePt t="85247" x="6923088" y="3409950"/>
          <p14:tracePt t="85251" x="6905625" y="3409950"/>
          <p14:tracePt t="85282" x="6905625" y="3400425"/>
          <p14:tracePt t="85410" x="6915150" y="3400425"/>
          <p14:tracePt t="85418" x="6923088" y="3400425"/>
          <p14:tracePt t="85498" x="6942138" y="3409950"/>
          <p14:tracePt t="85514" x="6970713" y="3419475"/>
          <p14:tracePt t="85522" x="6989763" y="3419475"/>
          <p14:tracePt t="85547" x="7008813" y="3429000"/>
          <p14:tracePt t="85579" x="7016750" y="3436938"/>
          <p14:tracePt t="85586" x="7016750" y="3446463"/>
          <p14:tracePt t="85597" x="7035800" y="3455988"/>
          <p14:tracePt t="85614" x="7054850" y="3465513"/>
          <p14:tracePt t="85614" x="7083425" y="3465513"/>
          <p14:tracePt t="85630" x="7102475" y="3475038"/>
          <p14:tracePt t="85630" x="7119938" y="3475038"/>
          <p14:tracePt t="85666" x="7129463" y="3475038"/>
          <p14:tracePt t="85706" x="7138988" y="3475038"/>
          <p14:tracePt t="85714" x="7167563" y="3475038"/>
          <p14:tracePt t="85731" x="7186613" y="3475038"/>
          <p14:tracePt t="85762" x="7196138" y="3465513"/>
          <p14:tracePt t="85802" x="7205663" y="3465513"/>
          <p14:tracePt t="85818" x="7223125" y="3475038"/>
          <p14:tracePt t="85826" x="7251700" y="3475038"/>
          <p14:tracePt t="85834" x="7270750" y="3475038"/>
          <p14:tracePt t="85847" x="7280275" y="3475038"/>
          <p14:tracePt t="85882" x="7289800" y="3475038"/>
          <p14:tracePt t="85914" x="7299325" y="3475038"/>
          <p14:tracePt t="85922" x="7307263" y="3475038"/>
          <p14:tracePt t="85938" x="7316788" y="3475038"/>
          <p14:tracePt t="86058" x="7335838" y="3465513"/>
          <p14:tracePt t="86290" x="7345363" y="3465513"/>
          <p14:tracePt t="86314" x="7345363" y="3455988"/>
          <p14:tracePt t="86322" x="7345363" y="3446463"/>
          <p14:tracePt t="86330" x="7345363" y="3436938"/>
          <p14:tracePt t="86346" x="7345363" y="3429000"/>
          <p14:tracePt t="86347" x="7335838" y="3409950"/>
          <p14:tracePt t="86363" x="7335838" y="3390900"/>
          <p14:tracePt t="86364" x="7326313" y="3381375"/>
          <p14:tracePt t="86380" x="7326313" y="3362325"/>
          <p14:tracePt t="86381" x="7316788" y="3343275"/>
          <p14:tracePt t="86397" x="7307263" y="3325813"/>
          <p14:tracePt t="86398" x="7307263" y="3316288"/>
          <p14:tracePt t="86402" x="7307263" y="3287713"/>
          <p14:tracePt t="86413" x="7307263" y="3259138"/>
          <p14:tracePt t="86430" x="7307263" y="3232150"/>
          <p14:tracePt t="86433" x="7307263" y="3194050"/>
          <p14:tracePt t="86447" x="7307263" y="3155950"/>
          <p14:tracePt t="86447" x="7316788" y="3100388"/>
          <p14:tracePt t="86451" x="7316788" y="3054350"/>
          <p14:tracePt t="86463" x="7316788" y="2987675"/>
          <p14:tracePt t="86467" x="7316788" y="2922588"/>
          <p14:tracePt t="86480" x="7316788" y="2857500"/>
          <p14:tracePt t="86483" x="7316788" y="2773363"/>
          <p14:tracePt t="86497" x="7299325" y="2687638"/>
          <p14:tracePt t="86513" x="7280275" y="2603500"/>
          <p14:tracePt t="86514" x="7270750" y="2416175"/>
          <p14:tracePt t="86530" x="7270750" y="2266950"/>
          <p14:tracePt t="86531" x="7270750" y="2116138"/>
          <p14:tracePt t="86546" x="7270750" y="1938338"/>
          <p14:tracePt t="86547" x="7270750" y="1779588"/>
          <p14:tracePt t="86563" x="7270750" y="1620838"/>
          <p14:tracePt t="86564" x="7270750" y="1479550"/>
          <p14:tracePt t="86581" x="7270750" y="1339850"/>
          <p14:tracePt t="86582" x="7270750" y="1189038"/>
          <p14:tracePt t="86596" x="7270750" y="1068388"/>
          <p14:tracePt t="86598" x="7270750" y="936625"/>
          <p14:tracePt t="86614" x="7270750" y="823913"/>
          <p14:tracePt t="86615" x="7270750" y="730250"/>
          <p14:tracePt t="86618" x="7270750" y="646113"/>
          <p14:tracePt t="86631" x="7251700" y="600075"/>
          <p14:tracePt t="86635" x="7242175" y="542925"/>
          <p14:tracePt t="86646" x="7232650" y="506413"/>
          <p14:tracePt t="86663" x="7213600" y="477838"/>
          <p14:tracePt t="86679" x="7205663" y="449263"/>
          <p14:tracePt t="86679" x="7158038" y="422275"/>
          <p14:tracePt t="86682" x="7138988" y="393700"/>
          <p14:tracePt t="86696" x="7119938" y="365125"/>
          <p14:tracePt t="86698" x="7112000" y="328613"/>
          <p14:tracePt t="86713" x="7102475" y="290513"/>
          <p14:tracePt t="86714" x="7102475" y="261938"/>
          <p14:tracePt t="86729" x="7102475" y="242888"/>
          <p14:tracePt t="86730" x="7092950" y="234950"/>
          <p14:tracePt t="86746" x="7092950" y="225425"/>
          <p14:tracePt t="86762" x="7083425" y="225425"/>
          <p14:tracePt t="86779" x="7073900" y="225425"/>
          <p14:tracePt t="86780" x="7064375" y="234950"/>
          <p14:tracePt t="86796" x="7064375" y="242888"/>
          <p14:tracePt t="86797" x="7054850" y="271463"/>
          <p14:tracePt t="86812" x="7045325" y="300038"/>
          <p14:tracePt t="86814" x="7035800" y="336550"/>
          <p14:tracePt t="86829" x="7035800" y="374650"/>
          <p14:tracePt t="86830" x="7035800" y="403225"/>
          <p14:tracePt t="86846" x="7035800" y="439738"/>
          <p14:tracePt t="86850" x="7035800" y="515938"/>
          <p14:tracePt t="86862" x="7035800" y="542925"/>
          <p14:tracePt t="86879" x="7045325" y="581025"/>
          <p14:tracePt t="86880" x="7054850" y="617538"/>
          <p14:tracePt t="86896" x="7064375" y="655638"/>
          <p14:tracePt t="86897" x="7064375" y="684213"/>
          <p14:tracePt t="86898" x="7064375" y="720725"/>
          <p14:tracePt t="86912" x="7064375" y="749300"/>
          <p14:tracePt t="86914" x="7064375" y="768350"/>
          <p14:tracePt t="86970" x="7073900" y="777875"/>
          <p14:tracePt t="86978" x="7092950" y="777875"/>
          <p14:tracePt t="86986" x="7129463" y="777875"/>
          <p14:tracePt t="86996" x="7177088" y="777875"/>
          <p14:tracePt t="87012" x="7251700" y="777875"/>
          <p14:tracePt t="87013" x="7335838" y="777875"/>
          <p14:tracePt t="87029" x="7429500" y="777875"/>
          <p14:tracePt t="87030" x="7532688" y="787400"/>
          <p14:tracePt t="87046" x="7626350" y="804863"/>
          <p14:tracePt t="87047" x="7710488" y="814388"/>
          <p14:tracePt t="87062" x="7794625" y="823913"/>
          <p14:tracePt t="87063" x="7861300" y="852488"/>
          <p14:tracePt t="87066" x="7916863" y="862013"/>
          <p14:tracePt t="87079" x="7964488" y="871538"/>
          <p14:tracePt t="87082" x="8020050" y="881063"/>
          <p14:tracePt t="87096" x="8067675" y="890588"/>
          <p14:tracePt t="87099" x="8123238" y="898525"/>
          <p14:tracePt t="87112" x="8188325" y="908050"/>
          <p14:tracePt t="87115" x="8255000" y="927100"/>
          <p14:tracePt t="87129" x="8320088" y="936625"/>
          <p14:tracePt t="87132" x="8375650" y="946150"/>
          <p14:tracePt t="87146" x="8432800" y="965200"/>
          <p14:tracePt t="87148" x="8469313" y="974725"/>
          <p14:tracePt t="87163" x="8488363" y="992188"/>
          <p14:tracePt t="87165" x="8507413" y="1001713"/>
          <p14:tracePt t="87426" x="8516938" y="1001713"/>
          <p14:tracePt t="87434" x="8526463" y="1001713"/>
          <p14:tracePt t="87450" x="8526463" y="984250"/>
          <p14:tracePt t="87462" x="8535988" y="974725"/>
          <p14:tracePt t="87479" x="8543925" y="974725"/>
          <p14:tracePt t="87594" x="8553450" y="974725"/>
          <p14:tracePt t="87612" x="8553450" y="984250"/>
          <p14:tracePt t="88090" x="8553450" y="992188"/>
          <p14:tracePt t="88098" x="8543925" y="1011238"/>
          <p14:tracePt t="88112" x="8526463" y="1030288"/>
          <p14:tracePt t="88116" x="8497888" y="1058863"/>
          <p14:tracePt t="88129" x="8459788" y="1085850"/>
          <p14:tracePt t="88132" x="8423275" y="1133475"/>
          <p14:tracePt t="88146" x="8394700" y="1189038"/>
          <p14:tracePt t="88149" x="8375650" y="1236663"/>
          <p14:tracePt t="88179" x="8339138" y="1320800"/>
          <p14:tracePt t="88180" x="8339138" y="1366838"/>
          <p14:tracePt t="88196" x="8356600" y="1385888"/>
          <p14:tracePt t="88197" x="8366125" y="1395413"/>
          <p14:tracePt t="88212" x="8385175" y="1395413"/>
          <p14:tracePt t="88213" x="8404225" y="1395413"/>
          <p14:tracePt t="88229" x="8432800" y="1395413"/>
          <p14:tracePt t="88229" x="8459788" y="1395413"/>
          <p14:tracePt t="88245" x="8488363" y="1385888"/>
          <p14:tracePt t="88246" x="8516938" y="1376363"/>
          <p14:tracePt t="88250" x="8535988" y="1366838"/>
          <p14:tracePt t="88262" x="8553450" y="1358900"/>
          <p14:tracePt t="88282" x="8572500" y="1349375"/>
          <p14:tracePt t="88295" x="8582025" y="1339850"/>
          <p14:tracePt t="88338" x="8582025" y="1330325"/>
          <p14:tracePt t="88346" x="8582025" y="1311275"/>
          <p14:tracePt t="88362" x="8582025" y="1301750"/>
          <p14:tracePt t="88363" x="8572500" y="1301750"/>
          <p14:tracePt t="88379" x="8562975" y="1301750"/>
          <p14:tracePt t="88379" x="8535988" y="1301750"/>
          <p14:tracePt t="88396" x="8497888" y="1301750"/>
          <p14:tracePt t="88396" x="8450263" y="1301750"/>
          <p14:tracePt t="88412" x="8385175" y="1301750"/>
          <p14:tracePt t="88413" x="8301038" y="1301750"/>
          <p14:tracePt t="88429" x="8207375" y="1301750"/>
          <p14:tracePt t="88429" x="8094663" y="1301750"/>
          <p14:tracePt t="88445" x="7981950" y="1301750"/>
          <p14:tracePt t="88446" x="7870825" y="1301750"/>
          <p14:tracePt t="88462" x="7758113" y="1301750"/>
          <p14:tracePt t="88463" x="7645400" y="1282700"/>
          <p14:tracePt t="88467" x="7532688" y="1273175"/>
          <p14:tracePt t="88479" x="7439025" y="1265238"/>
          <p14:tracePt t="88482" x="7335838" y="1246188"/>
          <p14:tracePt t="88495" x="7242175" y="1236663"/>
          <p14:tracePt t="88498" x="7138988" y="1227138"/>
          <p14:tracePt t="88512" x="7045325" y="1217613"/>
          <p14:tracePt t="88515" x="6951663" y="1217613"/>
          <p14:tracePt t="88529" x="6838950" y="1217613"/>
          <p14:tracePt t="88532" x="6735763" y="1217613"/>
          <p14:tracePt t="88545" x="6642100" y="1217613"/>
          <p14:tracePt t="88548" x="6557963" y="1217613"/>
          <p14:tracePt t="88562" x="6483350" y="1217613"/>
          <p14:tracePt t="88566" x="6399213" y="1227138"/>
          <p14:tracePt t="88578" x="6334125" y="1227138"/>
          <p14:tracePt t="88582" x="6267450" y="1227138"/>
          <p14:tracePt t="88596" x="6221413" y="1227138"/>
          <p14:tracePt t="88612" x="6183313" y="1236663"/>
          <p14:tracePt t="88613" x="6118225" y="1246188"/>
          <p14:tracePt t="88628" x="6089650" y="1255713"/>
          <p14:tracePt t="88629" x="6070600" y="1255713"/>
          <p14:tracePt t="88644" x="6053138" y="1265238"/>
          <p14:tracePt t="88646" x="6034088" y="1265238"/>
          <p14:tracePt t="88661" x="6024563" y="1265238"/>
          <p14:tracePt t="88678" x="5995988" y="1265238"/>
          <p14:tracePt t="88794" x="5995988" y="1273175"/>
          <p14:tracePt t="88810" x="6015038" y="1273175"/>
          <p14:tracePt t="88818" x="6043613" y="1273175"/>
          <p14:tracePt t="88828" x="6089650" y="1273175"/>
          <p14:tracePt t="88845" x="6137275" y="1273175"/>
          <p14:tracePt t="88846" x="6202363" y="1282700"/>
          <p14:tracePt t="88862" x="6267450" y="1292225"/>
          <p14:tracePt t="88866" x="6389688" y="1311275"/>
          <p14:tracePt t="88878" x="6427788" y="1320800"/>
          <p14:tracePt t="88895" x="6483350" y="1330325"/>
          <p14:tracePt t="88896" x="6548438" y="1349375"/>
          <p14:tracePt t="88899" x="6634163" y="1358900"/>
          <p14:tracePt t="88912" x="6727825" y="1376363"/>
          <p14:tracePt t="88915" x="6829425" y="1395413"/>
          <p14:tracePt t="88928" x="6942138" y="1414463"/>
          <p14:tracePt t="88932" x="7045325" y="1443038"/>
          <p14:tracePt t="88945" x="7138988" y="1452563"/>
          <p14:tracePt t="88948" x="7223125" y="1470025"/>
          <p14:tracePt t="88962" x="7289800" y="1470025"/>
          <p14:tracePt t="88965" x="7354888" y="1470025"/>
          <p14:tracePt t="88978" x="7419975" y="1470025"/>
          <p14:tracePt t="88982" x="7448550" y="1470025"/>
          <p14:tracePt t="88995" x="7486650" y="1470025"/>
          <p14:tracePt t="89011" x="7523163" y="1470025"/>
          <p14:tracePt t="89012" x="7597775" y="1479550"/>
          <p14:tracePt t="89028" x="7645400" y="1489075"/>
          <p14:tracePt t="89029" x="7683500" y="1498600"/>
          <p14:tracePt t="89045" x="7739063" y="1508125"/>
          <p14:tracePt t="89046" x="7777163" y="1517650"/>
          <p14:tracePt t="89050" x="7813675" y="1517650"/>
          <p14:tracePt t="89062" x="7832725" y="1517650"/>
          <p14:tracePt t="89078" x="7861300" y="1517650"/>
          <p14:tracePt t="89079" x="7878763" y="1517650"/>
          <p14:tracePt t="89082" x="7888288" y="1517650"/>
          <p14:tracePt t="89095" x="7907338" y="1517650"/>
          <p14:tracePt t="89098" x="7935913" y="1527175"/>
          <p14:tracePt t="89111" x="7964488" y="1527175"/>
          <p14:tracePt t="89115" x="8001000" y="1536700"/>
          <p14:tracePt t="89128" x="8029575" y="1546225"/>
          <p14:tracePt t="89132" x="8075613" y="1563688"/>
          <p14:tracePt t="89145" x="8113713" y="1582738"/>
          <p14:tracePt t="89148" x="8142288" y="1592263"/>
          <p14:tracePt t="89166" x="8178800" y="1620838"/>
          <p14:tracePt t="89179" x="8188325" y="1620838"/>
          <p14:tracePt t="89182" x="8197850" y="1639888"/>
          <p14:tracePt t="89195" x="8207375" y="1657350"/>
          <p14:tracePt t="89198" x="8226425" y="1676400"/>
          <p14:tracePt t="89212" x="8226425" y="1685925"/>
          <p14:tracePt t="89215" x="8245475" y="1704975"/>
          <p14:tracePt t="89228" x="8262938" y="1724025"/>
          <p14:tracePt t="89231" x="8272463" y="1741488"/>
          <p14:tracePt t="89245" x="8281988" y="1760538"/>
          <p14:tracePt t="89498" x="8291513" y="1760538"/>
          <p14:tracePt t="89506" x="8301038" y="1760538"/>
          <p14:tracePt t="89515" x="8310563" y="1760538"/>
          <p14:tracePt t="89528" x="8320088" y="1760538"/>
          <p14:tracePt t="89531" x="8339138" y="1760538"/>
          <p14:tracePt t="89545" x="8356600" y="1760538"/>
          <p14:tracePt t="89549" x="8394700" y="1760538"/>
          <p14:tracePt t="89561" x="8442325" y="1760538"/>
          <p14:tracePt t="89564" x="8507413" y="1760538"/>
          <p14:tracePt t="89578" x="8582025" y="1760538"/>
          <p14:tracePt t="89581" x="8694738" y="1770063"/>
          <p14:tracePt t="89594" x="8826500" y="1770063"/>
          <p14:tracePt t="89597" x="8956675" y="1770063"/>
          <p14:tracePt t="89611" x="9097963" y="1770063"/>
          <p14:tracePt t="89614" x="9228138" y="1770063"/>
          <p14:tracePt t="89628" x="9340850" y="1770063"/>
          <p14:tracePt t="89631" x="9453563" y="1751013"/>
          <p14:tracePt t="89644" x="9566275" y="1733550"/>
          <p14:tracePt t="89648" x="9696450" y="1704975"/>
          <p14:tracePt t="89662" x="9809163" y="1676400"/>
          <p14:tracePt t="89665" x="9921875" y="1639888"/>
          <p14:tracePt t="89678" x="10015538" y="1601788"/>
          <p14:tracePt t="89930" x="10034588" y="103188"/>
          <p14:tracePt t="89944" x="10006013" y="84138"/>
          <p14:tracePt t="89946" x="9996488" y="74613"/>
          <p14:tracePt t="89961" x="9977438" y="55563"/>
          <p14:tracePt t="89962" x="9950450" y="47625"/>
          <p14:tracePt t="89977" x="9912350" y="28575"/>
          <p14:tracePt t="89978" x="9875838" y="19050"/>
          <p14:tracePt t="89995" x="9818688" y="9525"/>
          <p14:tracePt t="89995" x="975360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BB868DC-1E42-413D-9297-03BC1CC9F4C6}"/>
              </a:ext>
            </a:extLst>
          </p:cNvPr>
          <p:cNvSpPr txBox="1"/>
          <p:nvPr/>
        </p:nvSpPr>
        <p:spPr>
          <a:xfrm>
            <a:off x="1583928" y="755501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Hodnota mikrometrického koeficientu vychází v mikrometrech a je nutné ji stanovit </a:t>
            </a:r>
            <a:r>
              <a:rPr lang="cs-CZ" b="1" dirty="0"/>
              <a:t>pro každý objektiv zvlášť</a:t>
            </a:r>
            <a:r>
              <a:rPr lang="cs-CZ" dirty="0"/>
              <a:t>. Tato hodnota udává, kolik mikrometrů měří jeden dílek okulárového měřítka pro dané zvětšení. </a:t>
            </a:r>
          </a:p>
        </p:txBody>
      </p:sp>
      <p:pic>
        <p:nvPicPr>
          <p:cNvPr id="9" name="Obrázek 8" descr="Obsah obrázku vsedě, jídlo, stůl, hrníček&#10;&#10;Popis byl vytvořen automaticky">
            <a:extLst>
              <a:ext uri="{FF2B5EF4-FFF2-40B4-BE49-F238E27FC236}">
                <a16:creationId xmlns:a16="http://schemas.microsoft.com/office/drawing/2014/main" id="{98FF9DEF-D651-450D-BF37-E2561A97FF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9" r="9994" b="10628"/>
          <a:stretch/>
        </p:blipFill>
        <p:spPr>
          <a:xfrm rot="5400000">
            <a:off x="5268479" y="2039502"/>
            <a:ext cx="4608514" cy="463280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0007C87-34FC-406E-9407-C2781567B3B9}"/>
              </a:ext>
            </a:extLst>
          </p:cNvPr>
          <p:cNvSpPr txBox="1"/>
          <p:nvPr/>
        </p:nvSpPr>
        <p:spPr>
          <a:xfrm>
            <a:off x="1568640" y="1763613"/>
            <a:ext cx="34716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Dále musíme tuto určenou hodnotu použít pro vlastní měření velikosti pozorovaných objektů. Objektivový mikrometr vyndáme z mikroskopu a umístíme na jeho místo na stoleček normální preparát. Okulárový mikrometr ponecháme v okuláru. Nyní si vybereme v preparátu konkrétní objekt (např. izolovanou buňku) a spočítáme, kolika dílkům na okulárovém mikrometru tento objekt odpovídá. Následně tento počet díků jednoduše vynásobíme mikrometrickým koeficientem pro daný objektiv a vyjde nám velikost sledované buňky v mikrometrech.</a:t>
            </a:r>
          </a:p>
          <a:p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488251E-418D-4A0C-B2F4-28D20FDD9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5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32"/>
    </mc:Choice>
    <mc:Fallback>
      <p:transition spd="slow" advTm="88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709" x="9875838" y="2997200"/>
          <p14:tracePt t="36718" x="9790113" y="3025775"/>
          <p14:tracePt t="36727" x="9705975" y="3054350"/>
          <p14:tracePt t="36744" x="9640888" y="3071813"/>
          <p14:tracePt t="36745" x="9566275" y="3100388"/>
          <p14:tracePt t="36749" x="9528175" y="3109913"/>
          <p14:tracePt t="36760" x="9499600" y="3119438"/>
          <p14:tracePt t="36777" x="9472613" y="3119438"/>
          <p14:tracePt t="36780" x="9444038" y="3119438"/>
          <p14:tracePt t="36793" x="9415463" y="3119438"/>
          <p14:tracePt t="36794" x="9405938" y="3109913"/>
          <p14:tracePt t="36799" x="9359900" y="3081338"/>
          <p14:tracePt t="36810" x="9321800" y="3054350"/>
          <p14:tracePt t="36813" x="9266238" y="3006725"/>
          <p14:tracePt t="36827" x="9191625" y="2960688"/>
          <p14:tracePt t="36830" x="9107488" y="2903538"/>
          <p14:tracePt t="36843" x="9013825" y="2857500"/>
          <p14:tracePt t="36847" x="8928100" y="2819400"/>
          <p14:tracePt t="36860" x="8843963" y="2781300"/>
          <p14:tracePt t="36861" x="8740775" y="2744788"/>
          <p14:tracePt t="36877" x="8647113" y="2716213"/>
          <p14:tracePt t="36881" x="8526463" y="2679700"/>
          <p14:tracePt t="36893" x="8413750" y="2660650"/>
          <p14:tracePt t="36894" x="8281988" y="2613025"/>
          <p14:tracePt t="36910" x="8151813" y="2593975"/>
          <p14:tracePt t="36911" x="8039100" y="2566988"/>
          <p14:tracePt t="36927" x="7926388" y="2528888"/>
          <p14:tracePt t="36929" x="7823200" y="2490788"/>
          <p14:tracePt t="36943" x="7739063" y="2454275"/>
          <p14:tracePt t="36946" x="7654925" y="2416175"/>
          <p14:tracePt t="36960" x="7580313" y="2379663"/>
          <p14:tracePt t="36961" x="7523163" y="2351088"/>
          <p14:tracePt t="36965" x="7486650" y="2322513"/>
          <p14:tracePt t="36994" x="7458075" y="2303463"/>
          <p14:tracePt t="36994" x="7429500" y="2303463"/>
          <p14:tracePt t="36998" x="7419975" y="2303463"/>
          <p14:tracePt t="37010" x="7400925" y="2303463"/>
          <p14:tracePt t="37013" x="7373938" y="2303463"/>
          <p14:tracePt t="37027" x="7326313" y="2303463"/>
          <p14:tracePt t="37029" x="7261225" y="2322513"/>
          <p14:tracePt t="37044" x="7177088" y="2341563"/>
          <p14:tracePt t="37046" x="7054850" y="2370138"/>
          <p14:tracePt t="37060" x="6961188" y="2397125"/>
          <p14:tracePt t="37063" x="6848475" y="2416175"/>
          <p14:tracePt t="37077" x="6745288" y="2454275"/>
          <p14:tracePt t="37078" x="6634163" y="2482850"/>
          <p14:tracePt t="37094" x="6530975" y="2509838"/>
          <p14:tracePt t="37094" x="6445250" y="2528888"/>
          <p14:tracePt t="37110" x="6380163" y="2557463"/>
          <p14:tracePt t="37114" x="6324600" y="2576513"/>
          <p14:tracePt t="37126" x="6276975" y="2603500"/>
          <p14:tracePt t="37129" x="6249988" y="2632075"/>
          <p14:tracePt t="37143" x="6221413" y="2660650"/>
          <p14:tracePt t="37146" x="6192838" y="2706688"/>
          <p14:tracePt t="37160" x="6164263" y="2763838"/>
          <p14:tracePt t="37161" x="6108700" y="2828925"/>
          <p14:tracePt t="37165" x="6062663" y="2903538"/>
          <p14:tracePt t="37176" x="6015038" y="2987675"/>
          <p14:tracePt t="37193" x="5949950" y="3090863"/>
          <p14:tracePt t="37196" x="5873750" y="3184525"/>
          <p14:tracePt t="37210" x="5808663" y="3268663"/>
          <p14:tracePt t="37211" x="5762625" y="3362325"/>
          <p14:tracePt t="37214" x="5724525" y="3446463"/>
          <p14:tracePt t="37227" x="5686425" y="3513138"/>
          <p14:tracePt t="37230" x="5649913" y="3587750"/>
          <p14:tracePt t="37243" x="5621338" y="3671888"/>
          <p14:tracePt t="37246" x="5592763" y="3736975"/>
          <p14:tracePt t="37277" x="5546725" y="3878263"/>
          <p14:tracePt t="37278" x="5508625" y="4027488"/>
          <p14:tracePt t="37293" x="5499100" y="4111625"/>
          <p14:tracePt t="37295" x="5489575" y="4195763"/>
          <p14:tracePt t="37310" x="5489575" y="4279900"/>
          <p14:tracePt t="37311" x="5489575" y="4373563"/>
          <p14:tracePt t="37327" x="5481638" y="4467225"/>
          <p14:tracePt t="37328" x="5481638" y="4570413"/>
          <p14:tracePt t="37343" x="5462588" y="4664075"/>
          <p14:tracePt t="37345" x="5462588" y="4757738"/>
          <p14:tracePt t="37360" x="5472113" y="4870450"/>
          <p14:tracePt t="37361" x="5489575" y="4992688"/>
          <p14:tracePt t="37365" x="5518150" y="5124450"/>
          <p14:tracePt t="37376" x="5546725" y="5235575"/>
          <p14:tracePt t="37393" x="5575300" y="5348288"/>
          <p14:tracePt t="37394" x="5575300" y="5432425"/>
          <p14:tracePt t="37397" x="5584825" y="5507038"/>
          <p14:tracePt t="37410" x="5602288" y="5592763"/>
          <p14:tracePt t="37413" x="5640388" y="5686425"/>
          <p14:tracePt t="37426" x="5695950" y="5770563"/>
          <p14:tracePt t="37430" x="5743575" y="5854700"/>
          <p14:tracePt t="37443" x="5799138" y="5929313"/>
          <p14:tracePt t="37446" x="5865813" y="5984875"/>
          <p14:tracePt t="37460" x="5940425" y="6051550"/>
          <p14:tracePt t="37465" x="6005513" y="6107113"/>
          <p14:tracePt t="37477" x="6099175" y="6162675"/>
          <p14:tracePt t="37481" x="6202363" y="6210300"/>
          <p14:tracePt t="37494" x="6296025" y="6256338"/>
          <p14:tracePt t="37509" x="6399213" y="6313488"/>
          <p14:tracePt t="37509" x="6605588" y="6397625"/>
          <p14:tracePt t="37526" x="6708775" y="6435725"/>
          <p14:tracePt t="37526" x="6821488" y="6481763"/>
          <p14:tracePt t="37542" x="6942138" y="6529388"/>
          <p14:tracePt t="37543" x="7073900" y="6565900"/>
          <p14:tracePt t="37559" x="7167563" y="6594475"/>
          <p14:tracePt t="37559" x="7270750" y="6623050"/>
          <p14:tracePt t="37576" x="7354888" y="6630988"/>
          <p14:tracePt t="37576" x="7429500" y="6640513"/>
          <p14:tracePt t="37592" x="7513638" y="6640513"/>
          <p14:tracePt t="37593" x="7597775" y="6640513"/>
          <p14:tracePt t="37609" x="7673975" y="6640513"/>
          <p14:tracePt t="37610" x="7758113" y="6630988"/>
          <p14:tracePt t="37626" x="7861300" y="6613525"/>
          <p14:tracePt t="37626" x="7954963" y="6604000"/>
          <p14:tracePt t="37642" x="8058150" y="6594475"/>
          <p14:tracePt t="37643" x="8151813" y="6594475"/>
          <p14:tracePt t="37645" x="8262938" y="6594475"/>
          <p14:tracePt t="37659" x="8356600" y="6594475"/>
          <p14:tracePt t="37660" x="8442325" y="6594475"/>
          <p14:tracePt t="37675" x="8516938" y="6594475"/>
          <p14:tracePt t="37677" x="8601075" y="6594475"/>
          <p14:tracePt t="37692" x="8666163" y="6575425"/>
          <p14:tracePt t="37709" x="8732838" y="6565900"/>
          <p14:tracePt t="37709" x="8891588" y="6519863"/>
          <p14:tracePt t="37725" x="8975725" y="6481763"/>
          <p14:tracePt t="37726" x="9069388" y="6443663"/>
          <p14:tracePt t="37742" x="9172575" y="6426200"/>
          <p14:tracePt t="37743" x="9275763" y="6397625"/>
          <p14:tracePt t="37759" x="9359900" y="6369050"/>
          <p14:tracePt t="37760" x="9424988" y="6350000"/>
          <p14:tracePt t="37775" x="9482138" y="6332538"/>
          <p14:tracePt t="37776" x="9537700" y="6303963"/>
          <p14:tracePt t="37792" x="9575800" y="6284913"/>
          <p14:tracePt t="37793" x="9612313" y="6256338"/>
          <p14:tracePt t="37809" x="9659938" y="6210300"/>
          <p14:tracePt t="37809" x="9696450" y="6154738"/>
          <p14:tracePt t="37825" x="9725025" y="6088063"/>
          <p14:tracePt t="37826" x="9772650" y="6013450"/>
          <p14:tracePt t="37842" x="9828213" y="5938838"/>
          <p14:tracePt t="37843" x="9875838" y="5873750"/>
          <p14:tracePt t="37845" x="9921875" y="5797550"/>
          <p14:tracePt t="37859" x="9940925" y="5713413"/>
          <p14:tracePt t="37860" x="9969500" y="5629275"/>
          <p14:tracePt t="37875" x="9977438" y="5535613"/>
          <p14:tracePt t="37877" x="9977438" y="5432425"/>
          <p14:tracePt t="37892" x="9977438" y="5319713"/>
          <p14:tracePt t="37893" x="9950450" y="5189538"/>
          <p14:tracePt t="37909" x="9921875" y="5048250"/>
          <p14:tracePt t="37910" x="9883775" y="4879975"/>
          <p14:tracePt t="37926" x="9856788" y="4740275"/>
          <p14:tracePt t="37930" x="9828213" y="4627563"/>
          <p14:tracePt t="37942" x="9818688" y="4524375"/>
          <p14:tracePt t="37943" x="9818688" y="4430713"/>
          <p14:tracePt t="37959" x="9809163" y="4346575"/>
          <p14:tracePt t="37960" x="9799638" y="4262438"/>
          <p14:tracePt t="37975" x="9772650" y="4178300"/>
          <p14:tracePt t="37976" x="9734550" y="4092575"/>
          <p14:tracePt t="37992" x="9696450" y="4008438"/>
          <p14:tracePt t="38009" x="9650413" y="3924300"/>
          <p14:tracePt t="38009" x="9528175" y="3746500"/>
          <p14:tracePt t="38025" x="9463088" y="3662363"/>
          <p14:tracePt t="38026" x="9398000" y="3559175"/>
          <p14:tracePt t="38028" x="9331325" y="3455988"/>
          <p14:tracePt t="38042" x="9294813" y="3381375"/>
          <p14:tracePt t="38059" x="9275763" y="3325813"/>
          <p14:tracePt t="38060" x="9256713" y="3287713"/>
          <p14:tracePt t="38060" x="9247188" y="3259138"/>
          <p14:tracePt t="38075" x="9237663" y="3232150"/>
          <p14:tracePt t="38077" x="9228138" y="3222625"/>
          <p14:tracePt t="38092" x="9218613" y="3203575"/>
          <p14:tracePt t="40997" x="9218613" y="3222625"/>
          <p14:tracePt t="41005" x="9228138" y="3232150"/>
          <p14:tracePt t="41013" x="9237663" y="3249613"/>
          <p14:tracePt t="41024" x="9237663" y="3268663"/>
          <p14:tracePt t="41040" x="9247188" y="3287713"/>
          <p14:tracePt t="41042" x="9247188" y="3297238"/>
          <p14:tracePt t="41045" x="9247188" y="3316288"/>
          <p14:tracePt t="41057" x="9247188" y="3343275"/>
          <p14:tracePt t="41075" x="9247188" y="3362325"/>
          <p14:tracePt t="41078" x="9247188" y="3436938"/>
          <p14:tracePt t="41090" x="9237663" y="3475038"/>
          <p14:tracePt t="41094" x="9228138" y="3513138"/>
          <p14:tracePt t="41107" x="9218613" y="3549650"/>
          <p14:tracePt t="41110" x="9218613" y="3587750"/>
          <p14:tracePt t="41124" x="9210675" y="3624263"/>
          <p14:tracePt t="41126" x="9210675" y="3662363"/>
          <p14:tracePt t="41140" x="9210675" y="3690938"/>
          <p14:tracePt t="41143" x="9201150" y="3717925"/>
          <p14:tracePt t="41157" x="9191625" y="3746500"/>
          <p14:tracePt t="41158" x="9191625" y="3775075"/>
          <p14:tracePt t="41174" x="9182100" y="3803650"/>
          <p14:tracePt t="41174" x="9172575" y="3811588"/>
          <p14:tracePt t="41191" x="9172575" y="3821113"/>
          <p14:tracePt t="41207" x="9172575" y="3830638"/>
          <p14:tracePt t="41224" x="9163050" y="3849688"/>
          <p14:tracePt t="41224" x="9153525" y="3868738"/>
          <p14:tracePt t="41229" x="9153525" y="3887788"/>
          <p14:tracePt t="41240" x="9144000" y="3905250"/>
          <p14:tracePt t="41263" x="9117013" y="3998913"/>
          <p14:tracePt t="41274" x="9097963" y="4037013"/>
          <p14:tracePt t="41278" x="9088438" y="4065588"/>
          <p14:tracePt t="41291" x="9078913" y="4092575"/>
          <p14:tracePt t="41294" x="9069388" y="4121150"/>
          <p14:tracePt t="41307" x="9059863" y="4130675"/>
          <p14:tracePt t="41311" x="9050338" y="4149725"/>
          <p14:tracePt t="41324" x="9040813" y="4168775"/>
          <p14:tracePt t="41327" x="9031288" y="4186238"/>
          <p14:tracePt t="41357" x="9021763" y="4214813"/>
          <p14:tracePt t="41358" x="9013825" y="4233863"/>
          <p14:tracePt t="41373" x="9004300" y="4243388"/>
          <p14:tracePt t="41375" x="8994775" y="4262438"/>
          <p14:tracePt t="41391" x="8985250" y="4279900"/>
          <p14:tracePt t="41392" x="8975725" y="4298950"/>
          <p14:tracePt t="41407" x="8975725" y="4308475"/>
          <p14:tracePt t="41408" x="8966200" y="4318000"/>
          <p14:tracePt t="41423" x="8956675" y="4327525"/>
          <p14:tracePt t="41425" x="8947150" y="4337050"/>
          <p14:tracePt t="41429" x="8937625" y="4337050"/>
          <p14:tracePt t="41440" x="8920163" y="4337050"/>
          <p14:tracePt t="41457" x="8910638" y="4337050"/>
          <p14:tracePt t="41459" x="8882063" y="4346575"/>
          <p14:tracePt t="41474" x="8853488" y="4346575"/>
          <p14:tracePt t="41475" x="8826500" y="4356100"/>
          <p14:tracePt t="41479" x="8816975" y="4356100"/>
          <p14:tracePt t="41490" x="8797925" y="4356100"/>
          <p14:tracePt t="41493" x="8778875" y="4356100"/>
          <p14:tracePt t="41507" x="8769350" y="4356100"/>
          <p14:tracePt t="41509" x="8759825" y="4346575"/>
          <p14:tracePt t="41524" x="8740775" y="4327525"/>
          <p14:tracePt t="41526" x="8723313" y="4308475"/>
          <p14:tracePt t="41540" x="8704263" y="4298950"/>
          <p14:tracePt t="41542" x="8685213" y="4289425"/>
          <p14:tracePt t="41556" x="8675688" y="4279900"/>
          <p14:tracePt t="41557" x="8656638" y="4271963"/>
          <p14:tracePt t="41573" x="8629650" y="4271963"/>
          <p14:tracePt t="41574" x="8620125" y="4271963"/>
          <p14:tracePt t="41589" x="8601075" y="4271963"/>
          <p14:tracePt t="41590" x="8582025" y="4271963"/>
          <p14:tracePt t="41606" x="8572500" y="4271963"/>
          <p14:tracePt t="41607" x="8553450" y="4271963"/>
          <p14:tracePt t="41623" x="8535988" y="4271963"/>
          <p14:tracePt t="41623" x="8526463" y="4271963"/>
          <p14:tracePt t="41639" x="8507413" y="4271963"/>
          <p14:tracePt t="41640" x="8488363" y="4271963"/>
          <p14:tracePt t="41656" x="8478838" y="4271963"/>
          <p14:tracePt t="41657" x="8459788" y="4271963"/>
          <p14:tracePt t="41673" x="8450263" y="4271963"/>
          <p14:tracePt t="41689" x="8442325" y="4271963"/>
          <p14:tracePt t="41706" x="8432800" y="4271963"/>
          <p14:tracePt t="41707" x="8413750" y="4271963"/>
          <p14:tracePt t="41709" x="8394700" y="4271963"/>
          <p14:tracePt t="41723" x="8375650" y="4271963"/>
          <p14:tracePt t="41739" x="8356600" y="4279900"/>
          <p14:tracePt t="41740" x="8291513" y="4279900"/>
          <p14:tracePt t="41757" x="8255000" y="4289425"/>
          <p14:tracePt t="41757" x="8216900" y="4298950"/>
          <p14:tracePt t="41773" x="8188325" y="4308475"/>
          <p14:tracePt t="41774" x="8161338" y="4308475"/>
          <p14:tracePt t="41789" x="8132763" y="4318000"/>
          <p14:tracePt t="41790" x="8104188" y="4318000"/>
          <p14:tracePt t="41806" x="8075613" y="4318000"/>
          <p14:tracePt t="41806" x="8039100" y="4318000"/>
          <p14:tracePt t="41823" x="8010525" y="4318000"/>
          <p14:tracePt t="41823" x="7981950" y="4318000"/>
          <p14:tracePt t="41839" x="7954963" y="4318000"/>
          <p14:tracePt t="41840" x="7916863" y="4318000"/>
          <p14:tracePt t="41856" x="7878763" y="4318000"/>
          <p14:tracePt t="41856" x="7851775" y="4318000"/>
          <p14:tracePt t="41872" x="7813675" y="4318000"/>
          <p14:tracePt t="41873" x="7777163" y="4327525"/>
          <p14:tracePt t="41889" x="7710488" y="4327525"/>
          <p14:tracePt t="41889" x="7664450" y="4327525"/>
          <p14:tracePt t="41892" x="7597775" y="4327525"/>
          <p14:tracePt t="41906" x="7532688" y="4327525"/>
          <p14:tracePt t="41922" x="7467600" y="4337050"/>
          <p14:tracePt t="41923" x="7410450" y="4356100"/>
          <p14:tracePt t="41939" x="7354888" y="4365625"/>
          <p14:tracePt t="41940" x="7261225" y="4365625"/>
          <p14:tracePt t="41956" x="7223125" y="4365625"/>
          <p14:tracePt t="41957" x="7186613" y="4365625"/>
          <p14:tracePt t="41972" x="7167563" y="4365625"/>
          <p14:tracePt t="41973" x="7148513" y="4365625"/>
          <p14:tracePt t="41989" x="7129463" y="4365625"/>
          <p14:tracePt t="41989" x="7119938" y="4365625"/>
          <p14:tracePt t="42006" x="7102475" y="4365625"/>
          <p14:tracePt t="42007" x="7083425" y="4365625"/>
          <p14:tracePt t="42022" x="7064375" y="4365625"/>
          <p14:tracePt t="42023" x="7045325" y="4365625"/>
          <p14:tracePt t="42039" x="7016750" y="4365625"/>
          <p14:tracePt t="42039" x="6980238" y="4365625"/>
          <p14:tracePt t="42056" x="6951663" y="4365625"/>
          <p14:tracePt t="42056" x="6915150" y="4365625"/>
          <p14:tracePt t="42072" x="6877050" y="4365625"/>
          <p14:tracePt t="42073" x="6838950" y="4365625"/>
          <p14:tracePt t="42089" x="6811963" y="4365625"/>
          <p14:tracePt t="42090" x="6792913" y="4365625"/>
          <p14:tracePt t="42106" x="6773863" y="4365625"/>
          <p14:tracePt t="42122" x="6764338" y="4365625"/>
          <p14:tracePt t="42139" x="6754813" y="4365625"/>
          <p14:tracePt t="42140" x="6745288" y="4365625"/>
          <p14:tracePt t="42156" x="6727825" y="4365625"/>
          <p14:tracePt t="42156" x="6708775" y="4365625"/>
          <p14:tracePt t="42172" x="6689725" y="4365625"/>
          <p14:tracePt t="42173" x="6680200" y="4365625"/>
          <p14:tracePt t="42189" x="6661150" y="4365625"/>
          <p14:tracePt t="42190" x="6642100" y="4365625"/>
          <p14:tracePt t="42205" x="6634163" y="4365625"/>
          <p14:tracePt t="42206" x="6605588" y="4365625"/>
          <p14:tracePt t="42222" x="6577013" y="4365625"/>
          <p14:tracePt t="42223" x="6557963" y="4365625"/>
          <p14:tracePt t="42239" x="6530975" y="4365625"/>
          <p14:tracePt t="42240" x="6502400" y="4365625"/>
          <p14:tracePt t="42257" x="6473825" y="4373563"/>
          <p14:tracePt t="42273" x="6454775" y="4373563"/>
          <p14:tracePt t="42289" x="6445250" y="4373563"/>
          <p14:tracePt t="42306" x="6437313" y="4373563"/>
          <p14:tracePt t="42429" x="6445250" y="4373563"/>
          <p14:tracePt t="42437" x="6464300" y="4373563"/>
          <p14:tracePt t="42445" x="6483350" y="4373563"/>
          <p14:tracePt t="42456" x="6511925" y="4373563"/>
          <p14:tracePt t="42473" x="6538913" y="4373563"/>
          <p14:tracePt t="42474" x="6557963" y="4373563"/>
          <p14:tracePt t="42478" x="6596063" y="4373563"/>
          <p14:tracePt t="42489" x="6634163" y="4373563"/>
          <p14:tracePt t="42493" x="6670675" y="4365625"/>
          <p14:tracePt t="42506" x="6708775" y="4365625"/>
          <p14:tracePt t="42510" x="6745288" y="4356100"/>
          <p14:tracePt t="42523" x="6783388" y="4346575"/>
          <p14:tracePt t="42527" x="6811963" y="4346575"/>
          <p14:tracePt t="42540" x="6838950" y="4346575"/>
          <p14:tracePt t="42543" x="6877050" y="4346575"/>
          <p14:tracePt t="42556" x="6915150" y="4346575"/>
          <p14:tracePt t="42557" x="6951663" y="4346575"/>
          <p14:tracePt t="42572" x="6970713" y="4346575"/>
          <p14:tracePt t="42573" x="7008813" y="4346575"/>
          <p14:tracePt t="42589" x="7035800" y="4346575"/>
          <p14:tracePt t="42591" x="7064375" y="4346575"/>
          <p14:tracePt t="42605" x="7083425" y="4346575"/>
          <p14:tracePt t="42607" x="7112000" y="4346575"/>
          <p14:tracePt t="42622" x="7138988" y="4346575"/>
          <p14:tracePt t="42624" x="7167563" y="4346575"/>
          <p14:tracePt t="42639" x="7196138" y="4346575"/>
          <p14:tracePt t="42640" x="7223125" y="4346575"/>
          <p14:tracePt t="42655" x="7251700" y="4346575"/>
          <p14:tracePt t="42657" x="7270750" y="4346575"/>
          <p14:tracePt t="42672" x="7289800" y="4346575"/>
          <p14:tracePt t="42674" x="7307263" y="4346575"/>
          <p14:tracePt t="42689" x="7335838" y="4346575"/>
          <p14:tracePt t="42690" x="7354888" y="4346575"/>
          <p14:tracePt t="42705" x="7392988" y="4346575"/>
          <p14:tracePt t="42707" x="7429500" y="4346575"/>
          <p14:tracePt t="42722" x="7467600" y="4346575"/>
          <p14:tracePt t="42724" x="7494588" y="4346575"/>
          <p14:tracePt t="42739" x="7513638" y="4346575"/>
          <p14:tracePt t="42739" x="7542213" y="4346575"/>
          <p14:tracePt t="42742" x="7570788" y="4346575"/>
          <p14:tracePt t="42755" x="7597775" y="4346575"/>
          <p14:tracePt t="42757" x="7626350" y="4346575"/>
          <p14:tracePt t="42772" x="7654925" y="4346575"/>
          <p14:tracePt t="42774" x="7683500" y="4346575"/>
          <p14:tracePt t="42789" x="7710488" y="4346575"/>
          <p14:tracePt t="42792" x="7729538" y="4346575"/>
          <p14:tracePt t="42805" x="7758113" y="4346575"/>
          <p14:tracePt t="42806" x="7777163" y="4346575"/>
          <p14:tracePt t="42822" x="7794625" y="4346575"/>
          <p14:tracePt t="42822" x="7813675" y="4346575"/>
          <p14:tracePt t="42839" x="7842250" y="4346575"/>
          <p14:tracePt t="42841" x="7861300" y="4337050"/>
          <p14:tracePt t="42855" x="7878763" y="4337050"/>
          <p14:tracePt t="42857" x="7897813" y="4327525"/>
          <p14:tracePt t="42872" x="7926388" y="4327525"/>
          <p14:tracePt t="42874" x="7945438" y="4318000"/>
          <p14:tracePt t="42889" x="7954963" y="4318000"/>
          <p14:tracePt t="42890" x="7972425" y="4308475"/>
          <p14:tracePt t="42905" x="8001000" y="4308475"/>
          <p14:tracePt t="42908" x="8010525" y="4298950"/>
          <p14:tracePt t="42908" x="8029575" y="4298950"/>
          <p14:tracePt t="42922" x="8048625" y="4298950"/>
          <p14:tracePt t="42939" x="8058150" y="4289425"/>
          <p14:tracePt t="42940" x="8075613" y="4289425"/>
          <p14:tracePt t="42941" x="8094663" y="4289425"/>
          <p14:tracePt t="42956" x="8104188" y="4289425"/>
          <p14:tracePt t="42958" x="8123238" y="4289425"/>
          <p14:tracePt t="42974" x="8151813" y="4279900"/>
          <p14:tracePt t="42989" x="8169275" y="4279900"/>
          <p14:tracePt t="42990" x="8178800" y="4279900"/>
          <p14:tracePt t="43005" x="8197850" y="4279900"/>
          <p14:tracePt t="43005" x="8226425" y="4279900"/>
          <p14:tracePt t="43022" x="8245475" y="4279900"/>
          <p14:tracePt t="43038" x="8272463" y="4279900"/>
          <p14:tracePt t="43039" x="8339138" y="4279900"/>
          <p14:tracePt t="43055" x="8356600" y="4279900"/>
          <p14:tracePt t="43056" x="8375650" y="4279900"/>
          <p14:tracePt t="43072" x="8394700" y="4279900"/>
          <p14:tracePt t="43088" x="8413750" y="4279900"/>
          <p14:tracePt t="43105" x="8423275" y="4279900"/>
          <p14:tracePt t="43122" x="8450263" y="4271963"/>
          <p14:tracePt t="43123" x="8459788" y="4271963"/>
          <p14:tracePt t="43125" x="8469313" y="4262438"/>
          <p14:tracePt t="43138" x="8478838" y="4262438"/>
          <p14:tracePt t="43155" x="8488363" y="4262438"/>
          <p14:tracePt t="43157" x="8497888" y="4262438"/>
          <p14:tracePt t="43172" x="8507413" y="4262438"/>
          <p14:tracePt t="43174" x="8526463" y="4262438"/>
          <p14:tracePt t="43190" x="8535988" y="4262438"/>
          <p14:tracePt t="43205" x="8543925" y="4262438"/>
          <p14:tracePt t="43206" x="8562975" y="4262438"/>
          <p14:tracePt t="43222" x="8582025" y="4252913"/>
          <p14:tracePt t="43239" x="8591550" y="4252913"/>
          <p14:tracePt t="43259" x="8639175" y="4243388"/>
          <p14:tracePt t="43261" x="8656638" y="4233863"/>
          <p14:tracePt t="43272" x="8666163" y="4233863"/>
          <p14:tracePt t="43289" x="8685213" y="4233863"/>
          <p14:tracePt t="43305" x="8704263" y="4233863"/>
          <p14:tracePt t="43322" x="8713788" y="4233863"/>
          <p14:tracePt t="43380" x="8723313" y="4233863"/>
          <p14:tracePt t="47005" x="8732838" y="4233863"/>
          <p14:tracePt t="47021" x="8713788" y="4233863"/>
          <p14:tracePt t="47037" x="8685213" y="4233863"/>
          <p14:tracePt t="47045" x="8675688" y="4233863"/>
          <p14:tracePt t="47054" x="8656638" y="4233863"/>
          <p14:tracePt t="47133" x="8639175" y="4243388"/>
          <p14:tracePt t="47141" x="8620125" y="4252913"/>
          <p14:tracePt t="47152" x="8591550" y="4252913"/>
          <p14:tracePt t="47169" x="8562975" y="4262438"/>
          <p14:tracePt t="47171" x="8535988" y="4262438"/>
          <p14:tracePt t="47174" x="8526463" y="4271963"/>
          <p14:tracePt t="47186" x="8497888" y="4271963"/>
          <p14:tracePt t="47190" x="8478838" y="4279900"/>
          <p14:tracePt t="47203" x="8459788" y="4279900"/>
          <p14:tracePt t="47206" x="8450263" y="4289425"/>
          <p14:tracePt t="47219" x="8423275" y="4289425"/>
          <p14:tracePt t="47223" x="8394700" y="4298950"/>
          <p14:tracePt t="47237" x="8356600" y="4298950"/>
          <p14:tracePt t="47240" x="8320088" y="4308475"/>
          <p14:tracePt t="47258" x="8262938" y="4318000"/>
          <p14:tracePt t="47270" x="8235950" y="4327525"/>
          <p14:tracePt t="47273" x="8216900" y="4327525"/>
          <p14:tracePt t="47286" x="8207375" y="4327525"/>
          <p14:tracePt t="47373" x="8197850" y="4327525"/>
          <p14:tracePt t="47381" x="8188325" y="4327525"/>
          <p14:tracePt t="47390" x="8169275" y="4327525"/>
          <p14:tracePt t="47402" x="8161338" y="4327525"/>
          <p14:tracePt t="47406" x="8142288" y="4318000"/>
          <p14:tracePt t="47419" x="8123238" y="4308475"/>
          <p14:tracePt t="47422" x="8094663" y="4289425"/>
          <p14:tracePt t="47436" x="8075613" y="4271963"/>
          <p14:tracePt t="47437" x="8029575" y="4243388"/>
          <p14:tracePt t="47453" x="7972425" y="4205288"/>
          <p14:tracePt t="47453" x="7916863" y="4178300"/>
          <p14:tracePt t="47469" x="7861300" y="4130675"/>
          <p14:tracePt t="47473" x="7804150" y="4084638"/>
          <p14:tracePt t="47486" x="7767638" y="4056063"/>
          <p14:tracePt t="47489" x="7739063" y="4027488"/>
          <p14:tracePt t="47502" x="7720013" y="3998913"/>
          <p14:tracePt t="47503" x="7700963" y="3971925"/>
          <p14:tracePt t="47519" x="7683500" y="3952875"/>
          <p14:tracePt t="47521" x="7664450" y="3933825"/>
          <p14:tracePt t="47536" x="7645400" y="3914775"/>
          <p14:tracePt t="47536" x="7616825" y="3905250"/>
          <p14:tracePt t="47553" x="7597775" y="3887788"/>
          <p14:tracePt t="47554" x="7551738" y="3868738"/>
          <p14:tracePt t="47557" x="7532688" y="3859213"/>
          <p14:tracePt t="47569" x="7494588" y="3840163"/>
          <p14:tracePt t="47573" x="7448550" y="3821113"/>
          <p14:tracePt t="47586" x="7410450" y="3794125"/>
          <p14:tracePt t="47590" x="7383463" y="3775075"/>
          <p14:tracePt t="47603" x="7354888" y="3765550"/>
          <p14:tracePt t="47608" x="7335838" y="3746500"/>
          <p14:tracePt t="47619" x="7307263" y="3736975"/>
          <p14:tracePt t="47622" x="7280275" y="3717925"/>
          <p14:tracePt t="47635" x="7261225" y="3709988"/>
          <p14:tracePt t="47636" x="7232650" y="3690938"/>
          <p14:tracePt t="47652" x="7205663" y="3681413"/>
          <p14:tracePt t="47654" x="7186613" y="3671888"/>
          <p14:tracePt t="47669" x="7148513" y="3652838"/>
          <p14:tracePt t="47670" x="7119938" y="3643313"/>
          <p14:tracePt t="47685" x="7083425" y="3633788"/>
          <p14:tracePt t="47686" x="7054850" y="3633788"/>
          <p14:tracePt t="47702" x="7026275" y="3624263"/>
          <p14:tracePt t="47703" x="7008813" y="3624263"/>
          <p14:tracePt t="47718" x="6980238" y="3624263"/>
          <p14:tracePt t="47719" x="6951663" y="3624263"/>
          <p14:tracePt t="47735" x="6923088" y="3624263"/>
          <p14:tracePt t="47736" x="6886575" y="3624263"/>
          <p14:tracePt t="47752" x="6848475" y="3633788"/>
          <p14:tracePt t="47753" x="6811963" y="3643313"/>
          <p14:tracePt t="47768" x="6783388" y="3652838"/>
          <p14:tracePt t="47769" x="6745288" y="3662363"/>
          <p14:tracePt t="47785" x="6708775" y="3662363"/>
          <p14:tracePt t="47787" x="6680200" y="3671888"/>
          <p14:tracePt t="47802" x="6651625" y="3671888"/>
          <p14:tracePt t="47803" x="6634163" y="3681413"/>
          <p14:tracePt t="47818" x="6624638" y="3690938"/>
          <p14:tracePt t="47819" x="6605588" y="3690938"/>
          <p14:tracePt t="47835" x="6596063" y="3700463"/>
          <p14:tracePt t="47836" x="6567488" y="3709988"/>
          <p14:tracePt t="47852" x="6548438" y="3727450"/>
          <p14:tracePt t="47852" x="6530975" y="3746500"/>
          <p14:tracePt t="47868" x="6502400" y="3765550"/>
          <p14:tracePt t="47869" x="6492875" y="3784600"/>
          <p14:tracePt t="47885" x="6464300" y="3803650"/>
          <p14:tracePt t="47886" x="6437313" y="3811588"/>
          <p14:tracePt t="47901" x="6418263" y="3830638"/>
          <p14:tracePt t="47902" x="6399213" y="3859213"/>
          <p14:tracePt t="47918" x="6380163" y="3878263"/>
          <p14:tracePt t="47919" x="6361113" y="3905250"/>
          <p14:tracePt t="47935" x="6351588" y="3933825"/>
          <p14:tracePt t="47936" x="6334125" y="3962400"/>
          <p14:tracePt t="47951" x="6324600" y="3981450"/>
          <p14:tracePt t="47953" x="6305550" y="3998913"/>
          <p14:tracePt t="47968" x="6296025" y="4027488"/>
          <p14:tracePt t="47969" x="6296025" y="4056063"/>
          <p14:tracePt t="47985" x="6296025" y="4084638"/>
          <p14:tracePt t="48001" x="6296025" y="4130675"/>
          <p14:tracePt t="48002" x="6296025" y="4159250"/>
          <p14:tracePt t="48004" x="6296025" y="4178300"/>
          <p14:tracePt t="48018" x="6296025" y="4205288"/>
          <p14:tracePt t="48035" x="6296025" y="4233863"/>
          <p14:tracePt t="48037" x="6315075" y="4298950"/>
          <p14:tracePt t="48051" x="6315075" y="4318000"/>
          <p14:tracePt t="48053" x="6324600" y="4346575"/>
          <p14:tracePt t="48068" x="6334125" y="4383088"/>
          <p14:tracePt t="48069" x="6351588" y="4411663"/>
          <p14:tracePt t="48085" x="6370638" y="4440238"/>
          <p14:tracePt t="48086" x="6370638" y="4467225"/>
          <p14:tracePt t="48101" x="6380163" y="4505325"/>
          <p14:tracePt t="48102" x="6389688" y="4533900"/>
          <p14:tracePt t="48118" x="6408738" y="4552950"/>
          <p14:tracePt t="48119" x="6427788" y="4579938"/>
          <p14:tracePt t="48135" x="6445250" y="4608513"/>
          <p14:tracePt t="48136" x="6464300" y="4627563"/>
          <p14:tracePt t="48151" x="6483350" y="4646613"/>
          <p14:tracePt t="48152" x="6502400" y="4664075"/>
          <p14:tracePt t="48168" x="6530975" y="4692650"/>
          <p14:tracePt t="48169" x="6548438" y="4702175"/>
          <p14:tracePt t="48185" x="6577013" y="4730750"/>
          <p14:tracePt t="48186" x="6605588" y="4748213"/>
          <p14:tracePt t="48201" x="6634163" y="4767263"/>
          <p14:tracePt t="48202" x="6661150" y="4786313"/>
          <p14:tracePt t="48218" x="6689725" y="4805363"/>
          <p14:tracePt t="48219" x="6718300" y="4824413"/>
          <p14:tracePt t="48235" x="6735763" y="4833938"/>
          <p14:tracePt t="48251" x="6783388" y="4851400"/>
          <p14:tracePt t="48252" x="6811963" y="4860925"/>
          <p14:tracePt t="48253" x="6838950" y="4870450"/>
          <p14:tracePt t="48268" x="6858000" y="4879975"/>
          <p14:tracePt t="48269" x="6886575" y="4879975"/>
          <p14:tracePt t="48285" x="6915150" y="4879975"/>
          <p14:tracePt t="48286" x="6942138" y="4889500"/>
          <p14:tracePt t="48301" x="6951663" y="4889500"/>
          <p14:tracePt t="48303" x="6980238" y="4889500"/>
          <p14:tracePt t="48318" x="6999288" y="4889500"/>
          <p14:tracePt t="48318" x="7026275" y="4889500"/>
          <p14:tracePt t="48334" x="7045325" y="4889500"/>
          <p14:tracePt t="48335" x="7073900" y="4889500"/>
          <p14:tracePt t="48351" x="7102475" y="4889500"/>
          <p14:tracePt t="48352" x="7129463" y="4889500"/>
          <p14:tracePt t="48368" x="7148513" y="4889500"/>
          <p14:tracePt t="48368" x="7177088" y="4889500"/>
          <p14:tracePt t="48384" x="7213600" y="4889500"/>
          <p14:tracePt t="48385" x="7242175" y="4889500"/>
          <p14:tracePt t="48401" x="7261225" y="4889500"/>
          <p14:tracePt t="48402" x="7289800" y="4889500"/>
          <p14:tracePt t="48404" x="7316788" y="4889500"/>
          <p14:tracePt t="48418" x="7335838" y="4889500"/>
          <p14:tracePt t="48434" x="7364413" y="4889500"/>
          <p14:tracePt t="48435" x="7392988" y="4889500"/>
          <p14:tracePt t="48451" x="7419975" y="4889500"/>
          <p14:tracePt t="48453" x="7477125" y="4879975"/>
          <p14:tracePt t="48468" x="7504113" y="4870450"/>
          <p14:tracePt t="48469" x="7532688" y="4870450"/>
          <p14:tracePt t="48484" x="7551738" y="4870450"/>
          <p14:tracePt t="48486" x="7551738" y="4860925"/>
          <p14:tracePt t="48501" x="7570788" y="4860925"/>
          <p14:tracePt t="48518" x="7597775" y="4851400"/>
          <p14:tracePt t="48519" x="7607300" y="4851400"/>
          <p14:tracePt t="48534" x="7616825" y="4841875"/>
          <p14:tracePt t="48535" x="7635875" y="4841875"/>
          <p14:tracePt t="48551" x="7645400" y="4833938"/>
          <p14:tracePt t="48551" x="7664450" y="4833938"/>
          <p14:tracePt t="48568" x="7683500" y="4824413"/>
          <p14:tracePt t="48569" x="7710488" y="4814888"/>
          <p14:tracePt t="48584" x="7720013" y="4805363"/>
          <p14:tracePt t="48585" x="7739063" y="4795838"/>
          <p14:tracePt t="48601" x="7767638" y="4786313"/>
          <p14:tracePt t="48602" x="7785100" y="4776788"/>
          <p14:tracePt t="48618" x="7813675" y="4767263"/>
          <p14:tracePt t="48620" x="7823200" y="4757738"/>
          <p14:tracePt t="48621" x="7842250" y="4748213"/>
          <p14:tracePt t="48635" x="7861300" y="4748213"/>
          <p14:tracePt t="48640" x="7878763" y="4730750"/>
          <p14:tracePt t="48651" x="7897813" y="4711700"/>
          <p14:tracePt t="48652" x="7907338" y="4692650"/>
          <p14:tracePt t="48668" x="7926388" y="4664075"/>
          <p14:tracePt t="48669" x="7935913" y="4637088"/>
          <p14:tracePt t="48684" x="7954963" y="4618038"/>
          <p14:tracePt t="48685" x="7964488" y="4589463"/>
          <p14:tracePt t="48701" x="7981950" y="4560888"/>
          <p14:tracePt t="48702" x="8001000" y="4533900"/>
          <p14:tracePt t="48718" x="8020050" y="4505325"/>
          <p14:tracePt t="48719" x="8039100" y="4476750"/>
          <p14:tracePt t="48734" x="8048625" y="4440238"/>
          <p14:tracePt t="48734" x="8067675" y="4402138"/>
          <p14:tracePt t="48752" x="8075613" y="4365625"/>
          <p14:tracePt t="48753" x="8075613" y="4337050"/>
          <p14:tracePt t="48768" x="8075613" y="4308475"/>
          <p14:tracePt t="48769" x="8075613" y="4271963"/>
          <p14:tracePt t="48784" x="8075613" y="4233863"/>
          <p14:tracePt t="48801" x="8075613" y="4195763"/>
          <p14:tracePt t="48802" x="8075613" y="4140200"/>
          <p14:tracePt t="48818" x="8075613" y="4111625"/>
          <p14:tracePt t="48818" x="8075613" y="4084638"/>
          <p14:tracePt t="48821" x="8067675" y="4056063"/>
          <p14:tracePt t="48834" x="8067675" y="4017963"/>
          <p14:tracePt t="48851" x="8058150" y="3998913"/>
          <p14:tracePt t="48852" x="8029575" y="3933825"/>
          <p14:tracePt t="48868" x="8010525" y="3905250"/>
          <p14:tracePt t="48869" x="7991475" y="3878263"/>
          <p14:tracePt t="48884" x="7964488" y="3849688"/>
          <p14:tracePt t="48885" x="7945438" y="3830638"/>
          <p14:tracePt t="48901" x="7926388" y="3803650"/>
          <p14:tracePt t="48902" x="7916863" y="3775075"/>
          <p14:tracePt t="48917" x="7897813" y="3765550"/>
          <p14:tracePt t="48919" x="7878763" y="3736975"/>
          <p14:tracePt t="48934" x="7861300" y="3717925"/>
          <p14:tracePt t="48935" x="7842250" y="3690938"/>
          <p14:tracePt t="48951" x="7813675" y="3671888"/>
          <p14:tracePt t="48953" x="7785100" y="3652838"/>
          <p14:tracePt t="48967" x="7748588" y="3624263"/>
          <p14:tracePt t="48968" x="7710488" y="3606800"/>
          <p14:tracePt t="48984" x="7683500" y="3587750"/>
          <p14:tracePt t="48986" x="7645400" y="3568700"/>
          <p14:tracePt t="49001" x="7607300" y="3549650"/>
          <p14:tracePt t="49002" x="7580313" y="3530600"/>
          <p14:tracePt t="49017" x="7551738" y="3513138"/>
          <p14:tracePt t="49019" x="7523163" y="3503613"/>
          <p14:tracePt t="49034" x="7504113" y="3494088"/>
          <p14:tracePt t="49035" x="7494588" y="3494088"/>
          <p14:tracePt t="49037" x="7477125" y="3494088"/>
          <p14:tracePt t="49051" x="7467600" y="3494088"/>
          <p14:tracePt t="49052" x="7439025" y="3494088"/>
          <p14:tracePt t="49067" x="7400925" y="3494088"/>
          <p14:tracePt t="49068" x="7354888" y="3494088"/>
          <p14:tracePt t="49084" x="7307263" y="3494088"/>
          <p14:tracePt t="49084" x="7270750" y="3494088"/>
          <p14:tracePt t="49101" x="7223125" y="3494088"/>
          <p14:tracePt t="49102" x="7186613" y="3494088"/>
          <p14:tracePt t="49117" x="7148513" y="3494088"/>
          <p14:tracePt t="49118" x="7112000" y="3494088"/>
          <p14:tracePt t="49134" x="7073900" y="3494088"/>
          <p14:tracePt t="49135" x="7054850" y="3494088"/>
          <p14:tracePt t="49151" x="7026275" y="3503613"/>
          <p14:tracePt t="49152" x="6999288" y="3503613"/>
          <p14:tracePt t="49167" x="6970713" y="3513138"/>
          <p14:tracePt t="49169" x="6942138" y="3522663"/>
          <p14:tracePt t="49184" x="6915150" y="3540125"/>
          <p14:tracePt t="49185" x="6896100" y="3559175"/>
          <p14:tracePt t="49201" x="6858000" y="3578225"/>
          <p14:tracePt t="49201" x="6829425" y="3587750"/>
          <p14:tracePt t="49217" x="6792913" y="3606800"/>
          <p14:tracePt t="49219" x="6745288" y="3624263"/>
          <p14:tracePt t="49234" x="6708775" y="3643313"/>
          <p14:tracePt t="49235" x="6680200" y="3662363"/>
          <p14:tracePt t="49237" x="6651625" y="3690938"/>
          <p14:tracePt t="49251" x="6615113" y="3717925"/>
          <p14:tracePt t="49267" x="6586538" y="3736975"/>
          <p14:tracePt t="49268" x="6548438" y="3784600"/>
          <p14:tracePt t="49284" x="6530975" y="3811588"/>
          <p14:tracePt t="49286" x="6521450" y="3830638"/>
          <p14:tracePt t="49301" x="6511925" y="3849688"/>
          <p14:tracePt t="49303" x="6502400" y="3868738"/>
          <p14:tracePt t="49318" x="6483350" y="3897313"/>
          <p14:tracePt t="49319" x="6473825" y="3924300"/>
          <p14:tracePt t="49334" x="6464300" y="3962400"/>
          <p14:tracePt t="49334" x="6454775" y="3998913"/>
          <p14:tracePt t="49350" x="6445250" y="4037013"/>
          <p14:tracePt t="49352" x="6437313" y="4075113"/>
          <p14:tracePt t="49367" x="6427788" y="4102100"/>
          <p14:tracePt t="49368" x="6427788" y="4159250"/>
          <p14:tracePt t="49384" x="6418263" y="4195763"/>
          <p14:tracePt t="49385" x="6408738" y="4233863"/>
          <p14:tracePt t="49400" x="6408738" y="4271963"/>
          <p14:tracePt t="49402" x="6408738" y="4298950"/>
          <p14:tracePt t="49417" x="6418263" y="4337050"/>
          <p14:tracePt t="49418" x="6427788" y="4365625"/>
          <p14:tracePt t="49434" x="6437313" y="4402138"/>
          <p14:tracePt t="49435" x="6445250" y="4440238"/>
          <p14:tracePt t="49450" x="6464300" y="4476750"/>
          <p14:tracePt t="49452" x="6473825" y="4514850"/>
          <p14:tracePt t="49452" x="6492875" y="4552950"/>
          <p14:tracePt t="49467" x="6511925" y="4579938"/>
          <p14:tracePt t="49468" x="6530975" y="4608513"/>
          <p14:tracePt t="49484" x="6548438" y="4637088"/>
          <p14:tracePt t="49485" x="6577013" y="4664075"/>
          <p14:tracePt t="49500" x="6605588" y="4683125"/>
          <p14:tracePt t="49501" x="6624638" y="4702175"/>
          <p14:tracePt t="49518" x="6651625" y="4721225"/>
          <p14:tracePt t="49519" x="6689725" y="4740275"/>
          <p14:tracePt t="49534" x="6718300" y="4757738"/>
          <p14:tracePt t="49534" x="6745288" y="4776788"/>
          <p14:tracePt t="49550" x="6773863" y="4786313"/>
          <p14:tracePt t="49551" x="6811963" y="4805363"/>
          <p14:tracePt t="49567" x="6848475" y="4814888"/>
          <p14:tracePt t="49568" x="6877050" y="4824413"/>
          <p14:tracePt t="49584" x="6915150" y="4833938"/>
          <p14:tracePt t="49585" x="6942138" y="4833938"/>
          <p14:tracePt t="49600" x="6961188" y="4833938"/>
          <p14:tracePt t="49601" x="6989763" y="4833938"/>
          <p14:tracePt t="49617" x="7016750" y="4833938"/>
          <p14:tracePt t="49619" x="7054850" y="4833938"/>
          <p14:tracePt t="49633" x="7083425" y="4833938"/>
          <p14:tracePt t="49635" x="7119938" y="4833938"/>
          <p14:tracePt t="49650" x="7158038" y="4833938"/>
          <p14:tracePt t="49667" x="7232650" y="4824413"/>
          <p14:tracePt t="49667" x="7270750" y="4824413"/>
          <p14:tracePt t="49669" x="7307263" y="4824413"/>
          <p14:tracePt t="49683" x="7335838" y="4814888"/>
          <p14:tracePt t="49685" x="7354888" y="4814888"/>
          <p14:tracePt t="49700" x="7373938" y="4805363"/>
          <p14:tracePt t="49701" x="7392988" y="4805363"/>
          <p14:tracePt t="49717" x="7400925" y="4795838"/>
          <p14:tracePt t="49733" x="7419975" y="4786313"/>
          <p14:tracePt t="51485" x="7429500" y="4786313"/>
          <p14:tracePt t="51501" x="7439025" y="4776788"/>
          <p14:tracePt t="51509" x="7439025" y="4757738"/>
          <p14:tracePt t="51517" x="7448550" y="4721225"/>
          <p14:tracePt t="51533" x="7458075" y="4692650"/>
          <p14:tracePt t="51534" x="7477125" y="4654550"/>
          <p14:tracePt t="51550" x="7486650" y="4618038"/>
          <p14:tracePt t="51551" x="7494588" y="4589463"/>
          <p14:tracePt t="51566" x="7494588" y="4560888"/>
          <p14:tracePt t="51567" x="7504113" y="4524375"/>
          <p14:tracePt t="51583" x="7513638" y="4505325"/>
          <p14:tracePt t="51584" x="7513638" y="4476750"/>
          <p14:tracePt t="51599" x="7513638" y="4449763"/>
          <p14:tracePt t="51601" x="7513638" y="4421188"/>
          <p14:tracePt t="51604" x="7513638" y="4402138"/>
          <p14:tracePt t="51616" x="7513638" y="4373563"/>
          <p14:tracePt t="51633" x="7504113" y="4346575"/>
          <p14:tracePt t="51636" x="7504113" y="4308475"/>
          <p14:tracePt t="51637" x="7494588" y="4271963"/>
          <p14:tracePt t="51650" x="7486650" y="4243388"/>
          <p14:tracePt t="51666" x="7477125" y="4214813"/>
          <p14:tracePt t="51667" x="7477125" y="4186238"/>
          <p14:tracePt t="51670" x="7467600" y="4149725"/>
          <p14:tracePt t="51682" x="7458075" y="4111625"/>
          <p14:tracePt t="51685" x="7439025" y="4075113"/>
          <p14:tracePt t="51699" x="7410450" y="4027488"/>
          <p14:tracePt t="51701" x="7410450" y="3990975"/>
          <p14:tracePt t="51716" x="7383463" y="3952875"/>
          <p14:tracePt t="51718" x="7364413" y="3914775"/>
          <p14:tracePt t="51732" x="7345363" y="3878263"/>
          <p14:tracePt t="51733" x="7316788" y="3830638"/>
          <p14:tracePt t="51749" x="7299325" y="3794125"/>
          <p14:tracePt t="51749" x="7280275" y="3765550"/>
          <p14:tracePt t="51766" x="7261225" y="3736975"/>
          <p14:tracePt t="51767" x="7242175" y="3727450"/>
          <p14:tracePt t="51782" x="7232650" y="3700463"/>
          <p14:tracePt t="51783" x="7223125" y="3681413"/>
          <p14:tracePt t="51799" x="7213600" y="3652838"/>
          <p14:tracePt t="51800" x="7205663" y="3633788"/>
          <p14:tracePt t="51816" x="7205663" y="3624263"/>
          <p14:tracePt t="51817" x="7186613" y="3606800"/>
          <p14:tracePt t="51832" x="7167563" y="3597275"/>
          <p14:tracePt t="51834" x="7148513" y="3587750"/>
          <p14:tracePt t="51837" x="7129463" y="3568700"/>
          <p14:tracePt t="51849" x="7112000" y="3559175"/>
          <p14:tracePt t="51866" x="7083425" y="3549650"/>
          <p14:tracePt t="51867" x="7054850" y="3549650"/>
          <p14:tracePt t="51882" x="7016750" y="3549650"/>
          <p14:tracePt t="51884" x="6980238" y="3540125"/>
          <p14:tracePt t="51885" x="6961188" y="3540125"/>
          <p14:tracePt t="51899" x="6923088" y="3540125"/>
          <p14:tracePt t="51916" x="6886575" y="3540125"/>
          <p14:tracePt t="51916" x="6829425" y="3540125"/>
          <p14:tracePt t="51932" x="6802438" y="3540125"/>
          <p14:tracePt t="51933" x="6783388" y="3549650"/>
          <p14:tracePt t="51949" x="6754813" y="3559175"/>
          <p14:tracePt t="51949" x="6735763" y="3578225"/>
          <p14:tracePt t="51965" x="6708775" y="3606800"/>
          <p14:tracePt t="51966" x="6689725" y="3643313"/>
          <p14:tracePt t="51982" x="6670675" y="3681413"/>
          <p14:tracePt t="51983" x="6642100" y="3727450"/>
          <p14:tracePt t="51999" x="6605588" y="3784600"/>
          <p14:tracePt t="51999" x="6577013" y="3821113"/>
          <p14:tracePt t="52016" x="6538913" y="3878263"/>
          <p14:tracePt t="52017" x="6492875" y="3924300"/>
          <p14:tracePt t="52020" x="6464300" y="3962400"/>
          <p14:tracePt t="52032" x="6437313" y="4008438"/>
          <p14:tracePt t="52049" x="6418263" y="4046538"/>
          <p14:tracePt t="52050" x="6399213" y="4084638"/>
          <p14:tracePt t="52065" x="6370638" y="4130675"/>
          <p14:tracePt t="52067" x="6351588" y="4168775"/>
          <p14:tracePt t="52068" x="6343650" y="4214813"/>
          <p14:tracePt t="52082" x="6334125" y="4271963"/>
          <p14:tracePt t="52085" x="6324600" y="4308475"/>
          <p14:tracePt t="52099" x="6315075" y="4356100"/>
          <p14:tracePt t="52100" x="6315075" y="4411663"/>
          <p14:tracePt t="52115" x="6315075" y="4459288"/>
          <p14:tracePt t="52118" x="6315075" y="4505325"/>
          <p14:tracePt t="52132" x="6315075" y="4552950"/>
          <p14:tracePt t="52133" x="6315075" y="4608513"/>
          <p14:tracePt t="52149" x="6315075" y="4646613"/>
          <p14:tracePt t="52150" x="6324600" y="4683125"/>
          <p14:tracePt t="52165" x="6343650" y="4711700"/>
          <p14:tracePt t="52166" x="6361113" y="4730750"/>
          <p14:tracePt t="52182" x="6389688" y="4757738"/>
          <p14:tracePt t="52184" x="6418263" y="4786313"/>
          <p14:tracePt t="52199" x="6445250" y="4805363"/>
          <p14:tracePt t="52199" x="6483350" y="4833938"/>
          <p14:tracePt t="52215" x="6538913" y="4860925"/>
          <p14:tracePt t="52217" x="6586538" y="4879975"/>
          <p14:tracePt t="52232" x="6642100" y="4889500"/>
          <p14:tracePt t="52234" x="6708775" y="4899025"/>
          <p14:tracePt t="52249" x="6764338" y="4908550"/>
          <p14:tracePt t="52250" x="6811963" y="4927600"/>
          <p14:tracePt t="52268" x="6961188" y="4935538"/>
          <p14:tracePt t="52282" x="7016750" y="4935538"/>
          <p14:tracePt t="52285" x="7064375" y="4935538"/>
          <p14:tracePt t="52299" x="7119938" y="4918075"/>
          <p14:tracePt t="52301" x="7186613" y="4908550"/>
          <p14:tracePt t="52315" x="7251700" y="4899025"/>
          <p14:tracePt t="52318" x="7316788" y="4889500"/>
          <p14:tracePt t="52332" x="7373938" y="4879975"/>
          <p14:tracePt t="52333" x="7419975" y="4870450"/>
          <p14:tracePt t="52349" x="7458075" y="4860925"/>
          <p14:tracePt t="52349" x="7486650" y="4851400"/>
          <p14:tracePt t="52365" x="7513638" y="4841875"/>
          <p14:tracePt t="52367" x="7542213" y="4833938"/>
          <p14:tracePt t="52382" x="7570788" y="4824413"/>
          <p14:tracePt t="52383" x="7589838" y="4814888"/>
          <p14:tracePt t="52398" x="7616825" y="4805363"/>
          <p14:tracePt t="52399" x="7645400" y="4786313"/>
          <p14:tracePt t="52415" x="7664450" y="4776788"/>
          <p14:tracePt t="52416" x="7683500" y="4757738"/>
          <p14:tracePt t="52432" x="7691438" y="4748213"/>
          <p14:tracePt t="52432" x="7739063" y="4730750"/>
          <p14:tracePt t="52448" x="7758113" y="4702175"/>
          <p14:tracePt t="52449" x="7794625" y="4654550"/>
          <p14:tracePt t="52465" x="7813675" y="4618038"/>
          <p14:tracePt t="52466" x="7823200" y="4579938"/>
          <p14:tracePt t="52469" x="7823200" y="4543425"/>
          <p14:tracePt t="52482" x="7823200" y="4505325"/>
          <p14:tracePt t="52498" x="7804150" y="4467225"/>
          <p14:tracePt t="52500" x="7785100" y="4430713"/>
          <p14:tracePt t="52501" x="7767638" y="4392613"/>
          <p14:tracePt t="52515" x="7729538" y="4346575"/>
          <p14:tracePt t="52517" x="7700963" y="4318000"/>
          <p14:tracePt t="52532" x="7683500" y="4289425"/>
          <p14:tracePt t="52534" x="7654925" y="4262438"/>
          <p14:tracePt t="52548" x="7635875" y="4243388"/>
          <p14:tracePt t="52550" x="7589838" y="4224338"/>
          <p14:tracePt t="52565" x="7551738" y="4205288"/>
          <p14:tracePt t="52566" x="7523163" y="4195763"/>
          <p14:tracePt t="52582" x="7504113" y="4186238"/>
          <p14:tracePt t="52582" x="7477125" y="4186238"/>
          <p14:tracePt t="52598" x="7458075" y="4186238"/>
          <p14:tracePt t="52599" x="7448550" y="4186238"/>
          <p14:tracePt t="52677" x="7448550" y="4178300"/>
          <p14:tracePt t="52686" x="7448550" y="4168775"/>
          <p14:tracePt t="52701" x="7467600" y="4149725"/>
          <p14:tracePt t="52715" x="7477125" y="4140200"/>
          <p14:tracePt t="52717" x="7494588" y="4121150"/>
          <p14:tracePt t="52731" x="7513638" y="4092575"/>
          <p14:tracePt t="52732" x="7532688" y="4056063"/>
          <p14:tracePt t="52748" x="7542213" y="4027488"/>
          <p14:tracePt t="52749" x="7551738" y="3990975"/>
          <p14:tracePt t="52765" x="7561263" y="3952875"/>
          <p14:tracePt t="52766" x="7570788" y="3905250"/>
          <p14:tracePt t="52781" x="7570788" y="3868738"/>
          <p14:tracePt t="52782" x="7570788" y="3830638"/>
          <p14:tracePt t="52798" x="7570788" y="3794125"/>
          <p14:tracePt t="52799" x="7561263" y="3756025"/>
          <p14:tracePt t="52814" x="7551738" y="3727450"/>
          <p14:tracePt t="52815" x="7542213" y="3700463"/>
          <p14:tracePt t="52831" x="7523163" y="3681413"/>
          <p14:tracePt t="52832" x="7504113" y="3652838"/>
          <p14:tracePt t="52848" x="7477125" y="3624263"/>
          <p14:tracePt t="52849" x="7448550" y="3597275"/>
          <p14:tracePt t="52865" x="7419975" y="3578225"/>
          <p14:tracePt t="52866" x="7383463" y="3559175"/>
          <p14:tracePt t="52881" x="7354888" y="3540125"/>
          <p14:tracePt t="52882" x="7326313" y="3530600"/>
          <p14:tracePt t="52898" x="7299325" y="3522663"/>
          <p14:tracePt t="52899" x="7270750" y="3522663"/>
          <p14:tracePt t="52915" x="7242175" y="3522663"/>
          <p14:tracePt t="52916" x="7177088" y="3522663"/>
          <p14:tracePt t="52931" x="7138988" y="3530600"/>
          <p14:tracePt t="52933" x="7102475" y="3540125"/>
          <p14:tracePt t="52948" x="7064375" y="3549650"/>
          <p14:tracePt t="52949" x="7026275" y="3559175"/>
          <p14:tracePt t="52965" x="6999288" y="3568700"/>
          <p14:tracePt t="52966" x="6980238" y="3578225"/>
          <p14:tracePt t="52981" x="6961188" y="3587750"/>
          <p14:tracePt t="52981" x="6942138" y="3606800"/>
          <p14:tracePt t="52998" x="6923088" y="3633788"/>
          <p14:tracePt t="52999" x="6905625" y="3671888"/>
          <p14:tracePt t="53014" x="6886575" y="3709988"/>
          <p14:tracePt t="53015" x="6867525" y="3765550"/>
          <p14:tracePt t="53031" x="6838950" y="3821113"/>
          <p14:tracePt t="53032" x="6811963" y="3878263"/>
          <p14:tracePt t="53048" x="6773863" y="3914775"/>
          <p14:tracePt t="53049" x="6754813" y="3962400"/>
          <p14:tracePt t="53064" x="6735763" y="3998913"/>
          <p14:tracePt t="53065" x="6708775" y="4037013"/>
          <p14:tracePt t="53081" x="6689725" y="4084638"/>
          <p14:tracePt t="53082" x="6661150" y="4121150"/>
          <p14:tracePt t="53098" x="6651625" y="4149725"/>
          <p14:tracePt t="53099" x="6634163" y="4186238"/>
          <p14:tracePt t="53114" x="6615113" y="4214813"/>
          <p14:tracePt t="53115" x="6596063" y="4252913"/>
          <p14:tracePt t="53116" x="6577013" y="4279900"/>
          <p14:tracePt t="53131" x="6557963" y="4318000"/>
          <p14:tracePt t="53132" x="6548438" y="4356100"/>
          <p14:tracePt t="53148" x="6538913" y="4392613"/>
          <p14:tracePt t="53149" x="6530975" y="4411663"/>
          <p14:tracePt t="53164" x="6530975" y="4440238"/>
          <p14:tracePt t="53166" x="6530975" y="4467225"/>
          <p14:tracePt t="53181" x="6530975" y="4486275"/>
          <p14:tracePt t="53182" x="6530975" y="4495800"/>
          <p14:tracePt t="53198" x="6530975" y="4514850"/>
          <p14:tracePt t="53199" x="6530975" y="4533900"/>
          <p14:tracePt t="53214" x="6530975" y="4543425"/>
          <p14:tracePt t="53215" x="6530975" y="4560888"/>
          <p14:tracePt t="53231" x="6530975" y="4570413"/>
          <p14:tracePt t="53232" x="6530975" y="4598988"/>
          <p14:tracePt t="53247" x="6530975" y="4618038"/>
          <p14:tracePt t="53248" x="6530975" y="4646613"/>
          <p14:tracePt t="53266" x="6538913" y="4692650"/>
          <p14:tracePt t="53269" x="6548438" y="4730750"/>
          <p14:tracePt t="53281" x="6548438" y="4767263"/>
          <p14:tracePt t="53298" x="6567488" y="4795838"/>
          <p14:tracePt t="53299" x="6586538" y="4824413"/>
          <p14:tracePt t="53314" x="6605588" y="4851400"/>
          <p14:tracePt t="53316" x="6670675" y="4889500"/>
          <p14:tracePt t="53331" x="6708775" y="4908550"/>
          <p14:tracePt t="53332" x="6764338" y="4927600"/>
          <p14:tracePt t="53347" x="6802438" y="4935538"/>
          <p14:tracePt t="53349" x="6829425" y="4945063"/>
          <p14:tracePt t="53364" x="6867525" y="4945063"/>
          <p14:tracePt t="53365" x="6896100" y="4945063"/>
          <p14:tracePt t="53381" x="6923088" y="4945063"/>
          <p14:tracePt t="53382" x="6961188" y="4945063"/>
          <p14:tracePt t="53398" x="6999288" y="4945063"/>
          <p14:tracePt t="53398" x="7026275" y="4935538"/>
          <p14:tracePt t="53414" x="7054850" y="4927600"/>
          <p14:tracePt t="53415" x="7064375" y="4927600"/>
          <p14:tracePt t="53431" x="7083425" y="4927600"/>
          <p14:tracePt t="55637" x="7092950" y="4918075"/>
          <p14:tracePt t="55669" x="7092950" y="4899025"/>
          <p14:tracePt t="55677" x="7083425" y="4879975"/>
          <p14:tracePt t="55685" x="7073900" y="4870450"/>
          <p14:tracePt t="55701" x="7064375" y="4860925"/>
          <p14:tracePt t="55717" x="7054850" y="4851400"/>
          <p14:tracePt t="55730" x="7045325" y="4841875"/>
          <p14:tracePt t="55746" x="7035800" y="4841875"/>
          <p14:tracePt t="55748" x="7026275" y="4824413"/>
          <p14:tracePt t="55748" x="7016750" y="4805363"/>
          <p14:tracePt t="55762" x="6999288" y="4786313"/>
          <p14:tracePt t="55764" x="6980238" y="4767263"/>
          <p14:tracePt t="55779" x="6961188" y="4740275"/>
          <p14:tracePt t="55780" x="6942138" y="4721225"/>
          <p14:tracePt t="55796" x="6915150" y="4702175"/>
          <p14:tracePt t="55798" x="6886575" y="4673600"/>
          <p14:tracePt t="55813" x="6858000" y="4654550"/>
          <p14:tracePt t="55813" x="6829425" y="4627563"/>
          <p14:tracePt t="55829" x="6811963" y="4608513"/>
          <p14:tracePt t="55830" x="6802438" y="4608513"/>
          <p14:tracePt t="55846" x="6802438" y="4598988"/>
          <p14:tracePt t="55847" x="6792913" y="4589463"/>
          <p14:tracePt t="55862" x="6783388" y="4579938"/>
          <p14:tracePt t="55864" x="6773863" y="4570413"/>
          <p14:tracePt t="55879" x="6773863" y="4560888"/>
          <p14:tracePt t="55880" x="6754813" y="4543425"/>
          <p14:tracePt t="55896" x="6735763" y="4543425"/>
          <p14:tracePt t="55896" x="6735763" y="4533900"/>
          <p14:tracePt t="55912" x="6718300" y="4524375"/>
          <p14:tracePt t="55933" x="6708775" y="4514850"/>
          <p14:tracePt t="55949" x="6699250" y="4505325"/>
          <p14:tracePt t="55962" x="6689725" y="4495800"/>
          <p14:tracePt t="55964" x="6680200" y="4486275"/>
          <p14:tracePt t="55980" x="6670675" y="4476750"/>
          <p14:tracePt t="55997" x="6661150" y="4467225"/>
          <p14:tracePt t="56109" x="6651625" y="4467225"/>
          <p14:tracePt t="56141" x="6642100" y="4467225"/>
          <p14:tracePt t="56149" x="6634163" y="4467225"/>
          <p14:tracePt t="56163" x="6615113" y="4467225"/>
          <p14:tracePt t="56165" x="6596063" y="4467225"/>
          <p14:tracePt t="56196" x="6586538" y="4467225"/>
          <p14:tracePt t="56212" x="6577013" y="4476750"/>
          <p14:tracePt t="56237" x="6567488" y="4476750"/>
          <p14:tracePt t="56252" x="6557963" y="4476750"/>
          <p14:tracePt t="56269" x="6548438" y="4486275"/>
          <p14:tracePt t="56280" x="6548438" y="4505325"/>
          <p14:tracePt t="56296" x="6548438" y="4514850"/>
          <p14:tracePt t="56297" x="6538913" y="4533900"/>
          <p14:tracePt t="56312" x="6538913" y="4552950"/>
          <p14:tracePt t="56313" x="6538913" y="4579938"/>
          <p14:tracePt t="56329" x="6538913" y="4589463"/>
          <p14:tracePt t="56330" x="6538913" y="4608513"/>
          <p14:tracePt t="56346" x="6538913" y="4627563"/>
          <p14:tracePt t="56346" x="6538913" y="4637088"/>
          <p14:tracePt t="56365" x="6530975" y="4654550"/>
          <p14:tracePt t="56525" x="6521450" y="4654550"/>
          <p14:tracePt t="56533" x="6502400" y="4654550"/>
          <p14:tracePt t="56565" x="6473825" y="4654550"/>
          <p14:tracePt t="56637" x="6464300" y="4654550"/>
          <p14:tracePt t="56644" x="6445250" y="4654550"/>
          <p14:tracePt t="56653" x="6437313" y="4646613"/>
          <p14:tracePt t="56805" x="6437313" y="4637088"/>
          <p14:tracePt t="56813" x="6437313" y="4618038"/>
          <p14:tracePt t="56869" x="6437313" y="4608513"/>
          <p14:tracePt t="56877" x="6445250" y="4598988"/>
          <p14:tracePt t="56893" x="6445250" y="4589463"/>
          <p14:tracePt t="56909" x="6445250" y="4570413"/>
          <p14:tracePt t="56925" x="6454775" y="4552950"/>
          <p14:tracePt t="56965" x="6454775" y="4543425"/>
          <p14:tracePt t="56981" x="6464300" y="4524375"/>
          <p14:tracePt t="57021" x="6464300" y="4514850"/>
          <p14:tracePt t="57037" x="6464300" y="4505325"/>
          <p14:tracePt t="57078" x="6464300" y="4495800"/>
          <p14:tracePt t="57117" x="6464300" y="4486275"/>
          <p14:tracePt t="57125" x="6464300" y="4476750"/>
          <p14:tracePt t="57133" x="6464300" y="4467225"/>
          <p14:tracePt t="57146" x="6464300" y="4449763"/>
          <p14:tracePt t="57149" x="6464300" y="4430713"/>
          <p14:tracePt t="57178" x="6464300" y="4421188"/>
          <p14:tracePt t="57181" x="6464300" y="4411663"/>
          <p14:tracePt t="57195" x="6464300" y="4402138"/>
          <p14:tracePt t="58621" x="6483350" y="4392613"/>
          <p14:tracePt t="58629" x="6492875" y="4392613"/>
          <p14:tracePt t="58709" x="6502400" y="4392613"/>
          <p14:tracePt t="58718" x="6530975" y="4392613"/>
          <p14:tracePt t="58728" x="6538913" y="4392613"/>
          <p14:tracePt t="58744" x="6557963" y="4383088"/>
          <p14:tracePt t="58745" x="6577013" y="4383088"/>
          <p14:tracePt t="58761" x="6586538" y="4383088"/>
          <p14:tracePt t="58763" x="6605588" y="4383088"/>
          <p14:tracePt t="58777" x="6624638" y="4383088"/>
          <p14:tracePt t="58778" x="6634163" y="4383088"/>
          <p14:tracePt t="58820" x="6661150" y="4383088"/>
          <p14:tracePt t="58836" x="6670675" y="4383088"/>
          <p14:tracePt t="58844" x="6689725" y="4383088"/>
          <p14:tracePt t="58861" x="6708775" y="4383088"/>
          <p14:tracePt t="58885" x="6718300" y="4383088"/>
          <p14:tracePt t="58909" x="6745288" y="4383088"/>
          <p14:tracePt t="58940" x="6754813" y="4383088"/>
          <p14:tracePt t="58949" x="6764338" y="4383088"/>
          <p14:tracePt t="58961" x="6783388" y="4383088"/>
          <p14:tracePt t="58977" x="6792913" y="4392613"/>
          <p14:tracePt t="58979" x="6811963" y="4392613"/>
          <p14:tracePt t="58994" x="6829425" y="4402138"/>
          <p14:tracePt t="58999" x="6848475" y="4411663"/>
          <p14:tracePt t="59013" x="6858000" y="4411663"/>
          <p14:tracePt t="59028" x="6877050" y="4411663"/>
          <p14:tracePt t="59029" x="6896100" y="4411663"/>
          <p14:tracePt t="59045" x="6923088" y="4411663"/>
          <p14:tracePt t="59078" x="6932613" y="4411663"/>
          <p14:tracePt t="59085" x="6942138" y="4411663"/>
          <p14:tracePt t="59094" x="6951663" y="4411663"/>
          <p14:tracePt t="59110" x="6961188" y="4411663"/>
          <p14:tracePt t="59128" x="6970713" y="4411663"/>
          <p14:tracePt t="59129" x="6989763" y="4411663"/>
          <p14:tracePt t="59144" x="6999288" y="4411663"/>
          <p14:tracePt t="59161" x="7026275" y="4421188"/>
          <p14:tracePt t="59162" x="7035800" y="4421188"/>
          <p14:tracePt t="59181" x="7045325" y="4421188"/>
          <p14:tracePt t="59194" x="7054850" y="4421188"/>
          <p14:tracePt t="59221" x="7064375" y="4421188"/>
          <p14:tracePt t="59229" x="7073900" y="4421188"/>
          <p14:tracePt t="59244" x="7083425" y="4421188"/>
          <p14:tracePt t="59263" x="7112000" y="4421188"/>
          <p14:tracePt t="59278" x="7129463" y="4421188"/>
          <p14:tracePt t="59294" x="7158038" y="4421188"/>
          <p14:tracePt t="59311" x="7167563" y="4421188"/>
          <p14:tracePt t="59313" x="7177088" y="4421188"/>
          <p14:tracePt t="59333" x="7186613" y="4421188"/>
          <p14:tracePt t="59344" x="7196138" y="4421188"/>
          <p14:tracePt t="59361" x="7205663" y="4421188"/>
          <p14:tracePt t="59377" x="7213600" y="4421188"/>
          <p14:tracePt t="59382" x="7223125" y="4421188"/>
          <p14:tracePt t="59410" x="7232650" y="4421188"/>
          <p14:tracePt t="59411" x="7242175" y="4421188"/>
          <p14:tracePt t="59415" x="7261225" y="4421188"/>
          <p14:tracePt t="59444" x="7289800" y="4430713"/>
          <p14:tracePt t="59445" x="7307263" y="4440238"/>
          <p14:tracePt t="59469" x="7316788" y="4440238"/>
          <p14:tracePt t="59485" x="7326313" y="4440238"/>
          <p14:tracePt t="59494" x="7335838" y="4440238"/>
          <p14:tracePt t="59510" x="7345363" y="4440238"/>
          <p14:tracePt t="59527" x="7373938" y="4440238"/>
          <p14:tracePt t="59529" x="7383463" y="4449763"/>
          <p14:tracePt t="59544" x="7400925" y="4449763"/>
          <p14:tracePt t="59561" x="7419975" y="4449763"/>
          <p14:tracePt t="59581" x="7429500" y="4449763"/>
          <p14:tracePt t="59598" x="7439025" y="4449763"/>
          <p14:tracePt t="59610" x="7458075" y="4459288"/>
          <p14:tracePt t="59627" x="7477125" y="4459288"/>
          <p14:tracePt t="59629" x="7486650" y="4467225"/>
          <p14:tracePt t="59717" x="7494588" y="4467225"/>
          <p14:tracePt t="59781" x="7513638" y="4467225"/>
          <p14:tracePt t="59796" x="7523163" y="4459288"/>
          <p14:tracePt t="59812" x="7532688" y="4449763"/>
          <p14:tracePt t="59829" x="7532688" y="4440238"/>
          <p14:tracePt t="59837" x="7532688" y="4430713"/>
          <p14:tracePt t="59844" x="7532688" y="4411663"/>
          <p14:tracePt t="59860" x="7532688" y="4392613"/>
          <p14:tracePt t="59877" x="7532688" y="4365625"/>
          <p14:tracePt t="59900" x="7532688" y="4356100"/>
          <p14:tracePt t="59917" x="7532688" y="4346575"/>
          <p14:tracePt t="59932" x="7532688" y="4337050"/>
          <p14:tracePt t="59943" x="7532688" y="4327525"/>
          <p14:tracePt t="59960" x="7532688" y="4318000"/>
          <p14:tracePt t="59961" x="7532688" y="4298950"/>
          <p14:tracePt t="59976" x="7532688" y="4289425"/>
          <p14:tracePt t="59993" x="7532688" y="4279900"/>
          <p14:tracePt t="60010" x="7532688" y="4271963"/>
          <p14:tracePt t="60010" x="7532688" y="4262438"/>
          <p14:tracePt t="60029" x="7532688" y="4243388"/>
          <p14:tracePt t="60053" x="7523163" y="4224338"/>
          <p14:tracePt t="60205" x="7513638" y="4224338"/>
          <p14:tracePt t="60213" x="7513638" y="4233863"/>
          <p14:tracePt t="60227" x="7513638" y="4252913"/>
          <p14:tracePt t="60243" x="7513638" y="4271963"/>
          <p14:tracePt t="60245" x="7513638" y="4289425"/>
          <p14:tracePt t="60264" x="7513638" y="4318000"/>
          <p14:tracePt t="60277" x="7513638" y="4337050"/>
          <p14:tracePt t="60293" x="7513638" y="4356100"/>
          <p14:tracePt t="60413" x="7504113" y="4356100"/>
          <p14:tracePt t="60429" x="7477125" y="4356100"/>
          <p14:tracePt t="60437" x="7458075" y="4356100"/>
          <p14:tracePt t="60445" x="7448550" y="4356100"/>
          <p14:tracePt t="60460" x="7429500" y="4346575"/>
          <p14:tracePt t="60461" x="7400925" y="4346575"/>
          <p14:tracePt t="60477" x="7373938" y="4346575"/>
          <p14:tracePt t="60478" x="7364413" y="4346575"/>
          <p14:tracePt t="60493" x="7335838" y="4346575"/>
          <p14:tracePt t="60495" x="7307263" y="4346575"/>
          <p14:tracePt t="60510" x="7289800" y="4346575"/>
          <p14:tracePt t="60511" x="7261225" y="4346575"/>
          <p14:tracePt t="60526" x="7232650" y="4346575"/>
          <p14:tracePt t="60527" x="7205663" y="4346575"/>
          <p14:tracePt t="60543" x="7167563" y="4346575"/>
          <p14:tracePt t="60544" x="7148513" y="4346575"/>
          <p14:tracePt t="60560" x="7112000" y="4346575"/>
          <p14:tracePt t="60562" x="7083425" y="4346575"/>
          <p14:tracePt t="60565" x="7054850" y="4346575"/>
          <p14:tracePt t="60576" x="7035800" y="4346575"/>
          <p14:tracePt t="60593" x="7016750" y="4346575"/>
          <p14:tracePt t="60596" x="6999288" y="4346575"/>
          <p14:tracePt t="60610" x="6989763" y="4346575"/>
          <p14:tracePt t="60611" x="6961188" y="4346575"/>
          <p14:tracePt t="60613" x="6942138" y="4346575"/>
          <p14:tracePt t="60626" x="6923088" y="4356100"/>
          <p14:tracePt t="60643" x="6896100" y="4356100"/>
          <p14:tracePt t="60644" x="6829425" y="4356100"/>
          <p14:tracePt t="60660" x="6792913" y="4356100"/>
          <p14:tracePt t="60662" x="6773863" y="4356100"/>
          <p14:tracePt t="60676" x="6735763" y="4356100"/>
          <p14:tracePt t="60677" x="6708775" y="4356100"/>
          <p14:tracePt t="60693" x="6680200" y="4356100"/>
          <p14:tracePt t="60694" x="6670675" y="4356100"/>
          <p14:tracePt t="60710" x="6642100" y="4356100"/>
          <p14:tracePt t="60711" x="6624638" y="4356100"/>
          <p14:tracePt t="60726" x="6615113" y="4356100"/>
          <p14:tracePt t="60727" x="6596063" y="4356100"/>
          <p14:tracePt t="60743" x="6577013" y="4356100"/>
          <p14:tracePt t="60745" x="6567488" y="4356100"/>
          <p14:tracePt t="60759" x="6548438" y="4356100"/>
          <p14:tracePt t="60760" x="6538913" y="4356100"/>
          <p14:tracePt t="60776" x="6521450" y="4356100"/>
          <p14:tracePt t="60828" x="6511925" y="4356100"/>
          <p14:tracePt t="60836" x="6502400" y="4365625"/>
          <p14:tracePt t="60852" x="6492875" y="4365625"/>
          <p14:tracePt t="60860" x="6483350" y="4365625"/>
          <p14:tracePt t="60876" x="6473825" y="4365625"/>
          <p14:tracePt t="60957" x="6483350" y="4365625"/>
          <p14:tracePt t="60965" x="6511925" y="4365625"/>
          <p14:tracePt t="60976" x="6530975" y="4365625"/>
          <p14:tracePt t="60993" x="6557963" y="4365625"/>
          <p14:tracePt t="60994" x="6596063" y="4365625"/>
          <p14:tracePt t="61009" x="6634163" y="4365625"/>
          <p14:tracePt t="61010" x="6651625" y="4365625"/>
          <p14:tracePt t="61013" x="6689725" y="4365625"/>
          <p14:tracePt t="61026" x="6718300" y="4365625"/>
          <p14:tracePt t="61042" x="6754813" y="4365625"/>
          <p14:tracePt t="61044" x="6811963" y="4365625"/>
          <p14:tracePt t="61059" x="6848475" y="4365625"/>
          <p14:tracePt t="61061" x="6886575" y="4365625"/>
          <p14:tracePt t="61076" x="6923088" y="4356100"/>
          <p14:tracePt t="61077" x="6961188" y="4356100"/>
          <p14:tracePt t="61092" x="6999288" y="4356100"/>
          <p14:tracePt t="61094" x="7035800" y="4356100"/>
          <p14:tracePt t="61109" x="7054850" y="4356100"/>
          <p14:tracePt t="61111" x="7083425" y="4356100"/>
          <p14:tracePt t="61125" x="7102475" y="4356100"/>
          <p14:tracePt t="61127" x="7112000" y="4346575"/>
          <p14:tracePt t="61142" x="7129463" y="4346575"/>
          <p14:tracePt t="61144" x="7148513" y="4346575"/>
          <p14:tracePt t="61159" x="7158038" y="4346575"/>
          <p14:tracePt t="61161" x="7177088" y="4346575"/>
          <p14:tracePt t="61176" x="7196138" y="4346575"/>
          <p14:tracePt t="61178" x="7205663" y="4346575"/>
          <p14:tracePt t="61192" x="7223125" y="4346575"/>
          <p14:tracePt t="61194" x="7242175" y="4346575"/>
          <p14:tracePt t="61209" x="7251700" y="4346575"/>
          <p14:tracePt t="61210" x="7270750" y="4346575"/>
          <p14:tracePt t="61225" x="7289800" y="4346575"/>
          <p14:tracePt t="61227" x="7299325" y="4346575"/>
          <p14:tracePt t="61242" x="7316788" y="4346575"/>
          <p14:tracePt t="61243" x="7326313" y="4346575"/>
          <p14:tracePt t="61261" x="7345363" y="4346575"/>
          <p14:tracePt t="61276" x="7354888" y="4346575"/>
          <p14:tracePt t="61276" x="7373938" y="4346575"/>
          <p14:tracePt t="61293" x="7400925" y="4346575"/>
          <p14:tracePt t="61309" x="7410450" y="4346575"/>
          <p14:tracePt t="61325" x="7439025" y="4346575"/>
          <p14:tracePt t="61342" x="7458075" y="4346575"/>
          <p14:tracePt t="61364" x="7467600" y="4346575"/>
          <p14:tracePt t="61421" x="7486650" y="4337050"/>
          <p14:tracePt t="61437" x="7494588" y="4327525"/>
          <p14:tracePt t="61453" x="7494588" y="4318000"/>
          <p14:tracePt t="61604" x="7494588" y="4327525"/>
          <p14:tracePt t="61613" x="7494588" y="4346575"/>
          <p14:tracePt t="61625" x="7494588" y="4356100"/>
          <p14:tracePt t="61629" x="7494588" y="4373563"/>
          <p14:tracePt t="61659" x="7494588" y="4402138"/>
          <p14:tracePt t="61676" x="7494588" y="4411663"/>
          <p14:tracePt t="61677" x="7494588" y="4421188"/>
          <p14:tracePt t="61949" x="7494588" y="4440238"/>
          <p14:tracePt t="61956" x="7504113" y="4459288"/>
          <p14:tracePt t="61965" x="7504113" y="4476750"/>
          <p14:tracePt t="61980" x="7504113" y="4495800"/>
          <p14:tracePt t="61992" x="7504113" y="4505325"/>
          <p14:tracePt t="62008" x="7504113" y="4514850"/>
          <p14:tracePt t="62081" x="7504113" y="4524375"/>
          <p14:tracePt t="62094" x="7504113" y="4533900"/>
          <p14:tracePt t="62101" x="7504113" y="4543425"/>
          <p14:tracePt t="62109" x="7504113" y="4552950"/>
          <p14:tracePt t="62125" x="7513638" y="4560888"/>
          <p14:tracePt t="75716" x="7523163" y="4552950"/>
          <p14:tracePt t="75724" x="7532688" y="4533900"/>
          <p14:tracePt t="75734" x="7532688" y="4505325"/>
          <p14:tracePt t="75749" x="7532688" y="4476750"/>
          <p14:tracePt t="75765" x="7532688" y="4449763"/>
          <p14:tracePt t="75766" x="7532688" y="4440238"/>
          <p14:tracePt t="75782" x="7532688" y="4421188"/>
          <p14:tracePt t="75799" x="7532688" y="4411663"/>
          <p14:tracePt t="75815" x="7532688" y="4402138"/>
          <p14:tracePt t="75816" x="7532688" y="4383088"/>
          <p14:tracePt t="75832" x="7523163" y="4383088"/>
          <p14:tracePt t="75849" x="7523163" y="4365625"/>
          <p14:tracePt t="75850" x="7513638" y="4356100"/>
          <p14:tracePt t="75870" x="7513638" y="4346575"/>
          <p14:tracePt t="75882" x="7513638" y="4337050"/>
          <p14:tracePt t="75885" x="7513638" y="4318000"/>
          <p14:tracePt t="75899" x="7513638" y="4298950"/>
          <p14:tracePt t="75915" x="7513638" y="4279900"/>
          <p14:tracePt t="76300" x="7523163" y="4298950"/>
          <p14:tracePt t="76308" x="7523163" y="4308475"/>
          <p14:tracePt t="76317" x="7523163" y="4327525"/>
          <p14:tracePt t="76332" x="7532688" y="4346575"/>
          <p14:tracePt t="76333" x="7542213" y="4356100"/>
          <p14:tracePt t="76348" x="7551738" y="4373563"/>
          <p14:tracePt t="76351" x="7561263" y="4392613"/>
          <p14:tracePt t="76365" x="7561263" y="4402138"/>
          <p14:tracePt t="76365" x="7570788" y="4421188"/>
          <p14:tracePt t="76381" x="7570788" y="4440238"/>
          <p14:tracePt t="76382" x="7570788" y="4459288"/>
          <p14:tracePt t="76398" x="7580313" y="4467225"/>
          <p14:tracePt t="76399" x="7580313" y="4486275"/>
          <p14:tracePt t="76415" x="7580313" y="4505325"/>
          <p14:tracePt t="76432" x="7580313" y="4524375"/>
          <p14:tracePt t="76448" x="7580313" y="4552950"/>
          <p14:tracePt t="76449" x="7580313" y="4570413"/>
          <p14:tracePt t="76465" x="7580313" y="4589463"/>
          <p14:tracePt t="76481" x="7580313" y="4608513"/>
          <p14:tracePt t="76482" x="7580313" y="4627563"/>
          <p14:tracePt t="76485" x="7580313" y="4637088"/>
          <p14:tracePt t="76498" x="7580313" y="4654550"/>
          <p14:tracePt t="76502" x="7580313" y="4673600"/>
          <p14:tracePt t="76515" x="7580313" y="4683125"/>
          <p14:tracePt t="76531" x="7580313" y="4702175"/>
          <p14:tracePt t="76532" x="7580313" y="4730750"/>
          <p14:tracePt t="76548" x="7580313" y="4740275"/>
          <p14:tracePt t="76565" x="7580313" y="4757738"/>
          <p14:tracePt t="76644" x="7580313" y="4767263"/>
          <p14:tracePt t="76812" x="7580313" y="4757738"/>
          <p14:tracePt t="76820" x="7580313" y="4740275"/>
          <p14:tracePt t="76837" x="7570788" y="4721225"/>
          <p14:tracePt t="76848" x="7570788" y="4702175"/>
          <p14:tracePt t="76865" x="7570788" y="4683125"/>
          <p14:tracePt t="76866" x="7561263" y="4673600"/>
          <p14:tracePt t="76869" x="7561263" y="4654550"/>
          <p14:tracePt t="76881" x="7561263" y="4637088"/>
          <p14:tracePt t="76885" x="7561263" y="4618038"/>
          <p14:tracePt t="76915" x="7551738" y="4618038"/>
          <p14:tracePt t="76931" x="7542213" y="4608513"/>
          <p14:tracePt t="76933" x="7532688" y="4598988"/>
          <p14:tracePt t="76949" x="7532688" y="4579938"/>
          <p14:tracePt t="76964" x="7523163" y="4560888"/>
          <p14:tracePt t="76965" x="7513638" y="4543425"/>
          <p14:tracePt t="76981" x="7513638" y="4533900"/>
          <p14:tracePt t="76982" x="7513638" y="4514850"/>
          <p14:tracePt t="76998" x="7513638" y="4486275"/>
          <p14:tracePt t="76999" x="7513638" y="4476750"/>
          <p14:tracePt t="77015" x="7513638" y="4459288"/>
          <p14:tracePt t="77016" x="7513638" y="4440238"/>
          <p14:tracePt t="77032" x="7504113" y="4430713"/>
          <p14:tracePt t="77033" x="7494588" y="4411663"/>
          <p14:tracePt t="77036" x="7486650" y="4392613"/>
          <p14:tracePt t="77047" x="7477125" y="4383088"/>
          <p14:tracePt t="77064" x="7477125" y="4373563"/>
          <p14:tracePt t="77080" x="7467600" y="4346575"/>
          <p14:tracePt t="77097" x="7458075" y="4337050"/>
          <p14:tracePt t="77228" x="7458075" y="4346575"/>
          <p14:tracePt t="77236" x="7458075" y="4373563"/>
          <p14:tracePt t="77250" x="7458075" y="4402138"/>
          <p14:tracePt t="77254" x="7467600" y="4440238"/>
          <p14:tracePt t="77265" x="7467600" y="4495800"/>
          <p14:tracePt t="77281" x="7477125" y="4543425"/>
          <p14:tracePt t="77284" x="7494588" y="4646613"/>
          <p14:tracePt t="77298" x="7504113" y="4683125"/>
          <p14:tracePt t="77302" x="7513638" y="4721225"/>
          <p14:tracePt t="77314" x="7523163" y="4748213"/>
          <p14:tracePt t="77317" x="7523163" y="4767263"/>
          <p14:tracePt t="77331" x="7523163" y="4776788"/>
          <p14:tracePt t="77334" x="7523163" y="4795838"/>
          <p14:tracePt t="77420" x="7523163" y="4805363"/>
          <p14:tracePt t="77444" x="7504113" y="4814888"/>
          <p14:tracePt t="77452" x="7494588" y="4814888"/>
          <p14:tracePt t="77464" x="7477125" y="4814888"/>
          <p14:tracePt t="77481" x="7448550" y="4824413"/>
          <p14:tracePt t="77483" x="7400925" y="4833938"/>
          <p14:tracePt t="77484" x="7345363" y="4851400"/>
          <p14:tracePt t="77498" x="7280275" y="4860925"/>
          <p14:tracePt t="77514" x="7213600" y="4870450"/>
          <p14:tracePt t="77515" x="7158038" y="4879975"/>
          <p14:tracePt t="77517" x="7092950" y="4889500"/>
          <p14:tracePt t="77531" x="7026275" y="4889500"/>
          <p14:tracePt t="77533" x="6961188" y="4889500"/>
          <p14:tracePt t="77547" x="6896100" y="4889500"/>
          <p14:tracePt t="77549" x="6848475" y="4889500"/>
          <p14:tracePt t="77564" x="6811963" y="4889500"/>
          <p14:tracePt t="77565" x="6783388" y="4889500"/>
          <p14:tracePt t="77581" x="6764338" y="4879975"/>
          <p14:tracePt t="77582" x="6745288" y="4870450"/>
          <p14:tracePt t="77597" x="6727825" y="4870450"/>
          <p14:tracePt t="77598" x="6718300" y="4860925"/>
          <p14:tracePt t="77614" x="6708775" y="4851400"/>
          <p14:tracePt t="77631" x="6699250" y="4851400"/>
          <p14:tracePt t="77647" x="6689725" y="4851400"/>
          <p14:tracePt t="77648" x="6680200" y="4851400"/>
          <p14:tracePt t="77740" x="6661150" y="4841875"/>
          <p14:tracePt t="77749" x="6651625" y="4841875"/>
          <p14:tracePt t="77756" x="6651625" y="4833938"/>
          <p14:tracePt t="77765" x="6634163" y="4814888"/>
          <p14:tracePt t="77781" x="6624638" y="4805363"/>
          <p14:tracePt t="77782" x="6624638" y="4795838"/>
          <p14:tracePt t="77797" x="6624638" y="4767263"/>
          <p14:tracePt t="77799" x="6624638" y="4730750"/>
          <p14:tracePt t="77814" x="6624638" y="4683125"/>
          <p14:tracePt t="77815" x="6605588" y="4618038"/>
          <p14:tracePt t="77831" x="6586538" y="4552950"/>
          <p14:tracePt t="77832" x="6577013" y="4495800"/>
          <p14:tracePt t="77847" x="6557963" y="4459288"/>
          <p14:tracePt t="77848" x="6548438" y="4430713"/>
          <p14:tracePt t="77852" x="6538913" y="4411663"/>
          <p14:tracePt t="77864" x="6530975" y="4402138"/>
          <p14:tracePt t="77964" x="6530975" y="4421188"/>
          <p14:tracePt t="77972" x="6530975" y="4449763"/>
          <p14:tracePt t="77981" x="6530975" y="4467225"/>
          <p14:tracePt t="77997" x="6538913" y="4495800"/>
          <p14:tracePt t="77998" x="6538913" y="4524375"/>
          <p14:tracePt t="78014" x="6548438" y="4560888"/>
          <p14:tracePt t="78017" x="6557963" y="4589463"/>
          <p14:tracePt t="78031" x="6557963" y="4608513"/>
          <p14:tracePt t="78033" x="6567488" y="4637088"/>
          <p14:tracePt t="78047" x="6577013" y="4664075"/>
          <p14:tracePt t="78047" x="6577013" y="4683125"/>
          <p14:tracePt t="78064" x="6586538" y="4692650"/>
          <p14:tracePt t="83556" x="6586538" y="4711700"/>
          <p14:tracePt t="84164" x="6596063" y="4711700"/>
          <p14:tracePt t="84172" x="6605588" y="4711700"/>
          <p14:tracePt t="84181" x="6615113" y="4702175"/>
          <p14:tracePt t="84193" x="6624638" y="4683125"/>
          <p14:tracePt t="84197" x="6624638" y="4664075"/>
          <p14:tracePt t="84213" x="6624638" y="4654550"/>
          <p14:tracePt t="84226" x="6624638" y="4618038"/>
          <p14:tracePt t="84230" x="6624638" y="4608513"/>
          <p14:tracePt t="84243" x="6624638" y="4589463"/>
          <p14:tracePt t="84244" x="6624638" y="4570413"/>
          <p14:tracePt t="84276" x="6624638" y="4543425"/>
          <p14:tracePt t="84277" x="6624638" y="4533900"/>
          <p14:tracePt t="84293" x="6624638" y="4524375"/>
          <p14:tracePt t="84309" x="6624638" y="4514850"/>
          <p14:tracePt t="84311" x="6624638" y="4505325"/>
          <p14:tracePt t="84332" x="6624638" y="4476750"/>
          <p14:tracePt t="84348" x="6624638" y="4467225"/>
          <p14:tracePt t="84359" x="6624638" y="4449763"/>
          <p14:tracePt t="84375" x="6615113" y="4440238"/>
          <p14:tracePt t="84376" x="6605588" y="4430713"/>
          <p14:tracePt t="84392" x="6596063" y="4411663"/>
          <p14:tracePt t="84409" x="6596063" y="4402138"/>
          <p14:tracePt t="84460" x="6586538" y="4392613"/>
          <p14:tracePt t="84468" x="6577013" y="4392613"/>
          <p14:tracePt t="84477" x="6567488" y="4383088"/>
          <p14:tracePt t="84492" x="6567488" y="4365625"/>
          <p14:tracePt t="84493" x="6548438" y="4356100"/>
          <p14:tracePt t="84509" x="6538913" y="4356100"/>
          <p14:tracePt t="84510" x="6530975" y="4346575"/>
          <p14:tracePt t="84525" x="6530975" y="4337050"/>
          <p14:tracePt t="84677" x="6502400" y="4337050"/>
          <p14:tracePt t="84852" x="6492875" y="4337050"/>
          <p14:tracePt t="84861" x="6492875" y="4346575"/>
          <p14:tracePt t="84868" x="6492875" y="4365625"/>
          <p14:tracePt t="84877" x="6492875" y="4373563"/>
          <p14:tracePt t="84892" x="6492875" y="4402138"/>
          <p14:tracePt t="84893" x="6492875" y="4421188"/>
          <p14:tracePt t="84909" x="6492875" y="4440238"/>
          <p14:tracePt t="84910" x="6492875" y="4467225"/>
          <p14:tracePt t="84925" x="6502400" y="4495800"/>
          <p14:tracePt t="84927" x="6521450" y="4533900"/>
          <p14:tracePt t="84942" x="6530975" y="4570413"/>
          <p14:tracePt t="84943" x="6557963" y="4608513"/>
          <p14:tracePt t="84959" x="6557963" y="4637088"/>
          <p14:tracePt t="84960" x="6557963" y="4664075"/>
          <p14:tracePt t="84975" x="6567488" y="4692650"/>
          <p14:tracePt t="84977" x="6567488" y="4702175"/>
          <p14:tracePt t="84981" x="6567488" y="4721225"/>
          <p14:tracePt t="85009" x="6567488" y="4730750"/>
          <p14:tracePt t="85052" x="6577013" y="4748213"/>
          <p14:tracePt t="85076" x="6596063" y="4757738"/>
          <p14:tracePt t="85084" x="6615113" y="4767263"/>
          <p14:tracePt t="85093" x="6642100" y="4776788"/>
          <p14:tracePt t="85109" x="6661150" y="4786313"/>
          <p14:tracePt t="85110" x="6689725" y="4786313"/>
          <p14:tracePt t="85125" x="6718300" y="4795838"/>
          <p14:tracePt t="85126" x="6745288" y="4795838"/>
          <p14:tracePt t="85142" x="6764338" y="4795838"/>
          <p14:tracePt t="85145" x="6783388" y="4795838"/>
          <p14:tracePt t="85148" x="6802438" y="4795838"/>
          <p14:tracePt t="85158" x="6811963" y="4795838"/>
          <p14:tracePt t="85175" x="6838950" y="4795838"/>
          <p14:tracePt t="85175" x="6867525" y="4795838"/>
          <p14:tracePt t="85191" x="6896100" y="4795838"/>
          <p14:tracePt t="85193" x="6923088" y="4795838"/>
          <p14:tracePt t="85208" x="6970713" y="4795838"/>
          <p14:tracePt t="85209" x="7035800" y="4795838"/>
          <p14:tracePt t="85225" x="7119938" y="4795838"/>
          <p14:tracePt t="85225" x="7205663" y="4795838"/>
          <p14:tracePt t="85228" x="7280275" y="4795838"/>
          <p14:tracePt t="85241" x="7364413" y="4795838"/>
          <p14:tracePt t="85260" x="7561263" y="4795838"/>
          <p14:tracePt t="85275" x="7597775" y="4795838"/>
          <p14:tracePt t="85275" x="7616825" y="4795838"/>
          <p14:tracePt t="85291" x="7635875" y="4795838"/>
          <p14:tracePt t="85357" x="7645400" y="4795838"/>
          <p14:tracePt t="85372" x="7654925" y="4795838"/>
          <p14:tracePt t="85388" x="7664450" y="4795838"/>
          <p14:tracePt t="85397" x="7673975" y="4795838"/>
          <p14:tracePt t="85444" x="7691438" y="4795838"/>
          <p14:tracePt t="85461" x="7691438" y="4786313"/>
          <p14:tracePt t="85468" x="7683500" y="4767263"/>
          <p14:tracePt t="85476" x="7673975" y="4757738"/>
          <p14:tracePt t="85492" x="7673975" y="4748213"/>
          <p14:tracePt t="85493" x="7664450" y="4730750"/>
          <p14:tracePt t="85508" x="7654925" y="4711700"/>
          <p14:tracePt t="85525" x="7645400" y="4692650"/>
          <p14:tracePt t="85526" x="7635875" y="4673600"/>
          <p14:tracePt t="85541" x="7626350" y="4654550"/>
          <p14:tracePt t="85542" x="7616825" y="4637088"/>
          <p14:tracePt t="85558" x="7607300" y="4608513"/>
          <p14:tracePt t="85559" x="7597775" y="4598988"/>
          <p14:tracePt t="85575" x="7597775" y="4579938"/>
          <p14:tracePt t="85576" x="7580313" y="4560888"/>
          <p14:tracePt t="85592" x="7570788" y="4543425"/>
          <p14:tracePt t="85593" x="7561263" y="4533900"/>
          <p14:tracePt t="85596" x="7551738" y="4514850"/>
          <p14:tracePt t="85608" x="7542213" y="4505325"/>
          <p14:tracePt t="85625" x="7542213" y="4495800"/>
          <p14:tracePt t="85642" x="7532688" y="4495800"/>
          <p14:tracePt t="85642" x="7523163" y="4476750"/>
          <p14:tracePt t="85658" x="7513638" y="4459288"/>
          <p14:tracePt t="85675" x="7504113" y="4449763"/>
          <p14:tracePt t="85676" x="7494588" y="4440238"/>
          <p14:tracePt t="85708" x="7494588" y="4430713"/>
          <p14:tracePt t="85724" x="7494588" y="4411663"/>
          <p14:tracePt t="85845" x="7504113" y="4411663"/>
          <p14:tracePt t="85852" x="7504113" y="4421188"/>
          <p14:tracePt t="85861" x="7504113" y="4440238"/>
          <p14:tracePt t="85876" x="7504113" y="4467225"/>
          <p14:tracePt t="85916" x="7504113" y="4486275"/>
          <p14:tracePt t="85949" x="7513638" y="4486275"/>
          <p14:tracePt t="85956" x="7523163" y="4486275"/>
          <p14:tracePt t="85964" x="7532688" y="4486275"/>
          <p14:tracePt t="85975" x="7551738" y="4486275"/>
          <p14:tracePt t="85991" x="7570788" y="4486275"/>
          <p14:tracePt t="85993" x="7580313" y="4486275"/>
          <p14:tracePt t="85997" x="7597775" y="4476750"/>
          <p14:tracePt t="86008" x="7616825" y="4476750"/>
          <p14:tracePt t="86024" x="7635875" y="4467225"/>
          <p14:tracePt t="86026" x="7654925" y="4467225"/>
          <p14:tracePt t="86041" x="7691438" y="4459288"/>
          <p14:tracePt t="86058" x="7813675" y="4440238"/>
          <p14:tracePt t="86058" x="7897813" y="4421188"/>
          <p14:tracePt t="86061" x="7991475" y="4402138"/>
          <p14:tracePt t="86074" x="8123238" y="4383088"/>
          <p14:tracePt t="86076" x="8255000" y="4365625"/>
          <p14:tracePt t="86091" x="8385175" y="4337050"/>
          <p14:tracePt t="86093" x="8497888" y="4318000"/>
          <p14:tracePt t="86108" x="8629650" y="4289425"/>
          <p14:tracePt t="86110" x="8759825" y="4262438"/>
          <p14:tracePt t="86124" x="8891588" y="4233863"/>
          <p14:tracePt t="86127" x="9021763" y="4214813"/>
          <p14:tracePt t="86142" x="9134475" y="4186238"/>
          <p14:tracePt t="86158" x="9237663" y="4159250"/>
          <p14:tracePt t="86158" x="9415463" y="4121150"/>
          <p14:tracePt t="86174" x="9499600" y="4111625"/>
          <p14:tracePt t="86175" x="9566275" y="4092575"/>
          <p14:tracePt t="86191" x="9669463" y="4065588"/>
          <p14:tracePt t="86192" x="9753600" y="4037013"/>
          <p14:tracePt t="86207" x="9818688" y="4027488"/>
          <p14:tracePt t="86208" x="9883775" y="4008438"/>
          <p14:tracePt t="86225" x="9969500" y="39719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27248B1-349C-4F08-9976-4582167C1C8F}"/>
              </a:ext>
            </a:extLst>
          </p:cNvPr>
          <p:cNvSpPr txBox="1"/>
          <p:nvPr/>
        </p:nvSpPr>
        <p:spPr>
          <a:xfrm>
            <a:off x="2520032" y="7020197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https://www.microscopyu.com/tutorials/reticlecalibration</a:t>
            </a:r>
          </a:p>
        </p:txBody>
      </p:sp>
      <p:pic>
        <p:nvPicPr>
          <p:cNvPr id="3" name="Nahrávání obrazovky 2">
            <a:hlinkClick r:id="" action="ppaction://media"/>
            <a:extLst>
              <a:ext uri="{FF2B5EF4-FFF2-40B4-BE49-F238E27FC236}">
                <a16:creationId xmlns:a16="http://schemas.microsoft.com/office/drawing/2014/main" id="{3690D299-6C43-4CE0-B8D5-1F26141FF3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3638" y="502936"/>
            <a:ext cx="5991050" cy="57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6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831C0CE-B5CF-4F86-8BA9-7C5164FAB6D7}"/>
              </a:ext>
            </a:extLst>
          </p:cNvPr>
          <p:cNvSpPr txBox="1">
            <a:spLocks noChangeArrowheads="1"/>
          </p:cNvSpPr>
          <p:nvPr/>
        </p:nvSpPr>
        <p:spPr>
          <a:xfrm>
            <a:off x="1547425" y="683493"/>
            <a:ext cx="8137525" cy="4860775"/>
          </a:xfrm>
          <a:prstGeom prst="rect">
            <a:avLst/>
          </a:prstGeom>
        </p:spPr>
        <p:txBody>
          <a:bodyPr/>
          <a:lstStyle>
            <a:lvl1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2pPr>
            <a:lvl3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3pPr>
            <a:lvl4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4pPr>
            <a:lvl5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5pPr>
            <a:lvl6pPr marL="4572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6pPr>
            <a:lvl7pPr marL="9144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7pPr>
            <a:lvl8pPr marL="13716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8pPr>
            <a:lvl9pPr marL="18288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4500" kern="0" dirty="0"/>
              <a:t>Úkol č 1.</a:t>
            </a:r>
          </a:p>
          <a:p>
            <a:pPr eaLnBrk="1" hangingPunct="1"/>
            <a:endParaRPr lang="cs-CZ" sz="1800" kern="0" dirty="0"/>
          </a:p>
          <a:p>
            <a:pPr eaLnBrk="1" hangingPunct="1"/>
            <a:r>
              <a:rPr lang="cs-CZ" sz="1800" kern="0" dirty="0"/>
              <a:t>Podle uvedeného vzorce spočítejte mikrometrický koeficient pro objektivy zvětšující 10x a 40x, když víte, že 100 dílků okulárového mikrometru odpovídá 100 dílků objektivového mikrometru u 10x zvětšujícího objektivu a  25 dílků objektivového mikrometru u 40x zvětšujícího objektivu.</a:t>
            </a:r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r>
              <a:rPr lang="cs-CZ" sz="1800" kern="0" dirty="0"/>
              <a:t>Mikrometrický koeficient (10x </a:t>
            </a:r>
            <a:r>
              <a:rPr lang="cs-CZ" sz="1800" kern="0" dirty="0" err="1"/>
              <a:t>zv</a:t>
            </a:r>
            <a:r>
              <a:rPr lang="cs-CZ" sz="1800" kern="0" dirty="0"/>
              <a:t>.) = ?</a:t>
            </a:r>
          </a:p>
          <a:p>
            <a:pPr eaLnBrk="1" hangingPunct="1"/>
            <a:r>
              <a:rPr lang="cs-CZ" sz="1800" kern="0" dirty="0"/>
              <a:t>Mikrometrický koeficient (40x </a:t>
            </a:r>
            <a:r>
              <a:rPr lang="cs-CZ" sz="1800" kern="0" dirty="0" err="1"/>
              <a:t>zv</a:t>
            </a:r>
            <a:r>
              <a:rPr lang="cs-CZ" sz="1800" kern="0" dirty="0"/>
              <a:t>.) = ?</a:t>
            </a:r>
          </a:p>
          <a:p>
            <a:pPr eaLnBrk="1" hangingPunct="1"/>
            <a:r>
              <a:rPr lang="cs-CZ" sz="1800" kern="0" dirty="0"/>
              <a:t> </a:t>
            </a:r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r>
              <a:rPr lang="cs-CZ" sz="4500" kern="0" dirty="0"/>
              <a:t> </a:t>
            </a:r>
            <a:br>
              <a:rPr lang="cs-CZ" sz="4500" kern="0" dirty="0"/>
            </a:br>
            <a:endParaRPr lang="cs-CZ" sz="4500" kern="0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1D654209-4D6E-4422-9DBC-1538A5322B23}"/>
              </a:ext>
            </a:extLst>
          </p:cNvPr>
          <p:cNvGrpSpPr/>
          <p:nvPr/>
        </p:nvGrpSpPr>
        <p:grpSpPr>
          <a:xfrm>
            <a:off x="1619743" y="3100215"/>
            <a:ext cx="7992888" cy="1289945"/>
            <a:chOff x="1511920" y="539477"/>
            <a:chExt cx="7992888" cy="1289945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3E7A4123-CDFB-4CEC-AF8D-61650349B195}"/>
                </a:ext>
              </a:extLst>
            </p:cNvPr>
            <p:cNvSpPr txBox="1"/>
            <p:nvPr/>
          </p:nvSpPr>
          <p:spPr>
            <a:xfrm>
              <a:off x="1583928" y="696267"/>
              <a:ext cx="79208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							Počet dílků objektiv. mikrometru x 10 </a:t>
              </a:r>
            </a:p>
            <a:p>
              <a:r>
                <a:rPr lang="cs-CZ" b="1" dirty="0"/>
                <a:t>Mikrometrický koeficient </a:t>
              </a:r>
              <a:r>
                <a:rPr lang="cs-CZ" dirty="0"/>
                <a:t>= 	</a:t>
              </a:r>
              <a:endParaRPr lang="cs-CZ" strike="sngStrike" dirty="0"/>
            </a:p>
            <a:p>
              <a:r>
                <a:rPr lang="cs-CZ" dirty="0"/>
                <a:t>							Počet dílků okulár. mikrometru</a:t>
              </a:r>
            </a:p>
          </p:txBody>
        </p:sp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C23D1D0B-6EB6-4FF4-9F3F-E504D2E5DD0B}"/>
                </a:ext>
              </a:extLst>
            </p:cNvPr>
            <p:cNvCxnSpPr/>
            <p:nvPr/>
          </p:nvCxnSpPr>
          <p:spPr>
            <a:xfrm>
              <a:off x="4752280" y="1187549"/>
              <a:ext cx="36724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8B1604FA-65F8-4E13-8EBA-8F1D0A192FCF}"/>
                </a:ext>
              </a:extLst>
            </p:cNvPr>
            <p:cNvSpPr/>
            <p:nvPr/>
          </p:nvSpPr>
          <p:spPr>
            <a:xfrm>
              <a:off x="1511920" y="539477"/>
              <a:ext cx="7344816" cy="1289945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F9A0AF47-F838-4F43-B7DE-AFB67F318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2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91"/>
    </mc:Choice>
    <mc:Fallback>
      <p:transition spd="slow" advTm="35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39" x="215900" y="2276475"/>
          <p14:tracePt t="7846" x="365125" y="2406650"/>
          <p14:tracePt t="7860" x="496888" y="2500313"/>
          <p14:tracePt t="7862" x="636588" y="2593975"/>
          <p14:tracePt t="7873" x="749300" y="2679700"/>
          <p14:tracePt t="7890" x="852488" y="2735263"/>
          <p14:tracePt t="7891" x="955675" y="2800350"/>
          <p14:tracePt t="7906" x="1058863" y="2884488"/>
          <p14:tracePt t="7907" x="1133475" y="2968625"/>
          <p14:tracePt t="7923" x="1217613" y="3062288"/>
          <p14:tracePt t="7924" x="1265238" y="3128963"/>
          <p14:tracePt t="7939" x="1284288" y="3184525"/>
          <p14:tracePt t="7940" x="1301750" y="3222625"/>
          <p14:tracePt t="7956" x="1301750" y="3241675"/>
          <p14:tracePt t="7958" x="1301750" y="3259138"/>
          <p14:tracePt t="7990" x="1292225" y="3259138"/>
          <p14:tracePt t="7991" x="1284288" y="3259138"/>
          <p14:tracePt t="8007" x="1274763" y="3259138"/>
          <p14:tracePt t="8023" x="1274763" y="3287713"/>
          <p14:tracePt t="8039" x="1274763" y="3306763"/>
          <p14:tracePt t="8056" x="1284288" y="3316288"/>
          <p14:tracePt t="8102" x="1284288" y="3325813"/>
          <p14:tracePt t="8118" x="1274763" y="3325813"/>
          <p14:tracePt t="8126" x="1274763" y="3335338"/>
          <p14:tracePt t="8143" x="1255713" y="3343275"/>
          <p14:tracePt t="8159" x="1227138" y="3352800"/>
          <p14:tracePt t="8173" x="1217613" y="3352800"/>
          <p14:tracePt t="8173" x="1190625" y="3352800"/>
          <p14:tracePt t="8190" x="1162050" y="3352800"/>
          <p14:tracePt t="8190" x="1123950" y="3343275"/>
          <p14:tracePt t="8206" x="1049338" y="3297238"/>
          <p14:tracePt t="8207" x="946150" y="3213100"/>
          <p14:tracePt t="8223" x="833438" y="3138488"/>
          <p14:tracePt t="8224" x="730250" y="3071813"/>
          <p14:tracePt t="8240" x="627063" y="3006725"/>
          <p14:tracePt t="8240" x="525463" y="2960688"/>
          <p14:tracePt t="8256" x="439738" y="2922588"/>
          <p14:tracePt t="8257" x="336550" y="2884488"/>
          <p14:tracePt t="8273" x="252413" y="2857500"/>
          <p14:tracePt t="8274" x="168275" y="2838450"/>
          <p14:tracePt t="8289" x="93663" y="2809875"/>
          <p14:tracePt t="8290" x="28575" y="2800350"/>
          <p14:tracePt t="23207" x="328613" y="2379663"/>
          <p14:tracePt t="23214" x="712788" y="2295525"/>
          <p14:tracePt t="23228" x="1162050" y="2192338"/>
          <p14:tracePt t="23230" x="1639888" y="2108200"/>
          <p14:tracePt t="23245" x="2173288" y="2032000"/>
          <p14:tracePt t="23247" x="2708275" y="1995488"/>
          <p14:tracePt t="23262" x="3167063" y="1966913"/>
          <p14:tracePt t="23263" x="3625850" y="1947863"/>
          <p14:tracePt t="23278" x="4084638" y="1947863"/>
          <p14:tracePt t="23280" x="4506913" y="1947863"/>
          <p14:tracePt t="23295" x="4872038" y="1947863"/>
          <p14:tracePt t="23296" x="5200650" y="1947863"/>
          <p14:tracePt t="23312" x="5489575" y="1947863"/>
          <p14:tracePt t="23313" x="5753100" y="1947863"/>
          <p14:tracePt t="23328" x="5986463" y="1947863"/>
          <p14:tracePt t="23330" x="6183313" y="1947863"/>
          <p14:tracePt t="23345" x="6351588" y="1938338"/>
          <p14:tracePt t="23346" x="6502400" y="1911350"/>
          <p14:tracePt t="23362" x="6615113" y="1882775"/>
          <p14:tracePt t="23364" x="6699250" y="1863725"/>
          <p14:tracePt t="23381" x="6802438" y="1827213"/>
          <p14:tracePt t="23381" x="6829425" y="1817688"/>
          <p14:tracePt t="23395" x="6858000" y="1808163"/>
          <p14:tracePt t="23412" x="6886575" y="1808163"/>
          <p14:tracePt t="23414" x="6932613" y="1808163"/>
          <p14:tracePt t="23429" x="6961188" y="1808163"/>
          <p14:tracePt t="23430" x="6989763" y="1817688"/>
          <p14:tracePt t="23445" x="7008813" y="1835150"/>
          <p14:tracePt t="23445" x="7026275" y="1854200"/>
          <p14:tracePt t="23462" x="7045325" y="1873250"/>
          <p14:tracePt t="23464" x="7083425" y="1911350"/>
          <p14:tracePt t="23478" x="7119938" y="1966913"/>
          <p14:tracePt t="23495" x="7167563" y="2022475"/>
          <p14:tracePt t="23496" x="7270750" y="2173288"/>
          <p14:tracePt t="23512" x="7299325" y="2238375"/>
          <p14:tracePt t="23513" x="7335838" y="2295525"/>
          <p14:tracePt t="23528" x="7354888" y="2332038"/>
          <p14:tracePt t="23529" x="7373938" y="2360613"/>
          <p14:tracePt t="23582" x="7373938" y="2379663"/>
          <p14:tracePt t="23594" x="7364413" y="2379663"/>
          <p14:tracePt t="23598" x="7345363" y="2379663"/>
          <p14:tracePt t="23612" x="7289800" y="2370138"/>
          <p14:tracePt t="23614" x="7242175" y="2360613"/>
          <p14:tracePt t="23628" x="7186613" y="2351088"/>
          <p14:tracePt t="23630" x="7138988" y="2341563"/>
          <p14:tracePt t="23645" x="7083425" y="2332038"/>
          <p14:tracePt t="23647" x="7016750" y="2312988"/>
          <p14:tracePt t="23662" x="6951663" y="2303463"/>
          <p14:tracePt t="23663" x="6886575" y="2295525"/>
          <p14:tracePt t="23678" x="6811963" y="2286000"/>
          <p14:tracePt t="23679" x="6745288" y="2286000"/>
          <p14:tracePt t="23695" x="6689725" y="2286000"/>
          <p14:tracePt t="23696" x="6615113" y="2276475"/>
          <p14:tracePt t="23711" x="6567488" y="2257425"/>
          <p14:tracePt t="23713" x="6511925" y="2247900"/>
          <p14:tracePt t="23728" x="6464300" y="2238375"/>
          <p14:tracePt t="23729" x="6408738" y="2228850"/>
          <p14:tracePt t="23745" x="6370638" y="2219325"/>
          <p14:tracePt t="23746" x="6334125" y="2219325"/>
          <p14:tracePt t="23761" x="6296025" y="2209800"/>
          <p14:tracePt t="23763" x="6257925" y="2201863"/>
          <p14:tracePt t="23778" x="6240463" y="2192338"/>
          <p14:tracePt t="23779" x="6211888" y="2182813"/>
          <p14:tracePt t="23795" x="6173788" y="2163763"/>
          <p14:tracePt t="23797" x="6137275" y="2154238"/>
          <p14:tracePt t="23797" x="6099175" y="2144713"/>
          <p14:tracePt t="23811" x="6062663" y="2135188"/>
          <p14:tracePt t="23828" x="6005513" y="2125663"/>
          <p14:tracePt t="23829" x="5902325" y="2116138"/>
          <p14:tracePt t="23845" x="5856288" y="2116138"/>
          <p14:tracePt t="23846" x="5808663" y="2116138"/>
          <p14:tracePt t="23861" x="5772150" y="2116138"/>
          <p14:tracePt t="23863" x="5734050" y="2116138"/>
          <p14:tracePt t="23878" x="5705475" y="2125663"/>
          <p14:tracePt t="23879" x="5668963" y="2144713"/>
          <p14:tracePt t="23895" x="5640388" y="2163763"/>
          <p14:tracePt t="23896" x="5621338" y="2182813"/>
          <p14:tracePt t="23911" x="5592763" y="2201863"/>
          <p14:tracePt t="23912" x="5565775" y="2219325"/>
          <p14:tracePt t="23928" x="5537200" y="2238375"/>
          <p14:tracePt t="23929" x="5518150" y="2247900"/>
          <p14:tracePt t="23945" x="5489575" y="2266950"/>
          <p14:tracePt t="23946" x="5472113" y="2286000"/>
          <p14:tracePt t="23961" x="5462588" y="2303463"/>
          <p14:tracePt t="23963" x="5443538" y="2322513"/>
          <p14:tracePt t="23978" x="5424488" y="2351088"/>
          <p14:tracePt t="23995" x="5405438" y="2360613"/>
          <p14:tracePt t="23995" x="5387975" y="2406650"/>
          <p14:tracePt t="24011" x="5378450" y="2425700"/>
          <p14:tracePt t="24012" x="5368925" y="2444750"/>
          <p14:tracePt t="24030" x="5368925" y="2463800"/>
          <p14:tracePt t="24044" x="5378450" y="2473325"/>
          <p14:tracePt t="24045" x="5387975" y="2473325"/>
          <p14:tracePt t="24061" x="5405438" y="2490788"/>
          <p14:tracePt t="24062" x="5434013" y="2500313"/>
          <p14:tracePt t="24078" x="5472113" y="2519363"/>
          <p14:tracePt t="24079" x="5508625" y="2528888"/>
          <p14:tracePt t="24094" x="5565775" y="2538413"/>
          <p14:tracePt t="24095" x="5649913" y="2566988"/>
          <p14:tracePt t="24111" x="5724525" y="2576513"/>
          <p14:tracePt t="24112" x="5827713" y="2586038"/>
          <p14:tracePt t="24128" x="5940425" y="2603500"/>
          <p14:tracePt t="24129" x="6053138" y="2603500"/>
          <p14:tracePt t="24145" x="6164263" y="2603500"/>
          <p14:tracePt t="24146" x="6257925" y="2613025"/>
          <p14:tracePt t="24161" x="6361113" y="2622550"/>
          <p14:tracePt t="24163" x="6437313" y="2622550"/>
          <p14:tracePt t="24178" x="6521450" y="2622550"/>
          <p14:tracePt t="24179" x="6586538" y="2622550"/>
          <p14:tracePt t="24194" x="6670675" y="2632075"/>
          <p14:tracePt t="24196" x="6745288" y="2632075"/>
          <p14:tracePt t="24198" x="6829425" y="2632075"/>
          <p14:tracePt t="24211" x="6896100" y="2632075"/>
          <p14:tracePt t="24228" x="6980238" y="2632075"/>
          <p14:tracePt t="24229" x="7138988" y="2632075"/>
          <p14:tracePt t="24244" x="7232650" y="2632075"/>
          <p14:tracePt t="24246" x="7326313" y="2632075"/>
          <p14:tracePt t="24261" x="7429500" y="2622550"/>
          <p14:tracePt t="24263" x="7523163" y="2622550"/>
          <p14:tracePt t="24278" x="7616825" y="2622550"/>
          <p14:tracePt t="24279" x="7720013" y="2622550"/>
          <p14:tracePt t="24294" x="7813675" y="2622550"/>
          <p14:tracePt t="24296" x="7907338" y="2622550"/>
          <p14:tracePt t="24311" x="8010525" y="2622550"/>
          <p14:tracePt t="24312" x="8075613" y="2613025"/>
          <p14:tracePt t="24328" x="8123238" y="2603500"/>
          <p14:tracePt t="24329" x="8161338" y="2593975"/>
          <p14:tracePt t="24344" x="8197850" y="2586038"/>
          <p14:tracePt t="24346" x="8216900" y="2576513"/>
          <p14:tracePt t="24361" x="8226425" y="2557463"/>
          <p14:tracePt t="24364" x="8235950" y="2538413"/>
          <p14:tracePt t="24378" x="8235950" y="2528888"/>
          <p14:tracePt t="24379" x="8235950" y="2509838"/>
          <p14:tracePt t="24394" x="8235950" y="2490788"/>
          <p14:tracePt t="24395" x="8235950" y="2482850"/>
          <p14:tracePt t="24411" x="8226425" y="2473325"/>
          <p14:tracePt t="24427" x="8226425" y="2463800"/>
          <p14:tracePt t="24429" x="8226425" y="2454275"/>
          <p14:tracePt t="24444" x="8216900" y="2425700"/>
          <p14:tracePt t="24461" x="8216900" y="2416175"/>
          <p14:tracePt t="24462" x="8207375" y="2397125"/>
          <p14:tracePt t="24478" x="8207375" y="2389188"/>
          <p14:tracePt t="24479" x="8197850" y="2379663"/>
          <p14:tracePt t="24494" x="8188325" y="2379663"/>
          <p14:tracePt t="24496" x="8178800" y="2370138"/>
          <p14:tracePt t="24558" x="8178800" y="2360613"/>
          <p14:tracePt t="24582" x="8188325" y="2360613"/>
          <p14:tracePt t="24622" x="8188325" y="2370138"/>
          <p14:tracePt t="24846" x="8188325" y="2389188"/>
          <p14:tracePt t="24854" x="8207375" y="2397125"/>
          <p14:tracePt t="24863" x="8226425" y="2416175"/>
          <p14:tracePt t="24895" x="8235950" y="2425700"/>
          <p14:tracePt t="24902" x="8245475" y="2435225"/>
          <p14:tracePt t="24911" x="8255000" y="2444750"/>
          <p14:tracePt t="24950" x="8262938" y="2454275"/>
          <p14:tracePt t="24966" x="8281988" y="2463800"/>
          <p14:tracePt t="25046" x="8281988" y="2473325"/>
          <p14:tracePt t="25078" x="8272463" y="2473325"/>
          <p14:tracePt t="25118" x="8262938" y="2473325"/>
          <p14:tracePt t="25134" x="8255000" y="2473325"/>
          <p14:tracePt t="25167" x="8235950" y="2473325"/>
          <p14:tracePt t="25190" x="8207375" y="2463800"/>
          <p14:tracePt t="25302" x="8197850" y="2454275"/>
          <p14:tracePt t="25310" x="8197850" y="2444750"/>
          <p14:tracePt t="25318" x="8188325" y="2444750"/>
          <p14:tracePt t="25334" x="8178800" y="2435225"/>
          <p14:tracePt t="25344" x="8178800" y="2425700"/>
          <p14:tracePt t="25361" x="8169275" y="2425700"/>
          <p14:tracePt t="25378" x="8142288" y="2425700"/>
          <p14:tracePt t="25380" x="8123238" y="2416175"/>
          <p14:tracePt t="25381" x="8085138" y="2406650"/>
          <p14:tracePt t="25394" x="8048625" y="2397125"/>
          <p14:tracePt t="25411" x="8010525" y="2389188"/>
          <p14:tracePt t="25412" x="7954963" y="2379663"/>
          <p14:tracePt t="25427" x="7907338" y="2370138"/>
          <p14:tracePt t="25428" x="7832725" y="2360613"/>
          <p14:tracePt t="25432" x="7767638" y="2332038"/>
          <p14:tracePt t="25444" x="7700963" y="2322513"/>
          <p14:tracePt t="25447" x="7616825" y="2286000"/>
          <p14:tracePt t="25461" x="7532688" y="2266950"/>
          <p14:tracePt t="25464" x="7458075" y="2228850"/>
          <p14:tracePt t="25477" x="7392988" y="2201863"/>
          <p14:tracePt t="25480" x="7316788" y="2182813"/>
          <p14:tracePt t="25494" x="7270750" y="2163763"/>
          <p14:tracePt t="25497" x="7223125" y="2144713"/>
          <p14:tracePt t="25511" x="7186613" y="2116138"/>
          <p14:tracePt t="25513" x="7148513" y="2108200"/>
          <p14:tracePt t="25527" x="7119938" y="2098675"/>
          <p14:tracePt t="25530" x="7092950" y="2089150"/>
          <p14:tracePt t="25544" x="7054850" y="2079625"/>
          <p14:tracePt t="25546" x="6999288" y="2070100"/>
          <p14:tracePt t="25561" x="6961188" y="2060575"/>
          <p14:tracePt t="25563" x="6915150" y="2051050"/>
          <p14:tracePt t="25577" x="6858000" y="2041525"/>
          <p14:tracePt t="25580" x="6802438" y="2032000"/>
          <p14:tracePt t="25594" x="6754813" y="2022475"/>
          <p14:tracePt t="25595" x="6689725" y="2014538"/>
          <p14:tracePt t="25617" x="6634163" y="2005013"/>
          <p14:tracePt t="25621" x="6492875" y="1966913"/>
          <p14:tracePt t="25630" x="6454775" y="1957388"/>
          <p14:tracePt t="25643" x="6418263" y="1947863"/>
          <p14:tracePt t="25660" x="6380163" y="1938338"/>
          <p14:tracePt t="25661" x="6343650" y="1928813"/>
          <p14:tracePt t="25661" x="6305550" y="1920875"/>
          <p14:tracePt t="25677" x="6267450" y="1920875"/>
          <p14:tracePt t="25678" x="6221413" y="1901825"/>
          <p14:tracePt t="25693" x="6164263" y="1892300"/>
          <p14:tracePt t="25694" x="6099175" y="1892300"/>
          <p14:tracePt t="25710" x="6024563" y="1892300"/>
          <p14:tracePt t="25711" x="5911850" y="1892300"/>
          <p14:tracePt t="25727" x="5808663" y="1892300"/>
          <p14:tracePt t="25727" x="5695950" y="1882775"/>
          <p14:tracePt t="25743" x="5602288" y="1873250"/>
          <p14:tracePt t="25744" x="5499100" y="1844675"/>
          <p14:tracePt t="25760" x="5405438" y="1835150"/>
          <p14:tracePt t="25761" x="5340350" y="1817688"/>
          <p14:tracePt t="25777" x="5302250" y="1817688"/>
          <p14:tracePt t="25777" x="5275263" y="1817688"/>
          <p14:tracePt t="25793" x="5256213" y="1817688"/>
          <p14:tracePt t="25814" x="5237163" y="1817688"/>
          <p14:tracePt t="25827" x="5218113" y="1827213"/>
          <p14:tracePt t="25843" x="5200650" y="1844675"/>
          <p14:tracePt t="25844" x="5181600" y="1863725"/>
          <p14:tracePt t="25846" x="5153025" y="1892300"/>
          <p14:tracePt t="25860" x="5124450" y="1920875"/>
          <p14:tracePt t="25862" x="5106988" y="1947863"/>
          <p14:tracePt t="25877" x="5087938" y="1985963"/>
          <p14:tracePt t="25878" x="5078413" y="2022475"/>
          <p14:tracePt t="25893" x="5078413" y="2060575"/>
          <p14:tracePt t="25894" x="5078413" y="2079625"/>
          <p14:tracePt t="25910" x="5087938" y="2116138"/>
          <p14:tracePt t="25911" x="5114925" y="2144713"/>
          <p14:tracePt t="25926" x="5162550" y="2182813"/>
          <p14:tracePt t="25928" x="5200650" y="2209800"/>
          <p14:tracePt t="25943" x="5275263" y="2228850"/>
          <p14:tracePt t="25944" x="5340350" y="2257425"/>
          <p14:tracePt t="25960" x="5405438" y="2266950"/>
          <p14:tracePt t="25961" x="5472113" y="2276475"/>
          <p14:tracePt t="25976" x="5537200" y="2286000"/>
          <p14:tracePt t="25978" x="5602288" y="2286000"/>
          <p14:tracePt t="25993" x="5668963" y="2286000"/>
          <p14:tracePt t="26010" x="5734050" y="2286000"/>
          <p14:tracePt t="26010" x="5902325" y="2286000"/>
          <p14:tracePt t="26026" x="5976938" y="2286000"/>
          <p14:tracePt t="26027" x="6070600" y="2286000"/>
          <p14:tracePt t="26044" x="6173788" y="2286000"/>
          <p14:tracePt t="26045" x="6267450" y="2286000"/>
          <p14:tracePt t="26046" x="6361113" y="2286000"/>
          <p14:tracePt t="26060" x="6445250" y="2286000"/>
          <p14:tracePt t="26061" x="6538913" y="2286000"/>
          <p14:tracePt t="26077" x="6624638" y="2286000"/>
          <p14:tracePt t="26078" x="6689725" y="2286000"/>
          <p14:tracePt t="26093" x="6754813" y="2286000"/>
          <p14:tracePt t="26094" x="6821488" y="2286000"/>
          <p14:tracePt t="26111" x="6877050" y="2286000"/>
          <p14:tracePt t="26112" x="6942138" y="2286000"/>
          <p14:tracePt t="26129" x="7119938" y="2286000"/>
          <p14:tracePt t="26144" x="7232650" y="2286000"/>
          <p14:tracePt t="26145" x="7364413" y="2286000"/>
          <p14:tracePt t="26160" x="7486650" y="2286000"/>
          <p14:tracePt t="26162" x="7597775" y="2286000"/>
          <p14:tracePt t="26177" x="7710488" y="2286000"/>
          <p14:tracePt t="26178" x="7813675" y="2286000"/>
          <p14:tracePt t="26193" x="7888288" y="2286000"/>
          <p14:tracePt t="26194" x="7954963" y="2286000"/>
          <p14:tracePt t="26210" x="8001000" y="2286000"/>
          <p14:tracePt t="26211" x="8058150" y="2286000"/>
          <p14:tracePt t="26227" x="8094663" y="2286000"/>
          <p14:tracePt t="26227" x="8113713" y="2286000"/>
          <p14:tracePt t="26230" x="8142288" y="2286000"/>
          <p14:tracePt t="26243" x="8178800" y="2276475"/>
          <p14:tracePt t="26260" x="8207375" y="2266950"/>
          <p14:tracePt t="26260" x="8235950" y="2257425"/>
          <p14:tracePt t="26261" x="8262938" y="2247900"/>
          <p14:tracePt t="26277" x="8262938" y="2238375"/>
          <p14:tracePt t="27718" x="8272463" y="2238375"/>
          <p14:tracePt t="27727" x="8281988" y="2247900"/>
          <p14:tracePt t="27734" x="8291513" y="2266950"/>
          <p14:tracePt t="27743" x="8301038" y="2286000"/>
          <p14:tracePt t="27759" x="8301038" y="2312988"/>
          <p14:tracePt t="27776" x="8301038" y="2322513"/>
          <p14:tracePt t="27777" x="8301038" y="2341563"/>
          <p14:tracePt t="27792" x="8301038" y="2360613"/>
          <p14:tracePt t="27794" x="8310563" y="2370138"/>
          <p14:tracePt t="27814" x="8310563" y="2379663"/>
          <p14:tracePt t="27830" x="8320088" y="2397125"/>
          <p14:tracePt t="27886" x="8329613" y="2406650"/>
          <p14:tracePt t="27894" x="8339138" y="2425700"/>
          <p14:tracePt t="27902" x="8348663" y="2444750"/>
          <p14:tracePt t="27910" x="8348663" y="2454275"/>
          <p14:tracePt t="27926" x="8356600" y="2463800"/>
          <p14:tracePt t="27927" x="8366125" y="2473325"/>
          <p14:tracePt t="27942" x="8375650" y="2482850"/>
          <p14:tracePt t="27943" x="8385175" y="2490788"/>
          <p14:tracePt t="27959" x="8404225" y="2490788"/>
          <p14:tracePt t="27960" x="8423275" y="2490788"/>
          <p14:tracePt t="27978" x="8432800" y="2490788"/>
          <p14:tracePt t="27992" x="8459788" y="2490788"/>
          <p14:tracePt t="27993" x="8478838" y="2490788"/>
          <p14:tracePt t="28009" x="8488363" y="2490788"/>
          <p14:tracePt t="28011" x="8507413" y="2490788"/>
          <p14:tracePt t="28026" x="8526463" y="2490788"/>
          <p14:tracePt t="28027" x="8535988" y="2490788"/>
          <p14:tracePt t="28042" x="8553450" y="2490788"/>
          <p14:tracePt t="28043" x="8572500" y="2500313"/>
          <p14:tracePt t="28046" x="8591550" y="2500313"/>
          <p14:tracePt t="28059" x="8620125" y="2500313"/>
          <p14:tracePt t="28075" x="8647113" y="2509838"/>
          <p14:tracePt t="28078" x="8685213" y="2519363"/>
          <p14:tracePt t="28093" x="8713788" y="2519363"/>
          <p14:tracePt t="28096" x="8750300" y="2528888"/>
          <p14:tracePt t="28109" x="8788400" y="2538413"/>
          <p14:tracePt t="28112" x="8826500" y="2547938"/>
          <p14:tracePt t="28125" x="8863013" y="2547938"/>
          <p14:tracePt t="28128" x="8910638" y="2547938"/>
          <p14:tracePt t="28142" x="8956675" y="2547938"/>
          <p14:tracePt t="28145" x="9004300" y="2547938"/>
          <p14:tracePt t="28159" x="9059863" y="2547938"/>
          <p14:tracePt t="28175" x="9107488" y="2547938"/>
          <p14:tracePt t="28176" x="9182100" y="2557463"/>
          <p14:tracePt t="28192" x="9201150" y="2557463"/>
          <p14:tracePt t="28193" x="9228138" y="2557463"/>
          <p14:tracePt t="28209" x="9247188" y="2557463"/>
          <p14:tracePt t="28246" x="9256713" y="2557463"/>
          <p14:tracePt t="28350" x="9266238" y="2557463"/>
          <p14:tracePt t="28518" x="9275763" y="2557463"/>
          <p14:tracePt t="28534" x="9304338" y="2557463"/>
          <p14:tracePt t="28542" x="9321800" y="2557463"/>
          <p14:tracePt t="28550" x="9350375" y="2566988"/>
          <p14:tracePt t="28559" x="9369425" y="2566988"/>
          <p14:tracePt t="28575" x="9398000" y="2566988"/>
          <p14:tracePt t="28576" x="9424988" y="2576513"/>
          <p14:tracePt t="28592" x="9434513" y="2576513"/>
          <p14:tracePt t="28609" x="9453563" y="2576513"/>
          <p14:tracePt t="28625" x="9463088" y="2586038"/>
          <p14:tracePt t="28654" x="9472613" y="2593975"/>
          <p14:tracePt t="28678" x="9424988" y="2603500"/>
          <p14:tracePt t="28686" x="9378950" y="2613025"/>
          <p14:tracePt t="28694" x="9350375" y="2613025"/>
          <p14:tracePt t="28710" x="9331325" y="2613025"/>
          <p14:tracePt t="28725" x="9321800" y="2613025"/>
          <p14:tracePt t="29094" x="9312275" y="2613025"/>
          <p14:tracePt t="33262" x="9321800" y="2622550"/>
          <p14:tracePt t="33286" x="9350375" y="2632075"/>
          <p14:tracePt t="33294" x="9369425" y="2641600"/>
          <p14:tracePt t="33305" x="9378950" y="2641600"/>
          <p14:tracePt t="33322" x="9398000" y="2651125"/>
          <p14:tracePt t="33324" x="9415463" y="2660650"/>
          <p14:tracePt t="33327" x="9434513" y="2670175"/>
          <p14:tracePt t="33339" x="9453563" y="2679700"/>
          <p14:tracePt t="33342" x="9482138" y="2687638"/>
          <p14:tracePt t="33355" x="9509125" y="2697163"/>
          <p14:tracePt t="33358" x="9547225" y="2706688"/>
          <p14:tracePt t="33372" x="9566275" y="2716213"/>
          <p14:tracePt t="33388" x="9585325" y="2716213"/>
          <p14:tracePt t="33391" x="9602788" y="2716213"/>
          <p14:tracePt t="33405" x="9621838" y="2725738"/>
          <p14:tracePt t="33409" x="9650413" y="2725738"/>
          <p14:tracePt t="33422" x="9669463" y="2725738"/>
          <p14:tracePt t="33425" x="9696450" y="2725738"/>
          <p14:tracePt t="33438" x="9734550" y="2735263"/>
          <p14:tracePt t="33439" x="9772650" y="2735263"/>
          <p14:tracePt t="33456" x="9818688" y="2744788"/>
          <p14:tracePt t="33459" x="9856788" y="2754313"/>
          <p14:tracePt t="33472" x="9912350" y="2763838"/>
          <p14:tracePt t="33475" x="9940925" y="2773363"/>
          <p14:tracePt t="33488" x="9996488" y="2773363"/>
          <p14:tracePt t="33491" x="10044113" y="27733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C571CEB-8C77-4478-BC47-EAA82A42F575}"/>
              </a:ext>
            </a:extLst>
          </p:cNvPr>
          <p:cNvSpPr txBox="1">
            <a:spLocks noChangeArrowheads="1"/>
          </p:cNvSpPr>
          <p:nvPr/>
        </p:nvSpPr>
        <p:spPr>
          <a:xfrm>
            <a:off x="1512181" y="1115542"/>
            <a:ext cx="8137525" cy="1800200"/>
          </a:xfrm>
          <a:prstGeom prst="rect">
            <a:avLst/>
          </a:prstGeom>
        </p:spPr>
        <p:txBody>
          <a:bodyPr/>
          <a:lstStyle>
            <a:lvl1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2pPr>
            <a:lvl3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3pPr>
            <a:lvl4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4pPr>
            <a:lvl5pPr algn="l" defTabSz="1008063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5pPr>
            <a:lvl6pPr marL="4572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6pPr>
            <a:lvl7pPr marL="9144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7pPr>
            <a:lvl8pPr marL="13716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8pPr>
            <a:lvl9pPr marL="1828800" algn="l" defTabSz="1008063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4500" kern="0" dirty="0"/>
              <a:t>Úkol č 2.</a:t>
            </a:r>
          </a:p>
          <a:p>
            <a:pPr eaLnBrk="1" hangingPunct="1"/>
            <a:endParaRPr lang="cs-CZ" sz="1800" kern="0" dirty="0"/>
          </a:p>
          <a:p>
            <a:pPr eaLnBrk="1" hangingPunct="1"/>
            <a:r>
              <a:rPr lang="cs-CZ" sz="1800" kern="0" dirty="0"/>
              <a:t>Zakreslete a popište amébu. Na obr. 1 navíc spočítejte délku celé buňky, na obr. 2 šířku jádra. Na obr. 3 a 4 porovnejte velikost buňky označené šipkou. U každého obrázku je uveden objektiv použitý při snímání preparátu.</a:t>
            </a:r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r>
              <a:rPr lang="cs-CZ" sz="1800" kern="0" dirty="0"/>
              <a:t> </a:t>
            </a:r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endParaRPr lang="cs-CZ" sz="1800" kern="0" dirty="0"/>
          </a:p>
          <a:p>
            <a:pPr eaLnBrk="1" hangingPunct="1"/>
            <a:r>
              <a:rPr lang="cs-CZ" sz="4500" kern="0" dirty="0"/>
              <a:t> </a:t>
            </a:r>
            <a:br>
              <a:rPr lang="cs-CZ" sz="4500" kern="0" dirty="0"/>
            </a:br>
            <a:endParaRPr lang="cs-CZ" sz="4500" kern="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B1704E9-EBF7-4244-88D9-5C971C598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7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16"/>
    </mc:Choice>
    <mc:Fallback>
      <p:transition spd="slow" advTm="43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alíř, hrníček, stůl, jídlo&#10;&#10;Popis byl vytvořen automaticky">
            <a:extLst>
              <a:ext uri="{FF2B5EF4-FFF2-40B4-BE49-F238E27FC236}">
                <a16:creationId xmlns:a16="http://schemas.microsoft.com/office/drawing/2014/main" id="{CF4D38D4-5451-426C-8011-392D36F1CC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88" y="683493"/>
            <a:ext cx="8856737" cy="664255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C70565E-5B10-4B8E-8161-27699D47AD5D}"/>
              </a:ext>
            </a:extLst>
          </p:cNvPr>
          <p:cNvSpPr txBox="1"/>
          <p:nvPr/>
        </p:nvSpPr>
        <p:spPr>
          <a:xfrm>
            <a:off x="1295896" y="1043533"/>
            <a:ext cx="1744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Obr. 1</a:t>
            </a:r>
          </a:p>
          <a:p>
            <a:r>
              <a:rPr lang="cs-CZ" dirty="0">
                <a:solidFill>
                  <a:schemeClr val="bg1"/>
                </a:solidFill>
              </a:rPr>
              <a:t>objektiv 40x </a:t>
            </a:r>
            <a:r>
              <a:rPr lang="cs-CZ" dirty="0" err="1">
                <a:solidFill>
                  <a:schemeClr val="bg1"/>
                </a:solidFill>
              </a:rPr>
              <a:t>zv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1358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jídlo, stůl, vsedě, hrníček&#10;&#10;Popis byl vytvořen automaticky">
            <a:extLst>
              <a:ext uri="{FF2B5EF4-FFF2-40B4-BE49-F238E27FC236}">
                <a16:creationId xmlns:a16="http://schemas.microsoft.com/office/drawing/2014/main" id="{26CBE54F-5D59-49E9-826E-DEF61BABD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14" y="683493"/>
            <a:ext cx="8880211" cy="666015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6661954-054C-454A-A8EB-A5CBE57E5431}"/>
              </a:ext>
            </a:extLst>
          </p:cNvPr>
          <p:cNvSpPr txBox="1"/>
          <p:nvPr/>
        </p:nvSpPr>
        <p:spPr>
          <a:xfrm>
            <a:off x="1295896" y="1043533"/>
            <a:ext cx="1744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Obr. 2</a:t>
            </a:r>
          </a:p>
          <a:p>
            <a:r>
              <a:rPr lang="cs-CZ" dirty="0">
                <a:solidFill>
                  <a:schemeClr val="bg1"/>
                </a:solidFill>
              </a:rPr>
              <a:t>objektiv 40x </a:t>
            </a:r>
            <a:r>
              <a:rPr lang="cs-CZ" dirty="0" err="1">
                <a:solidFill>
                  <a:schemeClr val="bg1"/>
                </a:solidFill>
              </a:rPr>
              <a:t>zv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785819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1788</TotalTime>
  <Words>589</Words>
  <Application>Microsoft Office PowerPoint</Application>
  <PresentationFormat>Vlastní</PresentationFormat>
  <Paragraphs>152</Paragraphs>
  <Slides>13</Slides>
  <Notes>1</Notes>
  <HiddenSlides>0</HiddenSlides>
  <MMClips>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Times New Roman</vt:lpstr>
      <vt:lpstr>Wingdings</vt:lpstr>
      <vt:lpstr>Pixel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Škoda</dc:creator>
  <cp:lastModifiedBy>Jakub Neradil</cp:lastModifiedBy>
  <cp:revision>101</cp:revision>
  <cp:lastPrinted>1601-01-01T00:00:00Z</cp:lastPrinted>
  <dcterms:created xsi:type="dcterms:W3CDTF">2009-07-20T10:14:54Z</dcterms:created>
  <dcterms:modified xsi:type="dcterms:W3CDTF">2020-11-17T13:04:08Z</dcterms:modified>
</cp:coreProperties>
</file>