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5" r:id="rId1"/>
  </p:sldMasterIdLst>
  <p:notesMasterIdLst>
    <p:notesMasterId r:id="rId9"/>
  </p:notesMasterIdLst>
  <p:sldIdLst>
    <p:sldId id="304" r:id="rId2"/>
    <p:sldId id="315" r:id="rId3"/>
    <p:sldId id="316" r:id="rId4"/>
    <p:sldId id="317" r:id="rId5"/>
    <p:sldId id="312" r:id="rId6"/>
    <p:sldId id="318" r:id="rId7"/>
    <p:sldId id="319" r:id="rId8"/>
  </p:sldIdLst>
  <p:sldSz cx="10080625" cy="7559675"/>
  <p:notesSz cx="7559675" cy="106918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Arial Unicode MS" pitchFamily="34" charset="-128"/>
        <a:cs typeface="Arial Unicode MS" pitchFamily="34" charset="-128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Arial Unicode MS" pitchFamily="34" charset="-128"/>
        <a:cs typeface="Arial Unicode MS" pitchFamily="34" charset="-128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Arial Unicode MS" pitchFamily="34" charset="-128"/>
        <a:cs typeface="Arial Unicode MS" pitchFamily="34" charset="-128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Arial Unicode MS" pitchFamily="34" charset="-128"/>
        <a:cs typeface="Arial Unicode MS" pitchFamily="34" charset="-128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Arial Unicode MS" pitchFamily="34" charset="-128"/>
        <a:cs typeface="Arial Unicode MS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B8"/>
    <a:srgbClr val="0D0DFF"/>
    <a:srgbClr val="FF9900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664" autoAdjust="0"/>
  </p:normalViewPr>
  <p:slideViewPr>
    <p:cSldViewPr>
      <p:cViewPr varScale="1">
        <p:scale>
          <a:sx n="71" d="100"/>
          <a:sy n="71" d="100"/>
        </p:scale>
        <p:origin x="715" y="48"/>
      </p:cViewPr>
      <p:guideLst>
        <p:guide orient="horz" pos="2154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latin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F715014-BFFF-4E21-9D56-B594427EC3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4599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080625" cy="7559675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pPr algn="ctr" defTabSz="1008063">
                <a:defRPr/>
              </a:pPr>
              <a:endParaRPr lang="cs-CZ" sz="26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>
                <a:defRPr/>
              </a:pPr>
              <a:endParaRPr lang="cs-CZ" sz="26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6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6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6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100794" tIns="50397" rIns="100794" bIns="50397"/>
              <a:lstStyle/>
              <a:p>
                <a:pPr defTabSz="1008063">
                  <a:defRPr/>
                </a:pPr>
                <a:endParaRPr lang="cs-CZ" sz="2600">
                  <a:latin typeface="Times New Roman" pitchFamily="18" charset="0"/>
                </a:endParaRPr>
              </a:p>
            </p:txBody>
          </p:sp>
        </p:grpSp>
      </p:grpSp>
      <p:pic>
        <p:nvPicPr>
          <p:cNvPr id="18" name="Picture 2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89038" cy="7558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7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276600" y="2016125"/>
            <a:ext cx="6635750" cy="2435225"/>
          </a:xfrm>
        </p:spPr>
        <p:txBody>
          <a:bodyPr/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947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4703763"/>
            <a:ext cx="6635750" cy="1931987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700"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19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504825" y="6888163"/>
            <a:ext cx="2351088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1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7273B-DA37-47C8-BA8B-5DF5AC87103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58C76-A511-4E77-91E7-9514F0C2AD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10438" y="503238"/>
            <a:ext cx="2266950" cy="5964237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4825" y="503238"/>
            <a:ext cx="6653213" cy="5964237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83460-D957-493E-816B-1DA0DBC967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Nadpis a 2 obsahy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503238"/>
            <a:ext cx="9072563" cy="1512887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04825" y="2184400"/>
            <a:ext cx="4459288" cy="206533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116513" y="2184400"/>
            <a:ext cx="4460875" cy="206533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504825" y="4402138"/>
            <a:ext cx="9072563" cy="206533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809A2-B9D4-440A-A73A-4A88437333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6A3CE-716A-40D7-9266-9DCCC48DA1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3CAF0-77FC-4A31-AB70-AB20FB0B52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4825" y="2184400"/>
            <a:ext cx="4459288" cy="4283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6513" y="2184400"/>
            <a:ext cx="4460875" cy="4283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6FC8C-68C0-4442-93EE-B3FD9A3385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2254C-1832-42D8-BDF8-E9EF47BEAA4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3458D-2F57-4AEE-AACC-25AFC2EFF5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37588-D8D0-40E5-82DE-AE9F7FBBC3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4F0DB-21E8-4803-995B-78C538C7AD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D1FC6-A694-4DF7-935E-27D38A9811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44875" y="6888163"/>
            <a:ext cx="31908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ct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24713" y="6888163"/>
            <a:ext cx="23526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 Black" pitchFamily="34" charset="0"/>
              </a:defRPr>
            </a:lvl1pPr>
          </a:lstStyle>
          <a:p>
            <a:pPr>
              <a:defRPr/>
            </a:pPr>
            <a:fld id="{7F8B79CC-D726-4960-A5BE-40D9CEA80E6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10080625" cy="601663"/>
            <a:chOff x="0" y="0"/>
            <a:chExt cx="5760" cy="344"/>
          </a:xfrm>
        </p:grpSpPr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94" tIns="50397" rIns="100794" bIns="50397" anchor="ctr"/>
            <a:lstStyle/>
            <a:p>
              <a:pPr algn="ctr" defTabSz="1008063">
                <a:defRPr/>
              </a:pPr>
              <a:endParaRPr lang="cs-CZ" sz="2600">
                <a:latin typeface="Times New Roman" pitchFamily="18" charset="0"/>
              </a:endParaRPr>
            </a:p>
          </p:txBody>
        </p:sp>
        <p:sp>
          <p:nvSpPr>
            <p:cNvPr id="1843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>
                <a:defRPr/>
              </a:pPr>
              <a:endParaRPr lang="cs-CZ" sz="2600">
                <a:latin typeface="Times New Roman" pitchFamily="18" charset="0"/>
              </a:endParaRPr>
            </a:p>
          </p:txBody>
        </p:sp>
        <p:sp>
          <p:nvSpPr>
            <p:cNvPr id="1843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>
                <a:defRPr/>
              </a:pPr>
              <a:endParaRPr lang="cs-CZ" sz="200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844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>
                <a:defRPr/>
              </a:pPr>
              <a:endParaRPr lang="cs-CZ" sz="200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844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>
                <a:defRPr/>
              </a:pPr>
              <a:endParaRPr lang="cs-CZ" sz="200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844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4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>
                <a:defRPr/>
              </a:pPr>
              <a:endParaRPr lang="cs-CZ" sz="2000">
                <a:solidFill>
                  <a:schemeClr val="hlink"/>
                </a:solidFill>
                <a:latin typeface="Arial" charset="0"/>
              </a:endParaRPr>
            </a:p>
          </p:txBody>
        </p:sp>
        <p:sp>
          <p:nvSpPr>
            <p:cNvPr id="1844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>
                <a:defRPr/>
              </a:pPr>
              <a:endParaRPr lang="cs-CZ" sz="2600">
                <a:latin typeface="Times New Roman" pitchFamily="18" charset="0"/>
              </a:endParaRPr>
            </a:p>
          </p:txBody>
        </p:sp>
        <p:sp>
          <p:nvSpPr>
            <p:cNvPr id="1844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>
                <a:defRPr/>
              </a:pPr>
              <a:endParaRPr lang="cs-CZ" sz="200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844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lIns="100794" tIns="50397" rIns="100794" bIns="50397"/>
            <a:lstStyle/>
            <a:p>
              <a:pPr defTabSz="1008063">
                <a:defRPr/>
              </a:pPr>
              <a:endParaRPr lang="cs-CZ" sz="200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503238"/>
            <a:ext cx="9072563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2184400"/>
            <a:ext cx="9072563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844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4825" y="6884988"/>
            <a:ext cx="23510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0794" tIns="50397" rIns="100794" bIns="50397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pic>
        <p:nvPicPr>
          <p:cNvPr id="1032" name="Picture 1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1189038" cy="7558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2pPr>
      <a:lvl3pPr algn="l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3pPr>
      <a:lvl4pPr algn="l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4pPr>
      <a:lvl5pPr algn="l" defTabSz="10080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5pPr>
      <a:lvl6pPr marL="457200" algn="l" defTabSz="100806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6pPr>
      <a:lvl7pPr marL="914400" algn="l" defTabSz="100806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7pPr>
      <a:lvl8pPr marL="1371600" algn="l" defTabSz="100806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8pPr>
      <a:lvl9pPr marL="1828800" algn="l" defTabSz="1008063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Arial" charset="0"/>
        </a:defRPr>
      </a:lvl9pPr>
    </p:titleStyle>
    <p:bodyStyle>
      <a:lvl1pPr marL="377825" indent="-377825" algn="l" defTabSz="1008063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19150" indent="-315913" algn="l" defTabSz="10080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3100">
          <a:solidFill>
            <a:schemeClr val="tx1"/>
          </a:solidFill>
          <a:latin typeface="+mn-lt"/>
        </a:defRPr>
      </a:lvl2pPr>
      <a:lvl3pPr marL="1260475" indent="-252413" algn="l" defTabSz="1008063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3pPr>
      <a:lvl4pPr marL="1763713" indent="-252413" algn="l" defTabSz="1008063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200">
          <a:solidFill>
            <a:schemeClr val="tx1"/>
          </a:solidFill>
          <a:latin typeface="+mn-lt"/>
        </a:defRPr>
      </a:lvl4pPr>
      <a:lvl5pPr marL="2268538" indent="-252413" algn="l" defTabSz="1008063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5pPr>
      <a:lvl6pPr marL="2725738" indent="-252413" algn="l" defTabSz="1008063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6pPr>
      <a:lvl7pPr marL="3182938" indent="-252413" algn="l" defTabSz="1008063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7pPr>
      <a:lvl8pPr marL="3640138" indent="-252413" algn="l" defTabSz="1008063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8pPr>
      <a:lvl9pPr marL="4097338" indent="-252413" algn="l" defTabSz="1008063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52525" y="466725"/>
            <a:ext cx="1584325" cy="576263"/>
          </a:xfrm>
          <a:solidFill>
            <a:schemeClr val="folHlink"/>
          </a:solidFill>
        </p:spPr>
        <p:txBody>
          <a:bodyPr/>
          <a:lstStyle/>
          <a:p>
            <a:pPr eaLnBrk="1" hangingPunct="1"/>
            <a:r>
              <a:rPr lang="cs-CZ" sz="2800"/>
              <a:t>Úkoly:</a:t>
            </a:r>
            <a:r>
              <a:rPr lang="cs-CZ" sz="4500"/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68425" y="1258888"/>
            <a:ext cx="8567738" cy="6049962"/>
          </a:xfrm>
        </p:spPr>
        <p:txBody>
          <a:bodyPr/>
          <a:lstStyle/>
          <a:p>
            <a:pPr marL="514350" indent="-514350" eaLnBrk="1" hangingPunct="1">
              <a:lnSpc>
                <a:spcPct val="80000"/>
              </a:lnSpc>
              <a:buFont typeface="+mj-lt"/>
              <a:buAutoNum type="arabicParenR"/>
            </a:pPr>
            <a:r>
              <a:rPr lang="cs-CZ" sz="2800" dirty="0"/>
              <a:t>Prohlédnout preparát </a:t>
            </a:r>
            <a:r>
              <a:rPr lang="cs-CZ" sz="2800" dirty="0">
                <a:solidFill>
                  <a:srgbClr val="0D0DFF"/>
                </a:solidFill>
              </a:rPr>
              <a:t>kořenového vlášení cibule</a:t>
            </a:r>
            <a:r>
              <a:rPr lang="cs-CZ" sz="2800" dirty="0"/>
              <a:t> a zakreslit mitotické figury (všechny + interfázi)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sz="28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800" dirty="0"/>
              <a:t>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sz="2800" dirty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800" dirty="0"/>
              <a:t> 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135B0D-4EF4-46F2-807B-BDE162D01F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061" y="2412950"/>
            <a:ext cx="6258139" cy="4680000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46FFD1F-6B34-4C16-894B-657E6F309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B950FAC-8E23-470A-B19B-6CCBC3B27241}"/>
              </a:ext>
            </a:extLst>
          </p:cNvPr>
          <p:cNvSpPr txBox="1"/>
          <p:nvPr/>
        </p:nvSpPr>
        <p:spPr>
          <a:xfrm>
            <a:off x="6269422" y="7164213"/>
            <a:ext cx="2443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Originální zvětšení: 400x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955"/>
    </mc:Choice>
    <mc:Fallback>
      <p:transition spd="slow" advTm="117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7283" x="449263" y="1676400"/>
          <p14:tracePt t="67284" x="609600" y="1760538"/>
          <p14:tracePt t="67298" x="712788" y="1844675"/>
          <p14:tracePt t="67299" x="842963" y="1920875"/>
          <p14:tracePt t="67314" x="1001713" y="2005013"/>
          <p14:tracePt t="67315" x="1133475" y="2070100"/>
          <p14:tracePt t="67331" x="1284288" y="2154238"/>
          <p14:tracePt t="67331" x="1433513" y="2219325"/>
          <p14:tracePt t="67348" x="1611313" y="2312988"/>
          <p14:tracePt t="67348" x="1789113" y="2397125"/>
          <p14:tracePt t="67364" x="2014538" y="2519363"/>
          <p14:tracePt t="67364" x="2230438" y="2641600"/>
          <p14:tracePt t="67381" x="2444750" y="2735263"/>
          <p14:tracePt t="67381" x="2660650" y="2857500"/>
          <p14:tracePt t="67398" x="2819400" y="2941638"/>
          <p14:tracePt t="67398" x="2970213" y="3025775"/>
          <p14:tracePt t="67414" x="3092450" y="3100388"/>
          <p14:tracePt t="67414" x="3195638" y="3184525"/>
          <p14:tracePt t="67431" x="3297238" y="3241675"/>
          <p14:tracePt t="67431" x="3390900" y="3306763"/>
          <p14:tracePt t="67448" x="3476625" y="3381375"/>
          <p14:tracePt t="67448" x="3570288" y="3446463"/>
          <p14:tracePt t="67464" x="3654425" y="3513138"/>
          <p14:tracePt t="67465" x="3757613" y="3578225"/>
          <p14:tracePt t="67481" x="3878263" y="3643313"/>
          <p14:tracePt t="67482" x="3990975" y="3690938"/>
          <p14:tracePt t="67483" x="4103688" y="3746500"/>
          <p14:tracePt t="67498" x="4197350" y="3784600"/>
          <p14:tracePt t="67499" x="4281488" y="3821113"/>
          <p14:tracePt t="67514" x="4338638" y="3840163"/>
          <p14:tracePt t="67515" x="4375150" y="3859213"/>
          <p14:tracePt t="67548" x="4384675" y="3859213"/>
          <p14:tracePt t="67571" x="4394200" y="3859213"/>
          <p14:tracePt t="67581" x="4403725" y="3849688"/>
          <p14:tracePt t="67598" x="4422775" y="3849688"/>
          <p14:tracePt t="67599" x="4449763" y="3849688"/>
          <p14:tracePt t="67615" x="4478338" y="3849688"/>
          <p14:tracePt t="67616" x="4497388" y="3840163"/>
          <p14:tracePt t="67631" x="4497388" y="3830638"/>
          <p14:tracePt t="67632" x="4506913" y="3830638"/>
          <p14:tracePt t="67648" x="4506913" y="3803650"/>
          <p14:tracePt t="67649" x="4506913" y="3756025"/>
          <p14:tracePt t="67652" x="4468813" y="3681413"/>
          <p14:tracePt t="67665" x="4432300" y="3616325"/>
          <p14:tracePt t="67667" x="4403725" y="3540125"/>
          <p14:tracePt t="67681" x="4356100" y="3465513"/>
          <p14:tracePt t="67685" x="4310063" y="3429000"/>
          <p14:tracePt t="67698" x="4262438" y="3390900"/>
          <p14:tracePt t="67701" x="4206875" y="3362325"/>
          <p14:tracePt t="67715" x="4151313" y="3316288"/>
          <p14:tracePt t="67718" x="4065588" y="3268663"/>
          <p14:tracePt t="67732" x="3954463" y="3213100"/>
          <p14:tracePt t="67734" x="3813175" y="3148013"/>
          <p14:tracePt t="67748" x="3673475" y="3090863"/>
          <p14:tracePt t="67750" x="3532188" y="3044825"/>
          <p14:tracePt t="67765" x="3400425" y="2997200"/>
          <p14:tracePt t="67767" x="3289300" y="2978150"/>
          <p14:tracePt t="67781" x="3176588" y="2941638"/>
          <p14:tracePt t="67784" x="3063875" y="2894013"/>
          <p14:tracePt t="67798" x="2941638" y="2857500"/>
          <p14:tracePt t="67800" x="2828925" y="2819400"/>
          <p14:tracePt t="67815" x="2708275" y="2781300"/>
          <p14:tracePt t="67817" x="2624138" y="2744788"/>
          <p14:tracePt t="67831" x="2566988" y="2725738"/>
          <p14:tracePt t="67834" x="2547938" y="2716213"/>
          <p14:tracePt t="67848" x="2520950" y="2706688"/>
          <p14:tracePt t="67868" x="2511425" y="2706688"/>
          <p14:tracePt t="67881" x="2501900" y="2706688"/>
          <p14:tracePt t="67898" x="2501900" y="2735263"/>
          <p14:tracePt t="67899" x="2492375" y="2744788"/>
          <p14:tracePt t="67915" x="2482850" y="2763838"/>
          <p14:tracePt t="67915" x="2473325" y="2790825"/>
          <p14:tracePt t="67931" x="2463800" y="2819400"/>
          <p14:tracePt t="67932" x="2454275" y="2857500"/>
          <p14:tracePt t="67948" x="2435225" y="2903538"/>
          <p14:tracePt t="67949" x="2408238" y="2960688"/>
          <p14:tracePt t="67965" x="2398713" y="3044825"/>
          <p14:tracePt t="67966" x="2370138" y="3128963"/>
          <p14:tracePt t="67982" x="2360613" y="3222625"/>
          <p14:tracePt t="67982" x="2360613" y="3335338"/>
          <p14:tracePt t="67998" x="2360613" y="3446463"/>
          <p14:tracePt t="67998" x="2351088" y="3559175"/>
          <p14:tracePt t="68014" x="2351088" y="3690938"/>
          <p14:tracePt t="68014" x="2351088" y="3821113"/>
          <p14:tracePt t="68031" x="2351088" y="3943350"/>
          <p14:tracePt t="68031" x="2351088" y="4075113"/>
          <p14:tracePt t="68047" x="2351088" y="4186238"/>
          <p14:tracePt t="68048" x="2351088" y="4308475"/>
          <p14:tracePt t="68064" x="2351088" y="4440238"/>
          <p14:tracePt t="68064" x="2351088" y="4552950"/>
          <p14:tracePt t="68081" x="2351088" y="4683125"/>
          <p14:tracePt t="68081" x="2351088" y="4805363"/>
          <p14:tracePt t="68083" x="2324100" y="4927600"/>
          <p14:tracePt t="68097" x="2314575" y="5038725"/>
          <p14:tracePt t="68099" x="2286000" y="5151438"/>
          <p14:tracePt t="68114" x="2257425" y="5245100"/>
          <p14:tracePt t="68116" x="2247900" y="5329238"/>
          <p14:tracePt t="68131" x="2239963" y="5413375"/>
          <p14:tracePt t="68132" x="2230438" y="5480050"/>
          <p14:tracePt t="68151" x="2201863" y="5667375"/>
          <p14:tracePt t="68164" x="2192338" y="5761038"/>
          <p14:tracePt t="68181" x="2192338" y="5873750"/>
          <p14:tracePt t="68181" x="2192338" y="6097588"/>
          <p14:tracePt t="68198" x="2192338" y="6210300"/>
          <p14:tracePt t="68198" x="2192338" y="6332538"/>
          <p14:tracePt t="68214" x="2220913" y="6453188"/>
          <p14:tracePt t="68214" x="2257425" y="6584950"/>
          <p14:tracePt t="68231" x="2324100" y="6697663"/>
          <p14:tracePt t="68231" x="2408238" y="6818313"/>
          <p14:tracePt t="68247" x="2482850" y="6921500"/>
          <p14:tracePt t="68248" x="2557463" y="7024688"/>
          <p14:tracePt t="68264" x="2651125" y="7127875"/>
          <p14:tracePt t="68264" x="2744788" y="7240588"/>
          <p14:tracePt t="68280" x="2828925" y="7324725"/>
          <p14:tracePt t="68281" x="2922588" y="7399338"/>
          <p14:tracePt t="68283" x="3006725" y="7466013"/>
          <p14:tracePt t="68297" x="3101975" y="7512050"/>
          <p14:tracePt t="68451" x="3279775" y="7521575"/>
          <p14:tracePt t="68464" x="3260725" y="7502525"/>
          <p14:tracePt t="68481" x="3241675" y="7483475"/>
          <p14:tracePt t="68482" x="3232150" y="7466013"/>
          <p14:tracePt t="68508" x="3232150" y="7437438"/>
          <p14:tracePt t="68516" x="3232150" y="7418388"/>
          <p14:tracePt t="68531" x="3241675" y="7408863"/>
          <p14:tracePt t="68532" x="3251200" y="7389813"/>
          <p14:tracePt t="68547" x="3260725" y="7362825"/>
          <p14:tracePt t="68547" x="3270250" y="7324725"/>
          <p14:tracePt t="68564" x="3270250" y="7296150"/>
          <p14:tracePt t="68580" x="3279775" y="7296150"/>
          <p14:tracePt t="68956" x="3279775" y="7286625"/>
          <p14:tracePt t="68964" x="3279775" y="7278688"/>
          <p14:tracePt t="68981" x="3270250" y="7269163"/>
          <p14:tracePt t="68996" x="3260725" y="7250113"/>
          <p14:tracePt t="69019" x="3260725" y="7240588"/>
          <p14:tracePt t="69036" x="3270250" y="7231063"/>
          <p14:tracePt t="69107" x="3260725" y="7240588"/>
          <p14:tracePt t="69123" x="3260725" y="7250113"/>
          <p14:tracePt t="69148" x="3260725" y="7259638"/>
          <p14:tracePt t="69171" x="3260725" y="7269163"/>
          <p14:tracePt t="69203" x="3260725" y="7278688"/>
          <p14:tracePt t="69243" x="3251200" y="7278688"/>
          <p14:tracePt t="69283" x="3251200" y="7286625"/>
          <p14:tracePt t="70507" x="3270250" y="7286625"/>
          <p14:tracePt t="70515" x="3297238" y="7286625"/>
          <p14:tracePt t="70530" x="3325813" y="7278688"/>
          <p14:tracePt t="70533" x="3354388" y="7278688"/>
          <p14:tracePt t="70546" x="3382963" y="7269163"/>
          <p14:tracePt t="70549" x="3409950" y="7269163"/>
          <p14:tracePt t="70563" x="3438525" y="7269163"/>
          <p14:tracePt t="70565" x="3457575" y="7269163"/>
          <p14:tracePt t="70579" x="3494088" y="7269163"/>
          <p14:tracePt t="70582" x="3513138" y="7278688"/>
          <p14:tracePt t="70596" x="3532188" y="7278688"/>
          <p14:tracePt t="70599" x="3541713" y="7278688"/>
          <p14:tracePt t="70613" x="3560763" y="7286625"/>
          <p14:tracePt t="70615" x="3579813" y="7286625"/>
          <p14:tracePt t="70629" x="3597275" y="7296150"/>
          <p14:tracePt t="70631" x="3616325" y="7296150"/>
          <p14:tracePt t="70646" x="3654425" y="7305675"/>
          <p14:tracePt t="70648" x="3690938" y="7315200"/>
          <p14:tracePt t="70663" x="3738563" y="7315200"/>
          <p14:tracePt t="70665" x="3803650" y="7315200"/>
          <p14:tracePt t="70679" x="3868738" y="7315200"/>
          <p14:tracePt t="70696" x="3925888" y="7315200"/>
          <p14:tracePt t="70697" x="4038600" y="7315200"/>
          <p14:tracePt t="70700" x="4084638" y="7315200"/>
          <p14:tracePt t="70713" x="4132263" y="7315200"/>
          <p14:tracePt t="70717" x="4187825" y="7315200"/>
          <p14:tracePt t="70729" x="4235450" y="7315200"/>
          <p14:tracePt t="70732" x="4271963" y="7315200"/>
          <p14:tracePt t="70746" x="4310063" y="7315200"/>
          <p14:tracePt t="70749" x="4338638" y="7305675"/>
          <p14:tracePt t="70763" x="4356100" y="7305675"/>
          <p14:tracePt t="70765" x="4375150" y="7296150"/>
          <p14:tracePt t="70779" x="4403725" y="7296150"/>
          <p14:tracePt t="70782" x="4413250" y="7296150"/>
          <p14:tracePt t="70798" x="4422775" y="7296150"/>
          <p14:tracePt t="70812" x="4403725" y="7305675"/>
          <p14:tracePt t="70829" x="4375150" y="7315200"/>
          <p14:tracePt t="70831" x="4346575" y="7324725"/>
          <p14:tracePt t="70846" x="4319588" y="7334250"/>
          <p14:tracePt t="70848" x="4310063" y="7343775"/>
          <p14:tracePt t="70879" x="4300538" y="7343775"/>
          <p14:tracePt t="70896" x="4262438" y="7343775"/>
          <p14:tracePt t="70897" x="4244975" y="7343775"/>
          <p14:tracePt t="70963" x="4235450" y="7343775"/>
          <p14:tracePt t="71067" x="4252913" y="7343775"/>
          <p14:tracePt t="71091" x="4281488" y="7343775"/>
          <p14:tracePt t="71107" x="4291013" y="7343775"/>
          <p14:tracePt t="71132" x="4300538" y="7343775"/>
          <p14:tracePt t="71148" x="4310063" y="7343775"/>
          <p14:tracePt t="71155" x="4319588" y="7343775"/>
          <p14:tracePt t="71180" x="4329113" y="7343775"/>
          <p14:tracePt t="71211" x="4338638" y="7343775"/>
          <p14:tracePt t="71260" x="4346575" y="7343775"/>
          <p14:tracePt t="71268" x="4356100" y="7343775"/>
          <p14:tracePt t="71279" x="4375150" y="7343775"/>
          <p14:tracePt t="71295" x="4394200" y="7343775"/>
          <p14:tracePt t="71312" x="4403725" y="7343775"/>
          <p14:tracePt t="72451" x="4413250" y="7343775"/>
          <p14:tracePt t="72459" x="4422775" y="7343775"/>
          <p14:tracePt t="72467" x="4432300" y="7343775"/>
          <p14:tracePt t="72478" x="4459288" y="7343775"/>
          <p14:tracePt t="72495" x="4497388" y="7343775"/>
          <p14:tracePt t="72495" x="4525963" y="7343775"/>
          <p14:tracePt t="72511" x="4543425" y="7343775"/>
          <p14:tracePt t="72512" x="4562475" y="7343775"/>
          <p14:tracePt t="72528" x="4591050" y="7343775"/>
          <p14:tracePt t="72544" x="4619625" y="7343775"/>
          <p14:tracePt t="72545" x="4629150" y="7343775"/>
          <p14:tracePt t="72549" x="4646613" y="7343775"/>
          <p14:tracePt t="72564" x="4656138" y="7343775"/>
          <p14:tracePt t="72580" x="4665663" y="7343775"/>
          <p14:tracePt t="72595" x="4694238" y="7343775"/>
          <p14:tracePt t="72597" x="4703763" y="7343775"/>
          <p14:tracePt t="72615" x="4730750" y="7343775"/>
          <p14:tracePt t="72627" x="4749800" y="7343775"/>
          <p14:tracePt t="72629" x="4759325" y="7343775"/>
          <p14:tracePt t="72644" x="4778375" y="7343775"/>
          <p14:tracePt t="72645" x="4797425" y="7343775"/>
          <p14:tracePt t="72661" x="4806950" y="7343775"/>
          <p14:tracePt t="72677" x="4824413" y="7343775"/>
          <p14:tracePt t="72678" x="4852988" y="7343775"/>
          <p14:tracePt t="72694" x="4881563" y="7343775"/>
          <p14:tracePt t="72698" x="4910138" y="7353300"/>
          <p14:tracePt t="72700" x="4937125" y="7362825"/>
          <p14:tracePt t="72711" x="4956175" y="7362825"/>
          <p14:tracePt t="72727" x="4984750" y="7372350"/>
          <p14:tracePt t="72728" x="5003800" y="7372350"/>
          <p14:tracePt t="72744" x="5011738" y="7372350"/>
          <p14:tracePt t="72761" x="5040313" y="7372350"/>
          <p14:tracePt t="72761" x="5059363" y="7372350"/>
          <p14:tracePt t="72763" x="5068888" y="7372350"/>
          <p14:tracePt t="72777" x="5087938" y="7372350"/>
          <p14:tracePt t="72779" x="5106988" y="7372350"/>
          <p14:tracePt t="72795" x="5124450" y="7372350"/>
          <p14:tracePt t="72797" x="5153025" y="7372350"/>
          <p14:tracePt t="72811" x="5181600" y="7372350"/>
          <p14:tracePt t="72812" x="5208588" y="7372350"/>
          <p14:tracePt t="72827" x="5227638" y="7372350"/>
          <p14:tracePt t="72829" x="5246688" y="7372350"/>
          <p14:tracePt t="72844" x="5265738" y="7372350"/>
          <p14:tracePt t="72845" x="5275263" y="7372350"/>
          <p14:tracePt t="72860" x="5302250" y="7372350"/>
          <p14:tracePt t="72862" x="5321300" y="7372350"/>
          <p14:tracePt t="72877" x="5349875" y="7372350"/>
          <p14:tracePt t="72879" x="5359400" y="7372350"/>
          <p14:tracePt t="72894" x="5378450" y="7372350"/>
          <p14:tracePt t="72895" x="5395913" y="7362825"/>
          <p14:tracePt t="72911" x="5405438" y="7353300"/>
          <p14:tracePt t="72912" x="5424488" y="7353300"/>
          <p14:tracePt t="72927" x="5443538" y="7343775"/>
          <p14:tracePt t="72929" x="5462588" y="7334250"/>
          <p14:tracePt t="72944" x="5472113" y="7334250"/>
          <p14:tracePt t="72964" x="5481638" y="7334250"/>
          <p14:tracePt t="72987" x="5472113" y="7343775"/>
          <p14:tracePt t="72995" x="5472113" y="7353300"/>
          <p14:tracePt t="73010" x="5453063" y="7362825"/>
          <p14:tracePt t="73011" x="5434013" y="7362825"/>
          <p14:tracePt t="73027" x="5424488" y="7362825"/>
          <p14:tracePt t="73044" x="5414963" y="7362825"/>
          <p14:tracePt t="73060" x="5395913" y="7362825"/>
          <p14:tracePt t="73077" x="5395913" y="7353300"/>
          <p14:tracePt t="73094" x="5387975" y="7343775"/>
          <p14:tracePt t="73139" x="5378450" y="7343775"/>
          <p14:tracePt t="73227" x="5387975" y="7343775"/>
          <p14:tracePt t="73251" x="5395913" y="7343775"/>
          <p14:tracePt t="73275" x="5405438" y="7343775"/>
          <p14:tracePt t="73299" x="5414963" y="7343775"/>
          <p14:tracePt t="73307" x="5424488" y="7343775"/>
          <p14:tracePt t="73323" x="5434013" y="7343775"/>
          <p14:tracePt t="73339" x="5443538" y="7343775"/>
          <p14:tracePt t="73355" x="5453063" y="7343775"/>
          <p14:tracePt t="73364" x="5462588" y="7343775"/>
          <p14:tracePt t="73378" x="5472113" y="7343775"/>
          <p14:tracePt t="73700" x="5481638" y="7334250"/>
          <p14:tracePt t="73715" x="5499100" y="7324725"/>
          <p14:tracePt t="73731" x="5508625" y="7315200"/>
          <p14:tracePt t="73739" x="5527675" y="7305675"/>
          <p14:tracePt t="73747" x="5556250" y="7296150"/>
          <p14:tracePt t="73760" x="5575300" y="7286625"/>
          <p14:tracePt t="73777" x="5602288" y="7269163"/>
          <p14:tracePt t="73777" x="5640388" y="7250113"/>
          <p14:tracePt t="73780" x="5678488" y="7212013"/>
          <p14:tracePt t="73793" x="5715000" y="7156450"/>
          <p14:tracePt t="73795" x="5753100" y="7091363"/>
          <p14:tracePt t="73810" x="5772150" y="7005638"/>
          <p14:tracePt t="73812" x="5780088" y="6940550"/>
          <p14:tracePt t="73827" x="5799138" y="6865938"/>
          <p14:tracePt t="73828" x="5808663" y="6818313"/>
          <p14:tracePt t="73843" x="5808663" y="6772275"/>
          <p14:tracePt t="73844" x="5808663" y="6734175"/>
          <p14:tracePt t="73860" x="5808663" y="6707188"/>
          <p14:tracePt t="73861" x="5808663" y="6688138"/>
          <p14:tracePt t="73877" x="5808663" y="6678613"/>
          <p14:tracePt t="73878" x="5808663" y="6659563"/>
          <p14:tracePt t="73910" x="5799138" y="6650038"/>
          <p14:tracePt t="73927" x="5789613" y="6650038"/>
          <p14:tracePt t="73944" x="5780088" y="6659563"/>
          <p14:tracePt t="73944" x="5772150" y="6669088"/>
          <p14:tracePt t="73948" x="5762625" y="6669088"/>
          <p14:tracePt t="73960" x="5762625" y="6678613"/>
          <p14:tracePt t="73977" x="5753100" y="6688138"/>
          <p14:tracePt t="73994" x="5743575" y="6697663"/>
          <p14:tracePt t="74075" x="5734050" y="6678613"/>
          <p14:tracePt t="74083" x="5724525" y="6669088"/>
          <p14:tracePt t="74093" x="5715000" y="6650038"/>
          <p14:tracePt t="74110" x="5715000" y="6623050"/>
          <p14:tracePt t="74111" x="5715000" y="6613525"/>
          <p14:tracePt t="74127" x="5715000" y="6584950"/>
          <p14:tracePt t="74128" x="5715000" y="6556375"/>
          <p14:tracePt t="74146" x="5715000" y="6500813"/>
          <p14:tracePt t="74147" x="5715000" y="6462713"/>
          <p14:tracePt t="74160" x="5715000" y="6426200"/>
          <p14:tracePt t="74177" x="5715000" y="6378575"/>
          <p14:tracePt t="74178" x="5715000" y="6332538"/>
          <p14:tracePt t="74180" x="5715000" y="6265863"/>
          <p14:tracePt t="74193" x="5724525" y="6210300"/>
          <p14:tracePt t="74195" x="5734050" y="6145213"/>
          <p14:tracePt t="74210" x="5743575" y="6078538"/>
          <p14:tracePt t="74212" x="5743575" y="6013450"/>
          <p14:tracePt t="74227" x="5743575" y="5929313"/>
          <p14:tracePt t="74229" x="5743575" y="5854700"/>
          <p14:tracePt t="74243" x="5743575" y="5788025"/>
          <p14:tracePt t="74245" x="5743575" y="5722938"/>
          <p14:tracePt t="74260" x="5743575" y="5638800"/>
          <p14:tracePt t="74262" x="5743575" y="5573713"/>
          <p14:tracePt t="74277" x="5743575" y="5507038"/>
          <p14:tracePt t="74278" x="5734050" y="5451475"/>
          <p14:tracePt t="74293" x="5724525" y="5405438"/>
          <p14:tracePt t="74295" x="5705475" y="5348288"/>
          <p14:tracePt t="74310" x="5695950" y="5311775"/>
          <p14:tracePt t="74311" x="5686425" y="5264150"/>
          <p14:tracePt t="74326" x="5668963" y="5208588"/>
          <p14:tracePt t="74328" x="5659438" y="5170488"/>
          <p14:tracePt t="74343" x="5649913" y="5114925"/>
          <p14:tracePt t="74345" x="5649913" y="5086350"/>
          <p14:tracePt t="74360" x="5649913" y="5029200"/>
          <p14:tracePt t="74362" x="5659438" y="4992688"/>
          <p14:tracePt t="74377" x="5668963" y="4954588"/>
          <p14:tracePt t="74378" x="5678488" y="4935538"/>
          <p14:tracePt t="74381" x="5686425" y="4899025"/>
          <p14:tracePt t="74393" x="5695950" y="4870450"/>
          <p14:tracePt t="74395" x="5705475" y="4841875"/>
          <p14:tracePt t="74410" x="5715000" y="4824413"/>
          <p14:tracePt t="74412" x="5715000" y="4805363"/>
          <p14:tracePt t="74426" x="5715000" y="4786313"/>
          <p14:tracePt t="74429" x="5715000" y="4767263"/>
          <p14:tracePt t="74443" x="5715000" y="4757738"/>
          <p14:tracePt t="74445" x="5715000" y="4740275"/>
          <p14:tracePt t="74460" x="5715000" y="4721225"/>
          <p14:tracePt t="74462" x="5715000" y="4711700"/>
          <p14:tracePt t="74476" x="5715000" y="4683125"/>
          <p14:tracePt t="74478" x="5715000" y="4664075"/>
          <p14:tracePt t="74555" x="5743575" y="4664075"/>
          <p14:tracePt t="74563" x="5772150" y="4673600"/>
          <p14:tracePt t="74577" x="5799138" y="4692650"/>
          <p14:tracePt t="74580" x="5827713" y="4711700"/>
          <p14:tracePt t="74593" x="5856288" y="4721225"/>
          <p14:tracePt t="74596" x="5883275" y="4730750"/>
          <p14:tracePt t="74610" x="5921375" y="4740275"/>
          <p14:tracePt t="74612" x="5959475" y="4748213"/>
          <p14:tracePt t="74626" x="6015038" y="4757738"/>
          <p14:tracePt t="74629" x="6070600" y="4767263"/>
          <p14:tracePt t="74643" x="6099175" y="4776788"/>
          <p14:tracePt t="74645" x="6137275" y="4776788"/>
          <p14:tracePt t="74660" x="6202363" y="4776788"/>
          <p14:tracePt t="74662" x="6267450" y="4776788"/>
          <p14:tracePt t="74676" x="6361113" y="4795838"/>
          <p14:tracePt t="74679" x="6473825" y="4795838"/>
          <p14:tracePt t="74693" x="6586538" y="4795838"/>
          <p14:tracePt t="74695" x="6699250" y="4805363"/>
          <p14:tracePt t="74709" x="6811963" y="4805363"/>
          <p14:tracePt t="74711" x="6923088" y="4814888"/>
          <p14:tracePt t="74726" x="7035800" y="4841875"/>
          <p14:tracePt t="74729" x="7138988" y="4870450"/>
          <p14:tracePt t="74743" x="7205663" y="4879975"/>
          <p14:tracePt t="74745" x="7270750" y="4889500"/>
          <p14:tracePt t="74759" x="7345363" y="4899025"/>
          <p14:tracePt t="74762" x="7392988" y="4927600"/>
          <p14:tracePt t="74777" x="7419975" y="4935538"/>
          <p14:tracePt t="74779" x="7439025" y="4935538"/>
          <p14:tracePt t="74809" x="7448550" y="4935538"/>
          <p14:tracePt t="74812" x="7448550" y="4927600"/>
          <p14:tracePt t="74843" x="7448550" y="4918075"/>
          <p14:tracePt t="74843" x="7448550" y="4908550"/>
          <p14:tracePt t="74907" x="7448550" y="4918075"/>
          <p14:tracePt t="74915" x="7439025" y="4918075"/>
          <p14:tracePt t="74926" x="7429500" y="4935538"/>
          <p14:tracePt t="74943" x="7419975" y="4954588"/>
          <p14:tracePt t="74943" x="7410450" y="4964113"/>
          <p14:tracePt t="74960" x="7400925" y="4992688"/>
          <p14:tracePt t="74960" x="7392988" y="5021263"/>
          <p14:tracePt t="74963" x="7383463" y="5048250"/>
          <p14:tracePt t="74976" x="7373938" y="5076825"/>
          <p14:tracePt t="74981" x="7364413" y="5095875"/>
          <p14:tracePt t="74993" x="7354888" y="5132388"/>
          <p14:tracePt t="74995" x="7345363" y="5170488"/>
          <p14:tracePt t="75009" x="7335838" y="5208588"/>
          <p14:tracePt t="75012" x="7326313" y="5264150"/>
          <p14:tracePt t="75026" x="7299325" y="5302250"/>
          <p14:tracePt t="75028" x="7280275" y="5357813"/>
          <p14:tracePt t="75043" x="7270750" y="5405438"/>
          <p14:tracePt t="75045" x="7251700" y="5461000"/>
          <p14:tracePt t="75060" x="7242175" y="5516563"/>
          <p14:tracePt t="75062" x="7223125" y="5583238"/>
          <p14:tracePt t="75076" x="7213600" y="5648325"/>
          <p14:tracePt t="75078" x="7205663" y="5732463"/>
          <p14:tracePt t="75093" x="7196138" y="5816600"/>
          <p14:tracePt t="75095" x="7196138" y="5910263"/>
          <p14:tracePt t="75109" x="7196138" y="6003925"/>
          <p14:tracePt t="75111" x="7177088" y="6107113"/>
          <p14:tracePt t="75126" x="7167563" y="6200775"/>
          <p14:tracePt t="75128" x="7158038" y="6284913"/>
          <p14:tracePt t="75146" x="7119938" y="6462713"/>
          <p14:tracePt t="75160" x="7112000" y="6537325"/>
          <p14:tracePt t="75160" x="7102475" y="6604000"/>
          <p14:tracePt t="75164" x="7083425" y="6669088"/>
          <p14:tracePt t="75176" x="7083425" y="6716713"/>
          <p14:tracePt t="75194" x="7083425" y="6753225"/>
          <p14:tracePt t="75196" x="7083425" y="6818313"/>
          <p14:tracePt t="75363" x="7083425" y="6837363"/>
          <p14:tracePt t="75403" x="7073900" y="6846888"/>
          <p14:tracePt t="75452" x="7064375" y="6846888"/>
          <p14:tracePt t="75460" x="7045325" y="6846888"/>
          <p14:tracePt t="75467" x="7035800" y="6846888"/>
          <p14:tracePt t="75477" x="7016750" y="6846888"/>
          <p14:tracePt t="75492" x="6989763" y="6846888"/>
          <p14:tracePt t="75493" x="6980238" y="6856413"/>
          <p14:tracePt t="75509" x="6961188" y="6856413"/>
          <p14:tracePt t="75510" x="6951663" y="6865938"/>
          <p14:tracePt t="75531" x="6942138" y="6875463"/>
          <p14:tracePt t="75548" x="6932613" y="6884988"/>
          <p14:tracePt t="75563" x="6923088" y="6884988"/>
          <p14:tracePt t="75595" x="6915150" y="6884988"/>
          <p14:tracePt t="75603" x="6886575" y="6884988"/>
          <p14:tracePt t="75612" x="6877050" y="6875463"/>
          <p14:tracePt t="75626" x="6848475" y="6865938"/>
          <p14:tracePt t="75627" x="6821488" y="6856413"/>
          <p14:tracePt t="75642" x="6792913" y="6846888"/>
          <p14:tracePt t="75643" x="6754813" y="6837363"/>
          <p14:tracePt t="75659" x="6735763" y="6827838"/>
          <p14:tracePt t="75660" x="6699250" y="6818313"/>
          <p14:tracePt t="75676" x="6642100" y="6810375"/>
          <p14:tracePt t="75677" x="6577013" y="6800850"/>
          <p14:tracePt t="75692" x="6521450" y="6791325"/>
          <p14:tracePt t="75693" x="6454775" y="6781800"/>
          <p14:tracePt t="75709" x="6389688" y="6762750"/>
          <p14:tracePt t="75710" x="6305550" y="6753225"/>
          <p14:tracePt t="75726" x="6240463" y="6743700"/>
          <p14:tracePt t="75726" x="6173788" y="6734175"/>
          <p14:tracePt t="75742" x="6108700" y="6716713"/>
          <p14:tracePt t="75743" x="6034088" y="6707188"/>
          <p14:tracePt t="75759" x="5967413" y="6697663"/>
          <p14:tracePt t="75760" x="5921375" y="6688138"/>
          <p14:tracePt t="75764" x="5865813" y="6678613"/>
          <p14:tracePt t="75776" x="5818188" y="6669088"/>
          <p14:tracePt t="75792" x="5762625" y="6659563"/>
          <p14:tracePt t="75795" x="5678488" y="6659563"/>
          <p14:tracePt t="75809" x="5640388" y="6659563"/>
          <p14:tracePt t="75812" x="5621338" y="6659563"/>
          <p14:tracePt t="75825" x="5611813" y="6659563"/>
          <p14:tracePt t="75828" x="5602288" y="6659563"/>
          <p14:tracePt t="75859" x="5592763" y="6659563"/>
          <p14:tracePt t="75963" x="5592763" y="6650038"/>
          <p14:tracePt t="75971" x="5602288" y="6640513"/>
          <p14:tracePt t="75980" x="5611813" y="6613525"/>
          <p14:tracePt t="75992" x="5621338" y="6565900"/>
          <p14:tracePt t="76009" x="5640388" y="6510338"/>
          <p14:tracePt t="76009" x="5668963" y="6435725"/>
          <p14:tracePt t="76013" x="5678488" y="6342063"/>
          <p14:tracePt t="76026" x="5678488" y="6229350"/>
          <p14:tracePt t="76028" x="5678488" y="6107113"/>
          <p14:tracePt t="76042" x="5678488" y="5957888"/>
          <p14:tracePt t="76045" x="5678488" y="5816600"/>
          <p14:tracePt t="76059" x="5678488" y="5686425"/>
          <p14:tracePt t="76061" x="5678488" y="5573713"/>
          <p14:tracePt t="76076" x="5678488" y="5480050"/>
          <p14:tracePt t="76079" x="5678488" y="5386388"/>
          <p14:tracePt t="76092" x="5678488" y="5302250"/>
          <p14:tracePt t="76094" x="5678488" y="5218113"/>
          <p14:tracePt t="76109" x="5678488" y="5160963"/>
          <p14:tracePt t="76111" x="5668963" y="5105400"/>
          <p14:tracePt t="76125" x="5659438" y="5048250"/>
          <p14:tracePt t="76128" x="5649913" y="5011738"/>
          <p14:tracePt t="76147" x="5630863" y="4927600"/>
          <p14:tracePt t="76159" x="5621338" y="4889500"/>
          <p14:tracePt t="76160" x="5611813" y="4851400"/>
          <p14:tracePt t="76164" x="5602288" y="4824413"/>
          <p14:tracePt t="76176" x="5592763" y="4805363"/>
          <p14:tracePt t="76180" x="5592763" y="4795838"/>
          <p14:tracePt t="76209" x="5592763" y="4767263"/>
          <p14:tracePt t="76210" x="5592763" y="4748213"/>
          <p14:tracePt t="76213" x="5592763" y="4740275"/>
          <p14:tracePt t="76228" x="5592763" y="4711700"/>
          <p14:tracePt t="76242" x="5592763" y="4692650"/>
          <p14:tracePt t="76259" x="5602288" y="4673600"/>
          <p14:tracePt t="76262" x="5611813" y="4664075"/>
          <p14:tracePt t="76299" x="5621338" y="4664075"/>
          <p14:tracePt t="76308" x="5640388" y="4664075"/>
          <p14:tracePt t="76325" x="5678488" y="4673600"/>
          <p14:tracePt t="76326" x="5715000" y="4692650"/>
          <p14:tracePt t="76342" x="5762625" y="4711700"/>
          <p14:tracePt t="76343" x="5827713" y="4740275"/>
          <p14:tracePt t="76358" x="5892800" y="4757738"/>
          <p14:tracePt t="76359" x="5995988" y="4786313"/>
          <p14:tracePt t="76375" x="6127750" y="4814888"/>
          <p14:tracePt t="76376" x="6257925" y="4841875"/>
          <p14:tracePt t="76380" x="6380163" y="4851400"/>
          <p14:tracePt t="76392" x="6511925" y="4851400"/>
          <p14:tracePt t="76396" x="6624638" y="4851400"/>
          <p14:tracePt t="76408" x="6718300" y="4851400"/>
          <p14:tracePt t="76425" x="6821488" y="4851400"/>
          <p14:tracePt t="76427" x="6896100" y="4851400"/>
          <p14:tracePt t="76427" x="6961188" y="4851400"/>
          <p14:tracePt t="76442" x="6999288" y="4851400"/>
          <p14:tracePt t="76443" x="7026275" y="4851400"/>
          <p14:tracePt t="76458" x="7035800" y="4851400"/>
          <p14:tracePt t="76507" x="7054850" y="4851400"/>
          <p14:tracePt t="76515" x="7073900" y="4860925"/>
          <p14:tracePt t="76525" x="7083425" y="4870450"/>
          <p14:tracePt t="76542" x="7102475" y="4879975"/>
          <p14:tracePt t="76611" x="7112000" y="4879975"/>
          <p14:tracePt t="76691" x="7112000" y="4889500"/>
          <p14:tracePt t="76707" x="7112000" y="4899025"/>
          <p14:tracePt t="76715" x="7112000" y="4918075"/>
          <p14:tracePt t="76725" x="7112000" y="4935538"/>
          <p14:tracePt t="76741" x="7112000" y="4964113"/>
          <p14:tracePt t="76742" x="7112000" y="4992688"/>
          <p14:tracePt t="76758" x="7102475" y="5048250"/>
          <p14:tracePt t="76759" x="7102475" y="5114925"/>
          <p14:tracePt t="76775" x="7092950" y="5180013"/>
          <p14:tracePt t="76776" x="7083425" y="5264150"/>
          <p14:tracePt t="76780" x="7064375" y="5357813"/>
          <p14:tracePt t="76792" x="7064375" y="5451475"/>
          <p14:tracePt t="76808" x="7064375" y="5554663"/>
          <p14:tracePt t="76811" x="7045325" y="5741988"/>
          <p14:tracePt t="76825" x="7026275" y="5845175"/>
          <p14:tracePt t="76830" x="7026275" y="5938838"/>
          <p14:tracePt t="76841" x="7016750" y="6042025"/>
          <p14:tracePt t="76844" x="7008813" y="6116638"/>
          <p14:tracePt t="76858" x="6980238" y="6200775"/>
          <p14:tracePt t="76860" x="6970713" y="6284913"/>
          <p14:tracePt t="76875" x="6961188" y="6388100"/>
          <p14:tracePt t="76877" x="6932613" y="6472238"/>
          <p14:tracePt t="76891" x="6923088" y="6546850"/>
          <p14:tracePt t="76893" x="6915150" y="6630988"/>
          <p14:tracePt t="76908" x="6886575" y="6716713"/>
          <p14:tracePt t="76909" x="6877050" y="6781800"/>
          <p14:tracePt t="76924" x="6867525" y="6856413"/>
          <p14:tracePt t="76926" x="6867525" y="6884988"/>
          <p14:tracePt t="76941" x="6867525" y="6921500"/>
          <p14:tracePt t="76943" x="6867525" y="6950075"/>
          <p14:tracePt t="76958" x="6867525" y="6978650"/>
          <p14:tracePt t="76974" x="6867525" y="6997700"/>
          <p14:tracePt t="76975" x="6867525" y="7034213"/>
          <p14:tracePt t="76991" x="6867525" y="7043738"/>
          <p14:tracePt t="76992" x="6867525" y="7062788"/>
          <p14:tracePt t="77008" x="6867525" y="7081838"/>
          <p14:tracePt t="77008" x="6867525" y="7091363"/>
          <p14:tracePt t="77024" x="6867525" y="7099300"/>
          <p14:tracePt t="77107" x="6858000" y="7099300"/>
          <p14:tracePt t="77123" x="6848475" y="7099300"/>
          <p14:tracePt t="77131" x="6848475" y="7091363"/>
          <p14:tracePt t="77145" x="6829425" y="7081838"/>
          <p14:tracePt t="77148" x="6811963" y="7072313"/>
          <p14:tracePt t="77159" x="6773863" y="7062788"/>
          <p14:tracePt t="77175" x="6727825" y="7053263"/>
          <p14:tracePt t="77177" x="6651625" y="7043738"/>
          <p14:tracePt t="77191" x="6586538" y="7015163"/>
          <p14:tracePt t="77194" x="6521450" y="6997700"/>
          <p14:tracePt t="77208" x="6445250" y="6978650"/>
          <p14:tracePt t="77208" x="6361113" y="6950075"/>
          <p14:tracePt t="77211" x="6296025" y="6940550"/>
          <p14:tracePt t="77224" x="6230938" y="6931025"/>
          <p14:tracePt t="77241" x="6164263" y="6911975"/>
          <p14:tracePt t="77243" x="6024563" y="6894513"/>
          <p14:tracePt t="77258" x="5976938" y="6894513"/>
          <p14:tracePt t="77260" x="5940425" y="6894513"/>
          <p14:tracePt t="77274" x="5911850" y="6894513"/>
          <p14:tracePt t="77291" x="5873750" y="6894513"/>
          <p14:tracePt t="77292" x="5808663" y="6894513"/>
          <p14:tracePt t="77308" x="5780088" y="6894513"/>
          <p14:tracePt t="77308" x="5772150" y="6894513"/>
          <p14:tracePt t="77324" x="5753100" y="6894513"/>
          <p14:tracePt t="77325" x="5743575" y="6894513"/>
          <p14:tracePt t="77341" x="5724525" y="6894513"/>
          <p14:tracePt t="77341" x="5705475" y="6894513"/>
          <p14:tracePt t="77358" x="5686425" y="6884988"/>
          <p14:tracePt t="87820" x="5678488" y="6884988"/>
          <p14:tracePt t="87827" x="5678488" y="6875463"/>
          <p14:tracePt t="87859" x="5659438" y="6875463"/>
          <p14:tracePt t="87875" x="5640388" y="6884988"/>
          <p14:tracePt t="87884" x="5621338" y="6884988"/>
          <p14:tracePt t="87891" x="5602288" y="6894513"/>
          <p14:tracePt t="87900" x="5575300" y="6894513"/>
          <p14:tracePt t="87917" x="5556250" y="6894513"/>
          <p14:tracePt t="87917" x="5518150" y="6904038"/>
          <p14:tracePt t="87939" x="5489575" y="6911975"/>
          <p14:tracePt t="87963" x="5481638" y="6921500"/>
          <p14:tracePt t="87995" x="5472113" y="6921500"/>
          <p14:tracePt t="88003" x="5453063" y="6921500"/>
          <p14:tracePt t="88016" x="5434013" y="6931025"/>
          <p14:tracePt t="88033" x="5424488" y="6931025"/>
          <p14:tracePt t="88033" x="5405438" y="6940550"/>
          <p14:tracePt t="88035" x="5387975" y="6940550"/>
          <p14:tracePt t="88049" x="5387975" y="6950075"/>
          <p14:tracePt t="88066" x="5368925" y="6959600"/>
          <p14:tracePt t="88084" x="5340350" y="6959600"/>
          <p14:tracePt t="88086" x="5330825" y="6959600"/>
          <p14:tracePt t="88131" x="5340350" y="6969125"/>
          <p14:tracePt t="88147" x="5349875" y="6969125"/>
          <p14:tracePt t="88155" x="5359400" y="6969125"/>
          <p14:tracePt t="88172" x="5387975" y="6969125"/>
          <p14:tracePt t="88183" x="5395913" y="6969125"/>
          <p14:tracePt t="88200" x="5414963" y="6969125"/>
          <p14:tracePt t="88200" x="5434013" y="6969125"/>
          <p14:tracePt t="88216" x="5443538" y="6969125"/>
          <p14:tracePt t="88217" x="5472113" y="6969125"/>
          <p14:tracePt t="88219" x="5508625" y="6969125"/>
          <p14:tracePt t="88233" x="5556250" y="6959600"/>
          <p14:tracePt t="88249" x="5611813" y="6950075"/>
          <p14:tracePt t="88250" x="5678488" y="6940550"/>
          <p14:tracePt t="88251" x="5743575" y="6931025"/>
          <p14:tracePt t="88266" x="5808663" y="6921500"/>
          <p14:tracePt t="88267" x="5892800" y="6894513"/>
          <p14:tracePt t="88283" x="5976938" y="6856413"/>
          <p14:tracePt t="88284" x="6053138" y="6818313"/>
          <p14:tracePt t="88300" x="6108700" y="6791325"/>
          <p14:tracePt t="88300" x="6164263" y="6753225"/>
          <p14:tracePt t="88317" x="6221413" y="6724650"/>
          <p14:tracePt t="88317" x="6276975" y="6697663"/>
          <p14:tracePt t="88333" x="6324600" y="6678613"/>
          <p14:tracePt t="88333" x="6380163" y="6640513"/>
          <p14:tracePt t="88350" x="6427788" y="6613525"/>
          <p14:tracePt t="88350" x="6464300" y="6584950"/>
          <p14:tracePt t="88366" x="6492875" y="6556375"/>
          <p14:tracePt t="88367" x="6530975" y="6510338"/>
          <p14:tracePt t="88383" x="6548438" y="6472238"/>
          <p14:tracePt t="88383" x="6557963" y="6435725"/>
          <p14:tracePt t="88399" x="6557963" y="6397625"/>
          <p14:tracePt t="88400" x="6567488" y="6359525"/>
          <p14:tracePt t="88416" x="6567488" y="6323013"/>
          <p14:tracePt t="88417" x="6577013" y="6294438"/>
          <p14:tracePt t="88419" x="6596063" y="6265863"/>
          <p14:tracePt t="88433" x="6615113" y="6238875"/>
          <p14:tracePt t="88450" x="6624638" y="6219825"/>
          <p14:tracePt t="88450" x="6670675" y="6181725"/>
          <p14:tracePt t="88466" x="6699250" y="6162675"/>
          <p14:tracePt t="88467" x="6735763" y="6145213"/>
          <p14:tracePt t="88483" x="6773863" y="6116638"/>
          <p14:tracePt t="88483" x="6821488" y="6088063"/>
          <p14:tracePt t="88500" x="6867525" y="6022975"/>
          <p14:tracePt t="88500" x="6915150" y="5967413"/>
          <p14:tracePt t="88516" x="6961188" y="5910263"/>
          <p14:tracePt t="88517" x="6980238" y="5854700"/>
          <p14:tracePt t="88533" x="6999288" y="5807075"/>
          <p14:tracePt t="88533" x="7008813" y="5751513"/>
          <p14:tracePt t="88549" x="7016750" y="5713413"/>
          <p14:tracePt t="88550" x="7026275" y="5686425"/>
          <p14:tracePt t="88566" x="7026275" y="5667375"/>
          <p14:tracePt t="88567" x="7026275" y="5638800"/>
          <p14:tracePt t="88583" x="7026275" y="5619750"/>
          <p14:tracePt t="88583" x="7026275" y="5610225"/>
          <p14:tracePt t="88599" x="7026275" y="5592763"/>
          <p14:tracePt t="88600" x="7026275" y="5564188"/>
          <p14:tracePt t="88616" x="7026275" y="5545138"/>
          <p14:tracePt t="88616" x="7026275" y="5526088"/>
          <p14:tracePt t="88633" x="7016750" y="5489575"/>
          <p14:tracePt t="88633" x="7016750" y="5461000"/>
          <p14:tracePt t="88649" x="7016750" y="5422900"/>
          <p14:tracePt t="88650" x="7016750" y="5386388"/>
          <p14:tracePt t="88652" x="7016750" y="5367338"/>
          <p14:tracePt t="88666" x="7016750" y="5329238"/>
          <p14:tracePt t="88668" x="7016750" y="5292725"/>
          <p14:tracePt t="88683" x="7008813" y="5254625"/>
          <p14:tracePt t="88685" x="6999288" y="5226050"/>
          <p14:tracePt t="88699" x="6989763" y="5199063"/>
          <p14:tracePt t="88701" x="6970713" y="5170488"/>
          <p14:tracePt t="88716" x="6951663" y="5151438"/>
          <p14:tracePt t="88718" x="6923088" y="5132388"/>
          <p14:tracePt t="88733" x="6905625" y="5114925"/>
          <p14:tracePt t="88734" x="6886575" y="5105400"/>
          <p14:tracePt t="88749" x="6848475" y="5086350"/>
          <p14:tracePt t="88766" x="6829425" y="5076825"/>
          <p14:tracePt t="88767" x="6802438" y="5057775"/>
          <p14:tracePt t="88782" x="6764338" y="5048250"/>
          <p14:tracePt t="88785" x="6735763" y="5029200"/>
          <p14:tracePt t="88799" x="6708775" y="5021263"/>
          <p14:tracePt t="88801" x="6680200" y="5002213"/>
          <p14:tracePt t="88816" x="6651625" y="4983163"/>
          <p14:tracePt t="88818" x="6624638" y="4973638"/>
          <p14:tracePt t="88832" x="6605588" y="4973638"/>
          <p14:tracePt t="88834" x="6567488" y="4964113"/>
          <p14:tracePt t="88849" x="6538913" y="4954588"/>
          <p14:tracePt t="88851" x="6464300" y="4945063"/>
          <p14:tracePt t="88866" x="6427788" y="4945063"/>
          <p14:tracePt t="88868" x="6399213" y="4945063"/>
          <p14:tracePt t="88883" x="6370638" y="4945063"/>
          <p14:tracePt t="88884" x="6343650" y="4945063"/>
          <p14:tracePt t="88899" x="6315075" y="4954588"/>
          <p14:tracePt t="88901" x="6276975" y="4964113"/>
          <p14:tracePt t="88916" x="6249988" y="4964113"/>
          <p14:tracePt t="88918" x="6221413" y="4973638"/>
          <p14:tracePt t="88932" x="6173788" y="5002213"/>
          <p14:tracePt t="88934" x="6137275" y="5021263"/>
          <p14:tracePt t="88949" x="6099175" y="5038725"/>
          <p14:tracePt t="88951" x="6070600" y="5067300"/>
          <p14:tracePt t="88966" x="6034088" y="5086350"/>
          <p14:tracePt t="88968" x="6005513" y="5114925"/>
          <p14:tracePt t="88983" x="5976938" y="5132388"/>
          <p14:tracePt t="88984" x="5949950" y="5160963"/>
          <p14:tracePt t="88999" x="5921375" y="5189538"/>
          <p14:tracePt t="89001" x="5892800" y="5218113"/>
          <p14:tracePt t="89016" x="5873750" y="5254625"/>
          <p14:tracePt t="89018" x="5856288" y="5292725"/>
          <p14:tracePt t="89032" x="5837238" y="5319713"/>
          <p14:tracePt t="89033" x="5818188" y="5357813"/>
          <p14:tracePt t="89035" x="5799138" y="5395913"/>
          <p14:tracePt t="89049" x="5780088" y="5432425"/>
          <p14:tracePt t="89051" x="5743575" y="5489575"/>
          <p14:tracePt t="89066" x="5724525" y="5535613"/>
          <p14:tracePt t="89068" x="5715000" y="5583238"/>
          <p14:tracePt t="89082" x="5705475" y="5638800"/>
          <p14:tracePt t="89085" x="5695950" y="5676900"/>
          <p14:tracePt t="89099" x="5695950" y="5722938"/>
          <p14:tracePt t="89101" x="5695950" y="5770563"/>
          <p14:tracePt t="89116" x="5695950" y="5826125"/>
          <p14:tracePt t="89117" x="5695950" y="5873750"/>
          <p14:tracePt t="89132" x="5705475" y="5929313"/>
          <p14:tracePt t="89134" x="5705475" y="5975350"/>
          <p14:tracePt t="89166" x="5705475" y="6078538"/>
          <p14:tracePt t="89166" x="5705475" y="6154738"/>
          <p14:tracePt t="89182" x="5705475" y="6191250"/>
          <p14:tracePt t="89183" x="5705475" y="6238875"/>
          <p14:tracePt t="89199" x="5715000" y="6294438"/>
          <p14:tracePt t="89200" x="5715000" y="6332538"/>
          <p14:tracePt t="89203" x="5715000" y="6378575"/>
          <p14:tracePt t="89215" x="5724525" y="6416675"/>
          <p14:tracePt t="89232" x="5734050" y="6453188"/>
          <p14:tracePt t="89234" x="5743575" y="6491288"/>
          <p14:tracePt t="89249" x="5762625" y="6519863"/>
          <p14:tracePt t="89249" x="5772150" y="6537325"/>
          <p14:tracePt t="89252" x="5789613" y="6575425"/>
          <p14:tracePt t="89266" x="5808663" y="6604000"/>
          <p14:tracePt t="89268" x="5827713" y="6630988"/>
          <p14:tracePt t="89282" x="5846763" y="6659563"/>
          <p14:tracePt t="89284" x="5873750" y="6697663"/>
          <p14:tracePt t="89299" x="5902325" y="6724650"/>
          <p14:tracePt t="89301" x="5930900" y="6753225"/>
          <p14:tracePt t="89315" x="5959475" y="6800850"/>
          <p14:tracePt t="89317" x="5986463" y="6827838"/>
          <p14:tracePt t="89332" x="6015038" y="6856413"/>
          <p14:tracePt t="89332" x="6043613" y="6884988"/>
          <p14:tracePt t="89349" x="6070600" y="6894513"/>
          <p14:tracePt t="89350" x="6099175" y="6911975"/>
          <p14:tracePt t="89365" x="6108700" y="6931025"/>
          <p14:tracePt t="89367" x="6137275" y="6950075"/>
          <p14:tracePt t="89382" x="6156325" y="6959600"/>
          <p14:tracePt t="89384" x="6173788" y="6969125"/>
          <p14:tracePt t="89399" x="6202363" y="6969125"/>
          <p14:tracePt t="89415" x="6211888" y="6969125"/>
          <p14:tracePt t="89417" x="6240463" y="6969125"/>
          <p14:tracePt t="89432" x="6276975" y="6969125"/>
          <p14:tracePt t="89433" x="6315075" y="6969125"/>
          <p14:tracePt t="89449" x="6343650" y="6969125"/>
          <p14:tracePt t="89449" x="6380163" y="6969125"/>
          <p14:tracePt t="89452" x="6418263" y="6969125"/>
          <p14:tracePt t="89465" x="6445250" y="6969125"/>
          <p14:tracePt t="89467" x="6473825" y="6969125"/>
          <p14:tracePt t="89482" x="6483350" y="6969125"/>
          <p14:tracePt t="89484" x="6502400" y="6969125"/>
          <p14:tracePt t="89499" x="6511925" y="6969125"/>
          <p14:tracePt t="89500" x="6530975" y="6969125"/>
          <p14:tracePt t="89515" x="6548438" y="6969125"/>
          <p14:tracePt t="89532" x="6567488" y="6969125"/>
          <p14:tracePt t="89533" x="6586538" y="6969125"/>
          <p14:tracePt t="89549" x="6605588" y="6959600"/>
          <p14:tracePt t="89551" x="6624638" y="6950075"/>
          <p14:tracePt t="89565" x="6634163" y="6940550"/>
          <p14:tracePt t="89567" x="6661150" y="6921500"/>
          <p14:tracePt t="89582" x="6689725" y="6911975"/>
          <p14:tracePt t="89584" x="6708775" y="6894513"/>
          <p14:tracePt t="89599" x="6735763" y="6884988"/>
          <p14:tracePt t="89600" x="6754813" y="6865938"/>
          <p14:tracePt t="89615" x="6764338" y="6856413"/>
          <p14:tracePt t="89632" x="6783388" y="6837363"/>
          <p14:tracePt t="89632" x="6811963" y="6810375"/>
          <p14:tracePt t="89635" x="6821488" y="6781800"/>
          <p14:tracePt t="89649" x="6829425" y="6743700"/>
          <p14:tracePt t="89651" x="6838950" y="6707188"/>
          <p14:tracePt t="89665" x="6838950" y="6640513"/>
          <p14:tracePt t="89667" x="6838950" y="6556375"/>
          <p14:tracePt t="89682" x="6838950" y="6462713"/>
          <p14:tracePt t="89684" x="6838950" y="6369050"/>
          <p14:tracePt t="89699" x="6838950" y="6275388"/>
          <p14:tracePt t="89701" x="6838950" y="6210300"/>
          <p14:tracePt t="89715" x="6848475" y="6154738"/>
          <p14:tracePt t="89717" x="6858000" y="6126163"/>
          <p14:tracePt t="89732" x="6858000" y="6116638"/>
          <p14:tracePt t="89803" x="6867525" y="6107113"/>
          <p14:tracePt t="89891" x="6858000" y="6107113"/>
          <p14:tracePt t="89899" x="6848475" y="6116638"/>
          <p14:tracePt t="89907" x="6821488" y="6126163"/>
          <p14:tracePt t="89947" x="6792913" y="6126163"/>
          <p14:tracePt t="89963" x="6773863" y="6126163"/>
          <p14:tracePt t="90035" x="6754813" y="6126163"/>
          <p14:tracePt t="90051" x="6718300" y="6107113"/>
          <p14:tracePt t="90059" x="6680200" y="6078538"/>
          <p14:tracePt t="90068" x="6605588" y="6032500"/>
          <p14:tracePt t="90082" x="6530975" y="5984875"/>
          <p14:tracePt t="90083" x="6473825" y="5929313"/>
          <p14:tracePt t="90099" x="6418263" y="5873750"/>
          <p14:tracePt t="90099" x="6351588" y="5797550"/>
          <p14:tracePt t="90116" x="6286500" y="5703888"/>
          <p14:tracePt t="90117" x="6240463" y="5619750"/>
          <p14:tracePt t="90132" x="6192838" y="5516563"/>
          <p14:tracePt t="90133" x="6156325" y="5432425"/>
          <p14:tracePt t="90149" x="6118225" y="5348288"/>
          <p14:tracePt t="90150" x="6080125" y="5264150"/>
          <p14:tracePt t="90166" x="6043613" y="5180013"/>
          <p14:tracePt t="90167" x="5995988" y="5086350"/>
          <p14:tracePt t="90182" x="5930900" y="4983163"/>
          <p14:tracePt t="90183" x="5865813" y="4879975"/>
          <p14:tracePt t="90187" x="5772150" y="4776788"/>
          <p14:tracePt t="90199" x="5678488" y="4654550"/>
          <p14:tracePt t="90215" x="5575300" y="4552950"/>
          <p14:tracePt t="90217" x="5481638" y="4459288"/>
          <p14:tracePt t="90232" x="5395913" y="4383088"/>
          <p14:tracePt t="90233" x="5321300" y="4337050"/>
          <p14:tracePt t="90237" x="5265738" y="4289425"/>
          <p14:tracePt t="90249" x="5208588" y="4262438"/>
          <p14:tracePt t="90251" x="5153025" y="4224338"/>
          <p14:tracePt t="90265" x="5114925" y="4195763"/>
          <p14:tracePt t="90268" x="5068888" y="4149725"/>
          <p14:tracePt t="90282" x="5049838" y="4121150"/>
          <p14:tracePt t="90284" x="5030788" y="4092575"/>
          <p14:tracePt t="90299" x="5011738" y="4056063"/>
          <p14:tracePt t="90301" x="4994275" y="4027488"/>
          <p14:tracePt t="90315" x="4975225" y="4008438"/>
          <p14:tracePt t="90316" x="4956175" y="3962400"/>
          <p14:tracePt t="90332" x="4937125" y="3924300"/>
          <p14:tracePt t="90334" x="4918075" y="3897313"/>
          <p14:tracePt t="90349" x="4900613" y="3859213"/>
          <p14:tracePt t="90351" x="4891088" y="3830638"/>
          <p14:tracePt t="90365" x="4872038" y="3811588"/>
          <p14:tracePt t="90367" x="4852988" y="3784600"/>
          <p14:tracePt t="90382" x="4843463" y="3756025"/>
          <p14:tracePt t="90384" x="4833938" y="3727450"/>
          <p14:tracePt t="90398" x="4806950" y="3709988"/>
          <p14:tracePt t="90400" x="4778375" y="3690938"/>
          <p14:tracePt t="90415" x="4749800" y="3681413"/>
          <p14:tracePt t="90418" x="4722813" y="3671888"/>
          <p14:tracePt t="90432" x="4684713" y="3662363"/>
          <p14:tracePt t="90432" x="4656138" y="3662363"/>
          <p14:tracePt t="90436" x="4637088" y="3662363"/>
          <p14:tracePt t="90448" x="4610100" y="3662363"/>
          <p14:tracePt t="90451" x="4591050" y="3662363"/>
          <p14:tracePt t="90465" x="4562475" y="3671888"/>
          <p14:tracePt t="90467" x="4552950" y="3681413"/>
          <p14:tracePt t="90482" x="4525963" y="3700463"/>
          <p14:tracePt t="90485" x="4497388" y="3709988"/>
          <p14:tracePt t="90498" x="4478338" y="3717925"/>
          <p14:tracePt t="90502" x="4459288" y="3736975"/>
          <p14:tracePt t="90515" x="4440238" y="3746500"/>
          <p14:tracePt t="90518" x="4413250" y="3756025"/>
          <p14:tracePt t="90532" x="4384675" y="3775075"/>
          <p14:tracePt t="90534" x="4346575" y="3811588"/>
          <p14:tracePt t="90548" x="4300538" y="3840163"/>
          <p14:tracePt t="90552" x="4262438" y="3868738"/>
          <p14:tracePt t="90565" x="4216400" y="3905250"/>
          <p14:tracePt t="90567" x="4178300" y="3943350"/>
          <p14:tracePt t="90582" x="4132263" y="3981450"/>
          <p14:tracePt t="90584" x="4094163" y="4017963"/>
          <p14:tracePt t="90598" x="4048125" y="4046538"/>
          <p14:tracePt t="90601" x="4019550" y="4092575"/>
          <p14:tracePt t="90603" x="4000500" y="4130675"/>
          <p14:tracePt t="90615" x="3990975" y="4168775"/>
          <p14:tracePt t="90631" x="3981450" y="4205288"/>
          <p14:tracePt t="90634" x="3981450" y="4243388"/>
          <p14:tracePt t="90635" x="3981450" y="4279900"/>
          <p14:tracePt t="90649" x="3981450" y="4318000"/>
          <p14:tracePt t="90651" x="3981450" y="4365625"/>
          <p14:tracePt t="90665" x="3981450" y="4411663"/>
          <p14:tracePt t="90668" x="3981450" y="4459288"/>
          <p14:tracePt t="90681" x="3981450" y="4514850"/>
          <p14:tracePt t="90685" x="3981450" y="4560888"/>
          <p14:tracePt t="90698" x="3981450" y="4608513"/>
          <p14:tracePt t="90715" x="3981450" y="4664075"/>
          <p14:tracePt t="90716" x="3981450" y="4757738"/>
          <p14:tracePt t="90732" x="3981450" y="4824413"/>
          <p14:tracePt t="90732" x="3981450" y="4889500"/>
          <p14:tracePt t="90748" x="3981450" y="4954588"/>
          <p14:tracePt t="90749" x="3981450" y="5021263"/>
          <p14:tracePt t="90765" x="3990975" y="5095875"/>
          <p14:tracePt t="90766" x="4000500" y="5160963"/>
          <p14:tracePt t="90781" x="4029075" y="5226050"/>
          <p14:tracePt t="90782" x="4048125" y="5283200"/>
          <p14:tracePt t="90798" x="4065588" y="5338763"/>
          <p14:tracePt t="90799" x="4103688" y="5376863"/>
          <p14:tracePt t="90803" x="4132263" y="5422900"/>
          <p14:tracePt t="90815" x="4151313" y="5461000"/>
          <p14:tracePt t="90831" x="4168775" y="5489575"/>
          <p14:tracePt t="90833" x="4187825" y="5516563"/>
          <p14:tracePt t="90835" x="4197350" y="5554663"/>
          <p14:tracePt t="90848" x="4216400" y="5573713"/>
          <p14:tracePt t="90852" x="4235450" y="5610225"/>
          <p14:tracePt t="90865" x="4252913" y="5638800"/>
          <p14:tracePt t="90869" x="4281488" y="5667375"/>
          <p14:tracePt t="90881" x="4310063" y="5694363"/>
          <p14:tracePt t="90884" x="4329113" y="5722938"/>
          <p14:tracePt t="90898" x="4356100" y="5751513"/>
          <p14:tracePt t="90901" x="4375150" y="5770563"/>
          <p14:tracePt t="90915" x="4403725" y="5797550"/>
          <p14:tracePt t="90919" x="4432300" y="5816600"/>
          <p14:tracePt t="90931" x="4459288" y="5835650"/>
          <p14:tracePt t="90934" x="4478338" y="5845175"/>
          <p14:tracePt t="90948" x="4506913" y="5864225"/>
          <p14:tracePt t="90950" x="4516438" y="5864225"/>
          <p14:tracePt t="90965" x="4543425" y="5864225"/>
          <p14:tracePt t="90967" x="4572000" y="5864225"/>
          <p14:tracePt t="90981" x="4610100" y="5864225"/>
          <p14:tracePt t="90983" x="4646613" y="5864225"/>
          <p14:tracePt t="90998" x="4675188" y="5864225"/>
          <p14:tracePt t="90999" x="4713288" y="5864225"/>
          <p14:tracePt t="91015" x="4749800" y="5854700"/>
          <p14:tracePt t="91017" x="4787900" y="5845175"/>
          <p14:tracePt t="91031" x="4824413" y="5835650"/>
          <p14:tracePt t="91034" x="4881563" y="5816600"/>
          <p14:tracePt t="91035" x="4918075" y="5797550"/>
          <p14:tracePt t="91048" x="4965700" y="5770563"/>
          <p14:tracePt t="91051" x="5003800" y="5751513"/>
          <p14:tracePt t="91065" x="5030788" y="5703888"/>
          <p14:tracePt t="91067" x="5068888" y="5667375"/>
          <p14:tracePt t="91082" x="5097463" y="5610225"/>
          <p14:tracePt t="91082" x="5106988" y="5545138"/>
          <p14:tracePt t="91098" x="5124450" y="5470525"/>
          <p14:tracePt t="91099" x="5124450" y="5405438"/>
          <p14:tracePt t="91115" x="5124450" y="5338763"/>
          <p14:tracePt t="91115" x="5114925" y="5264150"/>
          <p14:tracePt t="91132" x="5106988" y="5160963"/>
          <p14:tracePt t="91132" x="5078413" y="5067300"/>
          <p14:tracePt t="91148" x="5059363" y="4964113"/>
          <p14:tracePt t="91149" x="5040313" y="4879975"/>
          <p14:tracePt t="91165" x="5040313" y="4814888"/>
          <p14:tracePt t="91166" x="5040313" y="4767263"/>
          <p14:tracePt t="91182" x="5040313" y="4740275"/>
          <p14:tracePt t="91811" x="5040313" y="4721225"/>
          <p14:tracePt t="91819" x="5068888" y="4721225"/>
          <p14:tracePt t="91831" x="5097463" y="4721225"/>
          <p14:tracePt t="91847" x="5106988" y="4721225"/>
          <p14:tracePt t="91884" x="5078413" y="4721225"/>
          <p14:tracePt t="91891" x="5049838" y="4721225"/>
          <p14:tracePt t="91899" x="5011738" y="4711700"/>
          <p14:tracePt t="91914" x="4965700" y="4692650"/>
          <p14:tracePt t="91931" x="4937125" y="4692650"/>
          <p14:tracePt t="91931" x="4918075" y="4683125"/>
          <p14:tracePt t="91947" x="4910138" y="4683125"/>
          <p14:tracePt t="91948" x="4872038" y="4683125"/>
          <p14:tracePt t="91964" x="4843463" y="4683125"/>
          <p14:tracePt t="91965" x="4833938" y="4683125"/>
          <p14:tracePt t="91981" x="4852988" y="4683125"/>
          <p14:tracePt t="92051" x="4824413" y="4673600"/>
          <p14:tracePt t="92059" x="4797425" y="4627563"/>
          <p14:tracePt t="92068" x="4768850" y="4570413"/>
          <p14:tracePt t="92080" x="4749800" y="4533900"/>
          <p14:tracePt t="92084" x="4713288" y="4476750"/>
          <p14:tracePt t="92097" x="4703763" y="4440238"/>
          <p14:tracePt t="92100" x="4694238" y="4402138"/>
          <p14:tracePt t="92115" x="4675188" y="4356100"/>
          <p14:tracePt t="92116" x="4675188" y="4289425"/>
          <p14:tracePt t="92131" x="4675188" y="4224338"/>
          <p14:tracePt t="92131" x="4656138" y="4140200"/>
          <p14:tracePt t="92148" x="4646613" y="4075113"/>
          <p14:tracePt t="92149" x="4637088" y="4008438"/>
          <p14:tracePt t="92164" x="4629150" y="3933825"/>
          <p14:tracePt t="92165" x="4629150" y="3868738"/>
          <p14:tracePt t="92181" x="4619625" y="3794125"/>
          <p14:tracePt t="92182" x="4600575" y="3709988"/>
          <p14:tracePt t="92197" x="4581525" y="3624263"/>
          <p14:tracePt t="92198" x="4552950" y="3540125"/>
          <p14:tracePt t="92214" x="4533900" y="3455988"/>
          <p14:tracePt t="92214" x="4497388" y="3352800"/>
          <p14:tracePt t="92230" x="4440238" y="3268663"/>
          <p14:tracePt t="92231" x="4394200" y="3184525"/>
          <p14:tracePt t="92235" x="4346575" y="3090863"/>
          <p14:tracePt t="92247" x="4291013" y="2987675"/>
          <p14:tracePt t="92264" x="4252913" y="2903538"/>
          <p14:tracePt t="92267" x="4235450" y="2819400"/>
          <p14:tracePt t="92281" x="4206875" y="2754313"/>
          <p14:tracePt t="92281" x="4187825" y="2697163"/>
          <p14:tracePt t="92285" x="4168775" y="2641600"/>
          <p14:tracePt t="92297" x="4159250" y="2603500"/>
          <p14:tracePt t="92315" x="4151313" y="2566988"/>
          <p14:tracePt t="92317" x="4132263" y="2538413"/>
          <p14:tracePt t="92330" x="4122738" y="2528888"/>
          <p14:tracePt t="92330" x="4122738" y="2519363"/>
          <p14:tracePt t="92354" x="4113213" y="2519363"/>
          <p14:tracePt t="92363" x="4103688" y="2509838"/>
          <p14:tracePt t="92379" x="4094163" y="2509838"/>
          <p14:tracePt t="92396" x="4084638" y="2509838"/>
          <p14:tracePt t="92413" x="4057650" y="2509838"/>
          <p14:tracePt t="92413" x="4048125" y="2500313"/>
          <p14:tracePt t="92430" x="4019550" y="2490788"/>
          <p14:tracePt t="92430" x="3990975" y="2490788"/>
          <p14:tracePt t="92446" x="3954463" y="2482850"/>
          <p14:tracePt t="92447" x="3925888" y="2473325"/>
          <p14:tracePt t="92463" x="3906838" y="2463800"/>
          <p14:tracePt t="92463" x="3878263" y="2454275"/>
          <p14:tracePt t="92480" x="3860800" y="2454275"/>
          <p14:tracePt t="92480" x="3841750" y="2454275"/>
          <p14:tracePt t="92496" x="3832225" y="2454275"/>
          <p14:tracePt t="92496" x="3803650" y="2454275"/>
          <p14:tracePt t="92514" x="3784600" y="2463800"/>
          <p14:tracePt t="92514" x="3757613" y="2482850"/>
          <p14:tracePt t="92515" x="3738563" y="2500313"/>
          <p14:tracePt t="92530" x="3690938" y="2519363"/>
          <p14:tracePt t="92531" x="3654425" y="2538413"/>
          <p14:tracePt t="92547" x="3597275" y="2557463"/>
          <p14:tracePt t="92547" x="3560763" y="2586038"/>
          <p14:tracePt t="92564" x="3513138" y="2593975"/>
          <p14:tracePt t="92564" x="3467100" y="2613025"/>
          <p14:tracePt t="92580" x="3429000" y="2622550"/>
          <p14:tracePt t="92580" x="3400425" y="2632075"/>
          <p14:tracePt t="92597" x="3363913" y="2641600"/>
          <p14:tracePt t="92597" x="3325813" y="2651125"/>
          <p14:tracePt t="92613" x="3289300" y="2660650"/>
          <p14:tracePt t="92613" x="3251200" y="2670175"/>
          <p14:tracePt t="92630" x="3222625" y="2679700"/>
          <p14:tracePt t="92630" x="3186113" y="2687638"/>
          <p14:tracePt t="92646" x="3157538" y="2687638"/>
          <p14:tracePt t="92647" x="3128963" y="2697163"/>
          <p14:tracePt t="92663" x="3109913" y="2697163"/>
          <p14:tracePt t="92663" x="3082925" y="2706688"/>
          <p14:tracePt t="92679" x="3054350" y="2706688"/>
          <p14:tracePt t="92680" x="3016250" y="2706688"/>
          <p14:tracePt t="92696" x="2970213" y="2725738"/>
          <p14:tracePt t="92697" x="2913063" y="2735263"/>
          <p14:tracePt t="92699" x="2867025" y="2744788"/>
          <p14:tracePt t="92713" x="2811463" y="2754313"/>
          <p14:tracePt t="92715" x="2763838" y="2754313"/>
          <p14:tracePt t="92729" x="2725738" y="2754313"/>
          <p14:tracePt t="92731" x="2689225" y="2754313"/>
          <p14:tracePt t="92746" x="2670175" y="2754313"/>
          <p14:tracePt t="92779" x="2689225" y="2744788"/>
          <p14:tracePt t="92787" x="2698750" y="2744788"/>
          <p14:tracePt t="92867" x="2698750" y="2763838"/>
          <p14:tracePt t="92875" x="2698750" y="2773363"/>
          <p14:tracePt t="92883" x="2698750" y="2809875"/>
          <p14:tracePt t="92896" x="2698750" y="2847975"/>
          <p14:tracePt t="92913" x="2698750" y="2894013"/>
          <p14:tracePt t="92913" x="2698750" y="2960688"/>
          <p14:tracePt t="92916" x="2698750" y="3025775"/>
          <p14:tracePt t="92930" x="2689225" y="3090863"/>
          <p14:tracePt t="92932" x="2679700" y="3155950"/>
          <p14:tracePt t="92946" x="2679700" y="3222625"/>
          <p14:tracePt t="92948" x="2679700" y="3287713"/>
          <p14:tracePt t="92963" x="2679700" y="3352800"/>
          <p14:tracePt t="92965" x="2679700" y="3419475"/>
          <p14:tracePt t="92980" x="2689225" y="3475038"/>
          <p14:tracePt t="92982" x="2689225" y="3522663"/>
          <p14:tracePt t="92996" x="2698750" y="3578225"/>
          <p14:tracePt t="92998" x="2708275" y="3624263"/>
          <p14:tracePt t="93013" x="2717800" y="3662363"/>
          <p14:tracePt t="93015" x="2725738" y="3700463"/>
          <p14:tracePt t="93029" x="2735263" y="3727450"/>
          <p14:tracePt t="93031" x="2744788" y="3756025"/>
          <p14:tracePt t="93046" x="2754313" y="3775075"/>
          <p14:tracePt t="93048" x="2763838" y="3784600"/>
          <p14:tracePt t="93063" x="2763838" y="3794125"/>
          <p14:tracePt t="93064" x="2773363" y="3803650"/>
          <p14:tracePt t="93079" x="2782888" y="3803650"/>
          <p14:tracePt t="93096" x="2801938" y="3803650"/>
          <p14:tracePt t="93098" x="2828925" y="3803650"/>
          <p14:tracePt t="93113" x="2867025" y="3803650"/>
          <p14:tracePt t="93114" x="2905125" y="3794125"/>
          <p14:tracePt t="93117" x="2960688" y="3784600"/>
          <p14:tracePt t="93129" x="3025775" y="3765550"/>
          <p14:tracePt t="93132" x="3073400" y="3756025"/>
          <p14:tracePt t="93150" x="3176588" y="3736975"/>
          <p14:tracePt t="93163" x="3251200" y="3727450"/>
          <p14:tracePt t="93165" x="3297238" y="3717925"/>
          <p14:tracePt t="93180" x="3363913" y="3709988"/>
          <p14:tracePt t="93181" x="3429000" y="3690938"/>
          <p14:tracePt t="93196" x="3503613" y="3671888"/>
          <p14:tracePt t="93198" x="3587750" y="3662363"/>
          <p14:tracePt t="93213" x="3663950" y="3643313"/>
          <p14:tracePt t="93215" x="3738563" y="3624263"/>
          <p14:tracePt t="93229" x="3803650" y="3616325"/>
          <p14:tracePt t="93231" x="3868738" y="3606800"/>
          <p14:tracePt t="93246" x="3925888" y="3587750"/>
          <p14:tracePt t="93248" x="3971925" y="3578225"/>
          <p14:tracePt t="93263" x="4029075" y="3578225"/>
          <p14:tracePt t="93264" x="4075113" y="3578225"/>
          <p14:tracePt t="93279" x="4122738" y="3578225"/>
          <p14:tracePt t="93281" x="4168775" y="3578225"/>
          <p14:tracePt t="93296" x="4225925" y="3578225"/>
          <p14:tracePt t="93297" x="4262438" y="3578225"/>
          <p14:tracePt t="93312" x="4281488" y="3568700"/>
          <p14:tracePt t="93313" x="4319588" y="3568700"/>
          <p14:tracePt t="93316" x="4338638" y="3559175"/>
          <p14:tracePt t="93329" x="4356100" y="3559175"/>
          <p14:tracePt t="93459" x="4365625" y="3549650"/>
          <p14:tracePt t="93467" x="4365625" y="3522663"/>
          <p14:tracePt t="93480" x="4356100" y="3494088"/>
          <p14:tracePt t="93483" x="4346575" y="3465513"/>
          <p14:tracePt t="93496" x="4346575" y="3446463"/>
          <p14:tracePt t="93500" x="4338638" y="3419475"/>
          <p14:tracePt t="93513" x="4329113" y="3390900"/>
          <p14:tracePt t="93515" x="4319588" y="3362325"/>
          <p14:tracePt t="93530" x="4319588" y="3335338"/>
          <p14:tracePt t="93532" x="4291013" y="3297238"/>
          <p14:tracePt t="93546" x="4271963" y="3259138"/>
          <p14:tracePt t="93550" x="4262438" y="3213100"/>
          <p14:tracePt t="93563" x="4252913" y="3155950"/>
          <p14:tracePt t="93566" x="4235450" y="3100388"/>
          <p14:tracePt t="93579" x="4216400" y="3062288"/>
          <p14:tracePt t="93582" x="4206875" y="3025775"/>
          <p14:tracePt t="93596" x="4178300" y="2968625"/>
          <p14:tracePt t="93596" x="4159250" y="2932113"/>
          <p14:tracePt t="93612" x="4151313" y="2894013"/>
          <p14:tracePt t="93613" x="4151313" y="2857500"/>
          <p14:tracePt t="93629" x="4151313" y="2847975"/>
          <p14:tracePt t="93629" x="4151313" y="2828925"/>
          <p14:tracePt t="93691" x="4141788" y="2828925"/>
          <p14:tracePt t="93699" x="4122738" y="2838450"/>
          <p14:tracePt t="93712" x="4103688" y="2847975"/>
          <p14:tracePt t="93729" x="4075113" y="2857500"/>
          <p14:tracePt t="93729" x="4048125" y="2857500"/>
          <p14:tracePt t="93731" x="4029075" y="2867025"/>
          <p14:tracePt t="93745" x="4010025" y="2874963"/>
          <p14:tracePt t="93763" x="3981450" y="2874963"/>
          <p14:tracePt t="93764" x="3962400" y="2874963"/>
          <p14:tracePt t="93779" x="3962400" y="2884488"/>
          <p14:tracePt t="93795" x="3935413" y="2884488"/>
          <p14:tracePt t="93796" x="3916363" y="2884488"/>
          <p14:tracePt t="93812" x="3887788" y="2884488"/>
          <p14:tracePt t="93813" x="3851275" y="2874963"/>
          <p14:tracePt t="93829" x="3794125" y="2867025"/>
          <p14:tracePt t="93829" x="3748088" y="2867025"/>
          <p14:tracePt t="93845" x="3681413" y="2857500"/>
          <p14:tracePt t="93846" x="3579813" y="2847975"/>
          <p14:tracePt t="93862" x="3484563" y="2819400"/>
          <p14:tracePt t="93863" x="3382963" y="2809875"/>
          <p14:tracePt t="93879" x="3306763" y="2790825"/>
          <p14:tracePt t="93879" x="3222625" y="2790825"/>
          <p14:tracePt t="93895" x="3138488" y="2790825"/>
          <p14:tracePt t="93896" x="3063875" y="2790825"/>
          <p14:tracePt t="93912" x="2998788" y="2790825"/>
          <p14:tracePt t="93913" x="2941638" y="2790825"/>
          <p14:tracePt t="93915" x="2913063" y="2790825"/>
          <p14:tracePt t="93929" x="2886075" y="2781300"/>
          <p14:tracePt t="93945" x="2857500" y="2773363"/>
          <p14:tracePt t="93947" x="2828925" y="2773363"/>
          <p14:tracePt t="93962" x="2811463" y="2773363"/>
          <p14:tracePt t="93979" x="2782888" y="2763838"/>
          <p14:tracePt t="93981" x="2763838" y="2754313"/>
          <p14:tracePt t="94012" x="2754313" y="2744788"/>
          <p14:tracePt t="94075" x="2744788" y="2744788"/>
          <p14:tracePt t="94083" x="2735263" y="2744788"/>
          <p14:tracePt t="94100" x="2725738" y="2744788"/>
          <p14:tracePt t="94123" x="2717800" y="2744788"/>
          <p14:tracePt t="94132" x="2708275" y="2763838"/>
          <p14:tracePt t="94146" x="2698750" y="2781300"/>
          <p14:tracePt t="94147" x="2689225" y="2800350"/>
          <p14:tracePt t="94163" x="2679700" y="2838450"/>
          <p14:tracePt t="94164" x="2670175" y="2874963"/>
          <p14:tracePt t="94180" x="2660650" y="2932113"/>
          <p14:tracePt t="94181" x="2651125" y="2978150"/>
          <p14:tracePt t="94196" x="2641600" y="3054350"/>
          <p14:tracePt t="94197" x="2632075" y="3100388"/>
          <p14:tracePt t="94212" x="2624138" y="3165475"/>
          <p14:tracePt t="94213" x="2614613" y="3222625"/>
          <p14:tracePt t="94229" x="2614613" y="3268663"/>
          <p14:tracePt t="94229" x="2614613" y="3316288"/>
          <p14:tracePt t="94245" x="2614613" y="3352800"/>
          <p14:tracePt t="94246" x="2614613" y="3390900"/>
          <p14:tracePt t="94262" x="2624138" y="3429000"/>
          <p14:tracePt t="94262" x="2632075" y="3455988"/>
          <p14:tracePt t="94279" x="2632075" y="3484563"/>
          <p14:tracePt t="94279" x="2641600" y="3513138"/>
          <p14:tracePt t="94295" x="2651125" y="3522663"/>
          <p14:tracePt t="94296" x="2660650" y="3540125"/>
          <p14:tracePt t="94299" x="2670175" y="3549650"/>
          <p14:tracePt t="94312" x="2679700" y="3559175"/>
          <p14:tracePt t="94328" x="2679700" y="3568700"/>
          <p14:tracePt t="94419" x="2689225" y="3578225"/>
          <p14:tracePt t="94899" x="2717800" y="3578225"/>
          <p14:tracePt t="94907" x="2725738" y="3578225"/>
          <p14:tracePt t="94916" x="2744788" y="3578225"/>
          <p14:tracePt t="94928" x="2773363" y="3578225"/>
          <p14:tracePt t="94932" x="2782888" y="3578225"/>
          <p14:tracePt t="94945" x="2801938" y="3578225"/>
          <p14:tracePt t="94948" x="2819400" y="3578225"/>
          <p14:tracePt t="94964" x="2838450" y="3587750"/>
          <p14:tracePt t="94979" x="2857500" y="3597275"/>
          <p14:tracePt t="94983" x="2886075" y="3597275"/>
          <p14:tracePt t="94995" x="2913063" y="3597275"/>
          <p14:tracePt t="94996" x="2932113" y="3606800"/>
          <p14:tracePt t="95012" x="2951163" y="3616325"/>
          <p14:tracePt t="95014" x="2970213" y="3616325"/>
          <p14:tracePt t="95028" x="2979738" y="3624263"/>
          <p14:tracePt t="95251" x="2989263" y="3624263"/>
          <p14:tracePt t="95259" x="2998788" y="3624263"/>
          <p14:tracePt t="95299" x="3006725" y="3624263"/>
          <p14:tracePt t="95323" x="3016250" y="3624263"/>
          <p14:tracePt t="98627" x="3016250" y="3643313"/>
          <p14:tracePt t="98659" x="3025775" y="3662363"/>
          <p14:tracePt t="98691" x="3044825" y="3671888"/>
          <p14:tracePt t="98715" x="3035300" y="3681413"/>
          <p14:tracePt t="98723" x="3025775" y="3690938"/>
          <p14:tracePt t="98731" x="3016250" y="3690938"/>
          <p14:tracePt t="98742" x="2998788" y="3690938"/>
          <p14:tracePt t="98759" x="2979738" y="3690938"/>
          <p14:tracePt t="98761" x="2960688" y="3700463"/>
          <p14:tracePt t="98764" x="2951163" y="3700463"/>
          <p14:tracePt t="98776" x="2932113" y="3700463"/>
          <p14:tracePt t="98792" x="2913063" y="3700463"/>
          <p14:tracePt t="98795" x="2905125" y="3700463"/>
          <p14:tracePt t="98809" x="2886075" y="3700463"/>
          <p14:tracePt t="98812" x="2867025" y="3700463"/>
          <p14:tracePt t="98826" x="2857500" y="3700463"/>
          <p14:tracePt t="98828" x="2838450" y="3690938"/>
          <p14:tracePt t="98843" x="2819400" y="3681413"/>
          <p14:tracePt t="98859" x="2811463" y="3671888"/>
          <p14:tracePt t="98878" x="2811463" y="3652838"/>
          <p14:tracePt t="98892" x="2838450" y="3652838"/>
          <p14:tracePt t="98909" x="2857500" y="3652838"/>
          <p14:tracePt t="98909" x="2867025" y="3652838"/>
          <p14:tracePt t="98925" x="2905125" y="3652838"/>
          <p14:tracePt t="98926" x="2941638" y="3662363"/>
          <p14:tracePt t="98942" x="2998788" y="3671888"/>
          <p14:tracePt t="98943" x="3035300" y="3671888"/>
          <p14:tracePt t="98959" x="3054350" y="3681413"/>
          <p14:tracePt t="98960" x="3082925" y="3681413"/>
          <p14:tracePt t="98975" x="3119438" y="3681413"/>
          <p14:tracePt t="98976" x="3157538" y="3681413"/>
          <p14:tracePt t="98992" x="3186113" y="3681413"/>
          <p14:tracePt t="98993" x="3213100" y="3681413"/>
          <p14:tracePt t="99009" x="3270250" y="3681413"/>
          <p14:tracePt t="99009" x="3316288" y="3681413"/>
          <p14:tracePt t="99010" x="3363913" y="3681413"/>
          <p14:tracePt t="99025" x="3409950" y="3681413"/>
          <p14:tracePt t="99026" x="3467100" y="3681413"/>
          <p14:tracePt t="99042" x="3494088" y="3681413"/>
          <p14:tracePt t="99043" x="3532188" y="3681413"/>
          <p14:tracePt t="99059" x="3560763" y="3671888"/>
          <p14:tracePt t="99060" x="3587750" y="3671888"/>
          <p14:tracePt t="99076" x="3606800" y="3662363"/>
          <p14:tracePt t="99077" x="3625850" y="3662363"/>
          <p14:tracePt t="99092" x="3644900" y="3652838"/>
          <p14:tracePt t="99093" x="3654425" y="3643313"/>
          <p14:tracePt t="99109" x="3663950" y="3633788"/>
          <p14:tracePt t="99126" x="3673475" y="3633788"/>
          <p14:tracePt t="99144" x="3681413" y="3633788"/>
          <p14:tracePt t="99171" x="3690938" y="3633788"/>
          <p14:tracePt t="99179" x="3700463" y="3624263"/>
          <p14:tracePt t="99195" x="3709988" y="3624263"/>
          <p14:tracePt t="99209" x="3738563" y="3616325"/>
          <p14:tracePt t="99212" x="3748088" y="3616325"/>
          <p14:tracePt t="99225" x="3767138" y="3606800"/>
          <p14:tracePt t="99229" x="3784600" y="3597275"/>
          <p14:tracePt t="99242" x="3794125" y="3587750"/>
          <p14:tracePt t="99245" x="3813175" y="3578225"/>
          <p14:tracePt t="99259" x="3832225" y="3578225"/>
          <p14:tracePt t="99261" x="3851275" y="3568700"/>
          <p14:tracePt t="99275" x="3860800" y="3549650"/>
          <p14:tracePt t="99278" x="3860800" y="3530600"/>
          <p14:tracePt t="99292" x="3868738" y="3530600"/>
          <p14:tracePt t="99294" x="3868738" y="3513138"/>
          <p14:tracePt t="99309" x="3878263" y="3503613"/>
          <p14:tracePt t="99311" x="3887788" y="3503613"/>
          <p14:tracePt t="99325" x="3887788" y="3494088"/>
          <p14:tracePt t="99328" x="3897313" y="3484563"/>
          <p14:tracePt t="99342" x="3916363" y="3475038"/>
          <p14:tracePt t="99359" x="3935413" y="3455988"/>
          <p14:tracePt t="99375" x="3954463" y="3436938"/>
          <p14:tracePt t="99379" x="3962400" y="3429000"/>
          <p14:tracePt t="99392" x="3981450" y="3419475"/>
          <p14:tracePt t="99395" x="4000500" y="3400425"/>
          <p14:tracePt t="99409" x="4010025" y="3390900"/>
          <p14:tracePt t="99412" x="4029075" y="3371850"/>
          <p14:tracePt t="99425" x="4048125" y="3352800"/>
          <p14:tracePt t="99428" x="4057650" y="3343275"/>
          <p14:tracePt t="99442" x="4065588" y="3325813"/>
          <p14:tracePt t="99445" x="4075113" y="3306763"/>
          <p14:tracePt t="99459" x="4084638" y="3287713"/>
          <p14:tracePt t="99462" x="4084638" y="3268663"/>
          <p14:tracePt t="99476" x="4094163" y="3241675"/>
          <p14:tracePt t="99479" x="4094163" y="3213100"/>
          <p14:tracePt t="99492" x="4094163" y="3194050"/>
          <p14:tracePt t="99494" x="4103688" y="3175000"/>
          <p14:tracePt t="99508" x="4113213" y="3155950"/>
          <p14:tracePt t="99510" x="4122738" y="3128963"/>
          <p14:tracePt t="99525" x="4132263" y="3109913"/>
          <p14:tracePt t="99528" x="4141788" y="3090863"/>
          <p14:tracePt t="99542" x="4141788" y="3062288"/>
          <p14:tracePt t="99545" x="4141788" y="3035300"/>
          <p14:tracePt t="99559" x="4141788" y="3016250"/>
          <p14:tracePt t="99562" x="4141788" y="3006725"/>
          <p14:tracePt t="99575" x="4141788" y="2987675"/>
          <p14:tracePt t="99592" x="4141788" y="2968625"/>
          <p14:tracePt t="99595" x="4132263" y="2968625"/>
          <p14:tracePt t="99608" x="4132263" y="2960688"/>
          <p14:tracePt t="99625" x="4122738" y="2941638"/>
          <p14:tracePt t="99642" x="4113213" y="2922588"/>
          <p14:tracePt t="99645" x="4103688" y="2913063"/>
          <p14:tracePt t="99658" x="4094163" y="2903538"/>
          <p14:tracePt t="99661" x="4084638" y="2894013"/>
          <p14:tracePt t="99675" x="4065588" y="2884488"/>
          <p14:tracePt t="99678" x="4048125" y="2884488"/>
          <p14:tracePt t="99692" x="4038600" y="2874963"/>
          <p14:tracePt t="99709" x="4010025" y="2867025"/>
          <p14:tracePt t="99709" x="3962400" y="2847975"/>
          <p14:tracePt t="99725" x="3935413" y="2838450"/>
          <p14:tracePt t="99726" x="3916363" y="2828925"/>
          <p14:tracePt t="99742" x="3887788" y="2819400"/>
          <p14:tracePt t="99742" x="3860800" y="2809875"/>
          <p14:tracePt t="99759" x="3832225" y="2800350"/>
          <p14:tracePt t="99759" x="3794125" y="2790825"/>
          <p14:tracePt t="99763" x="3757613" y="2781300"/>
          <p14:tracePt t="99775" x="3719513" y="2773363"/>
          <p14:tracePt t="99779" x="3673475" y="2763838"/>
          <p14:tracePt t="99792" x="3616325" y="2763838"/>
          <p14:tracePt t="99808" x="3560763" y="2763838"/>
          <p14:tracePt t="99811" x="3429000" y="2763838"/>
          <p14:tracePt t="99825" x="3344863" y="2763838"/>
          <p14:tracePt t="99828" x="3279775" y="2763838"/>
          <p14:tracePt t="99841" x="3213100" y="2763838"/>
          <p14:tracePt t="99844" x="3148013" y="2754313"/>
          <p14:tracePt t="99859" x="3082925" y="2754313"/>
          <p14:tracePt t="99861" x="3016250" y="2744788"/>
          <p14:tracePt t="99875" x="2979738" y="2735263"/>
          <p14:tracePt t="99878" x="2941638" y="2725738"/>
          <p14:tracePt t="99891" x="2913063" y="2716213"/>
          <p14:tracePt t="99894" x="2886075" y="2706688"/>
          <p14:tracePt t="99908" x="2876550" y="2697163"/>
          <p14:tracePt t="99925" x="2847975" y="2687638"/>
          <p14:tracePt t="99927" x="2838450" y="2679700"/>
          <p14:tracePt t="99941" x="2828925" y="2679700"/>
          <p14:tracePt t="99980" x="2819400" y="2679700"/>
          <p14:tracePt t="99987" x="2811463" y="2679700"/>
          <p14:tracePt t="99995" x="2801938" y="2679700"/>
          <p14:tracePt t="100008" x="2773363" y="2679700"/>
          <p14:tracePt t="100012" x="2754313" y="2687638"/>
          <p14:tracePt t="100025" x="2725738" y="2697163"/>
          <p14:tracePt t="100027" x="2698750" y="2706688"/>
          <p14:tracePt t="100041" x="2679700" y="2716213"/>
          <p14:tracePt t="100044" x="2660650" y="2725738"/>
          <p14:tracePt t="100058" x="2641600" y="2735263"/>
          <p14:tracePt t="100061" x="2624138" y="2754313"/>
          <p14:tracePt t="100075" x="2614613" y="2763838"/>
          <p14:tracePt t="100078" x="2605088" y="2781300"/>
          <p14:tracePt t="100091" x="2605088" y="2800350"/>
          <p14:tracePt t="100094" x="2605088" y="2828925"/>
          <p14:tracePt t="100108" x="2605088" y="2847975"/>
          <p14:tracePt t="100110" x="2605088" y="2874963"/>
          <p14:tracePt t="100125" x="2605088" y="2903538"/>
          <p14:tracePt t="100127" x="2605088" y="2932113"/>
          <p14:tracePt t="100146" x="2624138" y="2968625"/>
          <p14:tracePt t="100158" x="2632075" y="2997200"/>
          <p14:tracePt t="100159" x="2632075" y="3025775"/>
          <p14:tracePt t="100163" x="2632075" y="3035300"/>
          <p14:tracePt t="100175" x="2632075" y="3062288"/>
          <p14:tracePt t="100191" x="2632075" y="3081338"/>
          <p14:tracePt t="100194" x="2632075" y="3109913"/>
          <p14:tracePt t="100195" x="2632075" y="3138488"/>
          <p14:tracePt t="100208" x="2632075" y="3175000"/>
          <p14:tracePt t="100225" x="2632075" y="3213100"/>
          <p14:tracePt t="100227" x="2632075" y="3306763"/>
          <p14:tracePt t="100241" x="2632075" y="3343275"/>
          <p14:tracePt t="100244" x="2632075" y="3390900"/>
          <p14:tracePt t="100258" x="2632075" y="3429000"/>
          <p14:tracePt t="100260" x="2632075" y="3475038"/>
          <p14:tracePt t="100275" x="2632075" y="3513138"/>
          <p14:tracePt t="100278" x="2641600" y="3540125"/>
          <p14:tracePt t="100291" x="2651125" y="3568700"/>
          <p14:tracePt t="100295" x="2660650" y="3587750"/>
          <p14:tracePt t="100325" x="2670175" y="3587750"/>
          <p14:tracePt t="100341" x="2679700" y="3587750"/>
          <p14:tracePt t="100358" x="2689225" y="3587750"/>
          <p14:tracePt t="100359" x="2698750" y="3587750"/>
          <p14:tracePt t="100375" x="2717800" y="3587750"/>
          <p14:tracePt t="100375" x="2744788" y="3587750"/>
          <p14:tracePt t="100379" x="2773363" y="3587750"/>
          <p14:tracePt t="100391" x="2792413" y="3587750"/>
          <p14:tracePt t="100408" x="2828925" y="3587750"/>
          <p14:tracePt t="100424" x="2867025" y="3587750"/>
          <p14:tracePt t="100425" x="2989263" y="3587750"/>
          <p14:tracePt t="100426" x="3054350" y="3587750"/>
          <p14:tracePt t="100441" x="3119438" y="3587750"/>
          <p14:tracePt t="100444" x="3186113" y="3587750"/>
          <p14:tracePt t="100458" x="3251200" y="3587750"/>
          <p14:tracePt t="100461" x="3316288" y="3587750"/>
          <p14:tracePt t="100474" x="3363913" y="3587750"/>
          <p14:tracePt t="100478" x="3419475" y="3587750"/>
          <p14:tracePt t="100491" x="3467100" y="3587750"/>
          <p14:tracePt t="100493" x="3503613" y="3578225"/>
          <p14:tracePt t="100508" x="3541713" y="3568700"/>
          <p14:tracePt t="100510" x="3579813" y="3559175"/>
          <p14:tracePt t="100524" x="3606800" y="3559175"/>
          <p14:tracePt t="100527" x="3635375" y="3549650"/>
          <p14:tracePt t="100541" x="3654425" y="3549650"/>
          <p14:tracePt t="100543" x="3673475" y="3549650"/>
          <p14:tracePt t="100558" x="3690938" y="3549650"/>
          <p14:tracePt t="100574" x="3709988" y="3540125"/>
          <p14:tracePt t="100575" x="3757613" y="3530600"/>
          <p14:tracePt t="100579" x="3794125" y="3530600"/>
          <p14:tracePt t="100591" x="3832225" y="3530600"/>
          <p14:tracePt t="100608" x="3868738" y="3530600"/>
          <p14:tracePt t="100610" x="3897313" y="3530600"/>
          <p14:tracePt t="100624" x="3935413" y="3530600"/>
          <p14:tracePt t="100625" x="3971925" y="3530600"/>
          <p14:tracePt t="100628" x="4010025" y="3530600"/>
          <p14:tracePt t="100641" x="4048125" y="3530600"/>
          <p14:tracePt t="100644" x="4065588" y="3530600"/>
          <p14:tracePt t="100658" x="4103688" y="3530600"/>
          <p14:tracePt t="100660" x="4132263" y="3522663"/>
          <p14:tracePt t="100674" x="4151313" y="3513138"/>
          <p14:tracePt t="100677" x="4168775" y="3503613"/>
          <p14:tracePt t="100691" x="4178300" y="3494088"/>
          <p14:tracePt t="100694" x="4178300" y="3484563"/>
          <p14:tracePt t="100708" x="4187825" y="3465513"/>
          <p14:tracePt t="100724" x="4187825" y="3436938"/>
          <p14:tracePt t="100727" x="4187825" y="3419475"/>
          <p14:tracePt t="100741" x="4187825" y="3409950"/>
          <p14:tracePt t="100744" x="4187825" y="3390900"/>
          <p14:tracePt t="100757" x="4197350" y="3371850"/>
          <p14:tracePt t="100774" x="4197350" y="3316288"/>
          <p14:tracePt t="100775" x="4197350" y="3287713"/>
          <p14:tracePt t="100791" x="4206875" y="3249613"/>
          <p14:tracePt t="100791" x="4206875" y="3213100"/>
          <p14:tracePt t="100795" x="4216400" y="3175000"/>
          <p14:tracePt t="100807" x="4216400" y="3148013"/>
          <p14:tracePt t="100824" x="4225925" y="3109913"/>
          <p14:tracePt t="100827" x="4235450" y="3035300"/>
          <p14:tracePt t="100841" x="4244975" y="2997200"/>
          <p14:tracePt t="100844" x="4252913" y="2960688"/>
          <p14:tracePt t="100857" x="4252913" y="2932113"/>
          <p14:tracePt t="100860" x="4252913" y="2922588"/>
          <p14:tracePt t="100875" x="4252913" y="2903538"/>
          <p14:tracePt t="100877" x="4252913" y="2884488"/>
          <p14:tracePt t="100891" x="4252913" y="2874963"/>
          <p14:tracePt t="100908" x="4225925" y="2874963"/>
          <p14:tracePt t="100924" x="4206875" y="2874963"/>
          <p14:tracePt t="100926" x="4187825" y="2874963"/>
          <p14:tracePt t="100941" x="4159250" y="2874963"/>
          <p14:tracePt t="100943" x="4122738" y="2884488"/>
          <p14:tracePt t="100958" x="4094163" y="2884488"/>
          <p14:tracePt t="100960" x="4057650" y="2884488"/>
          <p14:tracePt t="100974" x="4038600" y="2884488"/>
          <p14:tracePt t="100977" x="4010025" y="2884488"/>
          <p14:tracePt t="100991" x="3981450" y="2874963"/>
          <p14:tracePt t="100993" x="3954463" y="2867025"/>
          <p14:tracePt t="101007" x="3925888" y="2857500"/>
          <p14:tracePt t="101010" x="3906838" y="2847975"/>
          <p14:tracePt t="101011" x="3878263" y="2828925"/>
          <p14:tracePt t="101024" x="3841750" y="2819400"/>
          <p14:tracePt t="101027" x="3784600" y="2800350"/>
          <p14:tracePt t="101041" x="3719513" y="2790825"/>
          <p14:tracePt t="101043" x="3635375" y="2763838"/>
          <p14:tracePt t="101058" x="3551238" y="2754313"/>
          <p14:tracePt t="101060" x="3467100" y="2744788"/>
          <p14:tracePt t="101074" x="3382963" y="2725738"/>
          <p14:tracePt t="101078" x="3306763" y="2716213"/>
          <p14:tracePt t="101091" x="3203575" y="2716213"/>
          <p14:tracePt t="101093" x="3092450" y="2716213"/>
          <p14:tracePt t="101108" x="2998788" y="2716213"/>
          <p14:tracePt t="101110" x="2913063" y="2716213"/>
          <p14:tracePt t="101124" x="2828925" y="2735263"/>
          <p14:tracePt t="101141" x="2773363" y="2735263"/>
          <p14:tracePt t="101141" x="2651125" y="2735263"/>
          <p14:tracePt t="101162" x="2595563" y="2735263"/>
          <p14:tracePt t="101163" x="2576513" y="2735263"/>
          <p14:tracePt t="101180" x="2557463" y="2725738"/>
          <p14:tracePt t="101275" x="2538413" y="2725738"/>
          <p14:tracePt t="101283" x="2520950" y="2744788"/>
          <p14:tracePt t="101291" x="2511425" y="2773363"/>
          <p14:tracePt t="101307" x="2501900" y="2809875"/>
          <p14:tracePt t="101308" x="2492375" y="2847975"/>
          <p14:tracePt t="101324" x="2492375" y="2884488"/>
          <p14:tracePt t="101324" x="2492375" y="2903538"/>
          <p14:tracePt t="101340" x="2492375" y="2932113"/>
          <p14:tracePt t="101341" x="2492375" y="2960688"/>
          <p14:tracePt t="101357" x="2492375" y="2978150"/>
          <p14:tracePt t="101374" x="2492375" y="2997200"/>
          <p14:tracePt t="101523" x="2511425" y="2997200"/>
          <p14:tracePt t="101531" x="2530475" y="2997200"/>
          <p14:tracePt t="101540" x="2538413" y="2997200"/>
          <p14:tracePt t="101557" x="2557463" y="2997200"/>
          <p14:tracePt t="101558" x="2576513" y="2997200"/>
          <p14:tracePt t="101574" x="2595563" y="2997200"/>
          <p14:tracePt t="101575" x="2614613" y="2997200"/>
          <p14:tracePt t="101590" x="2624138" y="2997200"/>
          <p14:tracePt t="101607" x="2624138" y="3006725"/>
          <p14:tracePt t="101608" x="2605088" y="3006725"/>
          <p14:tracePt t="101624" x="2595563" y="3025775"/>
          <p14:tracePt t="101739" x="2595563" y="3035300"/>
          <p14:tracePt t="101747" x="2605088" y="3044825"/>
          <p14:tracePt t="101763" x="2614613" y="3054350"/>
          <p14:tracePt t="101773" x="2624138" y="3062288"/>
          <p14:tracePt t="101790" x="2632075" y="3071813"/>
          <p14:tracePt t="101791" x="2651125" y="3081338"/>
          <p14:tracePt t="101795" x="2679700" y="3100388"/>
          <p14:tracePt t="101807" x="2708275" y="3119438"/>
          <p14:tracePt t="101823" x="2735263" y="3148013"/>
          <p14:tracePt t="101826" x="2792413" y="3175000"/>
          <p14:tracePt t="101827" x="2857500" y="3222625"/>
          <p14:tracePt t="101840" x="2932113" y="3259138"/>
          <p14:tracePt t="101844" x="3006725" y="3306763"/>
          <p14:tracePt t="101857" x="3073400" y="3343275"/>
          <p14:tracePt t="101859" x="3148013" y="3381375"/>
          <p14:tracePt t="101874" x="3232150" y="3419475"/>
          <p14:tracePt t="101877" x="3316288" y="3455988"/>
          <p14:tracePt t="101890" x="3400425" y="3475038"/>
          <p14:tracePt t="101892" x="3484563" y="3503613"/>
          <p14:tracePt t="101907" x="3587750" y="3522663"/>
          <p14:tracePt t="101910" x="3673475" y="3549650"/>
          <p14:tracePt t="101923" x="3767138" y="3559175"/>
          <p14:tracePt t="101926" x="3851275" y="3578225"/>
          <p14:tracePt t="101940" x="3916363" y="3587750"/>
          <p14:tracePt t="101943" x="3962400" y="3587750"/>
          <p14:tracePt t="101957" x="4000500" y="3587750"/>
          <p14:tracePt t="101959" x="4029075" y="3587750"/>
          <p14:tracePt t="101973" x="4048125" y="3587750"/>
          <p14:tracePt t="101975" x="4048125" y="3568700"/>
          <p14:tracePt t="101990" x="4048125" y="3559175"/>
          <p14:tracePt t="101993" x="4048125" y="3530600"/>
          <p14:tracePt t="102007" x="4048125" y="3513138"/>
          <p14:tracePt t="102007" x="4048125" y="3503613"/>
          <p14:tracePt t="102023" x="4048125" y="3484563"/>
          <p14:tracePt t="102024" x="4048125" y="3465513"/>
          <p14:tracePt t="102028" x="4048125" y="3455988"/>
          <p14:tracePt t="102056" x="4048125" y="3446463"/>
          <p14:tracePt t="102060" x="4048125" y="3436938"/>
          <p14:tracePt t="102076" x="4057650" y="3429000"/>
          <p14:tracePt t="102093" x="4065588" y="3429000"/>
          <p14:tracePt t="102107" x="4065588" y="3419475"/>
          <p14:tracePt t="102123" x="4065588" y="3409950"/>
          <p14:tracePt t="102126" x="4065588" y="3400425"/>
          <p14:tracePt t="102145" x="4057650" y="3362325"/>
          <p14:tracePt t="102157" x="4048125" y="3352800"/>
          <p14:tracePt t="102159" x="4048125" y="3335338"/>
          <p14:tracePt t="102163" x="4038600" y="3316288"/>
          <p14:tracePt t="102174" x="4029075" y="3297238"/>
          <p14:tracePt t="102191" x="4019550" y="3287713"/>
          <p14:tracePt t="102193" x="4010025" y="3268663"/>
          <p14:tracePt t="102206" x="4000500" y="3259138"/>
          <p14:tracePt t="102224" x="4000500" y="3249613"/>
          <p14:tracePt t="102240" x="3990975" y="3249613"/>
          <p14:tracePt t="102256" x="3981450" y="3241675"/>
          <p14:tracePt t="102273" x="3981450" y="3232150"/>
          <p14:tracePt t="102276" x="3971925" y="3222625"/>
          <p14:tracePt t="102290" x="3971925" y="3213100"/>
          <p14:tracePt t="102307" x="3962400" y="3203575"/>
          <p14:tracePt t="102309" x="3954463" y="3194050"/>
          <p14:tracePt t="102323" x="3944938" y="3194050"/>
          <p14:tracePt t="102340" x="3944938" y="3184525"/>
          <p14:tracePt t="102340" x="3935413" y="3165475"/>
          <p14:tracePt t="102371" x="3935413" y="3155950"/>
          <p14:tracePt t="102379" x="3925888" y="3138488"/>
          <p14:tracePt t="102395" x="3916363" y="3119438"/>
          <p14:tracePt t="102406" x="3906838" y="3119438"/>
          <p14:tracePt t="102423" x="3906838" y="3109913"/>
          <p14:tracePt t="102424" x="3897313" y="3100388"/>
          <p14:tracePt t="102440" x="3887788" y="3090863"/>
          <p14:tracePt t="102441" x="3878263" y="3081338"/>
          <p14:tracePt t="102444" x="3878263" y="3062288"/>
          <p14:tracePt t="102456" x="3868738" y="3062288"/>
          <p14:tracePt t="102459" x="3860800" y="3054350"/>
          <p14:tracePt t="102473" x="3851275" y="3044825"/>
          <p14:tracePt t="102476" x="3851275" y="3035300"/>
          <p14:tracePt t="102490" x="3841750" y="3035300"/>
          <p14:tracePt t="102490" x="3832225" y="3025775"/>
          <p14:tracePt t="102506" x="3822700" y="3006725"/>
          <p14:tracePt t="102523" x="3813175" y="2997200"/>
          <p14:tracePt t="102540" x="3803650" y="2987675"/>
          <p14:tracePt t="102556" x="3794125" y="2978150"/>
          <p14:tracePt t="102559" x="3784600" y="2978150"/>
          <p14:tracePt t="102573" x="3775075" y="2968625"/>
          <p14:tracePt t="102575" x="3767138" y="2960688"/>
          <p14:tracePt t="102590" x="3748088" y="2951163"/>
          <p14:tracePt t="102593" x="3738563" y="2951163"/>
          <p14:tracePt t="102606" x="3719513" y="2941638"/>
          <p14:tracePt t="102623" x="3709988" y="2932113"/>
          <p14:tracePt t="102627" x="3700463" y="2922588"/>
          <p14:tracePt t="102639" x="3690938" y="2922588"/>
          <p14:tracePt t="102640" x="3690938" y="2913063"/>
          <p14:tracePt t="102643" x="3681413" y="2903538"/>
          <p14:tracePt t="102672" x="3663950" y="2894013"/>
          <p14:tracePt t="102689" x="3635375" y="2884488"/>
          <p14:tracePt t="102706" x="3616325" y="2874963"/>
          <p14:tracePt t="102706" x="3597275" y="2874963"/>
          <p14:tracePt t="102731" x="3579813" y="2867025"/>
          <p14:tracePt t="102747" x="3570288" y="2867025"/>
          <p14:tracePt t="102756" x="3560763" y="2857500"/>
          <p14:tracePt t="102772" x="3532188" y="2847975"/>
          <p14:tracePt t="102789" x="3513138" y="2847975"/>
          <p14:tracePt t="102789" x="3494088" y="2838450"/>
          <p14:tracePt t="102806" x="3476625" y="2828925"/>
          <p14:tracePt t="102806" x="3448050" y="2828925"/>
          <p14:tracePt t="102822" x="3419475" y="2819400"/>
          <p14:tracePt t="102823" x="3400425" y="2819400"/>
          <p14:tracePt t="102839" x="3390900" y="2819400"/>
          <p14:tracePt t="102839" x="3373438" y="2819400"/>
          <p14:tracePt t="102855" x="3363913" y="2819400"/>
          <p14:tracePt t="102872" x="3344863" y="2819400"/>
          <p14:tracePt t="102889" x="3316288" y="2819400"/>
          <p14:tracePt t="102891" x="3306763" y="2819400"/>
          <p14:tracePt t="102906" x="3289300" y="2819400"/>
          <p14:tracePt t="102907" x="3270250" y="2819400"/>
          <p14:tracePt t="102939" x="3241675" y="2819400"/>
          <p14:tracePt t="102939" x="3232150" y="2819400"/>
          <p14:tracePt t="102956" x="3213100" y="2819400"/>
          <p14:tracePt t="102972" x="3195638" y="2819400"/>
          <p14:tracePt t="102989" x="3167063" y="2819400"/>
          <p14:tracePt t="103043" x="3157538" y="2828925"/>
          <p14:tracePt t="103051" x="3148013" y="2838450"/>
          <p14:tracePt t="103059" x="3128963" y="2838450"/>
          <p14:tracePt t="103073" x="3109913" y="2847975"/>
          <p14:tracePt t="103077" x="3109913" y="2857500"/>
          <p14:tracePt t="103089" x="3092450" y="2867025"/>
          <p14:tracePt t="103106" x="3063875" y="2874963"/>
          <p14:tracePt t="103109" x="3054350" y="2874963"/>
          <p14:tracePt t="103123" x="3054350" y="2884488"/>
          <p14:tracePt t="103144" x="3025775" y="2903538"/>
          <p14:tracePt t="103163" x="3006725" y="2913063"/>
          <p14:tracePt t="103172" x="2989263" y="2922588"/>
          <p14:tracePt t="103195" x="2970213" y="2932113"/>
          <p14:tracePt t="103235" x="2951163" y="2941638"/>
          <p14:tracePt t="103242" x="2941638" y="2951163"/>
          <p14:tracePt t="103259" x="2932113" y="2960688"/>
          <p14:tracePt t="103272" x="2922588" y="2968625"/>
          <p14:tracePt t="103291" x="2913063" y="2987675"/>
          <p14:tracePt t="103307" x="2905125" y="2997200"/>
          <p14:tracePt t="103323" x="2895600" y="3006725"/>
          <p14:tracePt t="103347" x="2886075" y="3025775"/>
          <p14:tracePt t="103371" x="2886075" y="3035300"/>
          <p14:tracePt t="103379" x="2886075" y="3044825"/>
          <p14:tracePt t="103404" x="2886075" y="3054350"/>
          <p14:tracePt t="103411" x="2876550" y="3062288"/>
          <p14:tracePt t="103427" x="2876550" y="3071813"/>
          <p14:tracePt t="103443" x="2876550" y="3100388"/>
          <p14:tracePt t="103459" x="2867025" y="3119438"/>
          <p14:tracePt t="103472" x="2867025" y="3128963"/>
          <p14:tracePt t="103489" x="2867025" y="3138488"/>
          <p14:tracePt t="103491" x="2867025" y="3148013"/>
          <p14:tracePt t="103507" x="2867025" y="3155950"/>
          <p14:tracePt t="103522" x="2867025" y="3165475"/>
          <p14:tracePt t="103525" x="2867025" y="3175000"/>
          <p14:tracePt t="103539" x="2867025" y="3184525"/>
          <p14:tracePt t="103541" x="2867025" y="3203575"/>
          <p14:tracePt t="103556" x="2867025" y="3213100"/>
          <p14:tracePt t="103572" x="2876550" y="3232150"/>
          <p14:tracePt t="103589" x="2886075" y="3259138"/>
          <p14:tracePt t="103605" x="2886075" y="3287713"/>
          <p14:tracePt t="103622" x="2895600" y="3306763"/>
          <p14:tracePt t="103624" x="2905125" y="3316288"/>
          <p14:tracePt t="103638" x="2913063" y="3335338"/>
          <p14:tracePt t="103655" x="2922588" y="3343275"/>
          <p14:tracePt t="103671" x="2932113" y="3352800"/>
          <p14:tracePt t="103688" x="2941638" y="3362325"/>
          <p14:tracePt t="103731" x="2951163" y="3362325"/>
          <p14:tracePt t="103739" x="2951163" y="3371850"/>
          <p14:tracePt t="103756" x="2960688" y="3381375"/>
          <p14:tracePt t="103762" x="2970213" y="3390900"/>
          <p14:tracePt t="103778" x="2979738" y="3400425"/>
          <p14:tracePt t="103788" x="2989263" y="3409950"/>
          <p14:tracePt t="103805" x="3006725" y="3419475"/>
          <p14:tracePt t="103805" x="3006725" y="3429000"/>
          <p14:tracePt t="103821" x="3016250" y="3436938"/>
          <p14:tracePt t="103838" x="3025775" y="3446463"/>
          <p14:tracePt t="103838" x="3035300" y="3446463"/>
          <p14:tracePt t="103855" x="3035300" y="3455988"/>
          <p14:tracePt t="103871" x="3044825" y="3465513"/>
          <p14:tracePt t="103888" x="3063875" y="3475038"/>
          <p14:tracePt t="103888" x="3073400" y="3484563"/>
          <p14:tracePt t="103891" x="3092450" y="3484563"/>
          <p14:tracePt t="103905" x="3119438" y="3494088"/>
          <p14:tracePt t="103906" x="3138488" y="3503613"/>
          <p14:tracePt t="103921" x="3148013" y="3513138"/>
          <p14:tracePt t="103922" x="3157538" y="3522663"/>
          <p14:tracePt t="103939" x="3176588" y="3530600"/>
          <p14:tracePt t="103971" x="3186113" y="3530600"/>
          <p14:tracePt t="103979" x="3195638" y="3530600"/>
          <p14:tracePt t="103988" x="3203575" y="3530600"/>
          <p14:tracePt t="104005" x="3213100" y="3530600"/>
          <p14:tracePt t="104022" x="3222625" y="3530600"/>
          <p14:tracePt t="104023" x="3232150" y="3530600"/>
          <p14:tracePt t="104038" x="3241675" y="3530600"/>
          <p14:tracePt t="104055" x="3251200" y="3530600"/>
          <p14:tracePt t="104056" x="3260725" y="3530600"/>
          <p14:tracePt t="104072" x="3270250" y="3530600"/>
          <p14:tracePt t="104075" x="3279775" y="3530600"/>
          <p14:tracePt t="104088" x="3297238" y="3530600"/>
          <p14:tracePt t="104105" x="3316288" y="3530600"/>
          <p14:tracePt t="104107" x="3344863" y="3530600"/>
          <p14:tracePt t="104121" x="3373438" y="3530600"/>
          <p14:tracePt t="104124" x="3400425" y="3530600"/>
          <p14:tracePt t="104143" x="3448050" y="3530600"/>
          <p14:tracePt t="104156" x="3476625" y="3530600"/>
          <p14:tracePt t="104158" x="3503613" y="3530600"/>
          <p14:tracePt t="104172" x="3522663" y="3530600"/>
          <p14:tracePt t="104174" x="3551238" y="3530600"/>
          <p14:tracePt t="104188" x="3579813" y="3530600"/>
          <p14:tracePt t="104190" x="3587750" y="3530600"/>
          <p14:tracePt t="104205" x="3606800" y="3530600"/>
          <p14:tracePt t="104207" x="3625850" y="3530600"/>
          <p14:tracePt t="104221" x="3644900" y="3530600"/>
          <p14:tracePt t="104238" x="3654425" y="3522663"/>
          <p14:tracePt t="104240" x="3673475" y="3522663"/>
          <p14:tracePt t="104255" x="3681413" y="3513138"/>
          <p14:tracePt t="104257" x="3690938" y="3503613"/>
          <p14:tracePt t="104271" x="3709988" y="3494088"/>
          <p14:tracePt t="104274" x="3729038" y="3494088"/>
          <p14:tracePt t="104275" x="3738563" y="3484563"/>
          <p14:tracePt t="104288" x="3757613" y="3475038"/>
          <p14:tracePt t="104291" x="3784600" y="3475038"/>
          <p14:tracePt t="104305" x="3803650" y="3465513"/>
          <p14:tracePt t="104307" x="3813175" y="3455988"/>
          <p14:tracePt t="104321" x="3832225" y="3446463"/>
          <p14:tracePt t="104324" x="3851275" y="3436938"/>
          <p14:tracePt t="104339" x="3860800" y="3429000"/>
          <p14:tracePt t="104341" x="3878263" y="3419475"/>
          <p14:tracePt t="104355" x="3878263" y="3400425"/>
          <p14:tracePt t="104357" x="3887788" y="3381375"/>
          <p14:tracePt t="104371" x="3897313" y="3362325"/>
          <p14:tracePt t="104388" x="3906838" y="3352800"/>
          <p14:tracePt t="104410" x="3916363" y="3335338"/>
          <p14:tracePt t="104421" x="3925888" y="3325813"/>
          <p14:tracePt t="104438" x="3925888" y="3316288"/>
          <p14:tracePt t="104454" x="3925888" y="3297238"/>
          <p14:tracePt t="104455" x="3935413" y="3287713"/>
          <p14:tracePt t="104471" x="3935413" y="3278188"/>
          <p14:tracePt t="104471" x="3935413" y="3259138"/>
          <p14:tracePt t="104488" x="3935413" y="3241675"/>
          <p14:tracePt t="104488" x="3935413" y="3232150"/>
          <p14:tracePt t="104504" x="3935413" y="3213100"/>
          <p14:tracePt t="104505" x="3925888" y="3184525"/>
          <p14:tracePt t="104507" x="3925888" y="3175000"/>
          <p14:tracePt t="104521" x="3925888" y="3155950"/>
          <p14:tracePt t="104523" x="3925888" y="3138488"/>
          <p14:tracePt t="104538" x="3925888" y="3128963"/>
          <p14:tracePt t="104539" x="3916363" y="3119438"/>
          <p14:tracePt t="104554" x="3916363" y="3100388"/>
          <p14:tracePt t="104555" x="3906838" y="3081338"/>
          <p14:tracePt t="104571" x="3897313" y="3081338"/>
          <p14:tracePt t="104572" x="3887788" y="3062288"/>
          <p14:tracePt t="104588" x="3887788" y="3044825"/>
          <p14:tracePt t="104604" x="3878263" y="3025775"/>
          <p14:tracePt t="104605" x="3868738" y="3016250"/>
          <p14:tracePt t="104621" x="3860800" y="3006725"/>
          <p14:tracePt t="104622" x="3851275" y="2997200"/>
          <p14:tracePt t="104637" x="3851275" y="2987675"/>
          <p14:tracePt t="104639" x="3841750" y="2978150"/>
          <p14:tracePt t="104654" x="3832225" y="2968625"/>
          <p14:tracePt t="104655" x="3822700" y="2968625"/>
          <p14:tracePt t="104671" x="3822700" y="2960688"/>
          <p14:tracePt t="104672" x="3813175" y="2951163"/>
          <p14:tracePt t="104687" x="3803650" y="2941638"/>
          <p14:tracePt t="104704" x="3784600" y="2922588"/>
          <p14:tracePt t="104705" x="3775075" y="2913063"/>
          <p14:tracePt t="104721" x="3757613" y="2903538"/>
          <p14:tracePt t="104723" x="3748088" y="2884488"/>
          <p14:tracePt t="104738" x="3738563" y="2884488"/>
          <p14:tracePt t="104739" x="3738563" y="2874963"/>
          <p14:tracePt t="104755" x="3729038" y="2874963"/>
          <p14:tracePt t="104771" x="3700463" y="2874963"/>
          <p14:tracePt t="104772" x="3700463" y="2867025"/>
          <p14:tracePt t="104787" x="3681413" y="2867025"/>
          <p14:tracePt t="104804" x="3654425" y="2857500"/>
          <p14:tracePt t="104821" x="3635375" y="2857500"/>
          <p14:tracePt t="104838" x="3606800" y="2847975"/>
          <p14:tracePt t="104838" x="3587750" y="2847975"/>
          <p14:tracePt t="104855" x="3560763" y="2847975"/>
          <p14:tracePt t="104871" x="3551238" y="2838450"/>
          <p14:tracePt t="104872" x="3532188" y="2838450"/>
          <p14:tracePt t="104875" x="3513138" y="2838450"/>
          <p14:tracePt t="104888" x="3503613" y="2838450"/>
          <p14:tracePt t="104891" x="3484563" y="2828925"/>
          <p14:tracePt t="104904" x="3467100" y="2828925"/>
          <p14:tracePt t="104907" x="3457575" y="2828925"/>
          <p14:tracePt t="104921" x="3438525" y="2828925"/>
          <p14:tracePt t="104924" x="3419475" y="2828925"/>
          <p14:tracePt t="104938" x="3409950" y="2819400"/>
          <p14:tracePt t="104940" x="3390900" y="2819400"/>
          <p14:tracePt t="104958" x="3382963" y="2819400"/>
          <p14:tracePt t="104971" x="3363913" y="2819400"/>
          <p14:tracePt t="104973" x="3344863" y="2819400"/>
          <p14:tracePt t="104988" x="3316288" y="2819400"/>
          <p14:tracePt t="105004" x="3297238" y="2819400"/>
          <p14:tracePt t="105007" x="3279775" y="2819400"/>
          <p14:tracePt t="105021" x="3260725" y="2819400"/>
          <p14:tracePt t="105023" x="3251200" y="2819400"/>
          <p14:tracePt t="105038" x="3232150" y="2819400"/>
          <p14:tracePt t="105041" x="3213100" y="2819400"/>
          <p14:tracePt t="105071" x="3203575" y="2819400"/>
          <p14:tracePt t="105072" x="3195638" y="2819400"/>
          <p14:tracePt t="105088" x="3176588" y="2819400"/>
          <p14:tracePt t="105091" x="3157538" y="2819400"/>
          <p14:tracePt t="105121" x="3138488" y="2819400"/>
          <p14:tracePt t="105122" x="3101975" y="2828925"/>
          <p14:tracePt t="105141" x="3063875" y="2838450"/>
          <p14:tracePt t="105156" x="3044825" y="2847975"/>
          <p14:tracePt t="105157" x="3035300" y="2857500"/>
          <p14:tracePt t="105172" x="3016250" y="2867025"/>
          <p14:tracePt t="105188" x="2998788" y="2867025"/>
          <p14:tracePt t="105204" x="2989263" y="2874963"/>
          <p14:tracePt t="105221" x="2979738" y="2884488"/>
          <p14:tracePt t="105222" x="2970213" y="2894013"/>
          <p14:tracePt t="105238" x="2960688" y="2894013"/>
          <p14:tracePt t="105238" x="2960688" y="2903538"/>
          <p14:tracePt t="105254" x="2951163" y="2913063"/>
          <p14:tracePt t="105271" x="2932113" y="2922588"/>
          <p14:tracePt t="105288" x="2922588" y="2932113"/>
          <p14:tracePt t="105288" x="2913063" y="2932113"/>
          <p14:tracePt t="105304" x="2905125" y="2951163"/>
          <p14:tracePt t="105321" x="2895600" y="2968625"/>
          <p14:tracePt t="105324" x="2886075" y="2968625"/>
          <p14:tracePt t="105338" x="2886075" y="2978150"/>
          <p14:tracePt t="105355" x="2876550" y="2997200"/>
          <p14:tracePt t="105358" x="2867025" y="2997200"/>
          <p14:tracePt t="105371" x="2857500" y="3006725"/>
          <p14:tracePt t="105388" x="2857500" y="3025775"/>
          <p14:tracePt t="105390" x="2847975" y="3035300"/>
          <p14:tracePt t="105404" x="2838450" y="3035300"/>
          <p14:tracePt t="105407" x="2828925" y="3044825"/>
          <p14:tracePt t="105421" x="2828925" y="3054350"/>
          <p14:tracePt t="105437" x="2828925" y="3062288"/>
          <p14:tracePt t="105454" x="2819400" y="3071813"/>
          <p14:tracePt t="105471" x="2819400" y="3081338"/>
          <p14:tracePt t="105487" x="2811463" y="3090863"/>
          <p14:tracePt t="105504" x="2811463" y="3100388"/>
          <p14:tracePt t="105521" x="2811463" y="3109913"/>
          <p14:tracePt t="105522" x="2811463" y="3119438"/>
          <p14:tracePt t="105537" x="2811463" y="3128963"/>
          <p14:tracePt t="105538" x="2811463" y="3138488"/>
          <p14:tracePt t="105555" x="2811463" y="3148013"/>
          <p14:tracePt t="105571" x="2811463" y="3155950"/>
          <p14:tracePt t="105572" x="2811463" y="3165475"/>
          <p14:tracePt t="105588" x="2811463" y="3175000"/>
          <p14:tracePt t="105604" x="2811463" y="3194050"/>
          <p14:tracePt t="105605" x="2811463" y="3203575"/>
          <p14:tracePt t="105621" x="2819400" y="3232150"/>
          <p14:tracePt t="105638" x="2819400" y="3249613"/>
          <p14:tracePt t="105638" x="2828925" y="3259138"/>
          <p14:tracePt t="105654" x="2828925" y="3278188"/>
          <p14:tracePt t="105671" x="2838450" y="3287713"/>
          <p14:tracePt t="105687" x="2847975" y="3297238"/>
          <p14:tracePt t="105691" x="2857500" y="3306763"/>
          <p14:tracePt t="105704" x="2857500" y="3316288"/>
          <p14:tracePt t="105707" x="2867025" y="3325813"/>
          <p14:tracePt t="105721" x="2876550" y="3335338"/>
          <p14:tracePt t="105724" x="2886075" y="3343275"/>
          <p14:tracePt t="105737" x="2886075" y="3352800"/>
          <p14:tracePt t="105740" x="2895600" y="3371850"/>
          <p14:tracePt t="105754" x="2913063" y="3381375"/>
          <p14:tracePt t="105757" x="2922588" y="3400425"/>
          <p14:tracePt t="105771" x="2932113" y="3419475"/>
          <p14:tracePt t="105773" x="2941638" y="3419475"/>
          <p14:tracePt t="105787" x="2941638" y="3429000"/>
          <p14:tracePt t="105804" x="2951163" y="3436938"/>
          <p14:tracePt t="105851" x="2960688" y="3436938"/>
          <p14:tracePt t="105859" x="2970213" y="3446463"/>
          <p14:tracePt t="105875" x="2989263" y="3455988"/>
          <p14:tracePt t="105887" x="2998788" y="3465513"/>
          <p14:tracePt t="105904" x="3006725" y="3475038"/>
          <p14:tracePt t="105907" x="3016250" y="3484563"/>
          <p14:tracePt t="105920" x="3035300" y="3494088"/>
          <p14:tracePt t="105923" x="3035300" y="3503613"/>
          <p14:tracePt t="105937" x="3044825" y="3503613"/>
          <p14:tracePt t="105940" x="3063875" y="3513138"/>
          <p14:tracePt t="105970" x="3082925" y="3522663"/>
          <p14:tracePt t="105971" x="3119438" y="3530600"/>
          <p14:tracePt t="105988" x="3128963" y="3540125"/>
          <p14:tracePt t="105988" x="3138488" y="3540125"/>
          <p14:tracePt t="106004" x="3157538" y="3540125"/>
          <p14:tracePt t="106005" x="3167063" y="3549650"/>
          <p14:tracePt t="106020" x="3176588" y="3559175"/>
          <p14:tracePt t="106020" x="3195638" y="3559175"/>
          <p14:tracePt t="106037" x="3203575" y="3559175"/>
          <p14:tracePt t="106037" x="3222625" y="3568700"/>
          <p14:tracePt t="106053" x="3251200" y="3568700"/>
          <p14:tracePt t="106054" x="3279775" y="3578225"/>
          <p14:tracePt t="106070" x="3289300" y="3578225"/>
          <p14:tracePt t="106070" x="3306763" y="3587750"/>
          <p14:tracePt t="106087" x="3335338" y="3587750"/>
          <p14:tracePt t="106087" x="3354388" y="3587750"/>
          <p14:tracePt t="106103" x="3373438" y="3587750"/>
          <p14:tracePt t="106104" x="3390900" y="3587750"/>
          <p14:tracePt t="106120" x="3419475" y="3587750"/>
          <p14:tracePt t="106120" x="3429000" y="3587750"/>
          <p14:tracePt t="106123" x="3457575" y="3587750"/>
          <p14:tracePt t="106140" x="3522663" y="3587750"/>
          <p14:tracePt t="106153" x="3551238" y="3587750"/>
          <p14:tracePt t="106155" x="3579813" y="3587750"/>
          <p14:tracePt t="106170" x="3606800" y="3587750"/>
          <p14:tracePt t="106172" x="3635375" y="3587750"/>
          <p14:tracePt t="106187" x="3654425" y="3578225"/>
          <p14:tracePt t="106189" x="3681413" y="3568700"/>
          <p14:tracePt t="106203" x="3709988" y="3568700"/>
          <p14:tracePt t="106205" x="3738563" y="3559175"/>
          <p14:tracePt t="106220" x="3757613" y="3549650"/>
          <p14:tracePt t="106221" x="3767138" y="3540125"/>
          <p14:tracePt t="106237" x="3784600" y="3540125"/>
          <p14:tracePt t="106238" x="3794125" y="3530600"/>
          <p14:tracePt t="106253" x="3813175" y="3522663"/>
          <p14:tracePt t="106270" x="3822700" y="3503613"/>
          <p14:tracePt t="106271" x="3832225" y="3484563"/>
          <p14:tracePt t="106286" x="3851275" y="3475038"/>
          <p14:tracePt t="106288" x="3851275" y="3455988"/>
          <p14:tracePt t="106303" x="3868738" y="3436938"/>
          <p14:tracePt t="106304" x="3878263" y="3419475"/>
          <p14:tracePt t="106320" x="3897313" y="3400425"/>
          <p14:tracePt t="106321" x="3916363" y="3390900"/>
          <p14:tracePt t="106322" x="3925888" y="3371850"/>
          <p14:tracePt t="106336" x="3935413" y="3352800"/>
          <p14:tracePt t="106339" x="3935413" y="3335338"/>
          <p14:tracePt t="106353" x="3944938" y="3325813"/>
          <p14:tracePt t="106355" x="3954463" y="3306763"/>
          <p14:tracePt t="106370" x="3954463" y="3287713"/>
          <p14:tracePt t="106371" x="3954463" y="3278188"/>
          <p14:tracePt t="106386" x="3954463" y="3249613"/>
          <p14:tracePt t="106388" x="3954463" y="3232150"/>
          <p14:tracePt t="106403" x="3954463" y="3222625"/>
          <p14:tracePt t="106404" x="3954463" y="3203575"/>
          <p14:tracePt t="106420" x="3954463" y="3184525"/>
          <p14:tracePt t="106421" x="3954463" y="3165475"/>
          <p14:tracePt t="106436" x="3944938" y="3138488"/>
          <p14:tracePt t="106438" x="3935413" y="3109913"/>
          <p14:tracePt t="106453" x="3925888" y="3081338"/>
          <p14:tracePt t="106454" x="3916363" y="3054350"/>
          <p14:tracePt t="106470" x="3916363" y="3025775"/>
          <p14:tracePt t="106472" x="3906838" y="3006725"/>
          <p14:tracePt t="106486" x="3897313" y="2987675"/>
          <p14:tracePt t="106487" x="3887788" y="2968625"/>
          <p14:tracePt t="106503" x="3868738" y="2951163"/>
          <p14:tracePt t="106504" x="3860800" y="2941638"/>
          <p14:tracePt t="106579" x="3851275" y="2941638"/>
          <p14:tracePt t="106587" x="3851275" y="2951163"/>
          <p14:tracePt t="106595" x="3860800" y="2978150"/>
          <p14:tracePt t="106604" x="3860800" y="3016250"/>
          <p14:tracePt t="106620" x="3868738" y="3044825"/>
          <p14:tracePt t="106621" x="3868738" y="3081338"/>
          <p14:tracePt t="106637" x="3868738" y="3119438"/>
          <p14:tracePt t="106638" x="3868738" y="3155950"/>
          <p14:tracePt t="106653" x="3868738" y="3194050"/>
          <p14:tracePt t="106654" x="3860800" y="3232150"/>
          <p14:tracePt t="106670" x="3841750" y="3268663"/>
          <p14:tracePt t="106671" x="3822700" y="3297238"/>
          <p14:tracePt t="106687" x="3803650" y="3325813"/>
          <p14:tracePt t="106687" x="3784600" y="3343275"/>
          <p14:tracePt t="106691" x="3775075" y="3352800"/>
          <p14:tracePt t="106703" x="3757613" y="3371850"/>
          <p14:tracePt t="106707" x="3738563" y="3381375"/>
          <p14:tracePt t="106720" x="3719513" y="3390900"/>
          <p14:tracePt t="106737" x="3709988" y="3400425"/>
          <p14:tracePt t="106737" x="3690938" y="3409950"/>
          <p14:tracePt t="106741" x="3673475" y="3419475"/>
          <p14:tracePt t="106753" x="3663950" y="3419475"/>
          <p14:tracePt t="106811" x="3654425" y="3419475"/>
          <p14:tracePt t="106827" x="3644900" y="3400425"/>
          <p14:tracePt t="106835" x="3635375" y="3381375"/>
          <p14:tracePt t="106851" x="3635375" y="3352800"/>
          <p14:tracePt t="106866" x="3635375" y="3335338"/>
          <p14:tracePt t="106883" x="3635375" y="3325813"/>
          <p14:tracePt t="106891" x="3635375" y="3316288"/>
          <p14:tracePt t="106903" x="3635375" y="3306763"/>
          <p14:tracePt t="106979" x="3635375" y="3297238"/>
          <p14:tracePt t="106987" x="3625850" y="3268663"/>
          <p14:tracePt t="106995" x="3616325" y="3268663"/>
          <p14:tracePt t="107011" x="3616325" y="3259138"/>
          <p14:tracePt t="107027" x="3606800" y="3241675"/>
          <p14:tracePt t="107043" x="3597275" y="3241675"/>
          <p14:tracePt t="107053" x="3587750" y="3232150"/>
          <p14:tracePt t="107075" x="3579813" y="3222625"/>
          <p14:tracePt t="107091" x="3570288" y="3222625"/>
          <p14:tracePt t="107103" x="3560763" y="3222625"/>
          <p14:tracePt t="107120" x="3551238" y="3213100"/>
          <p14:tracePt t="107123" x="3541713" y="3213100"/>
          <p14:tracePt t="107141" x="3532188" y="3213100"/>
          <p14:tracePt t="107153" x="3522663" y="3213100"/>
          <p14:tracePt t="107170" x="3513138" y="3213100"/>
          <p14:tracePt t="107171" x="3503613" y="3213100"/>
          <p14:tracePt t="107187" x="3494088" y="3213100"/>
          <p14:tracePt t="107203" x="3484563" y="3213100"/>
          <p14:tracePt t="107227" x="3476625" y="3213100"/>
          <p14:tracePt t="107236" x="3467100" y="3222625"/>
          <p14:tracePt t="107253" x="3457575" y="3232150"/>
          <p14:tracePt t="107269" x="3448050" y="3249613"/>
          <p14:tracePt t="107286" x="3438525" y="3278188"/>
          <p14:tracePt t="107287" x="3429000" y="3297238"/>
          <p14:tracePt t="107303" x="3429000" y="3316288"/>
          <p14:tracePt t="107319" x="3429000" y="3335338"/>
          <p14:tracePt t="107323" x="3429000" y="3343275"/>
          <p14:tracePt t="107336" x="3429000" y="3362325"/>
          <p14:tracePt t="107353" x="3429000" y="3371850"/>
          <p14:tracePt t="107356" x="3429000" y="3381375"/>
          <p14:tracePt t="107386" x="3429000" y="3400425"/>
          <p14:tracePt t="107387" x="3429000" y="3409950"/>
          <p14:tracePt t="107403" x="3438525" y="3409950"/>
          <p14:tracePt t="107403" x="3448050" y="3429000"/>
          <p14:tracePt t="107419" x="3457575" y="3436938"/>
          <p14:tracePt t="107420" x="3476625" y="3446463"/>
          <p14:tracePt t="107436" x="3484563" y="3455988"/>
          <p14:tracePt t="107437" x="3503613" y="3455988"/>
          <p14:tracePt t="107453" x="3522663" y="3465513"/>
          <p14:tracePt t="107453" x="3541713" y="3465513"/>
          <p14:tracePt t="107469" x="3551238" y="3475038"/>
          <p14:tracePt t="107470" x="3570288" y="3475038"/>
          <p14:tracePt t="107486" x="3579813" y="3475038"/>
          <p14:tracePt t="107503" x="3587750" y="3475038"/>
          <p14:tracePt t="107503" x="3597275" y="3475038"/>
          <p14:tracePt t="107519" x="3606800" y="3465513"/>
          <p14:tracePt t="107520" x="3616325" y="3455988"/>
          <p14:tracePt t="107523" x="3616325" y="3446463"/>
          <p14:tracePt t="107536" x="3616325" y="3429000"/>
          <p14:tracePt t="107539" x="3616325" y="3400425"/>
          <p14:tracePt t="107553" x="3616325" y="3381375"/>
          <p14:tracePt t="107555" x="3616325" y="3371850"/>
          <p14:tracePt t="107569" x="3606800" y="3352800"/>
          <p14:tracePt t="107586" x="3597275" y="3335338"/>
          <p14:tracePt t="108315" x="3606800" y="3335338"/>
          <p14:tracePt t="108322" x="3635375" y="3335338"/>
          <p14:tracePt t="108335" x="3719513" y="3362325"/>
          <p14:tracePt t="108340" x="3841750" y="3400425"/>
          <p14:tracePt t="108352" x="3925888" y="3436938"/>
          <p14:tracePt t="108356" x="3962400" y="3465513"/>
          <p14:tracePt t="108369" x="3990975" y="3484563"/>
          <p14:tracePt t="108371" x="4019550" y="3513138"/>
          <p14:tracePt t="108385" x="4048125" y="3530600"/>
          <p14:tracePt t="108388" x="4084638" y="3559175"/>
          <p14:tracePt t="108402" x="4141788" y="3597275"/>
          <p14:tracePt t="108405" x="4216400" y="3633788"/>
          <p14:tracePt t="108419" x="4291013" y="3681413"/>
          <p14:tracePt t="108421" x="4346575" y="3727450"/>
          <p14:tracePt t="108436" x="4356100" y="3736975"/>
          <p14:tracePt t="108452" x="4338638" y="3736975"/>
          <p14:tracePt t="108454" x="4329113" y="3736975"/>
          <p14:tracePt t="108469" x="4319588" y="3736975"/>
          <p14:tracePt t="108485" x="4319588" y="3746500"/>
          <p14:tracePt t="108502" x="4319588" y="3756025"/>
          <p14:tracePt t="108519" x="4300538" y="3756025"/>
          <p14:tracePt t="108521" x="4338638" y="3756025"/>
          <p14:tracePt t="108535" x="4356100" y="3756025"/>
          <p14:tracePt t="108555" x="4365625" y="3756025"/>
          <p14:tracePt t="108691" x="4365625" y="3784600"/>
          <p14:tracePt t="108698" x="4384675" y="3821113"/>
          <p14:tracePt t="108707" x="4394200" y="3840163"/>
          <p14:tracePt t="108718" x="4403725" y="3897313"/>
          <p14:tracePt t="108735" x="4432300" y="3952875"/>
          <p14:tracePt t="108736" x="4449763" y="4017963"/>
          <p14:tracePt t="108739" x="4478338" y="4084638"/>
          <p14:tracePt t="108752" x="4487863" y="4140200"/>
          <p14:tracePt t="108755" x="4497388" y="4186238"/>
          <p14:tracePt t="108768" x="4506913" y="4243388"/>
          <p14:tracePt t="108771" x="4525963" y="4298950"/>
          <p14:tracePt t="108785" x="4533900" y="4337050"/>
          <p14:tracePt t="108788" x="4543425" y="4373563"/>
          <p14:tracePt t="108802" x="4543425" y="4392613"/>
          <p14:tracePt t="108804" x="4543425" y="4421188"/>
          <p14:tracePt t="108819" x="4543425" y="4449763"/>
          <p14:tracePt t="108822" x="4543425" y="4467225"/>
          <p14:tracePt t="108835" x="4552950" y="4467225"/>
          <p14:tracePt t="108838" x="4562475" y="4486275"/>
          <p14:tracePt t="108852" x="4581525" y="4505325"/>
          <p14:tracePt t="108854" x="4591050" y="4514850"/>
          <p14:tracePt t="108868" x="4619625" y="4514850"/>
          <p14:tracePt t="108869" x="4646613" y="4524375"/>
          <p14:tracePt t="108885" x="4675188" y="4533900"/>
          <p14:tracePt t="108886" x="4703763" y="4543425"/>
          <p14:tracePt t="108901" x="4713288" y="4552950"/>
          <p14:tracePt t="108903" x="4730750" y="4560888"/>
          <p14:tracePt t="108918" x="4749800" y="4570413"/>
          <p14:tracePt t="108919" x="4759325" y="4579938"/>
          <p14:tracePt t="108934" x="4768850" y="4579938"/>
          <p14:tracePt t="108935" x="4787900" y="4589463"/>
          <p14:tracePt t="108951" x="4806950" y="4598988"/>
          <p14:tracePt t="108952" x="4824413" y="4608513"/>
          <p14:tracePt t="108968" x="4824413" y="4618038"/>
          <p14:tracePt t="108969" x="4843463" y="4627563"/>
          <p14:tracePt t="108984" x="4862513" y="4637088"/>
          <p14:tracePt t="108985" x="4881563" y="4646613"/>
          <p14:tracePt t="109001" x="4910138" y="4654550"/>
          <p14:tracePt t="109002" x="4956175" y="4664075"/>
          <p14:tracePt t="109035" x="4965700" y="4664075"/>
          <p14:tracePt t="109083" x="4965700" y="4654550"/>
          <p14:tracePt t="109091" x="4965700" y="4646613"/>
          <p14:tracePt t="109163" x="4965700" y="4637088"/>
          <p14:tracePt t="109203" x="4956175" y="4627563"/>
          <p14:tracePt t="111587" x="4956175" y="4618038"/>
          <p14:tracePt t="111603" x="4975225" y="4627563"/>
          <p14:tracePt t="111619" x="4984750" y="4627563"/>
          <p14:tracePt t="111635" x="4984750" y="4654550"/>
          <p14:tracePt t="111642" x="4965700" y="4673600"/>
          <p14:tracePt t="111651" x="4946650" y="4702175"/>
          <p14:tracePt t="111666" x="4927600" y="4711700"/>
          <p14:tracePt t="111667" x="4900613" y="4721225"/>
          <p14:tracePt t="111683" x="4891088" y="4730750"/>
          <p14:tracePt t="111684" x="4862513" y="4730750"/>
          <p14:tracePt t="111700" x="4824413" y="4730750"/>
          <p14:tracePt t="111700" x="4787900" y="4730750"/>
          <p14:tracePt t="111716" x="4759325" y="4730750"/>
          <p14:tracePt t="111717" x="4730750" y="4730750"/>
          <p14:tracePt t="111733" x="4703763" y="4730750"/>
          <p14:tracePt t="111734" x="4675188" y="4721225"/>
          <p14:tracePt t="111750" x="4646613" y="4711700"/>
          <p14:tracePt t="111750" x="4637088" y="4711700"/>
          <p14:tracePt t="111766" x="4629150" y="4711700"/>
          <p14:tracePt t="111783" x="4619625" y="4711700"/>
          <p14:tracePt t="111784" x="4610100" y="4711700"/>
          <p14:tracePt t="111800" x="4600575" y="4711700"/>
          <p14:tracePt t="111816" x="4581525" y="4711700"/>
          <p14:tracePt t="111817" x="4572000" y="4711700"/>
          <p14:tracePt t="111820" x="4562475" y="4711700"/>
          <p14:tracePt t="111833" x="4543425" y="4721225"/>
          <p14:tracePt t="111836" x="4543425" y="4730750"/>
          <p14:tracePt t="111850" x="4533900" y="4730750"/>
          <p14:tracePt t="111866" x="4533900" y="4748213"/>
          <p14:tracePt t="111869" x="4533900" y="4757738"/>
          <p14:tracePt t="111883" x="4552950" y="4767263"/>
          <p14:tracePt t="111885" x="4581525" y="4786313"/>
          <p14:tracePt t="111899" x="4610100" y="4805363"/>
          <p14:tracePt t="111902" x="4646613" y="4824413"/>
          <p14:tracePt t="111917" x="4684713" y="4833938"/>
          <p14:tracePt t="111919" x="4740275" y="4851400"/>
          <p14:tracePt t="111933" x="4787900" y="4879975"/>
          <p14:tracePt t="111935" x="4862513" y="4927600"/>
          <p14:tracePt t="111949" x="4946650" y="4973638"/>
          <p14:tracePt t="111952" x="5049838" y="5029200"/>
          <p14:tracePt t="111966" x="5191125" y="5095875"/>
          <p14:tracePt t="111969" x="5330825" y="5160963"/>
          <p14:tracePt t="111983" x="5489575" y="5245100"/>
          <p14:tracePt t="111985" x="5668963" y="5338763"/>
          <p14:tracePt t="111987" x="5827713" y="5422900"/>
          <p14:tracePt t="111999" x="5976938" y="5507038"/>
          <p14:tracePt t="112003" x="6118225" y="5583238"/>
          <p14:tracePt t="112016" x="6230938" y="5648325"/>
          <p14:tracePt t="112032" x="6334125" y="5703888"/>
          <p14:tracePt t="112049" x="6492875" y="5770563"/>
          <p14:tracePt t="112049" x="6538913" y="5788025"/>
          <p14:tracePt t="112050" x="6596063" y="5797550"/>
          <p14:tracePt t="112066" x="6642100" y="5797550"/>
          <p14:tracePt t="112066" x="6718300" y="5807075"/>
          <p14:tracePt t="112082" x="6764338" y="5807075"/>
          <p14:tracePt t="112083" x="6811963" y="5807075"/>
          <p14:tracePt t="112099" x="6838950" y="5807075"/>
          <p14:tracePt t="112100" x="6867525" y="5807075"/>
          <p14:tracePt t="115586" x="6848475" y="5807075"/>
          <p14:tracePt t="115603" x="6829425" y="5797550"/>
          <p14:tracePt t="115619" x="6811963" y="5780088"/>
          <p14:tracePt t="115626" x="6802438" y="5770563"/>
          <p14:tracePt t="115650" x="6792913" y="5761038"/>
          <p14:tracePt t="115827" x="6783388" y="5751513"/>
          <p14:tracePt t="115867" x="6783388" y="5741988"/>
          <p14:tracePt t="115962" x="6792913" y="5741988"/>
          <p14:tracePt t="115995" x="6792913" y="5732463"/>
          <p14:tracePt t="116002" x="6792913" y="5722938"/>
          <p14:tracePt t="116013" x="6792913" y="5703888"/>
          <p14:tracePt t="116030" x="6783388" y="5694363"/>
          <p14:tracePt t="116046" x="6764338" y="5686425"/>
          <p14:tracePt t="116090" x="6764338" y="5676900"/>
          <p14:tracePt t="116099" x="6764338" y="5667375"/>
          <p14:tracePt t="116106" x="6764338" y="5657850"/>
          <p14:tracePt t="116115" x="6764338" y="5648325"/>
          <p14:tracePt t="116130" x="6764338" y="5638800"/>
          <p14:tracePt t="116147" x="6773863" y="5619750"/>
          <p14:tracePt t="116164" x="6773863" y="5600700"/>
          <p14:tracePt t="116165" x="6783388" y="5592763"/>
          <p14:tracePt t="116180" x="6783388" y="5583238"/>
          <p14:tracePt t="116181" x="6802438" y="5573713"/>
          <p14:tracePt t="116196" x="6821488" y="5573713"/>
          <p14:tracePt t="116197" x="6848475" y="5554663"/>
          <p14:tracePt t="116213" x="6867525" y="5545138"/>
          <p14:tracePt t="116214" x="6905625" y="5535613"/>
          <p14:tracePt t="116230" x="6942138" y="5535613"/>
          <p14:tracePt t="116230" x="6989763" y="5535613"/>
          <p14:tracePt t="116246" x="7045325" y="5545138"/>
          <p14:tracePt t="116247" x="7112000" y="5554663"/>
          <p14:tracePt t="116251" x="7177088" y="5564188"/>
          <p14:tracePt t="116263" x="7232650" y="5573713"/>
          <p14:tracePt t="116266" x="7289800" y="5583238"/>
          <p14:tracePt t="116280" x="7316788" y="5592763"/>
          <p14:tracePt t="116296" x="7354888" y="5600700"/>
          <p14:tracePt t="116297" x="7383463" y="5610225"/>
          <p14:tracePt t="116299" x="7410450" y="5619750"/>
          <p14:tracePt t="116315" x="7439025" y="5619750"/>
          <p14:tracePt t="116330" x="7448550" y="5619750"/>
          <p14:tracePt t="116330" x="7467600" y="5619750"/>
          <p14:tracePt t="116347" x="7477125" y="5619750"/>
          <p14:tracePt t="116363" x="7458075" y="5619750"/>
          <p14:tracePt t="116380" x="7458075" y="5610225"/>
          <p14:tracePt t="116397" x="7467600" y="5600700"/>
          <p14:tracePt t="116397" x="7486650" y="5592763"/>
          <p14:tracePt t="116413" x="7504113" y="5583238"/>
          <p14:tracePt t="116430" x="7513638" y="5583238"/>
          <p14:tracePt t="116430" x="7523163" y="5573713"/>
          <p14:tracePt t="116446" x="7542213" y="5573713"/>
          <p14:tracePt t="116448" x="7542213" y="5564188"/>
          <p14:tracePt t="116463" x="7551738" y="5564188"/>
          <p14:tracePt t="116479" x="7561263" y="5564188"/>
          <p14:tracePt t="116480" x="7570788" y="5564188"/>
          <p14:tracePt t="116496" x="7570788" y="5545138"/>
          <p14:tracePt t="116499" x="7561263" y="5535613"/>
          <p14:tracePt t="116513" x="7551738" y="5535613"/>
          <p14:tracePt t="116529" x="7551738" y="5526088"/>
          <p14:tracePt t="116530" x="7523163" y="5507038"/>
          <p14:tracePt t="116547" x="7504113" y="5499100"/>
          <p14:tracePt t="116563" x="7494588" y="5489575"/>
          <p14:tracePt t="116564" x="7486650" y="5480050"/>
          <p14:tracePt t="116580" x="7467600" y="5461000"/>
          <p14:tracePt t="116580" x="7458075" y="5461000"/>
          <p14:tracePt t="116596" x="7448550" y="5441950"/>
          <p14:tracePt t="116597" x="7429500" y="5422900"/>
          <p14:tracePt t="116613" x="7419975" y="5395913"/>
          <p14:tracePt t="116613" x="7410450" y="5386388"/>
          <p14:tracePt t="116630" x="7392988" y="5357813"/>
          <p14:tracePt t="116630" x="7364413" y="5319713"/>
          <p14:tracePt t="116634" x="7335838" y="5292725"/>
          <p14:tracePt t="116646" x="7289800" y="5245100"/>
          <p14:tracePt t="116663" x="7232650" y="5199063"/>
          <p14:tracePt t="116665" x="7177088" y="5151438"/>
          <p14:tracePt t="116680" x="7119938" y="5105400"/>
          <p14:tracePt t="116681" x="7064375" y="5057775"/>
          <p14:tracePt t="116684" x="6999288" y="5011738"/>
          <p14:tracePt t="116696" x="6942138" y="4964113"/>
          <p14:tracePt t="116699" x="6886575" y="4927600"/>
          <p14:tracePt t="116713" x="6848475" y="4879975"/>
          <p14:tracePt t="116715" x="6802438" y="4833938"/>
          <p14:tracePt t="116729" x="6745288" y="4786313"/>
          <p14:tracePt t="116732" x="6689725" y="4757738"/>
          <p14:tracePt t="116746" x="6642100" y="4711700"/>
          <p14:tracePt t="116749" x="6605588" y="4683125"/>
          <p14:tracePt t="116763" x="6557963" y="4637088"/>
          <p14:tracePt t="116765" x="6530975" y="4598988"/>
          <p14:tracePt t="116779" x="6483350" y="4543425"/>
          <p14:tracePt t="116781" x="6427788" y="4476750"/>
          <p14:tracePt t="116796" x="6334125" y="4392613"/>
          <p14:tracePt t="116798" x="6230938" y="4279900"/>
          <p14:tracePt t="116813" x="6108700" y="4159250"/>
          <p14:tracePt t="116815" x="5967413" y="4037013"/>
          <p14:tracePt t="116829" x="5780088" y="3868738"/>
          <p14:tracePt t="116833" x="5592763" y="3681413"/>
          <p14:tracePt t="116834" x="5424488" y="3540125"/>
          <p14:tracePt t="116846" x="5246688" y="3400425"/>
          <p14:tracePt t="116863" x="5078413" y="3259138"/>
          <p14:tracePt t="116865" x="4872038" y="3109913"/>
          <p14:tracePt t="116879" x="4665663" y="2951163"/>
          <p14:tracePt t="116880" x="4468813" y="2800350"/>
          <p14:tracePt t="116884" x="4252913" y="2632075"/>
          <p14:tracePt t="116896" x="4057650" y="2473325"/>
          <p14:tracePt t="116898" x="3851275" y="2322513"/>
          <p14:tracePt t="116913" x="3644900" y="2154238"/>
          <p14:tracePt t="116916" x="3438525" y="1976438"/>
          <p14:tracePt t="116929" x="3232150" y="1827213"/>
          <p14:tracePt t="116932" x="3063875" y="1704975"/>
          <p14:tracePt t="116946" x="2932113" y="1611313"/>
          <p14:tracePt t="116948" x="2811463" y="1527175"/>
          <p14:tracePt t="116963" x="2708275" y="1460500"/>
          <p14:tracePt t="116965" x="2605088" y="1414463"/>
          <p14:tracePt t="116980" x="2520950" y="1366838"/>
          <p14:tracePt t="116982" x="2435225" y="1311275"/>
          <p14:tracePt t="116996" x="2360613" y="1265238"/>
          <p14:tracePt t="116999" x="2276475" y="1208088"/>
          <p14:tracePt t="117012" x="2182813" y="1123950"/>
          <p14:tracePt t="117015" x="2098675" y="1049338"/>
          <p14:tracePt t="117029" x="1985963" y="974725"/>
          <p14:tracePt t="117031" x="1882775" y="898525"/>
          <p14:tracePt t="117046" x="1779588" y="814388"/>
          <p14:tracePt t="117048" x="1658938" y="720725"/>
          <p14:tracePt t="117062" x="1555750" y="646113"/>
          <p14:tracePt t="117065" x="1443038" y="571500"/>
          <p14:tracePt t="117079" x="1339850" y="487363"/>
          <p14:tracePt t="117080" x="1217613" y="412750"/>
          <p14:tracePt t="117083" x="1096963" y="328613"/>
          <p14:tracePt t="117096" x="965200" y="252413"/>
          <p14:tracePt t="117099" x="833438" y="168275"/>
          <p14:tracePt t="117112" x="693738" y="93663"/>
          <p14:tracePt t="117115" x="581025" y="285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52525" y="466725"/>
            <a:ext cx="1584325" cy="576263"/>
          </a:xfrm>
          <a:solidFill>
            <a:schemeClr val="folHlink"/>
          </a:solidFill>
        </p:spPr>
        <p:txBody>
          <a:bodyPr/>
          <a:lstStyle/>
          <a:p>
            <a:pPr eaLnBrk="1" hangingPunct="1"/>
            <a:r>
              <a:rPr lang="cs-CZ" sz="2800"/>
              <a:t>Úkoly:</a:t>
            </a:r>
            <a:r>
              <a:rPr lang="cs-CZ" sz="4500"/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28947" y="1293813"/>
            <a:ext cx="8567738" cy="6049962"/>
          </a:xfrm>
        </p:spPr>
        <p:txBody>
          <a:bodyPr/>
          <a:lstStyle/>
          <a:p>
            <a:pPr marL="514350" indent="-514350" eaLnBrk="1" hangingPunct="1">
              <a:lnSpc>
                <a:spcPct val="80000"/>
              </a:lnSpc>
              <a:buFont typeface="+mj-lt"/>
              <a:buAutoNum type="arabicParenR" startAt="2"/>
            </a:pPr>
            <a:r>
              <a:rPr lang="cs-CZ" sz="2800" dirty="0"/>
              <a:t>Prohlédnout a zakreslit </a:t>
            </a:r>
            <a:r>
              <a:rPr lang="cs-CZ" sz="2800" dirty="0" err="1">
                <a:solidFill>
                  <a:srgbClr val="0D0DFF"/>
                </a:solidFill>
              </a:rPr>
              <a:t>polytenní</a:t>
            </a:r>
            <a:r>
              <a:rPr lang="cs-CZ" sz="2800" dirty="0">
                <a:solidFill>
                  <a:srgbClr val="0D0DFF"/>
                </a:solidFill>
              </a:rPr>
              <a:t> chromozómy v trvalém preparátu</a:t>
            </a:r>
            <a:r>
              <a:rPr lang="cs-CZ" sz="2800" dirty="0"/>
              <a:t> slinných žláz larev dvoukřídlých (pakomára nebo muchniček)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sz="28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800" dirty="0"/>
              <a:t>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sz="2800" dirty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800" dirty="0"/>
              <a:t>  </a:t>
            </a:r>
          </a:p>
        </p:txBody>
      </p:sp>
      <p:pic>
        <p:nvPicPr>
          <p:cNvPr id="5" name="Obrázek 4" descr="Obsah obrázku nábytek, kobereček&#10;&#10;Popis byl vytvořen automaticky">
            <a:extLst>
              <a:ext uri="{FF2B5EF4-FFF2-40B4-BE49-F238E27FC236}">
                <a16:creationId xmlns:a16="http://schemas.microsoft.com/office/drawing/2014/main" id="{FC3AB614-2105-4F87-8590-CBD717428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38" y="2484213"/>
            <a:ext cx="6258140" cy="46800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4657FA4F-B717-4F44-A49A-0291E12D3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A573C5F-D583-448C-A12E-F07E7952D839}"/>
              </a:ext>
            </a:extLst>
          </p:cNvPr>
          <p:cNvSpPr txBox="1"/>
          <p:nvPr/>
        </p:nvSpPr>
        <p:spPr>
          <a:xfrm>
            <a:off x="6120432" y="7164213"/>
            <a:ext cx="2557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Originální zvětšení: 1000x</a:t>
            </a:r>
          </a:p>
        </p:txBody>
      </p:sp>
    </p:spTree>
    <p:extLst>
      <p:ext uri="{BB962C8B-B14F-4D97-AF65-F5344CB8AC3E}">
        <p14:creationId xmlns:p14="http://schemas.microsoft.com/office/powerpoint/2010/main" val="1380357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09"/>
    </mc:Choice>
    <mc:Fallback>
      <p:transition spd="slow" advTm="58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33" x="74613" y="3194050"/>
          <p14:tracePt t="20149" x="158750" y="3194050"/>
          <p14:tracePt t="20150" x="271463" y="3165475"/>
          <p14:tracePt t="20164" x="403225" y="3128963"/>
          <p14:tracePt t="20165" x="533400" y="3100388"/>
          <p14:tracePt t="20181" x="684213" y="3062288"/>
          <p14:tracePt t="20181" x="842963" y="3016250"/>
          <p14:tracePt t="20197" x="993775" y="2978150"/>
          <p14:tracePt t="20198" x="1133475" y="2941638"/>
          <p14:tracePt t="20214" x="1284288" y="2913063"/>
          <p14:tracePt t="20214" x="1414463" y="2874963"/>
          <p14:tracePt t="20230" x="1527175" y="2847975"/>
          <p14:tracePt t="20231" x="1630363" y="2809875"/>
          <p14:tracePt t="20247" x="1714500" y="2773363"/>
          <p14:tracePt t="20248" x="1779588" y="2735263"/>
          <p14:tracePt t="20249" x="1827213" y="2716213"/>
          <p14:tracePt t="20264" x="1855788" y="2697163"/>
          <p14:tracePt t="20265" x="1863725" y="2687638"/>
          <p14:tracePt t="20281" x="1873250" y="2670175"/>
          <p14:tracePt t="20282" x="1882775" y="2660650"/>
          <p14:tracePt t="20297" x="1901825" y="2660650"/>
          <p14:tracePt t="20314" x="1920875" y="2660650"/>
          <p14:tracePt t="20315" x="1949450" y="2679700"/>
          <p14:tracePt t="20331" x="1966913" y="2697163"/>
          <p14:tracePt t="20332" x="1995488" y="2725738"/>
          <p14:tracePt t="20347" x="2014538" y="2754313"/>
          <p14:tracePt t="20349" x="2043113" y="2773363"/>
          <p14:tracePt t="20364" x="2070100" y="2800350"/>
          <p14:tracePt t="20366" x="2108200" y="2838450"/>
          <p14:tracePt t="20381" x="2146300" y="2857500"/>
          <p14:tracePt t="20382" x="2201863" y="2874963"/>
          <p14:tracePt t="20397" x="2257425" y="2894013"/>
          <p14:tracePt t="20399" x="2305050" y="2913063"/>
          <p14:tracePt t="20414" x="2333625" y="2922588"/>
          <p14:tracePt t="20415" x="2351088" y="2922588"/>
          <p14:tracePt t="20431" x="2360613" y="2922588"/>
          <p14:tracePt t="20465" x="2351088" y="2922588"/>
          <p14:tracePt t="20473" x="2341563" y="2932113"/>
          <p14:tracePt t="20489" x="2333625" y="2951163"/>
          <p14:tracePt t="20505" x="2324100" y="2978150"/>
          <p14:tracePt t="20514" x="2314575" y="3016250"/>
          <p14:tracePt t="20530" x="2305050" y="3062288"/>
          <p14:tracePt t="20531" x="2295525" y="3128963"/>
          <p14:tracePt t="20547" x="2276475" y="3213100"/>
          <p14:tracePt t="20548" x="2266950" y="3297238"/>
          <p14:tracePt t="20564" x="2239963" y="3381375"/>
          <p14:tracePt t="20564" x="2230438" y="3465513"/>
          <p14:tracePt t="20581" x="2211388" y="3549650"/>
          <p14:tracePt t="20581" x="2192338" y="3633788"/>
          <p14:tracePt t="20597" x="2182813" y="3709988"/>
          <p14:tracePt t="20598" x="2173288" y="3830638"/>
          <p14:tracePt t="20614" x="2173288" y="3933825"/>
          <p14:tracePt t="20614" x="2173288" y="4065588"/>
          <p14:tracePt t="20631" x="2173288" y="4205288"/>
          <p14:tracePt t="20631" x="2173288" y="4356100"/>
          <p14:tracePt t="20633" x="2173288" y="4495800"/>
          <p14:tracePt t="20647" x="2173288" y="4618038"/>
          <p14:tracePt t="20649" x="2173288" y="4767263"/>
          <p14:tracePt t="20664" x="2201863" y="4908550"/>
          <p14:tracePt t="20666" x="2230438" y="5057775"/>
          <p14:tracePt t="20681" x="2266950" y="5218113"/>
          <p14:tracePt t="20683" x="2305050" y="5367338"/>
          <p14:tracePt t="20697" x="2351088" y="5507038"/>
          <p14:tracePt t="20699" x="2370138" y="5638800"/>
          <p14:tracePt t="20714" x="2398713" y="5770563"/>
          <p14:tracePt t="20715" x="2435225" y="5891213"/>
          <p14:tracePt t="20731" x="2473325" y="5984875"/>
          <p14:tracePt t="20733" x="2501900" y="6088063"/>
          <p14:tracePt t="20747" x="2530475" y="6172200"/>
          <p14:tracePt t="20747" x="2538413" y="6219825"/>
          <p14:tracePt t="20764" x="2538413" y="6256338"/>
          <p14:tracePt t="20765" x="2547938" y="6284913"/>
          <p14:tracePt t="20780" x="2547938" y="6303963"/>
          <p14:tracePt t="20782" x="2547938" y="6313488"/>
          <p14:tracePt t="20797" x="2547938" y="6323013"/>
          <p14:tracePt t="20814" x="2538413" y="6342063"/>
          <p14:tracePt t="20830" x="2530475" y="6342063"/>
          <p14:tracePt t="20921" x="2530475" y="6332538"/>
          <p14:tracePt t="20929" x="2530475" y="6323013"/>
          <p14:tracePt t="20937" x="2520950" y="6313488"/>
          <p14:tracePt t="21097" x="2511425" y="6303963"/>
          <p14:tracePt t="21114" x="2501900" y="6303963"/>
          <p14:tracePt t="21121" x="2473325" y="6303963"/>
          <p14:tracePt t="21131" x="2454275" y="6303963"/>
          <p14:tracePt t="21148" x="2417763" y="6294438"/>
          <p14:tracePt t="21149" x="2370138" y="6284913"/>
          <p14:tracePt t="21164" x="2333625" y="6284913"/>
          <p14:tracePt t="21180" x="2324100" y="6284913"/>
          <p14:tracePt t="21197" x="2314575" y="6284913"/>
          <p14:tracePt t="21214" x="2295525" y="6284913"/>
          <p14:tracePt t="21214" x="2276475" y="6284913"/>
          <p14:tracePt t="21230" x="2266950" y="6284913"/>
          <p14:tracePt t="21231" x="2247900" y="6294438"/>
          <p14:tracePt t="21234" x="2220913" y="6303963"/>
          <p14:tracePt t="21247" x="2201863" y="6313488"/>
          <p14:tracePt t="21249" x="2173288" y="6332538"/>
          <p14:tracePt t="21264" x="2173288" y="6342063"/>
          <p14:tracePt t="21280" x="2163763" y="6359525"/>
          <p14:tracePt t="21281" x="2146300" y="6407150"/>
          <p14:tracePt t="21297" x="2136775" y="6416675"/>
          <p14:tracePt t="21298" x="2127250" y="6443663"/>
          <p14:tracePt t="21314" x="2108200" y="6462713"/>
          <p14:tracePt t="21314" x="2079625" y="6481763"/>
          <p14:tracePt t="21330" x="2070100" y="6500813"/>
          <p14:tracePt t="21331" x="2052638" y="6510338"/>
          <p14:tracePt t="21347" x="2033588" y="6510338"/>
          <p14:tracePt t="21348" x="2024063" y="6519863"/>
          <p14:tracePt t="21364" x="2024063" y="6529388"/>
          <p14:tracePt t="21364" x="2014538" y="6537325"/>
          <p14:tracePt t="21380" x="1995488" y="6537325"/>
          <p14:tracePt t="21449" x="1985963" y="6537325"/>
          <p14:tracePt t="22209" x="1976438" y="6537325"/>
          <p14:tracePt t="22217" x="1966913" y="6537325"/>
          <p14:tracePt t="22273" x="1985963" y="6537325"/>
          <p14:tracePt t="22289" x="1985963" y="6529388"/>
          <p14:tracePt t="22321" x="1985963" y="6519863"/>
          <p14:tracePt t="22337" x="1985963" y="6529388"/>
          <p14:tracePt t="22345" x="1957388" y="6529388"/>
          <p14:tracePt t="22353" x="1939925" y="6537325"/>
          <p14:tracePt t="22363" x="1920875" y="6537325"/>
          <p14:tracePt t="22380" x="1873250" y="6537325"/>
          <p14:tracePt t="22381" x="1846263" y="6537325"/>
          <p14:tracePt t="22396" x="1827213" y="6537325"/>
          <p14:tracePt t="22413" x="1808163" y="6529388"/>
          <p14:tracePt t="22430" x="1808163" y="6519863"/>
          <p14:tracePt t="22431" x="1789113" y="6510338"/>
          <p14:tracePt t="22434" x="1846263" y="6510338"/>
          <p14:tracePt t="22446" x="1855788" y="6510338"/>
          <p14:tracePt t="22463" x="1855788" y="6519863"/>
          <p14:tracePt t="22479" x="1836738" y="6519863"/>
          <p14:tracePt t="22496" x="1827213" y="6519863"/>
          <p14:tracePt t="22530" x="1827213" y="6510338"/>
          <p14:tracePt t="22537" x="1817688" y="6491288"/>
          <p14:tracePt t="22546" x="1808163" y="6481763"/>
          <p14:tracePt t="22563" x="1808163" y="6472238"/>
          <p14:tracePt t="22585" x="1817688" y="6472238"/>
          <p14:tracePt t="22596" x="1827213" y="6462713"/>
          <p14:tracePt t="22613" x="1836738" y="6462713"/>
          <p14:tracePt t="22614" x="1855788" y="6462713"/>
          <p14:tracePt t="22629" x="1892300" y="6453188"/>
          <p14:tracePt t="22630" x="1949450" y="6453188"/>
          <p14:tracePt t="22633" x="2024063" y="6453188"/>
          <p14:tracePt t="22646" x="2108200" y="6453188"/>
          <p14:tracePt t="22663" x="2220913" y="6453188"/>
          <p14:tracePt t="22666" x="2444750" y="6435725"/>
          <p14:tracePt t="22679" x="2586038" y="6426200"/>
          <p14:tracePt t="22682" x="2744788" y="6407150"/>
          <p14:tracePt t="22696" x="2970213" y="6397625"/>
          <p14:tracePt t="22699" x="3222625" y="6342063"/>
          <p14:tracePt t="22713" x="3494088" y="6313488"/>
          <p14:tracePt t="22716" x="3803650" y="6275388"/>
          <p14:tracePt t="22729" x="4094163" y="6219825"/>
          <p14:tracePt t="22732" x="4346575" y="6172200"/>
          <p14:tracePt t="22746" x="4637088" y="6097588"/>
          <p14:tracePt t="22749" x="4956175" y="6022975"/>
          <p14:tracePt t="22763" x="5256213" y="5929313"/>
          <p14:tracePt t="22766" x="5508625" y="5864225"/>
          <p14:tracePt t="22779" x="5743575" y="5797550"/>
          <p14:tracePt t="22782" x="5967413" y="5732463"/>
          <p14:tracePt t="22796" x="6164263" y="5686425"/>
          <p14:tracePt t="22799" x="6351588" y="5638800"/>
          <p14:tracePt t="22813" x="6530975" y="5583238"/>
          <p14:tracePt t="22815" x="6670675" y="5535613"/>
          <p14:tracePt t="22829" x="6802438" y="5461000"/>
          <p14:tracePt t="22832" x="6905625" y="5413375"/>
          <p14:tracePt t="22833" x="6999288" y="5348288"/>
          <p14:tracePt t="22846" x="7054850" y="5302250"/>
          <p14:tracePt t="22849" x="7102475" y="5264150"/>
          <p14:tracePt t="22863" x="7129463" y="5208588"/>
          <p14:tracePt t="22868" x="7167563" y="5132388"/>
          <p14:tracePt t="22879" x="7196138" y="5076825"/>
          <p14:tracePt t="22882" x="7232650" y="5021263"/>
          <p14:tracePt t="22896" x="7261225" y="4983163"/>
          <p14:tracePt t="22899" x="7289800" y="4945063"/>
          <p14:tracePt t="22913" x="7307263" y="4899025"/>
          <p14:tracePt t="22916" x="7326313" y="4870450"/>
          <p14:tracePt t="22929" x="7335838" y="4851400"/>
          <p14:tracePt t="22932" x="7345363" y="4814888"/>
          <p14:tracePt t="22946" x="7364413" y="4786313"/>
          <p14:tracePt t="22949" x="7373938" y="4757738"/>
          <p14:tracePt t="22963" x="7383463" y="4721225"/>
          <p14:tracePt t="22965" x="7392988" y="4683125"/>
          <p14:tracePt t="22979" x="7392988" y="4646613"/>
          <p14:tracePt t="22996" x="7392988" y="4598988"/>
          <p14:tracePt t="22997" x="7383463" y="4467225"/>
          <p14:tracePt t="23013" x="7373938" y="4402138"/>
          <p14:tracePt t="23013" x="7373938" y="4337050"/>
          <p14:tracePt t="23017" x="7354888" y="4262438"/>
          <p14:tracePt t="23029" x="7345363" y="4186238"/>
          <p14:tracePt t="23033" x="7335838" y="4102100"/>
          <p14:tracePt t="23046" x="7326313" y="4037013"/>
          <p14:tracePt t="23063" x="7299325" y="3962400"/>
          <p14:tracePt t="23064" x="7280275" y="3897313"/>
          <p14:tracePt t="23065" x="7242175" y="3821113"/>
          <p14:tracePt t="23079" x="7196138" y="3765550"/>
          <p14:tracePt t="23083" x="7138988" y="3709988"/>
          <p14:tracePt t="23096" x="7064375" y="3643313"/>
          <p14:tracePt t="23099" x="6980238" y="3597275"/>
          <p14:tracePt t="23113" x="6877050" y="3549650"/>
          <p14:tracePt t="23115" x="6773863" y="3494088"/>
          <p14:tracePt t="23146" x="6586538" y="3381375"/>
          <p14:tracePt t="23147" x="6437313" y="3287713"/>
          <p14:tracePt t="23163" x="6370638" y="3241675"/>
          <p14:tracePt t="23164" x="6296025" y="3203575"/>
          <p14:tracePt t="23179" x="6221413" y="3165475"/>
          <p14:tracePt t="23182" x="6156325" y="3148013"/>
          <p14:tracePt t="23185" x="6089650" y="3109913"/>
          <p14:tracePt t="23196" x="5995988" y="3071813"/>
          <p14:tracePt t="23213" x="5902325" y="3035300"/>
          <p14:tracePt t="23215" x="5799138" y="2997200"/>
          <p14:tracePt t="23229" x="5686425" y="2968625"/>
          <p14:tracePt t="23233" x="5565775" y="2941638"/>
          <p14:tracePt t="23233" x="5453063" y="2922588"/>
          <p14:tracePt t="23246" x="5340350" y="2903538"/>
          <p14:tracePt t="23249" x="5227638" y="2894013"/>
          <p14:tracePt t="23263" x="5114925" y="2894013"/>
          <p14:tracePt t="23279" x="5003800" y="2894013"/>
          <p14:tracePt t="23280" x="4872038" y="2922588"/>
          <p14:tracePt t="23281" x="4759325" y="2951163"/>
          <p14:tracePt t="23296" x="4629150" y="2978150"/>
          <p14:tracePt t="23297" x="4516438" y="3016250"/>
          <p14:tracePt t="23313" x="4394200" y="3054350"/>
          <p14:tracePt t="23314" x="4281488" y="3090863"/>
          <p14:tracePt t="23329" x="4178300" y="3128963"/>
          <p14:tracePt t="23330" x="4065588" y="3165475"/>
          <p14:tracePt t="23346" x="3962400" y="3222625"/>
          <p14:tracePt t="23346" x="3860800" y="3259138"/>
          <p14:tracePt t="23362" x="3757613" y="3297238"/>
          <p14:tracePt t="23364" x="3673475" y="3335338"/>
          <p14:tracePt t="23379" x="3606800" y="3362325"/>
          <p14:tracePt t="23380" x="3551238" y="3400425"/>
          <p14:tracePt t="23396" x="3476625" y="3446463"/>
          <p14:tracePt t="23396" x="3400425" y="3494088"/>
          <p14:tracePt t="23412" x="3354388" y="3549650"/>
          <p14:tracePt t="23413" x="3306763" y="3616325"/>
          <p14:tracePt t="23429" x="3260725" y="3681413"/>
          <p14:tracePt t="23430" x="3213100" y="3775075"/>
          <p14:tracePt t="23433" x="3186113" y="3849688"/>
          <p14:tracePt t="23446" x="3167063" y="3971925"/>
          <p14:tracePt t="23449" x="3148013" y="4065588"/>
          <p14:tracePt t="23462" x="3148013" y="4178300"/>
          <p14:tracePt t="23479" x="3148013" y="4289425"/>
          <p14:tracePt t="23480" x="3138488" y="4402138"/>
          <p14:tracePt t="23481" x="3138488" y="4514850"/>
          <p14:tracePt t="23496" x="3138488" y="4627563"/>
          <p14:tracePt t="23497" x="3138488" y="4757738"/>
          <p14:tracePt t="23513" x="3138488" y="4870450"/>
          <p14:tracePt t="23513" x="3138488" y="4992688"/>
          <p14:tracePt t="23529" x="3167063" y="5114925"/>
          <p14:tracePt t="23530" x="3195638" y="5235575"/>
          <p14:tracePt t="23546" x="3222625" y="5357813"/>
          <p14:tracePt t="23546" x="3241675" y="5470525"/>
          <p14:tracePt t="23562" x="3279775" y="5583238"/>
          <p14:tracePt t="23563" x="3325813" y="5703888"/>
          <p14:tracePt t="23579" x="3373438" y="5807075"/>
          <p14:tracePt t="23580" x="3438525" y="5910263"/>
          <p14:tracePt t="23595" x="3513138" y="6013450"/>
          <p14:tracePt t="23596" x="3597275" y="6116638"/>
          <p14:tracePt t="23612" x="3681413" y="6219825"/>
          <p14:tracePt t="23613" x="3775075" y="6313488"/>
          <p14:tracePt t="23617" x="3868738" y="6397625"/>
          <p14:tracePt t="23629" x="3954463" y="6491288"/>
          <p14:tracePt t="23645" x="4057650" y="6565900"/>
          <p14:tracePt t="23648" x="4159250" y="6640513"/>
          <p14:tracePt t="23649" x="4271963" y="6724650"/>
          <p14:tracePt t="23662" x="4356100" y="6800850"/>
          <p14:tracePt t="23679" x="4459288" y="6865938"/>
          <p14:tracePt t="23679" x="4581525" y="6931025"/>
          <p14:tracePt t="23683" x="4694238" y="6997700"/>
          <p14:tracePt t="23695" x="4816475" y="7062788"/>
          <p14:tracePt t="23699" x="4946650" y="7127875"/>
          <p14:tracePt t="23712" x="5078413" y="7185025"/>
          <p14:tracePt t="23715" x="5208588" y="7231063"/>
          <p14:tracePt t="23729" x="5340350" y="7286625"/>
          <p14:tracePt t="23732" x="5462588" y="7334250"/>
          <p14:tracePt t="23746" x="5565775" y="7372350"/>
          <p14:tracePt t="23748" x="5659438" y="7408863"/>
          <p14:tracePt t="23762" x="5762625" y="7437438"/>
          <p14:tracePt t="23764" x="5856288" y="7446963"/>
          <p14:tracePt t="23779" x="5959475" y="7466013"/>
          <p14:tracePt t="23783" x="6070600" y="7456488"/>
          <p14:tracePt t="23795" x="6183313" y="7446963"/>
          <p14:tracePt t="23798" x="6296025" y="7418388"/>
          <p14:tracePt t="23812" x="6427788" y="7399338"/>
          <p14:tracePt t="23815" x="6557963" y="7353300"/>
          <p14:tracePt t="23829" x="6689725" y="7334250"/>
          <p14:tracePt t="23832" x="6821488" y="7305675"/>
          <p14:tracePt t="23845" x="6932613" y="7278688"/>
          <p14:tracePt t="23846" x="7035800" y="7250113"/>
          <p14:tracePt t="23849" x="7119938" y="7212013"/>
          <p14:tracePt t="23862" x="7205663" y="7185025"/>
          <p14:tracePt t="23879" x="7289800" y="7146925"/>
          <p14:tracePt t="23879" x="7373938" y="7091363"/>
          <p14:tracePt t="23883" x="7467600" y="7043738"/>
          <p14:tracePt t="23895" x="7570788" y="6997700"/>
          <p14:tracePt t="23898" x="7654925" y="6940550"/>
          <p14:tracePt t="23912" x="7758113" y="6894513"/>
          <p14:tracePt t="23915" x="7861300" y="6856413"/>
          <p14:tracePt t="23929" x="7954963" y="6800850"/>
          <p14:tracePt t="23931" x="8075613" y="6762750"/>
          <p14:tracePt t="23945" x="8178800" y="6724650"/>
          <p14:tracePt t="23948" x="8262938" y="6678613"/>
          <p14:tracePt t="23963" x="8329613" y="6640513"/>
          <p14:tracePt t="23966" x="8404225" y="6594475"/>
          <p14:tracePt t="23979" x="8450263" y="6546850"/>
          <p14:tracePt t="23982" x="8478838" y="6481763"/>
          <p14:tracePt t="23995" x="8516938" y="6407150"/>
          <p14:tracePt t="23998" x="8553450" y="6342063"/>
          <p14:tracePt t="24011" x="8591550" y="6265863"/>
          <p14:tracePt t="24013" x="8629650" y="6200775"/>
          <p14:tracePt t="24028" x="8647113" y="6126163"/>
          <p14:tracePt t="24030" x="8675688" y="6061075"/>
          <p14:tracePt t="24045" x="8694738" y="5984875"/>
          <p14:tracePt t="24046" x="8732838" y="5900738"/>
          <p14:tracePt t="24061" x="8740775" y="5826125"/>
          <p14:tracePt t="24063" x="8750300" y="5722938"/>
          <p14:tracePt t="24078" x="8750300" y="5629275"/>
          <p14:tracePt t="24079" x="8713788" y="5526088"/>
          <p14:tracePt t="24095" x="8675688" y="5422900"/>
          <p14:tracePt t="24097" x="8572500" y="5218113"/>
          <p14:tracePt t="24111" x="8526463" y="5132388"/>
          <p14:tracePt t="24113" x="8478838" y="5057775"/>
          <p14:tracePt t="24128" x="8432800" y="4992688"/>
          <p14:tracePt t="24130" x="8375650" y="4899025"/>
          <p14:tracePt t="24145" x="8329613" y="4833938"/>
          <p14:tracePt t="24147" x="8291513" y="4757738"/>
          <p14:tracePt t="24161" x="8272463" y="4692650"/>
          <p14:tracePt t="24163" x="8255000" y="4618038"/>
          <p14:tracePt t="24195" x="8188325" y="4476750"/>
          <p14:tracePt t="24195" x="8104188" y="4337050"/>
          <p14:tracePt t="24212" x="8075613" y="4279900"/>
          <p14:tracePt t="24212" x="8029575" y="4205288"/>
          <p14:tracePt t="24228" x="7981950" y="4149725"/>
          <p14:tracePt t="24229" x="7916863" y="4084638"/>
          <p14:tracePt t="24244" x="7870825" y="4017963"/>
          <p14:tracePt t="24245" x="7813675" y="3962400"/>
          <p14:tracePt t="24261" x="7767638" y="3914775"/>
          <p14:tracePt t="24262" x="7729538" y="3878263"/>
          <p14:tracePt t="24278" x="7673975" y="3840163"/>
          <p14:tracePt t="24278" x="7616825" y="3794125"/>
          <p14:tracePt t="24281" x="7561263" y="3765550"/>
          <p14:tracePt t="24295" x="7504113" y="3727450"/>
          <p14:tracePt t="24311" x="7429500" y="3681413"/>
          <p14:tracePt t="24313" x="7251700" y="3597275"/>
          <p14:tracePt t="24328" x="7167563" y="3559175"/>
          <p14:tracePt t="24329" x="7102475" y="3522663"/>
          <p14:tracePt t="24345" x="7026275" y="3484563"/>
          <p14:tracePt t="24346" x="6961188" y="3465513"/>
          <p14:tracePt t="24361" x="6905625" y="3446463"/>
          <p14:tracePt t="24363" x="6848475" y="3419475"/>
          <p14:tracePt t="24378" x="6802438" y="3400425"/>
          <p14:tracePt t="24380" x="6754813" y="3381375"/>
          <p14:tracePt t="24394" x="6718300" y="3371850"/>
          <p14:tracePt t="24396" x="6680200" y="3352800"/>
          <p14:tracePt t="24411" x="6634163" y="3343275"/>
          <p14:tracePt t="24413" x="6577013" y="3325813"/>
          <p14:tracePt t="24428" x="6511925" y="3316288"/>
          <p14:tracePt t="24429" x="6445250" y="3316288"/>
          <p14:tracePt t="24444" x="6361113" y="3316288"/>
          <p14:tracePt t="24446" x="6286500" y="3316288"/>
          <p14:tracePt t="24461" x="6183313" y="3316288"/>
          <p14:tracePt t="24463" x="6089650" y="3316288"/>
          <p14:tracePt t="24478" x="5976938" y="3316288"/>
          <p14:tracePt t="24479" x="5865813" y="3316288"/>
          <p14:tracePt t="24494" x="5743575" y="3316288"/>
          <p14:tracePt t="24496" x="5630863" y="3316288"/>
          <p14:tracePt t="24511" x="5527675" y="3316288"/>
          <p14:tracePt t="24512" x="5434013" y="3316288"/>
          <p14:tracePt t="24514" x="5359400" y="3316288"/>
          <p14:tracePt t="24528" x="5294313" y="3316288"/>
          <p14:tracePt t="24529" x="5237163" y="3316288"/>
          <p14:tracePt t="24544" x="5191125" y="3316288"/>
          <p14:tracePt t="24546" x="5133975" y="3325813"/>
          <p14:tracePt t="24562" x="5078413" y="3352800"/>
          <p14:tracePt t="24563" x="5011738" y="3390900"/>
          <p14:tracePt t="24578" x="4956175" y="3419475"/>
          <p14:tracePt t="24579" x="4881563" y="3455988"/>
          <p14:tracePt t="24594" x="4824413" y="3494088"/>
          <p14:tracePt t="24596" x="4768850" y="3530600"/>
          <p14:tracePt t="24611" x="4703763" y="3568700"/>
          <p14:tracePt t="24613" x="4646613" y="3606800"/>
          <p14:tracePt t="24628" x="4600575" y="3624263"/>
          <p14:tracePt t="24629" x="4552950" y="3643313"/>
          <p14:tracePt t="24644" x="4506913" y="3662363"/>
          <p14:tracePt t="24646" x="4468813" y="3681413"/>
          <p14:tracePt t="24661" x="4432300" y="3709988"/>
          <p14:tracePt t="24662" x="4403725" y="3717925"/>
          <p14:tracePt t="24678" x="4375150" y="3736975"/>
          <p14:tracePt t="24679" x="4346575" y="3756025"/>
          <p14:tracePt t="24694" x="4310063" y="3784600"/>
          <p14:tracePt t="24696" x="4271963" y="3821113"/>
          <p14:tracePt t="24711" x="4225925" y="3849688"/>
          <p14:tracePt t="24714" x="4141788" y="3924300"/>
          <p14:tracePt t="24728" x="4084638" y="3971925"/>
          <p14:tracePt t="24730" x="4029075" y="4017963"/>
          <p14:tracePt t="24745" x="3971925" y="4065588"/>
          <p14:tracePt t="24747" x="3916363" y="4111625"/>
          <p14:tracePt t="24761" x="3851275" y="4159250"/>
          <p14:tracePt t="24763" x="3813175" y="4186238"/>
          <p14:tracePt t="24777" x="3767138" y="4233863"/>
          <p14:tracePt t="24779" x="3748088" y="4271963"/>
          <p14:tracePt t="24794" x="3729038" y="4308475"/>
          <p14:tracePt t="24796" x="3709988" y="4346575"/>
          <p14:tracePt t="24811" x="3690938" y="4392613"/>
          <p14:tracePt t="24812" x="3681413" y="4440238"/>
          <p14:tracePt t="24827" x="3673475" y="4495800"/>
          <p14:tracePt t="24829" x="3663950" y="4543425"/>
          <p14:tracePt t="24844" x="3644900" y="4598988"/>
          <p14:tracePt t="24846" x="3635375" y="4646613"/>
          <p14:tracePt t="24861" x="3625850" y="4721225"/>
          <p14:tracePt t="24877" x="3606800" y="4786313"/>
          <p14:tracePt t="24878" x="3570288" y="4889500"/>
          <p14:tracePt t="24881" x="3551238" y="4964113"/>
          <p14:tracePt t="24894" x="3532188" y="5011738"/>
          <p14:tracePt t="24911" x="3513138" y="5067300"/>
          <p14:tracePt t="24912" x="3503613" y="5132388"/>
          <p14:tracePt t="24913" x="3503613" y="5199063"/>
          <p14:tracePt t="24928" x="3503613" y="5283200"/>
          <p14:tracePt t="24930" x="3503613" y="5357813"/>
          <p14:tracePt t="24944" x="3503613" y="5441950"/>
          <p14:tracePt t="24946" x="3532188" y="5545138"/>
          <p14:tracePt t="24961" x="3570288" y="5638800"/>
          <p14:tracePt t="24963" x="3606800" y="5741988"/>
          <p14:tracePt t="24978" x="3663950" y="5845175"/>
          <p14:tracePt t="24979" x="3729038" y="5948363"/>
          <p14:tracePt t="24994" x="3784600" y="6051550"/>
          <p14:tracePt t="24995" x="3868738" y="6145213"/>
          <p14:tracePt t="25011" x="3925888" y="6210300"/>
          <p14:tracePt t="25012" x="4000500" y="6284913"/>
          <p14:tracePt t="25027" x="4075113" y="6359525"/>
          <p14:tracePt t="25029" x="4151313" y="6426200"/>
          <p14:tracePt t="25044" x="4225925" y="6472238"/>
          <p14:tracePt t="25045" x="4281488" y="6510338"/>
          <p14:tracePt t="25061" x="4329113" y="6537325"/>
          <p14:tracePt t="25062" x="4375150" y="6556375"/>
          <p14:tracePt t="25077" x="4413250" y="6575425"/>
          <p14:tracePt t="25079" x="4440238" y="6584950"/>
          <p14:tracePt t="25094" x="4468813" y="6594475"/>
          <p14:tracePt t="25096" x="4487863" y="6604000"/>
          <p14:tracePt t="25110" x="4516438" y="6604000"/>
          <p14:tracePt t="25112" x="4543425" y="6604000"/>
          <p14:tracePt t="25127" x="4552950" y="6604000"/>
          <p14:tracePt t="25128" x="4572000" y="6604000"/>
          <p14:tracePt t="25146" x="4581525" y="6604000"/>
          <p14:tracePt t="26585" x="4581525" y="6594475"/>
          <p14:tracePt t="26594" x="4581525" y="6584950"/>
          <p14:tracePt t="26601" x="4562475" y="6584950"/>
          <p14:tracePt t="26610" x="4543425" y="6584950"/>
          <p14:tracePt t="26626" x="4525963" y="6584950"/>
          <p14:tracePt t="26643" x="4497388" y="6594475"/>
          <p14:tracePt t="26644" x="4468813" y="6604000"/>
          <p14:tracePt t="26660" x="4440238" y="6613525"/>
          <p14:tracePt t="26661" x="4413250" y="6623050"/>
          <p14:tracePt t="26665" x="4403725" y="6630988"/>
          <p14:tracePt t="26677" x="4384675" y="6630988"/>
          <p14:tracePt t="26693" x="4375150" y="6630988"/>
          <p14:tracePt t="26710" x="4365625" y="6630988"/>
          <p14:tracePt t="26730" x="4346575" y="6630988"/>
          <p14:tracePt t="26743" x="4338638" y="6623050"/>
          <p14:tracePt t="26747" x="4338638" y="6613525"/>
          <p14:tracePt t="26762" x="4319588" y="6613525"/>
          <p14:tracePt t="26777" x="4291013" y="6604000"/>
          <p14:tracePt t="26793" x="4281488" y="6604000"/>
          <p14:tracePt t="26796" x="4262438" y="6604000"/>
          <p14:tracePt t="26810" x="4252913" y="6604000"/>
          <p14:tracePt t="26826" x="4235450" y="6604000"/>
          <p14:tracePt t="26843" x="4216400" y="6604000"/>
          <p14:tracePt t="27057" x="4206875" y="6613525"/>
          <p14:tracePt t="27121" x="4197350" y="6613525"/>
          <p14:tracePt t="27217" x="4187825" y="6613525"/>
          <p14:tracePt t="27225" x="4178300" y="6613525"/>
          <p14:tracePt t="27233" x="4159250" y="6613525"/>
          <p14:tracePt t="27249" x="4151313" y="6613525"/>
          <p14:tracePt t="28489" x="4141788" y="6613525"/>
          <p14:tracePt t="28505" x="4113213" y="6613525"/>
          <p14:tracePt t="28521" x="4084638" y="6613525"/>
          <p14:tracePt t="28529" x="4075113" y="6613525"/>
          <p14:tracePt t="28542" x="4057650" y="6613525"/>
          <p14:tracePt t="28545" x="4048125" y="6613525"/>
          <p14:tracePt t="28559" x="4029075" y="6613525"/>
          <p14:tracePt t="28575" x="4000500" y="6604000"/>
          <p14:tracePt t="28578" x="3981450" y="6594475"/>
          <p14:tracePt t="28592" x="3981450" y="6584950"/>
          <p14:tracePt t="28595" x="3962400" y="6575425"/>
          <p14:tracePt t="28609" x="3944938" y="6575425"/>
          <p14:tracePt t="28612" x="3935413" y="6565900"/>
          <p14:tracePt t="28625" x="3916363" y="6556375"/>
          <p14:tracePt t="28628" x="3897313" y="6556375"/>
          <p14:tracePt t="28642" x="3878263" y="6546850"/>
          <p14:tracePt t="28645" x="3868738" y="6546850"/>
          <p14:tracePt t="28659" x="3860800" y="6546850"/>
          <p14:tracePt t="28675" x="3851275" y="6546850"/>
          <p14:tracePt t="28676" x="3841750" y="6546850"/>
          <p14:tracePt t="28692" x="3832225" y="6537325"/>
          <p14:tracePt t="28729" x="3822700" y="6537325"/>
          <p14:tracePt t="28737" x="3813175" y="6537325"/>
          <p14:tracePt t="28753" x="3803650" y="6537325"/>
          <p14:tracePt t="28769" x="3794125" y="6537325"/>
          <p14:tracePt t="28785" x="3784600" y="6537325"/>
          <p14:tracePt t="28841" x="3775075" y="6537325"/>
          <p14:tracePt t="28849" x="3757613" y="6529388"/>
          <p14:tracePt t="28889" x="3748088" y="6529388"/>
          <p14:tracePt t="28897" x="3738563" y="6529388"/>
          <p14:tracePt t="28913" x="3729038" y="6529388"/>
          <p14:tracePt t="28925" x="3719513" y="6529388"/>
          <p14:tracePt t="28943" x="3700463" y="6529388"/>
          <p14:tracePt t="28944" x="3681413" y="6529388"/>
          <p14:tracePt t="28959" x="3654425" y="6529388"/>
          <p14:tracePt t="28975" x="3635375" y="6519863"/>
          <p14:tracePt t="28991" x="3625850" y="6510338"/>
          <p14:tracePt t="29008" x="3606800" y="6510338"/>
          <p14:tracePt t="29009" x="3597275" y="6500813"/>
          <p14:tracePt t="29026" x="3587750" y="6481763"/>
          <p14:tracePt t="29042" x="3587750" y="6462713"/>
          <p14:tracePt t="29058" x="3579813" y="6462713"/>
          <p14:tracePt t="29075" x="3570288" y="6443663"/>
          <p14:tracePt t="29076" x="3560763" y="6435725"/>
          <p14:tracePt t="29092" x="3560763" y="6426200"/>
          <p14:tracePt t="29092" x="3560763" y="6407150"/>
          <p14:tracePt t="29108" x="3551238" y="6378575"/>
          <p14:tracePt t="29109" x="3551238" y="6359525"/>
          <p14:tracePt t="29125" x="3551238" y="6332538"/>
          <p14:tracePt t="29126" x="3551238" y="6303963"/>
          <p14:tracePt t="29129" x="3551238" y="6265863"/>
          <p14:tracePt t="29142" x="3560763" y="6229350"/>
          <p14:tracePt t="29145" x="3560763" y="6191250"/>
          <p14:tracePt t="29159" x="3570288" y="6145213"/>
          <p14:tracePt t="29162" x="3579813" y="6097588"/>
          <p14:tracePt t="29175" x="3597275" y="6042025"/>
          <p14:tracePt t="29191" x="3616325" y="5984875"/>
          <p14:tracePt t="29192" x="3681413" y="5891213"/>
          <p14:tracePt t="29208" x="3729038" y="5845175"/>
          <p14:tracePt t="29209" x="3757613" y="5816600"/>
          <p14:tracePt t="29225" x="3775075" y="5788025"/>
          <p14:tracePt t="29226" x="3784600" y="5770563"/>
          <p14:tracePt t="29241" x="3794125" y="5761038"/>
          <p14:tracePt t="29242" x="3794125" y="5741988"/>
          <p14:tracePt t="29258" x="3803650" y="5722938"/>
          <p14:tracePt t="29259" x="3803650" y="5703888"/>
          <p14:tracePt t="29275" x="3813175" y="5694363"/>
          <p14:tracePt t="29275" x="3822700" y="5686425"/>
          <p14:tracePt t="29291" x="3832225" y="5676900"/>
          <p14:tracePt t="29308" x="3851275" y="5667375"/>
          <p14:tracePt t="29309" x="3860800" y="5657850"/>
          <p14:tracePt t="29313" x="3860800" y="5648325"/>
          <p14:tracePt t="29325" x="3878263" y="5648325"/>
          <p14:tracePt t="29341" x="3887788" y="5648325"/>
          <p14:tracePt t="29344" x="3887788" y="5638800"/>
          <p14:tracePt t="29358" x="3897313" y="5629275"/>
          <p14:tracePt t="29359" x="3906838" y="5619750"/>
          <p14:tracePt t="29363" x="3916363" y="5619750"/>
          <p14:tracePt t="29375" x="3935413" y="5600700"/>
          <p14:tracePt t="29391" x="3954463" y="5583238"/>
          <p14:tracePt t="29394" x="4000500" y="5545138"/>
          <p14:tracePt t="29408" x="4019550" y="5526088"/>
          <p14:tracePt t="29411" x="4019550" y="5516563"/>
          <p14:tracePt t="29425" x="4029075" y="5507038"/>
          <p14:tracePt t="29428" x="4038600" y="5499100"/>
          <p14:tracePt t="29441" x="4038600" y="5489575"/>
          <p14:tracePt t="29458" x="4038600" y="5480050"/>
          <p14:tracePt t="29461" x="4038600" y="5470525"/>
          <p14:tracePt t="29474" x="4038600" y="5461000"/>
          <p14:tracePt t="29491" x="4048125" y="5461000"/>
          <p14:tracePt t="29508" x="4048125" y="5441950"/>
          <p14:tracePt t="29511" x="4057650" y="5432425"/>
          <p14:tracePt t="29525" x="4065588" y="5432425"/>
          <p14:tracePt t="29541" x="4084638" y="5422900"/>
          <p14:tracePt t="29557" x="4094163" y="5405438"/>
          <p14:tracePt t="29558" x="4103688" y="5405438"/>
          <p14:tracePt t="29574" x="4103688" y="5395913"/>
          <p14:tracePt t="29591" x="4103688" y="5386388"/>
          <p14:tracePt t="29591" x="4113213" y="5376863"/>
          <p14:tracePt t="29607" x="4113213" y="5367338"/>
          <p14:tracePt t="29609" x="4113213" y="5357813"/>
          <p14:tracePt t="29624" x="4113213" y="5348288"/>
          <p14:tracePt t="29641" x="4113213" y="5338763"/>
          <p14:tracePt t="29642" x="4113213" y="5329238"/>
          <p14:tracePt t="29657" x="4113213" y="5319713"/>
          <p14:tracePt t="29674" x="4113213" y="5311775"/>
          <p14:tracePt t="29675" x="4122738" y="5302250"/>
          <p14:tracePt t="29690" x="4122738" y="5292725"/>
          <p14:tracePt t="29707" x="4132263" y="5283200"/>
          <p14:tracePt t="29724" x="4141788" y="5273675"/>
          <p14:tracePt t="29725" x="4141788" y="5264150"/>
          <p14:tracePt t="29740" x="4159250" y="5264150"/>
          <p14:tracePt t="29757" x="4168775" y="5254625"/>
          <p14:tracePt t="29774" x="4168775" y="5245100"/>
          <p14:tracePt t="29790" x="4178300" y="5235575"/>
          <p14:tracePt t="29881" x="4151313" y="5245100"/>
          <p14:tracePt t="29889" x="4132263" y="5254625"/>
          <p14:tracePt t="29897" x="4122738" y="5264150"/>
          <p14:tracePt t="29907" x="4103688" y="5283200"/>
          <p14:tracePt t="29924" x="4075113" y="5283200"/>
          <p14:tracePt t="29925" x="4057650" y="5302250"/>
          <p14:tracePt t="29941" x="4029075" y="5311775"/>
          <p14:tracePt t="29941" x="4010025" y="5329238"/>
          <p14:tracePt t="29957" x="3981450" y="5348288"/>
          <p14:tracePt t="29958" x="3954463" y="5357813"/>
          <p14:tracePt t="29974" x="3925888" y="5367338"/>
          <p14:tracePt t="29975" x="3897313" y="5376863"/>
          <p14:tracePt t="29977" x="3878263" y="5386388"/>
          <p14:tracePt t="30007" x="3868738" y="5386388"/>
          <p14:tracePt t="30049" x="3878263" y="5367338"/>
          <p14:tracePt t="30057" x="3878263" y="5357813"/>
          <p14:tracePt t="30065" x="3897313" y="5338763"/>
          <p14:tracePt t="30074" x="3916363" y="5319713"/>
          <p14:tracePt t="30090" x="3935413" y="5302250"/>
          <p14:tracePt t="30091" x="3954463" y="5283200"/>
          <p14:tracePt t="30107" x="3981450" y="5264150"/>
          <p14:tracePt t="30108" x="3990975" y="5254625"/>
          <p14:tracePt t="30126" x="4029075" y="5226050"/>
          <p14:tracePt t="30129" x="4038600" y="5218113"/>
          <p14:tracePt t="30141" x="4038600" y="5208588"/>
          <p14:tracePt t="30169" x="4038600" y="5199063"/>
          <p14:tracePt t="30257" x="4038600" y="5189538"/>
          <p14:tracePt t="30273" x="4019550" y="5199063"/>
          <p14:tracePt t="30281" x="4010025" y="5208588"/>
          <p14:tracePt t="30291" x="3990975" y="5218113"/>
          <p14:tracePt t="30307" x="3962400" y="5226050"/>
          <p14:tracePt t="30308" x="3944938" y="5235575"/>
          <p14:tracePt t="30325" x="3925888" y="5254625"/>
          <p14:tracePt t="30325" x="3906838" y="5264150"/>
          <p14:tracePt t="30329" x="3878263" y="5273675"/>
          <p14:tracePt t="30340" x="3860800" y="5292725"/>
          <p14:tracePt t="30357" x="3841750" y="5302250"/>
          <p14:tracePt t="30358" x="3832225" y="5302250"/>
          <p14:tracePt t="30401" x="3832225" y="5292725"/>
          <p14:tracePt t="30409" x="3832225" y="5283200"/>
          <p14:tracePt t="30424" x="3841750" y="5254625"/>
          <p14:tracePt t="30425" x="3860800" y="5226050"/>
          <p14:tracePt t="30441" x="3868738" y="5199063"/>
          <p14:tracePt t="30441" x="3887788" y="5170488"/>
          <p14:tracePt t="30457" x="3897313" y="5151438"/>
          <p14:tracePt t="30458" x="3906838" y="5124450"/>
          <p14:tracePt t="30474" x="3906838" y="5095875"/>
          <p14:tracePt t="30475" x="3906838" y="5076825"/>
          <p14:tracePt t="30490" x="3906838" y="5067300"/>
          <p14:tracePt t="30491" x="3906838" y="5048250"/>
          <p14:tracePt t="30507" x="3916363" y="5029200"/>
          <p14:tracePt t="30508" x="3916363" y="5021263"/>
          <p14:tracePt t="30524" x="3916363" y="5011738"/>
          <p14:tracePt t="30561" x="3916363" y="5002213"/>
          <p14:tracePt t="30569" x="3906838" y="5002213"/>
          <p14:tracePt t="30578" x="3887788" y="5011738"/>
          <p14:tracePt t="30590" x="3878263" y="5029200"/>
          <p14:tracePt t="30607" x="3851275" y="5038725"/>
          <p14:tracePt t="30607" x="3822700" y="5048250"/>
          <p14:tracePt t="30608" x="3794125" y="5067300"/>
          <p14:tracePt t="30624" x="3767138" y="5086350"/>
          <p14:tracePt t="30625" x="3738563" y="5095875"/>
          <p14:tracePt t="30640" x="3709988" y="5105400"/>
          <p14:tracePt t="30641" x="3663950" y="5124450"/>
          <p14:tracePt t="30657" x="3635375" y="5132388"/>
          <p14:tracePt t="30658" x="3625850" y="5141913"/>
          <p14:tracePt t="30673" x="3616325" y="5151438"/>
          <p14:tracePt t="30713" x="3606800" y="5151438"/>
          <p14:tracePt t="30721" x="3606800" y="5141913"/>
          <p14:tracePt t="30729" x="3625850" y="5132388"/>
          <p14:tracePt t="30741" x="3635375" y="5114925"/>
          <p14:tracePt t="30757" x="3654425" y="5086350"/>
          <p14:tracePt t="30758" x="3673475" y="5067300"/>
          <p14:tracePt t="30761" x="3690938" y="5048250"/>
          <p14:tracePt t="30773" x="3709988" y="5021263"/>
          <p14:tracePt t="30790" x="3719513" y="5011738"/>
          <p14:tracePt t="30792" x="3729038" y="4992688"/>
          <p14:tracePt t="30793" x="3738563" y="4973638"/>
          <p14:tracePt t="30809" x="3738563" y="4964113"/>
          <p14:tracePt t="30865" x="3738563" y="4954588"/>
          <p14:tracePt t="30889" x="3738563" y="4945063"/>
          <p14:tracePt t="30905" x="3719513" y="4954588"/>
          <p14:tracePt t="30913" x="3690938" y="4954588"/>
          <p14:tracePt t="30923" x="3654425" y="4964113"/>
          <p14:tracePt t="30940" x="3625850" y="4964113"/>
          <p14:tracePt t="30941" x="3597275" y="4964113"/>
          <p14:tracePt t="30957" x="3570288" y="4973638"/>
          <p14:tracePt t="30957" x="3551238" y="4973638"/>
          <p14:tracePt t="30973" x="3532188" y="4973638"/>
          <p14:tracePt t="31001" x="3551238" y="4973638"/>
          <p14:tracePt t="31009" x="3579813" y="4964113"/>
          <p14:tracePt t="31023" x="3616325" y="4945063"/>
          <p14:tracePt t="31026" x="3663950" y="4918075"/>
          <p14:tracePt t="31040" x="3719513" y="4899025"/>
          <p14:tracePt t="31042" x="3757613" y="4879975"/>
          <p14:tracePt t="31057" x="3803650" y="4860925"/>
          <p14:tracePt t="31059" x="3832225" y="4841875"/>
          <p14:tracePt t="31074" x="3841750" y="4824413"/>
          <p14:tracePt t="31076" x="3860800" y="4805363"/>
          <p14:tracePt t="31090" x="3868738" y="4795838"/>
          <p14:tracePt t="31092" x="3868738" y="4786313"/>
          <p14:tracePt t="31106" x="3868738" y="4776788"/>
          <p14:tracePt t="31127" x="3860800" y="4757738"/>
          <p14:tracePt t="31129" x="3860800" y="4748213"/>
          <p14:tracePt t="31140" x="3841750" y="4748213"/>
          <p14:tracePt t="31157" x="3822700" y="4748213"/>
          <p14:tracePt t="31159" x="3803650" y="4748213"/>
          <p14:tracePt t="31174" x="3767138" y="4748213"/>
          <p14:tracePt t="31175" x="3729038" y="4757738"/>
          <p14:tracePt t="31190" x="3690938" y="4767263"/>
          <p14:tracePt t="31190" x="3644900" y="4767263"/>
          <p14:tracePt t="31194" x="3587750" y="4776788"/>
          <p14:tracePt t="31206" x="3551238" y="4776788"/>
          <p14:tracePt t="31209" x="3532188" y="4776788"/>
          <p14:tracePt t="31224" x="3513138" y="4776788"/>
          <p14:tracePt t="31240" x="3503613" y="4776788"/>
          <p14:tracePt t="31257" x="3532188" y="4767263"/>
          <p14:tracePt t="31273" x="3587750" y="4740275"/>
          <p14:tracePt t="31275" x="3644900" y="4721225"/>
          <p14:tracePt t="31290" x="3700463" y="4702175"/>
          <p14:tracePt t="31292" x="3729038" y="4692650"/>
          <p14:tracePt t="31306" x="3738563" y="4683125"/>
          <p14:tracePt t="31309" x="3748088" y="4673600"/>
          <p14:tracePt t="31323" x="3748088" y="4664075"/>
          <p14:tracePt t="31340" x="3748088" y="4646613"/>
          <p14:tracePt t="31342" x="3729038" y="4637088"/>
          <p14:tracePt t="31356" x="3719513" y="4627563"/>
          <p14:tracePt t="31359" x="3700463" y="4618038"/>
          <p14:tracePt t="31361" x="3673475" y="4598988"/>
          <p14:tracePt t="31373" x="3644900" y="4589463"/>
          <p14:tracePt t="31390" x="3635375" y="4579938"/>
          <p14:tracePt t="31392" x="3606800" y="4579938"/>
          <p14:tracePt t="31406" x="3587750" y="4570413"/>
          <p14:tracePt t="31407" x="3570288" y="4570413"/>
          <p14:tracePt t="31410" x="3560763" y="4570413"/>
          <p14:tracePt t="31425" x="3551238" y="4570413"/>
          <p14:tracePt t="31439" x="3541713" y="4570413"/>
          <p14:tracePt t="31465" x="3532188" y="4570413"/>
          <p14:tracePt t="31481" x="3532188" y="4579938"/>
          <p14:tracePt t="31490" x="3541713" y="4589463"/>
          <p14:tracePt t="31506" x="3551238" y="4589463"/>
          <p14:tracePt t="31507" x="3551238" y="4598988"/>
          <p14:tracePt t="31523" x="3551238" y="4608513"/>
          <p14:tracePt t="31539" x="3551238" y="4618038"/>
          <p14:tracePt t="31540" x="3551238" y="4627563"/>
          <p14:tracePt t="31556" x="3551238" y="4637088"/>
          <p14:tracePt t="31557" x="3541713" y="4646613"/>
          <p14:tracePt t="31573" x="3532188" y="4664075"/>
          <p14:tracePt t="31589" x="3522663" y="4692650"/>
          <p14:tracePt t="31606" x="3522663" y="4711700"/>
          <p14:tracePt t="31609" x="3522663" y="4730750"/>
          <p14:tracePt t="31623" x="3532188" y="4748213"/>
          <p14:tracePt t="31625" x="3551238" y="4757738"/>
          <p14:tracePt t="31639" x="3570288" y="4767263"/>
          <p14:tracePt t="31642" x="3579813" y="4776788"/>
          <p14:tracePt t="31656" x="3606800" y="4786313"/>
          <p14:tracePt t="31658" x="3644900" y="4795838"/>
          <p14:tracePt t="31673" x="3681413" y="4795838"/>
          <p14:tracePt t="31676" x="3719513" y="4795838"/>
          <p14:tracePt t="31690" x="3748088" y="4795838"/>
          <p14:tracePt t="31692" x="3767138" y="4795838"/>
          <p14:tracePt t="31706" x="3794125" y="4795838"/>
          <p14:tracePt t="31708" x="3813175" y="4786313"/>
          <p14:tracePt t="31723" x="3822700" y="4776788"/>
          <p14:tracePt t="31723" x="3822700" y="4767263"/>
          <p14:tracePt t="31739" x="3832225" y="4767263"/>
          <p14:tracePt t="31756" x="3832225" y="4757738"/>
          <p14:tracePt t="31758" x="3832225" y="4740275"/>
          <p14:tracePt t="31789" x="3803650" y="4740275"/>
          <p14:tracePt t="31806" x="3775075" y="4740275"/>
          <p14:tracePt t="31807" x="3738563" y="4740275"/>
          <p14:tracePt t="31809" x="3700463" y="4767263"/>
          <p14:tracePt t="31823" x="3663950" y="4786313"/>
          <p14:tracePt t="31825" x="3625850" y="4805363"/>
          <p14:tracePt t="31840" x="3587750" y="4814888"/>
          <p14:tracePt t="31842" x="3560763" y="4833938"/>
          <p14:tracePt t="31856" x="3532188" y="4841875"/>
          <p14:tracePt t="31859" x="3503613" y="4860925"/>
          <p14:tracePt t="31873" x="3484563" y="4860925"/>
          <p14:tracePt t="31875" x="3476625" y="4870450"/>
          <p14:tracePt t="31889" x="3467100" y="4879975"/>
          <p14:tracePt t="31891" x="3457575" y="4889500"/>
          <p14:tracePt t="31945" x="3467100" y="4879975"/>
          <p14:tracePt t="31953" x="3503613" y="4870450"/>
          <p14:tracePt t="31961" x="3560763" y="4851400"/>
          <p14:tracePt t="31973" x="3625850" y="4824413"/>
          <p14:tracePt t="31989" x="3673475" y="4814888"/>
          <p14:tracePt t="31990" x="3709988" y="4805363"/>
          <p14:tracePt t="31993" x="3748088" y="4795838"/>
          <p14:tracePt t="32006" x="3767138" y="4795838"/>
          <p14:tracePt t="32009" x="3784600" y="4795838"/>
          <p14:tracePt t="32057" x="3775075" y="4795838"/>
          <p14:tracePt t="32065" x="3757613" y="4814888"/>
          <p14:tracePt t="32073" x="3729038" y="4833938"/>
          <p14:tracePt t="32089" x="3709988" y="4860925"/>
          <p14:tracePt t="32090" x="3663950" y="4879975"/>
          <p14:tracePt t="32106" x="3635375" y="4899025"/>
          <p14:tracePt t="32107" x="3616325" y="4918075"/>
          <p14:tracePt t="32124" x="3579813" y="4935538"/>
          <p14:tracePt t="32139" x="3570288" y="4945063"/>
          <p14:tracePt t="32169" x="3587750" y="4945063"/>
          <p14:tracePt t="32177" x="3616325" y="4935538"/>
          <p14:tracePt t="32189" x="3663950" y="4927600"/>
          <p14:tracePt t="32206" x="3709988" y="4918075"/>
          <p14:tracePt t="32206" x="3767138" y="4908550"/>
          <p14:tracePt t="32209" x="3803650" y="4899025"/>
          <p14:tracePt t="32222" x="3813175" y="4899025"/>
          <p14:tracePt t="32257" x="3813175" y="4908550"/>
          <p14:tracePt t="32265" x="3784600" y="4918075"/>
          <p14:tracePt t="32273" x="3757613" y="4935538"/>
          <p14:tracePt t="32289" x="3719513" y="4954588"/>
          <p14:tracePt t="32290" x="3690938" y="4973638"/>
          <p14:tracePt t="32306" x="3663950" y="4992688"/>
          <p14:tracePt t="32306" x="3654425" y="5002213"/>
          <p14:tracePt t="32322" x="3635375" y="5011738"/>
          <p14:tracePt t="32323" x="3625850" y="5021263"/>
          <p14:tracePt t="32339" x="3616325" y="5021263"/>
          <p14:tracePt t="32361" x="3644900" y="5021263"/>
          <p14:tracePt t="32372" x="3681413" y="5021263"/>
          <p14:tracePt t="32388" x="3757613" y="5021263"/>
          <p14:tracePt t="32389" x="3841750" y="5021263"/>
          <p14:tracePt t="32405" x="3935413" y="5011738"/>
          <p14:tracePt t="32406" x="4019550" y="5011738"/>
          <p14:tracePt t="32422" x="4065588" y="5011738"/>
          <p14:tracePt t="32422" x="4084638" y="5011738"/>
          <p14:tracePt t="32438" x="4094163" y="5011738"/>
          <p14:tracePt t="32456" x="4084638" y="5011738"/>
          <p14:tracePt t="32472" x="4057650" y="5038725"/>
          <p14:tracePt t="32473" x="4019550" y="5057775"/>
          <p14:tracePt t="32489" x="3971925" y="5086350"/>
          <p14:tracePt t="32489" x="3935413" y="5114925"/>
          <p14:tracePt t="32505" x="3897313" y="5151438"/>
          <p14:tracePt t="32506" x="3860800" y="5189538"/>
          <p14:tracePt t="32522" x="3841750" y="5226050"/>
          <p14:tracePt t="32522" x="3822700" y="5254625"/>
          <p14:tracePt t="32539" x="3813175" y="5273675"/>
          <p14:tracePt t="32539" x="3813175" y="5292725"/>
          <p14:tracePt t="32555" x="3813175" y="5302250"/>
          <p14:tracePt t="32572" x="3841750" y="5302250"/>
          <p14:tracePt t="32589" x="3878263" y="5302250"/>
          <p14:tracePt t="32589" x="3916363" y="5302250"/>
          <p14:tracePt t="32605" x="3981450" y="5292725"/>
          <p14:tracePt t="32606" x="4048125" y="5283200"/>
          <p14:tracePt t="32609" x="4103688" y="5273675"/>
          <p14:tracePt t="32622" x="4141788" y="5264150"/>
          <p14:tracePt t="32638" x="4151313" y="5254625"/>
          <p14:tracePt t="32673" x="4151313" y="5264150"/>
          <p14:tracePt t="32680" x="4122738" y="5273675"/>
          <p14:tracePt t="32689" x="4094163" y="5283200"/>
          <p14:tracePt t="32705" x="4065588" y="5302250"/>
          <p14:tracePt t="32706" x="4029075" y="5338763"/>
          <p14:tracePt t="32722" x="4000500" y="5357813"/>
          <p14:tracePt t="32722" x="3981450" y="5405438"/>
          <p14:tracePt t="32738" x="3962400" y="5441950"/>
          <p14:tracePt t="32739" x="3944938" y="5480050"/>
          <p14:tracePt t="32755" x="3925888" y="5507038"/>
          <p14:tracePt t="32756" x="3906838" y="5526088"/>
          <p14:tracePt t="32772" x="3897313" y="5545138"/>
          <p14:tracePt t="32772" x="3887788" y="5545138"/>
          <p14:tracePt t="32793" x="3887788" y="5554663"/>
          <p14:tracePt t="32817" x="3878263" y="5573713"/>
          <p14:tracePt t="32825" x="3868738" y="5583238"/>
          <p14:tracePt t="32838" x="3841750" y="5583238"/>
          <p14:tracePt t="32841" x="3813175" y="5592763"/>
          <p14:tracePt t="32855" x="3794125" y="5610225"/>
          <p14:tracePt t="32857" x="3784600" y="5619750"/>
          <p14:tracePt t="32872" x="3767138" y="5629275"/>
          <p14:tracePt t="32873" x="3738563" y="5638800"/>
          <p14:tracePt t="32888" x="3719513" y="5648325"/>
          <p14:tracePt t="32890" x="3700463" y="5657850"/>
          <p14:tracePt t="32905" x="3690938" y="5667375"/>
          <p14:tracePt t="32907" x="3673475" y="5667375"/>
          <p14:tracePt t="32922" x="3663950" y="5667375"/>
          <p14:tracePt t="32938" x="3644900" y="5667375"/>
          <p14:tracePt t="32955" x="3625850" y="5676900"/>
          <p14:tracePt t="32972" x="3606800" y="5686425"/>
          <p14:tracePt t="32988" x="3597275" y="5694363"/>
          <p14:tracePt t="33005" x="3579813" y="5703888"/>
          <p14:tracePt t="33022" x="3551238" y="5703888"/>
          <p14:tracePt t="33038" x="3532188" y="5713413"/>
          <p14:tracePt t="33040" x="3522663" y="5713413"/>
          <p14:tracePt t="33055" x="3503613" y="5713413"/>
          <p14:tracePt t="33055" x="3494088" y="5722938"/>
          <p14:tracePt t="33073" x="3484563" y="5722938"/>
          <p14:tracePt t="36689" x="3503613" y="5722938"/>
          <p14:tracePt t="36713" x="3494088" y="5722938"/>
          <p14:tracePt t="36721" x="3484563" y="5722938"/>
          <p14:tracePt t="36736" x="3457575" y="5732463"/>
          <p14:tracePt t="36737" x="3409950" y="5741988"/>
          <p14:tracePt t="36753" x="3390900" y="5751513"/>
          <p14:tracePt t="36754" x="3363913" y="5751513"/>
          <p14:tracePt t="36769" x="3344863" y="5751513"/>
          <p14:tracePt t="36770" x="3325813" y="5751513"/>
          <p14:tracePt t="36786" x="3306763" y="5751513"/>
          <p14:tracePt t="36803" x="3289300" y="5761038"/>
          <p14:tracePt t="36873" x="3289300" y="5741988"/>
          <p14:tracePt t="36881" x="3297238" y="5732463"/>
          <p14:tracePt t="36889" x="3316288" y="5722938"/>
          <p14:tracePt t="36902" x="3325813" y="5713413"/>
          <p14:tracePt t="36906" x="3344863" y="5703888"/>
          <p14:tracePt t="36919" x="3363913" y="5694363"/>
          <p14:tracePt t="36922" x="3373438" y="5694363"/>
          <p14:tracePt t="36936" x="3390900" y="5686425"/>
          <p14:tracePt t="36939" x="3419475" y="5676900"/>
          <p14:tracePt t="36953" x="3438525" y="5667375"/>
          <p14:tracePt t="36956" x="3457575" y="5667375"/>
          <p14:tracePt t="36969" x="3484563" y="5667375"/>
          <p14:tracePt t="36972" x="3513138" y="5667375"/>
          <p14:tracePt t="36986" x="3551238" y="5667375"/>
          <p14:tracePt t="36988" x="3587750" y="5667375"/>
          <p14:tracePt t="37002" x="3616325" y="5667375"/>
          <p14:tracePt t="37005" x="3644900" y="5667375"/>
          <p14:tracePt t="37019" x="3681413" y="5667375"/>
          <p14:tracePt t="37022" x="3719513" y="5667375"/>
          <p14:tracePt t="37036" x="3767138" y="5667375"/>
          <p14:tracePt t="37038" x="3813175" y="5667375"/>
          <p14:tracePt t="37052" x="3878263" y="5667375"/>
          <p14:tracePt t="37055" x="3962400" y="5667375"/>
          <p14:tracePt t="37069" x="4057650" y="5667375"/>
          <p14:tracePt t="37072" x="4159250" y="5657850"/>
          <p14:tracePt t="37073" x="4252913" y="5638800"/>
          <p14:tracePt t="37086" x="4356100" y="5619750"/>
          <p14:tracePt t="37089" x="4449763" y="5600700"/>
          <p14:tracePt t="37102" x="4581525" y="5592763"/>
          <p14:tracePt t="37105" x="4722813" y="5583238"/>
          <p14:tracePt t="37124" x="5030788" y="5564188"/>
          <p14:tracePt t="37136" x="5172075" y="5545138"/>
          <p14:tracePt t="37139" x="5321300" y="5516563"/>
          <p14:tracePt t="37153" x="5462588" y="5470525"/>
          <p14:tracePt t="37155" x="5611813" y="5451475"/>
          <p14:tracePt t="37169" x="5753100" y="5405438"/>
          <p14:tracePt t="37171" x="5883275" y="5367338"/>
          <p14:tracePt t="37186" x="6015038" y="5329238"/>
          <p14:tracePt t="37188" x="6118225" y="5292725"/>
          <p14:tracePt t="37202" x="6202363" y="5254625"/>
          <p14:tracePt t="37205" x="6267450" y="5208588"/>
          <p14:tracePt t="37219" x="6305550" y="5160963"/>
          <p14:tracePt t="37222" x="6334125" y="5132388"/>
          <p14:tracePt t="37236" x="6351588" y="5095875"/>
          <p14:tracePt t="37238" x="6361113" y="5067300"/>
          <p14:tracePt t="37252" x="6370638" y="5048250"/>
          <p14:tracePt t="37255" x="6370638" y="5021263"/>
          <p14:tracePt t="37269" x="6370638" y="5002213"/>
          <p14:tracePt t="37272" x="6370638" y="4992688"/>
          <p14:tracePt t="37286" x="6370638" y="4973638"/>
          <p14:tracePt t="37286" x="6370638" y="4954588"/>
          <p14:tracePt t="37290" x="6370638" y="4945063"/>
          <p14:tracePt t="37302" x="6370638" y="4927600"/>
          <p14:tracePt t="37319" x="6370638" y="4899025"/>
          <p14:tracePt t="37320" x="6370638" y="4870450"/>
          <p14:tracePt t="37321" x="6370638" y="4851400"/>
          <p14:tracePt t="37335" x="6370638" y="4814888"/>
          <p14:tracePt t="37336" x="6370638" y="4776788"/>
          <p14:tracePt t="37353" x="6370638" y="4730750"/>
          <p14:tracePt t="37353" x="6370638" y="4683125"/>
          <p14:tracePt t="37369" x="6361113" y="4646613"/>
          <p14:tracePt t="37370" x="6361113" y="4589463"/>
          <p14:tracePt t="37385" x="6351588" y="4560888"/>
          <p14:tracePt t="37386" x="6351588" y="4524375"/>
          <p14:tracePt t="37402" x="6351588" y="4486275"/>
          <p14:tracePt t="37403" x="6351588" y="4459288"/>
          <p14:tracePt t="37419" x="6351588" y="4430713"/>
          <p14:tracePt t="37419" x="6351588" y="4421188"/>
          <p14:tracePt t="37436" x="6351588" y="4411663"/>
          <p14:tracePt t="37457" x="6351588" y="4392613"/>
          <p14:tracePt t="37481" x="6324600" y="4392613"/>
          <p14:tracePt t="37489" x="6305550" y="4383088"/>
          <p14:tracePt t="37502" x="6305550" y="4373563"/>
          <p14:tracePt t="37506" x="6286500" y="4365625"/>
          <p14:tracePt t="37519" x="6267450" y="4346575"/>
          <p14:tracePt t="37522" x="6257925" y="4337050"/>
          <p14:tracePt t="37535" x="6257925" y="4318000"/>
          <p14:tracePt t="37538" x="6249988" y="4308475"/>
          <p14:tracePt t="37552" x="6240463" y="4289425"/>
          <p14:tracePt t="37556" x="6230938" y="4289425"/>
          <p14:tracePt t="37569" x="6221413" y="4271963"/>
          <p14:tracePt t="37571" x="6211888" y="4262438"/>
          <p14:tracePt t="37586" x="6202363" y="4262438"/>
          <p14:tracePt t="37602" x="6183313" y="4262438"/>
          <p14:tracePt t="37604" x="6164263" y="4262438"/>
          <p14:tracePt t="37619" x="6137275" y="4262438"/>
          <p14:tracePt t="37635" x="6127750" y="4262438"/>
          <p14:tracePt t="37652" x="6118225" y="4262438"/>
          <p14:tracePt t="37654" x="6099175" y="4262438"/>
          <p14:tracePt t="37669" x="6089650" y="4262438"/>
          <p14:tracePt t="37685" x="6062663" y="4262438"/>
          <p14:tracePt t="37688" x="6053138" y="4252913"/>
          <p14:tracePt t="37702" x="6034088" y="4243388"/>
          <p14:tracePt t="37703" x="6015038" y="4233863"/>
          <p14:tracePt t="37719" x="5986463" y="4224338"/>
          <p14:tracePt t="37735" x="5959475" y="4214813"/>
          <p14:tracePt t="37753" x="5949950" y="4214813"/>
          <p14:tracePt t="37769" x="5930900" y="4214813"/>
          <p14:tracePt t="37785" x="5921375" y="4214813"/>
          <p14:tracePt t="37786" x="5892800" y="4214813"/>
          <p14:tracePt t="37802" x="5883275" y="4214813"/>
          <p14:tracePt t="37803" x="5865813" y="4214813"/>
          <p14:tracePt t="37819" x="5846763" y="4214813"/>
          <p14:tracePt t="37820" x="5837238" y="4214813"/>
          <p14:tracePt t="37835" x="5827713" y="4224338"/>
          <p14:tracePt t="37836" x="5818188" y="4224338"/>
          <p14:tracePt t="37852" x="5808663" y="4233863"/>
          <p14:tracePt t="37869" x="5799138" y="4243388"/>
          <p14:tracePt t="37870" x="5789613" y="4252913"/>
          <p14:tracePt t="37873" x="5780088" y="4252913"/>
          <p14:tracePt t="37885" x="5780088" y="4262438"/>
          <p14:tracePt t="37902" x="5772150" y="4271963"/>
          <p14:tracePt t="37905" x="5762625" y="4289425"/>
          <p14:tracePt t="37935" x="5762625" y="4298950"/>
          <p14:tracePt t="37938" x="5762625" y="4308475"/>
          <p14:tracePt t="37952" x="5762625" y="4327525"/>
          <p14:tracePt t="37969" x="5762625" y="4356100"/>
          <p14:tracePt t="37972" x="5762625" y="4373563"/>
          <p14:tracePt t="37985" x="5762625" y="4383088"/>
          <p14:tracePt t="38002" x="5772150" y="4411663"/>
          <p14:tracePt t="38004" x="5780088" y="4430713"/>
          <p14:tracePt t="38018" x="5789613" y="4449763"/>
          <p14:tracePt t="38035" x="5799138" y="4467225"/>
          <p14:tracePt t="38037" x="5808663" y="4486275"/>
          <p14:tracePt t="38052" x="5818188" y="4486275"/>
          <p14:tracePt t="38054" x="5827713" y="4495800"/>
          <p14:tracePt t="38069" x="5837238" y="4505325"/>
          <p14:tracePt t="38071" x="5846763" y="4514850"/>
          <p14:tracePt t="38085" x="5865813" y="4514850"/>
          <p14:tracePt t="38102" x="5883275" y="4514850"/>
          <p14:tracePt t="38105" x="5892800" y="4524375"/>
          <p14:tracePt t="38135" x="5911850" y="4524375"/>
          <p14:tracePt t="38137" x="5921375" y="4524375"/>
          <p14:tracePt t="38152" x="5940425" y="4533900"/>
          <p14:tracePt t="38201" x="5949950" y="4533900"/>
          <p14:tracePt t="38217" x="5959475" y="4533900"/>
          <p14:tracePt t="38225" x="5967413" y="4533900"/>
          <p14:tracePt t="38241" x="5995988" y="4533900"/>
          <p14:tracePt t="38251" x="6015038" y="4533900"/>
          <p14:tracePt t="38273" x="6034088" y="4533900"/>
          <p14:tracePt t="38289" x="6053138" y="4524375"/>
          <p14:tracePt t="38321" x="6053138" y="4514850"/>
          <p14:tracePt t="38329" x="6053138" y="4505325"/>
          <p14:tracePt t="38345" x="6053138" y="4495800"/>
          <p14:tracePt t="38393" x="6053138" y="4486275"/>
          <p14:tracePt t="38417" x="6053138" y="4476750"/>
          <p14:tracePt t="38425" x="6053138" y="4467225"/>
          <p14:tracePt t="38434" x="6062663" y="4467225"/>
          <p14:tracePt t="38451" x="6080125" y="4459288"/>
          <p14:tracePt t="38452" x="6089650" y="4449763"/>
          <p14:tracePt t="38468" x="6118225" y="4440238"/>
          <p14:tracePt t="38469" x="6146800" y="4421188"/>
          <p14:tracePt t="38473" x="6173788" y="4402138"/>
          <p14:tracePt t="38485" x="6202363" y="4383088"/>
          <p14:tracePt t="38501" x="6230938" y="4356100"/>
          <p14:tracePt t="38504" x="6249988" y="4337050"/>
          <p14:tracePt t="38505" x="6276975" y="4318000"/>
          <p14:tracePt t="38518" x="6286500" y="4289425"/>
          <p14:tracePt t="38522" x="6305550" y="4271963"/>
          <p14:tracePt t="38535" x="6315075" y="4243388"/>
          <p14:tracePt t="38538" x="6324600" y="4224338"/>
          <p14:tracePt t="38551" x="6334125" y="4224338"/>
          <p14:tracePt t="38554" x="6343650" y="4214813"/>
          <p14:tracePt t="38571" x="6343650" y="4205288"/>
          <p14:tracePt t="38609" x="6351588" y="4205288"/>
          <p14:tracePt t="38633" x="6370638" y="4195763"/>
          <p14:tracePt t="38649" x="6389688" y="4195763"/>
          <p14:tracePt t="38657" x="6408738" y="4186238"/>
          <p14:tracePt t="38668" x="6437313" y="4178300"/>
          <p14:tracePt t="38684" x="6464300" y="4168775"/>
          <p14:tracePt t="38685" x="6492875" y="4159250"/>
          <p14:tracePt t="38689" x="6511925" y="4149725"/>
          <p14:tracePt t="38701" x="6530975" y="4140200"/>
          <p14:tracePt t="38705" x="6548438" y="4130675"/>
          <p14:tracePt t="38718" x="6567488" y="4121150"/>
          <p14:tracePt t="38745" x="6567488" y="4111625"/>
          <p14:tracePt t="38753" x="6577013" y="4102100"/>
          <p14:tracePt t="38777" x="6586538" y="4084638"/>
          <p14:tracePt t="38785" x="6596063" y="4075113"/>
          <p14:tracePt t="38801" x="6605588" y="4065588"/>
          <p14:tracePt t="38818" x="6615113" y="4065588"/>
          <p14:tracePt t="38835" x="6624638" y="4056063"/>
          <p14:tracePt t="38835" x="6624638" y="4046538"/>
          <p14:tracePt t="38851" x="6624638" y="4037013"/>
          <p14:tracePt t="38868" x="6624638" y="4017963"/>
          <p14:tracePt t="38869" x="6624638" y="4008438"/>
          <p14:tracePt t="38884" x="6615113" y="3998913"/>
          <p14:tracePt t="38901" x="6605588" y="3981450"/>
          <p14:tracePt t="38918" x="6596063" y="3971925"/>
          <p14:tracePt t="38918" x="6596063" y="3962400"/>
          <p14:tracePt t="38922" x="6586538" y="3952875"/>
          <p14:tracePt t="38935" x="6577013" y="3943350"/>
          <p14:tracePt t="38938" x="6567488" y="3933825"/>
          <p14:tracePt t="38954" x="6548438" y="3924300"/>
          <p14:tracePt t="38972" x="6521450" y="3914775"/>
          <p14:tracePt t="38985" x="6511925" y="3905250"/>
          <p14:tracePt t="38988" x="6483350" y="3905250"/>
          <p14:tracePt t="39001" x="6454775" y="3897313"/>
          <p14:tracePt t="39002" x="6437313" y="3897313"/>
          <p14:tracePt t="39017" x="6418263" y="3887788"/>
          <p14:tracePt t="39019" x="6399213" y="3887788"/>
          <p14:tracePt t="39034" x="6380163" y="3887788"/>
          <p14:tracePt t="39072" x="6370638" y="3887788"/>
          <p14:tracePt t="39080" x="6361113" y="3887788"/>
          <p14:tracePt t="39089" x="6343650" y="3887788"/>
          <p14:tracePt t="39100" x="6334125" y="3887788"/>
          <p14:tracePt t="39117" x="6315075" y="3897313"/>
          <p14:tracePt t="39118" x="6286500" y="3905250"/>
          <p14:tracePt t="39138" x="6240463" y="3933825"/>
          <p14:tracePt t="39151" x="6221413" y="3943350"/>
          <p14:tracePt t="39153" x="6221413" y="3962400"/>
          <p14:tracePt t="39167" x="6211888" y="3981450"/>
          <p14:tracePt t="39169" x="6202363" y="3981450"/>
          <p14:tracePt t="39184" x="6192838" y="3990975"/>
          <p14:tracePt t="39200" x="6183313" y="4017963"/>
          <p14:tracePt t="39217" x="6173788" y="4037013"/>
          <p14:tracePt t="39234" x="6173788" y="4065588"/>
          <p14:tracePt t="39256" x="6173788" y="4092575"/>
          <p14:tracePt t="39267" x="6173788" y="4102100"/>
          <p14:tracePt t="39284" x="6173788" y="4130675"/>
          <p14:tracePt t="39300" x="6173788" y="4149725"/>
          <p14:tracePt t="39301" x="6173788" y="4168775"/>
          <p14:tracePt t="39317" x="6183313" y="4178300"/>
          <p14:tracePt t="39317" x="6183313" y="4195763"/>
          <p14:tracePt t="39334" x="6192838" y="4214813"/>
          <p14:tracePt t="39334" x="6202363" y="4224338"/>
          <p14:tracePt t="39337" x="6211888" y="4224338"/>
          <p14:tracePt t="39350" x="6221413" y="4233863"/>
          <p14:tracePt t="39367" x="6240463" y="4243388"/>
          <p14:tracePt t="39369" x="6249988" y="4252913"/>
          <p14:tracePt t="39383" x="6257925" y="4252913"/>
          <p14:tracePt t="39400" x="6267450" y="4252913"/>
          <p14:tracePt t="39402" x="6276975" y="4252913"/>
          <p14:tracePt t="39417" x="6296025" y="4252913"/>
          <p14:tracePt t="39418" x="6315075" y="4252913"/>
          <p14:tracePt t="39434" x="6334125" y="4252913"/>
          <p14:tracePt t="39434" x="6343650" y="4252913"/>
          <p14:tracePt t="39450" x="6361113" y="4252913"/>
          <p14:tracePt t="39451" x="6380163" y="4252913"/>
          <p14:tracePt t="39467" x="6389688" y="4252913"/>
          <p14:tracePt t="39483" x="6399213" y="4252913"/>
          <p14:tracePt t="39485" x="6408738" y="4252913"/>
          <p14:tracePt t="39500" x="6427788" y="4252913"/>
          <p14:tracePt t="39517" x="6437313" y="4252913"/>
          <p14:tracePt t="39533" x="6445250" y="4252913"/>
          <p14:tracePt t="39550" x="6454775" y="4252913"/>
          <p14:tracePt t="39551" x="6473825" y="4243388"/>
          <p14:tracePt t="39567" x="6492875" y="4243388"/>
          <p14:tracePt t="39568" x="6502400" y="4233863"/>
          <p14:tracePt t="39583" x="6511925" y="4233863"/>
          <p14:tracePt t="39585" x="6521450" y="4233863"/>
          <p14:tracePt t="39600" x="6530975" y="4224338"/>
          <p14:tracePt t="39602" x="6538913" y="4214813"/>
          <p14:tracePt t="39617" x="6548438" y="4205288"/>
          <p14:tracePt t="39633" x="6557963" y="4186238"/>
          <p14:tracePt t="39635" x="6567488" y="4168775"/>
          <p14:tracePt t="39650" x="6577013" y="4159250"/>
          <p14:tracePt t="39651" x="6586538" y="4149725"/>
          <p14:tracePt t="39667" x="6586538" y="4140200"/>
          <p14:tracePt t="39683" x="6586538" y="4130675"/>
          <p14:tracePt t="39684" x="6605588" y="4092575"/>
          <p14:tracePt t="39700" x="6605588" y="4075113"/>
          <p14:tracePt t="39701" x="6615113" y="4075113"/>
          <p14:tracePt t="39717" x="6615113" y="4046538"/>
          <p14:tracePt t="39733" x="6615113" y="4027488"/>
          <p14:tracePt t="39750" x="6615113" y="4017963"/>
          <p14:tracePt t="39767" x="6615113" y="4008438"/>
          <p14:tracePt t="39767" x="6615113" y="3990975"/>
          <p14:tracePt t="39783" x="6605588" y="3981450"/>
          <p14:tracePt t="39800" x="6596063" y="3952875"/>
          <p14:tracePt t="39817" x="6596063" y="3943350"/>
          <p14:tracePt t="39817" x="6586538" y="3933825"/>
          <p14:tracePt t="39833" x="6586538" y="3914775"/>
          <p14:tracePt t="39850" x="6577013" y="3905250"/>
          <p14:tracePt t="39867" x="6567488" y="3897313"/>
          <p14:tracePt t="39867" x="6557963" y="3878263"/>
          <p14:tracePt t="39883" x="6538913" y="3868738"/>
          <p14:tracePt t="39884" x="6538913" y="3859213"/>
          <p14:tracePt t="39900" x="6521450" y="3849688"/>
          <p14:tracePt t="39900" x="6511925" y="3849688"/>
          <p14:tracePt t="39916" x="6502400" y="3840163"/>
          <p14:tracePt t="39917" x="6492875" y="3830638"/>
          <p14:tracePt t="39933" x="6483350" y="3821113"/>
          <p14:tracePt t="39934" x="6473825" y="3821113"/>
          <p14:tracePt t="39950" x="6464300" y="3821113"/>
          <p14:tracePt t="39966" x="6437313" y="3811588"/>
          <p14:tracePt t="39983" x="6418263" y="3811588"/>
          <p14:tracePt t="39983" x="6399213" y="3811588"/>
          <p14:tracePt t="39984" x="6380163" y="3811588"/>
          <p14:tracePt t="40000" x="6370638" y="3811588"/>
          <p14:tracePt t="40000" x="6351588" y="3811588"/>
          <p14:tracePt t="40016" x="6334125" y="3811588"/>
          <p14:tracePt t="40033" x="6315075" y="3811588"/>
          <p14:tracePt t="40033" x="6296025" y="3811588"/>
          <p14:tracePt t="40050" x="6296025" y="3821113"/>
          <p14:tracePt t="40050" x="6286500" y="3830638"/>
          <p14:tracePt t="40066" x="6267450" y="3830638"/>
          <p14:tracePt t="40067" x="6257925" y="3840163"/>
          <p14:tracePt t="40083" x="6240463" y="3849688"/>
          <p14:tracePt t="40083" x="6221413" y="3849688"/>
          <p14:tracePt t="40099" x="6211888" y="3859213"/>
          <p14:tracePt t="40100" x="6211888" y="3868738"/>
          <p14:tracePt t="40116" x="6202363" y="3878263"/>
          <p14:tracePt t="40117" x="6183313" y="3897313"/>
          <p14:tracePt t="40134" x="6164263" y="3933825"/>
          <p14:tracePt t="40137" x="6156325" y="3952875"/>
          <p14:tracePt t="40150" x="6146800" y="3962400"/>
          <p14:tracePt t="40166" x="6137275" y="3981450"/>
          <p14:tracePt t="40168" x="6137275" y="3998913"/>
          <p14:tracePt t="40168" x="6137275" y="4008438"/>
          <p14:tracePt t="40183" x="6137275" y="4027488"/>
          <p14:tracePt t="40184" x="6137275" y="4046538"/>
          <p14:tracePt t="40202" x="6137275" y="4065588"/>
          <p14:tracePt t="40217" x="6137275" y="4075113"/>
          <p14:tracePt t="40219" x="6146800" y="4084638"/>
          <p14:tracePt t="40233" x="6156325" y="4102100"/>
          <p14:tracePt t="40236" x="6164263" y="4102100"/>
          <p14:tracePt t="40250" x="6164263" y="4111625"/>
          <p14:tracePt t="40252" x="6173788" y="4121150"/>
          <p14:tracePt t="40267" x="6183313" y="4130675"/>
          <p14:tracePt t="40269" x="6192838" y="4140200"/>
          <p14:tracePt t="40283" x="6192838" y="4149725"/>
          <p14:tracePt t="40285" x="6202363" y="4159250"/>
          <p14:tracePt t="40300" x="6211888" y="4168775"/>
          <p14:tracePt t="40302" x="6221413" y="4178300"/>
          <p14:tracePt t="40316" x="6221413" y="4186238"/>
          <p14:tracePt t="40319" x="6240463" y="4186238"/>
          <p14:tracePt t="40333" x="6257925" y="4195763"/>
          <p14:tracePt t="40335" x="6286500" y="4205288"/>
          <p14:tracePt t="40350" x="6296025" y="4214813"/>
          <p14:tracePt t="40351" x="6315075" y="4214813"/>
          <p14:tracePt t="40366" x="6334125" y="4224338"/>
          <p14:tracePt t="40367" x="6343650" y="4224338"/>
          <p14:tracePt t="40370" x="6361113" y="4224338"/>
          <p14:tracePt t="40383" x="6370638" y="4233863"/>
          <p14:tracePt t="40409" x="6389688" y="4233863"/>
          <p14:tracePt t="40424" x="6408738" y="4243388"/>
          <p14:tracePt t="40441" x="6427788" y="4252913"/>
          <p14:tracePt t="40464" x="6454775" y="4252913"/>
          <p14:tracePt t="40473" x="6464300" y="4252913"/>
          <p14:tracePt t="40488" x="6473825" y="4252913"/>
          <p14:tracePt t="40500" x="6502400" y="4252913"/>
          <p14:tracePt t="40521" x="6521450" y="4252913"/>
          <p14:tracePt t="40533" x="6530975" y="4243388"/>
          <p14:tracePt t="40550" x="6538913" y="4233863"/>
          <p14:tracePt t="40550" x="6557963" y="4224338"/>
          <p14:tracePt t="40553" x="6577013" y="4214813"/>
          <p14:tracePt t="40566" x="6586538" y="4214813"/>
          <p14:tracePt t="40569" x="6605588" y="4205288"/>
          <p14:tracePt t="40583" x="6615113" y="4195763"/>
          <p14:tracePt t="40585" x="6624638" y="4186238"/>
          <p14:tracePt t="40599" x="6624638" y="4178300"/>
          <p14:tracePt t="40616" x="6634163" y="4168775"/>
          <p14:tracePt t="40617" x="6642100" y="4159250"/>
          <p14:tracePt t="40633" x="6642100" y="4140200"/>
          <p14:tracePt t="40649" x="6642100" y="4130675"/>
          <p14:tracePt t="40650" x="6642100" y="4102100"/>
          <p14:tracePt t="40666" x="6642100" y="4092575"/>
          <p14:tracePt t="40683" x="6651625" y="4075113"/>
          <p14:tracePt t="40683" x="6661150" y="4056063"/>
          <p14:tracePt t="40699" x="6661150" y="4046538"/>
          <p14:tracePt t="40700" x="6661150" y="4037013"/>
          <p14:tracePt t="40716" x="6670675" y="4027488"/>
          <p14:tracePt t="40784" x="6651625" y="4027488"/>
          <p14:tracePt t="40792" x="6634163" y="4037013"/>
          <p14:tracePt t="40800" x="6624638" y="4056063"/>
          <p14:tracePt t="40816" x="6615113" y="4075113"/>
          <p14:tracePt t="40817" x="6605588" y="4092575"/>
          <p14:tracePt t="40833" x="6596063" y="4111625"/>
          <p14:tracePt t="40833" x="6596063" y="4140200"/>
          <p14:tracePt t="40849" x="6586538" y="4159250"/>
          <p14:tracePt t="40850" x="6586538" y="4178300"/>
          <p14:tracePt t="40866" x="6586538" y="4195763"/>
          <p14:tracePt t="40867" x="6577013" y="4214813"/>
          <p14:tracePt t="40883" x="6567488" y="4224338"/>
          <p14:tracePt t="40883" x="6557963" y="4233863"/>
          <p14:tracePt t="40899" x="6557963" y="4243388"/>
          <p14:tracePt t="40900" x="6538913" y="4252913"/>
          <p14:tracePt t="40916" x="6521450" y="4262438"/>
          <p14:tracePt t="40933" x="6502400" y="4271963"/>
          <p14:tracePt t="40933" x="6492875" y="4279900"/>
          <p14:tracePt t="40949" x="6492875" y="4289425"/>
          <p14:tracePt t="40950" x="6492875" y="4298950"/>
          <p14:tracePt t="40966" x="6492875" y="4308475"/>
          <p14:tracePt t="40969" x="6492875" y="4318000"/>
          <p14:tracePt t="41041" x="6492875" y="4308475"/>
          <p14:tracePt t="41049" x="6492875" y="4298950"/>
          <p14:tracePt t="41057" x="6492875" y="4289425"/>
          <p14:tracePt t="41073" x="6492875" y="4279900"/>
          <p14:tracePt t="41083" x="6492875" y="4271963"/>
          <p14:tracePt t="41100" x="6492875" y="4262438"/>
          <p14:tracePt t="41121" x="6502400" y="4262438"/>
          <p14:tracePt t="41133" x="6511925" y="4262438"/>
          <p14:tracePt t="41150" x="6511925" y="4252913"/>
          <p14:tracePt t="41153" x="6511925" y="4243388"/>
          <p14:tracePt t="41183" x="6511925" y="4233863"/>
          <p14:tracePt t="41186" x="6521450" y="4224338"/>
          <p14:tracePt t="41216" x="6521450" y="4214813"/>
          <p14:tracePt t="41241" x="6530975" y="4205288"/>
          <p14:tracePt t="41304" x="6530975" y="4195763"/>
          <p14:tracePt t="41329" x="6530975" y="4186238"/>
          <p14:tracePt t="41417" x="6530975" y="4178300"/>
          <p14:tracePt t="41425" x="6530975" y="4168775"/>
          <p14:tracePt t="41441" x="6530975" y="4159250"/>
          <p14:tracePt t="41449" x="6530975" y="4149725"/>
          <p14:tracePt t="41473" x="6530975" y="4130675"/>
          <p14:tracePt t="41505" x="6530975" y="4121150"/>
          <p14:tracePt t="41513" x="6530975" y="4111625"/>
          <p14:tracePt t="41521" x="6530975" y="4092575"/>
          <p14:tracePt t="41532" x="6530975" y="4075113"/>
          <p14:tracePt t="41549" x="6530975" y="4046538"/>
          <p14:tracePt t="41566" x="6530975" y="4037013"/>
          <p14:tracePt t="41566" x="6530975" y="4017963"/>
          <p14:tracePt t="41569" x="6530975" y="4008438"/>
          <p14:tracePt t="41599" x="6530975" y="3998913"/>
          <p14:tracePt t="41599" x="6530975" y="3981450"/>
          <p14:tracePt t="41600" x="6530975" y="3971925"/>
          <p14:tracePt t="41616" x="6521450" y="3962400"/>
          <p14:tracePt t="41616" x="6511925" y="3952875"/>
          <p14:tracePt t="41633" x="6511925" y="3943350"/>
          <p14:tracePt t="41633" x="6502400" y="3933825"/>
          <p14:tracePt t="41649" x="6492875" y="3924300"/>
          <p14:tracePt t="41650" x="6483350" y="3914775"/>
          <p14:tracePt t="41666" x="6473825" y="3897313"/>
          <p14:tracePt t="41682" x="6464300" y="3878263"/>
          <p14:tracePt t="41705" x="6445250" y="3868738"/>
          <p14:tracePt t="41715" x="6437313" y="3868738"/>
          <p14:tracePt t="41732" x="6418263" y="3868738"/>
          <p14:tracePt t="41733" x="6399213" y="3868738"/>
          <p14:tracePt t="41749" x="6380163" y="3859213"/>
          <p14:tracePt t="41749" x="6351588" y="3859213"/>
          <p14:tracePt t="41753" x="6324600" y="3849688"/>
          <p14:tracePt t="41765" x="6305550" y="3849688"/>
          <p14:tracePt t="41782" x="6296025" y="3849688"/>
          <p14:tracePt t="41799" x="6257925" y="3849688"/>
          <p14:tracePt t="41799" x="6249988" y="3849688"/>
          <p14:tracePt t="41815" x="6221413" y="3849688"/>
          <p14:tracePt t="41816" x="6211888" y="3849688"/>
          <p14:tracePt t="41832" x="6211888" y="3859213"/>
          <p14:tracePt t="41833" x="6192838" y="3868738"/>
          <p14:tracePt t="41849" x="6183313" y="3868738"/>
          <p14:tracePt t="41849" x="6183313" y="3887788"/>
          <p14:tracePt t="41866" x="6173788" y="3905250"/>
          <p14:tracePt t="41866" x="6173788" y="3914775"/>
          <p14:tracePt t="41882" x="6173788" y="3943350"/>
          <p14:tracePt t="41883" x="6173788" y="3962400"/>
          <p14:tracePt t="41899" x="6173788" y="3981450"/>
          <p14:tracePt t="41899" x="6173788" y="3998913"/>
          <p14:tracePt t="41915" x="6173788" y="4017963"/>
          <p14:tracePt t="41916" x="6173788" y="4027488"/>
          <p14:tracePt t="41932" x="6173788" y="4046538"/>
          <p14:tracePt t="41933" x="6183313" y="4056063"/>
          <p14:tracePt t="41949" x="6192838" y="4065588"/>
          <p14:tracePt t="41949" x="6202363" y="4075113"/>
          <p14:tracePt t="41953" x="6211888" y="4084638"/>
          <p14:tracePt t="41965" x="6240463" y="4092575"/>
          <p14:tracePt t="41982" x="6267450" y="4102100"/>
          <p14:tracePt t="41984" x="6286500" y="4111625"/>
          <p14:tracePt t="41999" x="6296025" y="4111625"/>
          <p14:tracePt t="41999" x="6315075" y="4121150"/>
          <p14:tracePt t="42002" x="6343650" y="4121150"/>
          <p14:tracePt t="42015" x="6351588" y="4121150"/>
          <p14:tracePt t="42017" x="6370638" y="4121150"/>
          <p14:tracePt t="42032" x="6389688" y="4121150"/>
          <p14:tracePt t="42049" x="6408738" y="4121150"/>
          <p14:tracePt t="42051" x="6427788" y="4121150"/>
          <p14:tracePt t="42065" x="6437313" y="4111625"/>
          <p14:tracePt t="42067" x="6445250" y="4111625"/>
          <p14:tracePt t="42082" x="6464300" y="4102100"/>
          <p14:tracePt t="42085" x="6483350" y="4092575"/>
          <p14:tracePt t="42098" x="6492875" y="4092575"/>
          <p14:tracePt t="42100" x="6502400" y="4092575"/>
          <p14:tracePt t="42115" x="6521450" y="4084638"/>
          <p14:tracePt t="42118" x="6538913" y="4075113"/>
          <p14:tracePt t="42136" x="6548438" y="4056063"/>
          <p14:tracePt t="42149" x="6557963" y="4056063"/>
          <p14:tracePt t="42633" x="6548438" y="4056063"/>
          <p14:tracePt t="42817" x="6557963" y="4056063"/>
          <p14:tracePt t="42841" x="6567488" y="4056063"/>
          <p14:tracePt t="42857" x="6567488" y="4065588"/>
          <p14:tracePt t="42865" x="6567488" y="4075113"/>
          <p14:tracePt t="42873" x="6567488" y="4084638"/>
          <p14:tracePt t="42882" x="6548438" y="4092575"/>
          <p14:tracePt t="42898" x="6530975" y="4111625"/>
          <p14:tracePt t="42899" x="6492875" y="4130675"/>
          <p14:tracePt t="42915" x="6454775" y="4149725"/>
          <p14:tracePt t="42916" x="6399213" y="4168775"/>
          <p14:tracePt t="42931" x="6324600" y="4195763"/>
          <p14:tracePt t="42932" x="6240463" y="4214813"/>
          <p14:tracePt t="42936" x="6164263" y="4233863"/>
          <p14:tracePt t="42948" x="6108700" y="4243388"/>
          <p14:tracePt t="42965" x="6062663" y="4252913"/>
          <p14:tracePt t="42967" x="6024563" y="4252913"/>
          <p14:tracePt t="42981" x="5995988" y="4252913"/>
          <p14:tracePt t="42982" x="5967413" y="4252913"/>
          <p14:tracePt t="42986" x="5959475" y="4252913"/>
          <p14:tracePt t="42998" x="5949950" y="4243388"/>
          <p14:tracePt t="43017" x="5949950" y="4233863"/>
          <p14:tracePt t="43032" x="5949950" y="4214813"/>
          <p14:tracePt t="43049" x="5949950" y="4195763"/>
          <p14:tracePt t="43065" x="5930900" y="4186238"/>
          <p14:tracePt t="43081" x="5921375" y="4178300"/>
          <p14:tracePt t="43082" x="5911850" y="4178300"/>
          <p14:tracePt t="43098" x="5883275" y="4168775"/>
          <p14:tracePt t="43099" x="5865813" y="4168775"/>
          <p14:tracePt t="43115" x="5856288" y="4168775"/>
          <p14:tracePt t="43115" x="5837238" y="4168775"/>
          <p14:tracePt t="43135" x="5818188" y="4168775"/>
          <p14:tracePt t="43149" x="5808663" y="4178300"/>
          <p14:tracePt t="43153" x="5799138" y="4195763"/>
          <p14:tracePt t="43165" x="5789613" y="4205288"/>
          <p14:tracePt t="43182" x="5780088" y="4224338"/>
          <p14:tracePt t="43185" x="5762625" y="4271963"/>
          <p14:tracePt t="43198" x="5762625" y="4279900"/>
          <p14:tracePt t="43201" x="5753100" y="4298950"/>
          <p14:tracePt t="43215" x="5743575" y="4327525"/>
          <p14:tracePt t="43217" x="5734050" y="4346575"/>
          <p14:tracePt t="43231" x="5724525" y="4365625"/>
          <p14:tracePt t="43234" x="5724525" y="4392613"/>
          <p14:tracePt t="43248" x="5715000" y="4411663"/>
          <p14:tracePt t="43251" x="5715000" y="4440238"/>
          <p14:tracePt t="43265" x="5715000" y="4459288"/>
          <p14:tracePt t="43281" x="5715000" y="4486275"/>
          <p14:tracePt t="43282" x="5715000" y="4514850"/>
          <p14:tracePt t="43298" x="5715000" y="4533900"/>
          <p14:tracePt t="43299" x="5734050" y="4560888"/>
          <p14:tracePt t="43315" x="5743575" y="4579938"/>
          <p14:tracePt t="43316" x="5743575" y="4589463"/>
          <p14:tracePt t="43331" x="5753100" y="4589463"/>
          <p14:tracePt t="43332" x="5772150" y="4598988"/>
          <p14:tracePt t="43348" x="5789613" y="4608513"/>
          <p14:tracePt t="43349" x="5799138" y="4608513"/>
          <p14:tracePt t="43353" x="5818188" y="4608513"/>
          <p14:tracePt t="43365" x="5846763" y="4608513"/>
          <p14:tracePt t="43381" x="5865813" y="4608513"/>
          <p14:tracePt t="43383" x="5892800" y="4608513"/>
          <p14:tracePt t="43398" x="5921375" y="4608513"/>
          <p14:tracePt t="43399" x="5949950" y="4598988"/>
          <p14:tracePt t="43402" x="5986463" y="4589463"/>
          <p14:tracePt t="43414" x="6005513" y="4579938"/>
          <p14:tracePt t="43417" x="6034088" y="4560888"/>
          <p14:tracePt t="43431" x="6062663" y="4543425"/>
          <p14:tracePt t="43435" x="6080125" y="4514850"/>
          <p14:tracePt t="43448" x="6099175" y="4495800"/>
          <p14:tracePt t="43451" x="6108700" y="4476750"/>
          <p14:tracePt t="43465" x="6118225" y="4459288"/>
          <p14:tracePt t="43468" x="6127750" y="4440238"/>
          <p14:tracePt t="43505" x="6127750" y="4430713"/>
          <p14:tracePt t="43537" x="6108700" y="4430713"/>
          <p14:tracePt t="43553" x="6099175" y="4430713"/>
          <p14:tracePt t="44689" x="6099175" y="4440238"/>
          <p14:tracePt t="44698" x="6099175" y="4449763"/>
          <p14:tracePt t="44705" x="6099175" y="4459288"/>
          <p14:tracePt t="44714" x="6089650" y="4459288"/>
          <p14:tracePt t="44730" x="6070600" y="4467225"/>
          <p14:tracePt t="44747" x="6062663" y="4476750"/>
          <p14:tracePt t="44764" x="6034088" y="4486275"/>
          <p14:tracePt t="44780" x="6015038" y="4495800"/>
          <p14:tracePt t="44781" x="5976938" y="4505325"/>
          <p14:tracePt t="44785" x="5959475" y="4514850"/>
          <p14:tracePt t="44797" x="5940425" y="4524375"/>
          <p14:tracePt t="44801" x="5911850" y="4533900"/>
          <p14:tracePt t="44813" x="5892800" y="4543425"/>
          <p14:tracePt t="44817" x="5873750" y="4552950"/>
          <p14:tracePt t="44830" x="5846763" y="4560888"/>
          <p14:tracePt t="44833" x="5818188" y="4570413"/>
          <p14:tracePt t="44847" x="5789613" y="4579938"/>
          <p14:tracePt t="44850" x="5762625" y="4579938"/>
          <p14:tracePt t="44863" x="5734050" y="4579938"/>
          <p14:tracePt t="44866" x="5715000" y="4589463"/>
          <p14:tracePt t="44880" x="5705475" y="4598988"/>
          <p14:tracePt t="44883" x="5686425" y="4598988"/>
          <p14:tracePt t="44897" x="5668963" y="4608513"/>
          <p14:tracePt t="44900" x="5659438" y="4618038"/>
          <p14:tracePt t="44914" x="5640388" y="4618038"/>
          <p14:tracePt t="44916" x="5621338" y="4627563"/>
          <p14:tracePt t="44930" x="5592763" y="4637088"/>
          <p14:tracePt t="44932" x="5565775" y="4646613"/>
          <p14:tracePt t="44947" x="5546725" y="4654550"/>
          <p14:tracePt t="44949" x="5527675" y="4664075"/>
          <p14:tracePt t="44963" x="5508625" y="4664075"/>
          <p14:tracePt t="44980" x="5499100" y="4664075"/>
          <p14:tracePt t="44997" x="5489575" y="4654550"/>
          <p14:tracePt t="45057" x="5489575" y="4646613"/>
          <p14:tracePt t="45065" x="5489575" y="4627563"/>
          <p14:tracePt t="45081" x="5489575" y="4608513"/>
          <p14:tracePt t="45089" x="5499100" y="4589463"/>
          <p14:tracePt t="45097" x="5508625" y="4579938"/>
          <p14:tracePt t="45113" x="5518150" y="4570413"/>
          <p14:tracePt t="45114" x="5518150" y="4560888"/>
          <p14:tracePt t="45132" x="5537200" y="4543425"/>
          <p14:tracePt t="45147" x="5556250" y="4543425"/>
          <p14:tracePt t="45148" x="5556250" y="4533900"/>
          <p14:tracePt t="45164" x="5565775" y="4524375"/>
          <p14:tracePt t="45180" x="5584825" y="4514850"/>
          <p14:tracePt t="45209" x="5584825" y="4505325"/>
          <p14:tracePt t="45217" x="5592763" y="4495800"/>
          <p14:tracePt t="45230" x="5602288" y="4486275"/>
          <p14:tracePt t="45249" x="5611813" y="4486275"/>
          <p14:tracePt t="45281" x="5611813" y="4476750"/>
          <p14:tracePt t="45289" x="5611813" y="4467225"/>
          <p14:tracePt t="45305" x="5621338" y="4459288"/>
          <p14:tracePt t="45337" x="5621338" y="4449763"/>
          <p14:tracePt t="45345" x="5621338" y="4440238"/>
          <p14:tracePt t="45353" x="5621338" y="4430713"/>
          <p14:tracePt t="45369" x="5611813" y="4411663"/>
          <p14:tracePt t="45385" x="5611813" y="4402138"/>
          <p14:tracePt t="45396" x="5611813" y="4392613"/>
          <p14:tracePt t="45417" x="5611813" y="4383088"/>
          <p14:tracePt t="45433" x="5611813" y="4373563"/>
          <p14:tracePt t="45446" x="5611813" y="4365625"/>
          <p14:tracePt t="45462" x="5611813" y="4356100"/>
          <p14:tracePt t="45479" x="5611813" y="4346575"/>
          <p14:tracePt t="45479" x="5611813" y="4337050"/>
          <p14:tracePt t="45496" x="5611813" y="4318000"/>
          <p14:tracePt t="45496" x="5611813" y="4308475"/>
          <p14:tracePt t="45520" x="5602288" y="4298950"/>
          <p14:tracePt t="45529" x="5592763" y="4289425"/>
          <p14:tracePt t="45546" x="5584825" y="4279900"/>
          <p14:tracePt t="45562" x="5575300" y="4279900"/>
          <p14:tracePt t="45563" x="5556250" y="4271963"/>
          <p14:tracePt t="45579" x="5546725" y="4262438"/>
          <p14:tracePt t="45579" x="5537200" y="4252913"/>
          <p14:tracePt t="45596" x="5527675" y="4243388"/>
          <p14:tracePt t="45612" x="5508625" y="4243388"/>
          <p14:tracePt t="45629" x="5481638" y="4243388"/>
          <p14:tracePt t="45629" x="5472113" y="4233863"/>
          <p14:tracePt t="45646" x="5443538" y="4233863"/>
          <p14:tracePt t="45662" x="5424488" y="4233863"/>
          <p14:tracePt t="45663" x="5414963" y="4233863"/>
          <p14:tracePt t="45679" x="5395913" y="4233863"/>
          <p14:tracePt t="45680" x="5368925" y="4233863"/>
          <p14:tracePt t="45696" x="5359400" y="4233863"/>
          <p14:tracePt t="45712" x="5340350" y="4233863"/>
          <p14:tracePt t="45713" x="5321300" y="4233863"/>
          <p14:tracePt t="45729" x="5311775" y="4243388"/>
          <p14:tracePt t="45730" x="5311775" y="4252913"/>
          <p14:tracePt t="45745" x="5294313" y="4262438"/>
          <p14:tracePt t="45762" x="5284788" y="4262438"/>
          <p14:tracePt t="45763" x="5284788" y="4271963"/>
          <p14:tracePt t="45779" x="5265738" y="4279900"/>
          <p14:tracePt t="45780" x="5246688" y="4289425"/>
          <p14:tracePt t="45795" x="5246688" y="4298950"/>
          <p14:tracePt t="45796" x="5227638" y="4308475"/>
          <p14:tracePt t="45812" x="5208588" y="4318000"/>
          <p14:tracePt t="45813" x="5191125" y="4337050"/>
          <p14:tracePt t="45829" x="5181600" y="4356100"/>
          <p14:tracePt t="45830" x="5172075" y="4365625"/>
          <p14:tracePt t="45845" x="5162550" y="4392613"/>
          <p14:tracePt t="45846" x="5153025" y="4421188"/>
          <p14:tracePt t="45862" x="5143500" y="4449763"/>
          <p14:tracePt t="45863" x="5133975" y="4476750"/>
          <p14:tracePt t="45879" x="5133975" y="4495800"/>
          <p14:tracePt t="45880" x="5133975" y="4552950"/>
          <p14:tracePt t="45896" x="5133975" y="4579938"/>
          <p14:tracePt t="45897" x="5133975" y="4589463"/>
          <p14:tracePt t="45912" x="5133975" y="4618038"/>
          <p14:tracePt t="45913" x="5133975" y="4637088"/>
          <p14:tracePt t="45929" x="5143500" y="4646613"/>
          <p14:tracePt t="45930" x="5153025" y="4664075"/>
          <p14:tracePt t="45945" x="5153025" y="4683125"/>
          <p14:tracePt t="45946" x="5153025" y="4692650"/>
          <p14:tracePt t="45979" x="5153025" y="4702175"/>
          <p14:tracePt t="45995" x="5153025" y="4711700"/>
          <p14:tracePt t="46024" x="5143500" y="4711700"/>
          <p14:tracePt t="46033" x="5133975" y="4711700"/>
          <p14:tracePt t="46045" x="5124450" y="4711700"/>
          <p14:tracePt t="46062" x="5114925" y="4692650"/>
          <p14:tracePt t="46062" x="5106988" y="4673600"/>
          <p14:tracePt t="46079" x="5087938" y="4664075"/>
          <p14:tracePt t="46079" x="5078413" y="4646613"/>
          <p14:tracePt t="46080" x="5078413" y="4637088"/>
          <p14:tracePt t="46095" x="5068888" y="4627563"/>
          <p14:tracePt t="46096" x="5059363" y="4627563"/>
          <p14:tracePt t="46129" x="5049838" y="4627563"/>
          <p14:tracePt t="46145" x="5021263" y="4627563"/>
          <p14:tracePt t="46146" x="5003800" y="4627563"/>
          <p14:tracePt t="46162" x="4994275" y="4627563"/>
          <p14:tracePt t="46163" x="4975225" y="4646613"/>
          <p14:tracePt t="46178" x="4946650" y="4654550"/>
          <p14:tracePt t="46179" x="4918075" y="4673600"/>
          <p14:tracePt t="46195" x="4900613" y="4692650"/>
          <p14:tracePt t="46196" x="4891088" y="4711700"/>
          <p14:tracePt t="46212" x="4872038" y="4730750"/>
          <p14:tracePt t="46212" x="4862513" y="4740275"/>
          <p14:tracePt t="46228" x="4852988" y="4757738"/>
          <p14:tracePt t="46229" x="4852988" y="4776788"/>
          <p14:tracePt t="46245" x="4852988" y="4786313"/>
          <p14:tracePt t="46245" x="4852988" y="4805363"/>
          <p14:tracePt t="46262" x="4852988" y="4824413"/>
          <p14:tracePt t="46262" x="4852988" y="4833938"/>
          <p14:tracePt t="46278" x="4862513" y="4851400"/>
          <p14:tracePt t="46279" x="4862513" y="4870450"/>
          <p14:tracePt t="46280" x="4872038" y="4899025"/>
          <p14:tracePt t="46295" x="4872038" y="4918075"/>
          <p14:tracePt t="46296" x="4872038" y="4945063"/>
          <p14:tracePt t="46312" x="4872038" y="4964113"/>
          <p14:tracePt t="46313" x="4872038" y="4983163"/>
          <p14:tracePt t="46328" x="4872038" y="5011738"/>
          <p14:tracePt t="46329" x="4872038" y="5038725"/>
          <p14:tracePt t="46345" x="4881563" y="5067300"/>
          <p14:tracePt t="46346" x="4900613" y="5095875"/>
          <p14:tracePt t="46362" x="4910138" y="5114925"/>
          <p14:tracePt t="46363" x="4927600" y="5141913"/>
          <p14:tracePt t="46378" x="4946650" y="5170488"/>
          <p14:tracePt t="46379" x="4956175" y="5189538"/>
          <p14:tracePt t="46395" x="4975225" y="5218113"/>
          <p14:tracePt t="46396" x="4994275" y="5235575"/>
          <p14:tracePt t="46412" x="5021263" y="5254625"/>
          <p14:tracePt t="46413" x="5040313" y="5264150"/>
          <p14:tracePt t="46428" x="5049838" y="5283200"/>
          <p14:tracePt t="46429" x="5068888" y="5292725"/>
          <p14:tracePt t="46445" x="5087938" y="5292725"/>
          <p14:tracePt t="46446" x="5097463" y="5292725"/>
          <p14:tracePt t="46462" x="5114925" y="5292725"/>
          <p14:tracePt t="46463" x="5143500" y="5292725"/>
          <p14:tracePt t="46478" x="5153025" y="5292725"/>
          <p14:tracePt t="46479" x="5172075" y="5292725"/>
          <p14:tracePt t="46495" x="5191125" y="5292725"/>
          <p14:tracePt t="46496" x="5208588" y="5292725"/>
          <p14:tracePt t="46512" x="5218113" y="5283200"/>
          <p14:tracePt t="46513" x="5237163" y="5273675"/>
          <p14:tracePt t="46528" x="5237163" y="5264150"/>
          <p14:tracePt t="46529" x="5256213" y="5254625"/>
          <p14:tracePt t="46545" x="5275263" y="5254625"/>
          <p14:tracePt t="46546" x="5284788" y="5235575"/>
          <p14:tracePt t="46562" x="5302250" y="5218113"/>
          <p14:tracePt t="46562" x="5311775" y="5199063"/>
          <p14:tracePt t="46578" x="5321300" y="5180013"/>
          <p14:tracePt t="46579" x="5330825" y="5160963"/>
          <p14:tracePt t="46595" x="5340350" y="5132388"/>
          <p14:tracePt t="46596" x="5340350" y="5114925"/>
          <p14:tracePt t="46612" x="5340350" y="5105400"/>
          <p14:tracePt t="46612" x="5340350" y="5076825"/>
          <p14:tracePt t="46628" x="5340350" y="5057775"/>
          <p14:tracePt t="46629" x="5340350" y="5048250"/>
          <p14:tracePt t="46645" x="5340350" y="5029200"/>
          <p14:tracePt t="46646" x="5340350" y="5011738"/>
          <p14:tracePt t="46661" x="5340350" y="4992688"/>
          <p14:tracePt t="46662" x="5340350" y="4983163"/>
          <p14:tracePt t="46678" x="5330825" y="4954588"/>
          <p14:tracePt t="46679" x="5330825" y="4935538"/>
          <p14:tracePt t="46695" x="5330825" y="4927600"/>
          <p14:tracePt t="46696" x="5330825" y="4908550"/>
          <p14:tracePt t="46711" x="5330825" y="4879975"/>
          <p14:tracePt t="46712" x="5330825" y="4870450"/>
          <p14:tracePt t="46728" x="5330825" y="4860925"/>
          <p14:tracePt t="46729" x="5340350" y="4851400"/>
          <p14:tracePt t="46761" x="5349875" y="4841875"/>
          <p14:tracePt t="46784" x="5359400" y="4833938"/>
          <p14:tracePt t="46800" x="5368925" y="4824413"/>
          <p14:tracePt t="46816" x="5395913" y="4824413"/>
          <p14:tracePt t="46828" x="5414963" y="4814888"/>
          <p14:tracePt t="46845" x="5434013" y="4814888"/>
          <p14:tracePt t="46845" x="5453063" y="4814888"/>
          <p14:tracePt t="46861" x="5481638" y="4805363"/>
          <p14:tracePt t="46862" x="5508625" y="4805363"/>
          <p14:tracePt t="46878" x="5537200" y="4795838"/>
          <p14:tracePt t="46878" x="5556250" y="4786313"/>
          <p14:tracePt t="46894" x="5584825" y="4776788"/>
          <p14:tracePt t="46895" x="5611813" y="4767263"/>
          <p14:tracePt t="46896" x="5640388" y="4757738"/>
          <p14:tracePt t="46911" x="5659438" y="4748213"/>
          <p14:tracePt t="46912" x="5659438" y="4740275"/>
          <p14:tracePt t="46928" x="5678488" y="4740275"/>
          <p14:tracePt t="46929" x="5686425" y="4740275"/>
          <p14:tracePt t="46945" x="5695950" y="4740275"/>
          <p14:tracePt t="46946" x="5705475" y="4730750"/>
          <p14:tracePt t="46961" x="5715000" y="4730750"/>
          <p14:tracePt t="46962" x="5724525" y="4721225"/>
          <p14:tracePt t="46978" x="5753100" y="4711700"/>
          <p14:tracePt t="46994" x="5762625" y="4702175"/>
          <p14:tracePt t="47012" x="5780088" y="4692650"/>
          <p14:tracePt t="47014" x="5799138" y="4683125"/>
          <p14:tracePt t="47028" x="5799138" y="4673600"/>
          <p14:tracePt t="47030" x="5818188" y="4673600"/>
          <p14:tracePt t="47045" x="5837238" y="4664075"/>
          <p14:tracePt t="47046" x="5837238" y="4654550"/>
          <p14:tracePt t="47061" x="5846763" y="4637088"/>
          <p14:tracePt t="47078" x="5865813" y="4608513"/>
          <p14:tracePt t="47079" x="5865813" y="4589463"/>
          <p14:tracePt t="47081" x="5865813" y="4579938"/>
          <p14:tracePt t="47095" x="5873750" y="4560888"/>
          <p14:tracePt t="47097" x="5873750" y="4543425"/>
          <p14:tracePt t="47112" x="5873750" y="4533900"/>
          <p14:tracePt t="47114" x="5873750" y="4514850"/>
          <p14:tracePt t="47132" x="5856288" y="4486275"/>
          <p14:tracePt t="47145" x="5846763" y="4476750"/>
          <p14:tracePt t="47147" x="5846763" y="4467225"/>
          <p14:tracePt t="47161" x="5837238" y="4459288"/>
          <p14:tracePt t="47163" x="5827713" y="4459288"/>
          <p14:tracePt t="47178" x="5827713" y="4449763"/>
          <p14:tracePt t="47180" x="5818188" y="4440238"/>
          <p14:tracePt t="47195" x="5808663" y="4430713"/>
          <p14:tracePt t="47196" x="5789613" y="4430713"/>
          <p14:tracePt t="47211" x="5780088" y="4411663"/>
          <p14:tracePt t="47213" x="5762625" y="4402138"/>
          <p14:tracePt t="47228" x="5743575" y="4383088"/>
          <p14:tracePt t="47229" x="5724525" y="4373563"/>
          <p14:tracePt t="47245" x="5695950" y="4356100"/>
          <p14:tracePt t="47246" x="5686425" y="4346575"/>
          <p14:tracePt t="47261" x="5668963" y="4346575"/>
          <p14:tracePt t="47263" x="5659438" y="4337050"/>
          <p14:tracePt t="47278" x="5649913" y="4327525"/>
          <p14:tracePt t="47295" x="5630863" y="4318000"/>
          <p14:tracePt t="47311" x="5621338" y="4318000"/>
          <p14:tracePt t="47313" x="5611813" y="4318000"/>
          <p14:tracePt t="47329" x="5602288" y="4318000"/>
          <p14:tracePt t="47345" x="5592763" y="4318000"/>
          <p14:tracePt t="47361" x="5584825" y="4318000"/>
          <p14:tracePt t="47363" x="5565775" y="4318000"/>
          <p14:tracePt t="56008" x="5584825" y="4318000"/>
          <p14:tracePt t="56016" x="5592763" y="4327525"/>
          <p14:tracePt t="56033" x="5602288" y="4337050"/>
          <p14:tracePt t="56048" x="5611813" y="4337050"/>
          <p14:tracePt t="56056" x="5621338" y="4337050"/>
          <p14:tracePt t="56089" x="5630863" y="4337050"/>
          <p14:tracePt t="56096" x="5640388" y="4337050"/>
          <p14:tracePt t="56112" x="5640388" y="4327525"/>
          <p14:tracePt t="56129" x="5640388" y="4318000"/>
          <p14:tracePt t="56144" x="5640388" y="4308475"/>
          <p14:tracePt t="56192" x="5640388" y="4298950"/>
          <p14:tracePt t="56200" x="5640388" y="4289425"/>
          <p14:tracePt t="56209" x="5640388" y="4279900"/>
          <p14:tracePt t="56222" x="5649913" y="4262438"/>
          <p14:tracePt t="56226" x="5659438" y="4243388"/>
          <p14:tracePt t="56238" x="5668963" y="4214813"/>
          <p14:tracePt t="56242" x="5668963" y="4195763"/>
          <p14:tracePt t="56255" x="5668963" y="4168775"/>
          <p14:tracePt t="56258" x="5659438" y="4140200"/>
          <p14:tracePt t="56272" x="5640388" y="4111625"/>
          <p14:tracePt t="56275" x="5621338" y="4075113"/>
          <p14:tracePt t="56289" x="5602288" y="4037013"/>
          <p14:tracePt t="56291" x="5592763" y="4008438"/>
          <p14:tracePt t="56305" x="5584825" y="3971925"/>
          <p14:tracePt t="56308" x="5575300" y="3933825"/>
          <p14:tracePt t="56322" x="5565775" y="3905250"/>
          <p14:tracePt t="56324" x="5546725" y="3878263"/>
          <p14:tracePt t="56338" x="5527675" y="3859213"/>
          <p14:tracePt t="56340" x="5518150" y="3830638"/>
          <p14:tracePt t="56355" x="5481638" y="3784600"/>
          <p14:tracePt t="56357" x="5453063" y="3765550"/>
          <p14:tracePt t="56372" x="5424488" y="3717925"/>
          <p14:tracePt t="56374" x="5395913" y="3690938"/>
          <p14:tracePt t="56388" x="5359400" y="3643313"/>
          <p14:tracePt t="56390" x="5311775" y="3606800"/>
          <p14:tracePt t="56405" x="5265738" y="3549650"/>
          <p14:tracePt t="56422" x="5162550" y="3446463"/>
          <p14:tracePt t="56422" x="5114925" y="3400425"/>
          <p14:tracePt t="56425" x="5059363" y="3352800"/>
          <p14:tracePt t="56438" x="5003800" y="3297238"/>
          <p14:tracePt t="56441" x="4927600" y="3249613"/>
          <p14:tracePt t="56455" x="4872038" y="3203575"/>
          <p14:tracePt t="56458" x="4816475" y="3155950"/>
          <p14:tracePt t="56471" x="4740275" y="3109913"/>
          <p14:tracePt t="56474" x="4675188" y="3062288"/>
          <p14:tracePt t="56488" x="4581525" y="3006725"/>
          <p14:tracePt t="56491" x="4478338" y="2960688"/>
          <p14:tracePt t="56505" x="4384675" y="2913063"/>
          <p14:tracePt t="56507" x="4281488" y="2857500"/>
          <p14:tracePt t="56522" x="4159250" y="2790825"/>
          <p14:tracePt t="56524" x="4048125" y="2744788"/>
          <p14:tracePt t="56538" x="3944938" y="2687638"/>
          <p14:tracePt t="56540" x="3841750" y="2651125"/>
          <p14:tracePt t="56555" x="3757613" y="2622550"/>
          <p14:tracePt t="56557" x="3690938" y="2603500"/>
          <p14:tracePt t="56572" x="3616325" y="2586038"/>
          <p14:tracePt t="56574" x="3579813" y="2576513"/>
          <p14:tracePt t="56576" x="3551238" y="2576513"/>
          <p14:tracePt t="56588" x="3541713" y="2576513"/>
          <p14:tracePt t="56617" x="3570288" y="2593975"/>
          <p14:tracePt t="56625" x="3597275" y="2613025"/>
          <p14:tracePt t="56638" x="3606800" y="2622550"/>
          <p14:tracePt t="56641" x="3616325" y="2622550"/>
          <p14:tracePt t="56655" x="3625850" y="2632075"/>
          <p14:tracePt t="56657" x="3635375" y="2641600"/>
          <p14:tracePt t="56688" x="3635375" y="2660650"/>
          <p14:tracePt t="56705" x="3644900" y="2660650"/>
          <p14:tracePt t="56721" x="3654425" y="2660650"/>
          <p14:tracePt t="56738" x="3673475" y="2670175"/>
          <p14:tracePt t="56755" x="3673475" y="2679700"/>
          <p14:tracePt t="56771" x="3681413" y="2679700"/>
          <p14:tracePt t="56788" x="3690938" y="2687638"/>
          <p14:tracePt t="56805" x="3719513" y="2697163"/>
          <p14:tracePt t="56848" x="3709988" y="2706688"/>
          <p14:tracePt t="56920" x="3719513" y="2716213"/>
          <p14:tracePt t="56928" x="3729038" y="2725738"/>
          <p14:tracePt t="57016" x="3729038" y="2735263"/>
          <p14:tracePt t="57096" x="3719513" y="2735263"/>
          <p14:tracePt t="57105" x="3709988" y="2716213"/>
          <p14:tracePt t="57112" x="3709988" y="2697163"/>
          <p14:tracePt t="57122" x="3690938" y="2687638"/>
          <p14:tracePt t="57138" x="3663950" y="2660650"/>
          <p14:tracePt t="57139" x="3625850" y="2613025"/>
          <p14:tracePt t="57155" x="3579813" y="2557463"/>
          <p14:tracePt t="57156" x="3522663" y="2482850"/>
          <p14:tracePt t="57171" x="3448050" y="2379663"/>
          <p14:tracePt t="57172" x="3335338" y="2276475"/>
          <p14:tracePt t="57188" x="3195638" y="2144713"/>
          <p14:tracePt t="57188" x="3025775" y="2005013"/>
          <p14:tracePt t="57204" x="2819400" y="1854200"/>
          <p14:tracePt t="57205" x="2586038" y="1666875"/>
          <p14:tracePt t="57221" x="2324100" y="1479550"/>
          <p14:tracePt t="57222" x="2060575" y="1339850"/>
          <p14:tracePt t="57225" x="1779588" y="1189038"/>
          <p14:tracePt t="57238" x="1498600" y="1030288"/>
          <p14:tracePt t="57240" x="1217613" y="908050"/>
          <p14:tracePt t="57255" x="974725" y="777875"/>
          <p14:tracePt t="57257" x="720725" y="636588"/>
          <p14:tracePt t="57271" x="468313" y="515938"/>
          <p14:tracePt t="57274" x="187325" y="3841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52525" y="466725"/>
            <a:ext cx="1584325" cy="576263"/>
          </a:xfrm>
          <a:solidFill>
            <a:schemeClr val="folHlink"/>
          </a:solidFill>
        </p:spPr>
        <p:txBody>
          <a:bodyPr/>
          <a:lstStyle/>
          <a:p>
            <a:pPr eaLnBrk="1" hangingPunct="1"/>
            <a:r>
              <a:rPr lang="cs-CZ" sz="2800"/>
              <a:t>Úkoly:</a:t>
            </a:r>
            <a:r>
              <a:rPr lang="cs-CZ" sz="4500"/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68425" y="1258888"/>
            <a:ext cx="8567738" cy="6049962"/>
          </a:xfrm>
        </p:spPr>
        <p:txBody>
          <a:bodyPr/>
          <a:lstStyle/>
          <a:p>
            <a:pPr marL="514350" indent="-514350" eaLnBrk="1" hangingPunct="1">
              <a:lnSpc>
                <a:spcPct val="80000"/>
              </a:lnSpc>
              <a:buFont typeface="+mj-lt"/>
              <a:buAutoNum type="arabicParenR" startAt="3"/>
            </a:pPr>
            <a:r>
              <a:rPr lang="cs-CZ" sz="2800" dirty="0"/>
              <a:t>Prohlédnout a zakreslit </a:t>
            </a:r>
            <a:r>
              <a:rPr lang="cs-CZ" sz="2800" dirty="0">
                <a:solidFill>
                  <a:srgbClr val="0D0DFF"/>
                </a:solidFill>
              </a:rPr>
              <a:t>polyploidní jádra v trvalém preparátu</a:t>
            </a:r>
            <a:r>
              <a:rPr lang="cs-CZ" sz="2800" dirty="0"/>
              <a:t> slinných žláz motýla</a:t>
            </a:r>
          </a:p>
          <a:p>
            <a:pPr eaLnBrk="1" hangingPunct="1">
              <a:lnSpc>
                <a:spcPct val="80000"/>
              </a:lnSpc>
            </a:pPr>
            <a:endParaRPr lang="cs-CZ" sz="28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800" dirty="0"/>
              <a:t>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sz="2800" dirty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800" dirty="0"/>
              <a:t>  </a:t>
            </a:r>
          </a:p>
        </p:txBody>
      </p:sp>
      <p:pic>
        <p:nvPicPr>
          <p:cNvPr id="5" name="Obrázek 4" descr="Obsah obrázku interiér, medvídek, medvěd, hledání&#10;&#10;Popis byl vytvořen automaticky">
            <a:extLst>
              <a:ext uri="{FF2B5EF4-FFF2-40B4-BE49-F238E27FC236}">
                <a16:creationId xmlns:a16="http://schemas.microsoft.com/office/drawing/2014/main" id="{2069AC34-8D0F-4B63-8E39-F7CA7DCCA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254" y="2431966"/>
            <a:ext cx="6258139" cy="4680000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728C917-E4FB-4925-855B-1B2E311C1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FB126C6-BC8E-4E8F-8438-4177FC1E911B}"/>
              </a:ext>
            </a:extLst>
          </p:cNvPr>
          <p:cNvSpPr txBox="1"/>
          <p:nvPr/>
        </p:nvSpPr>
        <p:spPr>
          <a:xfrm>
            <a:off x="6269422" y="7164213"/>
            <a:ext cx="2443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Originální zvětšení: 200x</a:t>
            </a:r>
          </a:p>
        </p:txBody>
      </p:sp>
    </p:spTree>
    <p:extLst>
      <p:ext uri="{BB962C8B-B14F-4D97-AF65-F5344CB8AC3E}">
        <p14:creationId xmlns:p14="http://schemas.microsoft.com/office/powerpoint/2010/main" val="4157537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28"/>
    </mc:Choice>
    <mc:Fallback>
      <p:transition spd="slow" advTm="70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87" x="141288" y="2500313"/>
          <p14:tracePt t="8603" x="336550" y="2632075"/>
          <p14:tracePt t="8604" x="533400" y="2763838"/>
          <p14:tracePt t="8618" x="730250" y="2894013"/>
          <p14:tracePt t="8619" x="900113" y="3016250"/>
          <p14:tracePt t="8634" x="1030288" y="3100388"/>
          <p14:tracePt t="8634" x="1152525" y="3165475"/>
          <p14:tracePt t="8651" x="1236663" y="3213100"/>
          <p14:tracePt t="8651" x="1301750" y="3249613"/>
          <p14:tracePt t="8667" x="1330325" y="3259138"/>
          <p14:tracePt t="8667" x="1349375" y="3268663"/>
          <p14:tracePt t="8684" x="1368425" y="3268663"/>
          <p14:tracePt t="8720" x="1358900" y="3268663"/>
          <p14:tracePt t="8736" x="1349375" y="3268663"/>
          <p14:tracePt t="8752" x="1330325" y="3259138"/>
          <p14:tracePt t="8864" x="1339850" y="3249613"/>
          <p14:tracePt t="8880" x="1377950" y="3249613"/>
          <p14:tracePt t="8888" x="1404938" y="3268663"/>
          <p14:tracePt t="8901" x="1443038" y="3297238"/>
          <p14:tracePt t="8904" x="1498600" y="3335338"/>
          <p14:tracePt t="8917" x="1555750" y="3371850"/>
          <p14:tracePt t="8920" x="1620838" y="3400425"/>
          <p14:tracePt t="8935" x="1676400" y="3436938"/>
          <p14:tracePt t="8937" x="1733550" y="3455988"/>
          <p14:tracePt t="8951" x="1789113" y="3484563"/>
          <p14:tracePt t="8953" x="1846263" y="3503613"/>
          <p14:tracePt t="8968" x="1911350" y="3522663"/>
          <p14:tracePt t="8970" x="1985963" y="3559175"/>
          <p14:tracePt t="8984" x="2052638" y="3597275"/>
          <p14:tracePt t="8986" x="2117725" y="3616325"/>
          <p14:tracePt t="9001" x="2192338" y="3643313"/>
          <p14:tracePt t="9003" x="2257425" y="3662363"/>
          <p14:tracePt t="9017" x="2314575" y="3690938"/>
          <p14:tracePt t="9019" x="2379663" y="3700463"/>
          <p14:tracePt t="9034" x="2454275" y="3717925"/>
          <p14:tracePt t="9035" x="2530475" y="3736975"/>
          <p14:tracePt t="9051" x="2605088" y="3746500"/>
          <p14:tracePt t="9053" x="2670175" y="3756025"/>
          <p14:tracePt t="9067" x="2708275" y="3765550"/>
          <p14:tracePt t="9070" x="2725738" y="3765550"/>
          <p14:tracePt t="9084" x="2754313" y="3765550"/>
          <p14:tracePt t="9086" x="2773363" y="3765550"/>
          <p14:tracePt t="9101" x="2792413" y="3746500"/>
          <p14:tracePt t="9103" x="2801938" y="3736975"/>
          <p14:tracePt t="9117" x="2811463" y="3727450"/>
          <p14:tracePt t="9118" x="2828925" y="3709988"/>
          <p14:tracePt t="9121" x="2847975" y="3681413"/>
          <p14:tracePt t="9134" x="2857500" y="3662363"/>
          <p14:tracePt t="9137" x="2867025" y="3633788"/>
          <p14:tracePt t="9151" x="2876550" y="3624263"/>
          <p14:tracePt t="9153" x="2876550" y="3606800"/>
          <p14:tracePt t="9168" x="2876550" y="3597275"/>
          <p14:tracePt t="9184" x="2876550" y="3587750"/>
          <p14:tracePt t="9232" x="2886075" y="3587750"/>
          <p14:tracePt t="9240" x="2905125" y="3597275"/>
          <p14:tracePt t="9251" x="2922588" y="3624263"/>
          <p14:tracePt t="9268" x="2951163" y="3652838"/>
          <p14:tracePt t="9268" x="2989263" y="3681413"/>
          <p14:tracePt t="9272" x="3035300" y="3717925"/>
          <p14:tracePt t="9284" x="3073400" y="3746500"/>
          <p14:tracePt t="9301" x="3109913" y="3775075"/>
          <p14:tracePt t="9303" x="3157538" y="3821113"/>
          <p14:tracePt t="9304" x="3203575" y="3849688"/>
          <p14:tracePt t="9317" x="3232150" y="3878263"/>
          <p14:tracePt t="9320" x="3270250" y="3914775"/>
          <p14:tracePt t="9334" x="3306763" y="3943350"/>
          <p14:tracePt t="9336" x="3373438" y="3990975"/>
          <p14:tracePt t="9352" x="3429000" y="4017963"/>
          <p14:tracePt t="9355" x="3484563" y="4056063"/>
          <p14:tracePt t="9367" x="3541713" y="4092575"/>
          <p14:tracePt t="9370" x="3587750" y="4121150"/>
          <p14:tracePt t="9384" x="3644900" y="4140200"/>
          <p14:tracePt t="9386" x="3700463" y="4168775"/>
          <p14:tracePt t="9401" x="3738563" y="4186238"/>
          <p14:tracePt t="9403" x="3767138" y="4195763"/>
          <p14:tracePt t="9417" x="3803650" y="4205288"/>
          <p14:tracePt t="9419" x="3832225" y="4205288"/>
          <p14:tracePt t="9434" x="3860800" y="4214813"/>
          <p14:tracePt t="9436" x="3878263" y="4214813"/>
          <p14:tracePt t="9450" x="3916363" y="4224338"/>
          <p14:tracePt t="9452" x="3954463" y="4233863"/>
          <p14:tracePt t="9467" x="3990975" y="4233863"/>
          <p14:tracePt t="9469" x="4038600" y="4243388"/>
          <p14:tracePt t="9484" x="4094163" y="4252913"/>
          <p14:tracePt t="9486" x="4159250" y="4262438"/>
          <p14:tracePt t="9500" x="4216400" y="4271963"/>
          <p14:tracePt t="9503" x="4252913" y="4279900"/>
          <p14:tracePt t="9517" x="4300538" y="4279900"/>
          <p14:tracePt t="9519" x="4346575" y="4279900"/>
          <p14:tracePt t="9520" x="4403725" y="4289425"/>
          <p14:tracePt t="9534" x="4449763" y="4298950"/>
          <p14:tracePt t="9550" x="4506913" y="4308475"/>
          <p14:tracePt t="9551" x="4572000" y="4308475"/>
          <p14:tracePt t="9552" x="4619625" y="4308475"/>
          <p14:tracePt t="9567" x="4665663" y="4308475"/>
          <p14:tracePt t="9568" x="4703763" y="4308475"/>
          <p14:tracePt t="9584" x="4740275" y="4308475"/>
          <p14:tracePt t="9585" x="4778375" y="4308475"/>
          <p14:tracePt t="9600" x="4816475" y="4308475"/>
          <p14:tracePt t="9601" x="4833938" y="4308475"/>
          <p14:tracePt t="9617" x="4862513" y="4308475"/>
          <p14:tracePt t="9618" x="4881563" y="4308475"/>
          <p14:tracePt t="9634" x="4910138" y="4308475"/>
          <p14:tracePt t="9634" x="4918075" y="4308475"/>
          <p14:tracePt t="9650" x="4937125" y="4298950"/>
          <p14:tracePt t="9651" x="4956175" y="4289425"/>
          <p14:tracePt t="9667" x="4965700" y="4279900"/>
          <p14:tracePt t="9684" x="4984750" y="4271963"/>
          <p14:tracePt t="9700" x="4994275" y="4271963"/>
          <p14:tracePt t="9701" x="5011738" y="4271963"/>
          <p14:tracePt t="9717" x="5030788" y="4271963"/>
          <p14:tracePt t="9718" x="5049838" y="4271963"/>
          <p14:tracePt t="9721" x="5068888" y="4271963"/>
          <p14:tracePt t="9734" x="5097463" y="4271963"/>
          <p14:tracePt t="9750" x="5124450" y="4271963"/>
          <p14:tracePt t="9751" x="5162550" y="4271963"/>
          <p14:tracePt t="9752" x="5218113" y="4271963"/>
          <p14:tracePt t="9767" x="5302250" y="4271963"/>
          <p14:tracePt t="9768" x="5378450" y="4271963"/>
          <p14:tracePt t="9784" x="5462588" y="4271963"/>
          <p14:tracePt t="9784" x="5527675" y="4271963"/>
          <p14:tracePt t="9800" x="5592763" y="4271963"/>
          <p14:tracePt t="9801" x="5659438" y="4271963"/>
          <p14:tracePt t="9817" x="5724525" y="4262438"/>
          <p14:tracePt t="9818" x="5789613" y="4252913"/>
          <p14:tracePt t="9833" x="5846763" y="4243388"/>
          <p14:tracePt t="9834" x="5883275" y="4233863"/>
          <p14:tracePt t="9850" x="5921375" y="4224338"/>
          <p14:tracePt t="9851" x="5940425" y="4214813"/>
          <p14:tracePt t="9867" x="5976938" y="4205288"/>
          <p14:tracePt t="9868" x="6005513" y="4195763"/>
          <p14:tracePt t="9883" x="6034088" y="4186238"/>
          <p14:tracePt t="9884" x="6062663" y="4178300"/>
          <p14:tracePt t="9888" x="6099175" y="4168775"/>
          <p14:tracePt t="9900" x="6137275" y="4159250"/>
          <p14:tracePt t="9917" x="6173788" y="4149725"/>
          <p14:tracePt t="9920" x="6257925" y="4130675"/>
          <p14:tracePt t="9933" x="6324600" y="4121150"/>
          <p14:tracePt t="9936" x="6399213" y="4102100"/>
          <p14:tracePt t="9950" x="6473825" y="4084638"/>
          <p14:tracePt t="9953" x="6557963" y="4056063"/>
          <p14:tracePt t="9967" x="6634163" y="4027488"/>
          <p14:tracePt t="9969" x="6718300" y="3990975"/>
          <p14:tracePt t="9984" x="6792913" y="3952875"/>
          <p14:tracePt t="9986" x="6858000" y="3914775"/>
          <p14:tracePt t="10000" x="6942138" y="3878263"/>
          <p14:tracePt t="10002" x="7035800" y="3830638"/>
          <p14:tracePt t="10021" x="7177088" y="3717925"/>
          <p14:tracePt t="10034" x="7242175" y="3643313"/>
          <p14:tracePt t="10036" x="7299325" y="3578225"/>
          <p14:tracePt t="10051" x="7345363" y="3503613"/>
          <p14:tracePt t="10053" x="7383463" y="3429000"/>
          <p14:tracePt t="10067" x="7419975" y="3362325"/>
          <p14:tracePt t="10069" x="7458075" y="3278188"/>
          <p14:tracePt t="10083" x="7477125" y="3203575"/>
          <p14:tracePt t="10086" x="7504113" y="3138488"/>
          <p14:tracePt t="10100" x="7513638" y="3081338"/>
          <p14:tracePt t="10102" x="7532688" y="3044825"/>
          <p14:tracePt t="10117" x="7542213" y="3006725"/>
          <p14:tracePt t="10119" x="7551738" y="2960688"/>
          <p14:tracePt t="10120" x="7561263" y="2922588"/>
          <p14:tracePt t="10133" x="7570788" y="2884488"/>
          <p14:tracePt t="10150" x="7580313" y="2847975"/>
          <p14:tracePt t="10151" x="7589838" y="2809875"/>
          <p14:tracePt t="10154" x="7589838" y="2773363"/>
          <p14:tracePt t="10167" x="7589838" y="2735263"/>
          <p14:tracePt t="10169" x="7589838" y="2697163"/>
          <p14:tracePt t="10183" x="7589838" y="2660650"/>
          <p14:tracePt t="10185" x="7589838" y="2632075"/>
          <p14:tracePt t="10200" x="7589838" y="2603500"/>
          <p14:tracePt t="10202" x="7589838" y="2586038"/>
          <p14:tracePt t="10217" x="7597775" y="2576513"/>
          <p14:tracePt t="10264" x="7589838" y="2593975"/>
          <p14:tracePt t="10272" x="7589838" y="2622550"/>
          <p14:tracePt t="10283" x="7580313" y="2641600"/>
          <p14:tracePt t="10300" x="7561263" y="2679700"/>
          <p14:tracePt t="10301" x="7542213" y="2725738"/>
          <p14:tracePt t="10304" x="7477125" y="2754313"/>
          <p14:tracePt t="10317" x="7458075" y="2800350"/>
          <p14:tracePt t="10333" x="7410450" y="2838450"/>
          <p14:tracePt t="10336" x="7383463" y="2884488"/>
          <p14:tracePt t="10350" x="7364413" y="2913063"/>
          <p14:tracePt t="10351" x="7307263" y="2922588"/>
          <p14:tracePt t="10354" x="7299325" y="2932113"/>
          <p14:tracePt t="10367" x="7251700" y="2932113"/>
          <p14:tracePt t="10369" x="7232650" y="2932113"/>
          <p14:tracePt t="10544" x="7223125" y="2932113"/>
          <p14:tracePt t="10552" x="7205663" y="2941638"/>
          <p14:tracePt t="10566" x="7196138" y="2960688"/>
          <p14:tracePt t="10567" x="7158038" y="2978150"/>
          <p14:tracePt t="10584" x="7112000" y="3006725"/>
          <p14:tracePt t="10584" x="7083425" y="3054350"/>
          <p14:tracePt t="10600" x="7026275" y="3100388"/>
          <p14:tracePt t="10601" x="6951663" y="3155950"/>
          <p14:tracePt t="10616" x="6877050" y="3203575"/>
          <p14:tracePt t="10617" x="6792913" y="3268663"/>
          <p14:tracePt t="10633" x="6718300" y="3335338"/>
          <p14:tracePt t="10633" x="6642100" y="3390900"/>
          <p14:tracePt t="10650" x="6596063" y="3436938"/>
          <p14:tracePt t="10650" x="6548438" y="3494088"/>
          <p14:tracePt t="10666" x="6521450" y="3549650"/>
          <p14:tracePt t="10667" x="6473825" y="3597275"/>
          <p14:tracePt t="10683" x="6418263" y="3633788"/>
          <p14:tracePt t="10683" x="6389688" y="3690938"/>
          <p14:tracePt t="10699" x="6343650" y="3756025"/>
          <p14:tracePt t="10700" x="6286500" y="3821113"/>
          <p14:tracePt t="10716" x="6221413" y="3887788"/>
          <p14:tracePt t="10717" x="6146800" y="3943350"/>
          <p14:tracePt t="10733" x="6070600" y="3998913"/>
          <p14:tracePt t="10733" x="5995988" y="4046538"/>
          <p14:tracePt t="10750" x="5930900" y="4102100"/>
          <p14:tracePt t="10750" x="5856288" y="4149725"/>
          <p14:tracePt t="10753" x="5799138" y="4186238"/>
          <p14:tracePt t="10766" x="5743575" y="4205288"/>
          <p14:tracePt t="10768" x="5715000" y="4214813"/>
          <p14:tracePt t="10783" x="5705475" y="4214813"/>
          <p14:tracePt t="10785" x="5695950" y="4205288"/>
          <p14:tracePt t="10799" x="5686425" y="4168775"/>
          <p14:tracePt t="10801" x="5686425" y="4130675"/>
          <p14:tracePt t="10817" x="5705475" y="4075113"/>
          <p14:tracePt t="10818" x="5724525" y="4017963"/>
          <p14:tracePt t="10833" x="5743575" y="3981450"/>
          <p14:tracePt t="10833" x="5772150" y="3924300"/>
          <p14:tracePt t="10849" x="5789613" y="3868738"/>
          <p14:tracePt t="10851" x="5808663" y="3821113"/>
          <p14:tracePt t="10866" x="5846763" y="3765550"/>
          <p14:tracePt t="10868" x="5883275" y="3690938"/>
          <p14:tracePt t="10883" x="5911850" y="3616325"/>
          <p14:tracePt t="10885" x="5949950" y="3549650"/>
          <p14:tracePt t="10899" x="5986463" y="3494088"/>
          <p14:tracePt t="10901" x="6015038" y="3446463"/>
          <p14:tracePt t="10916" x="6043613" y="3419475"/>
          <p14:tracePt t="10917" x="6070600" y="3400425"/>
          <p14:tracePt t="10933" x="6099175" y="3381375"/>
          <p14:tracePt t="10936" x="6137275" y="3343275"/>
          <p14:tracePt t="10949" x="6192838" y="3316288"/>
          <p14:tracePt t="10950" x="6267450" y="3278188"/>
          <p14:tracePt t="10952" x="6334125" y="3241675"/>
          <p14:tracePt t="10966" x="6408738" y="3222625"/>
          <p14:tracePt t="10968" x="6454775" y="3203575"/>
          <p14:tracePt t="10983" x="6502400" y="3175000"/>
          <p14:tracePt t="10985" x="6521450" y="3165475"/>
          <p14:tracePt t="10999" x="6538913" y="3165475"/>
          <p14:tracePt t="11001" x="6557963" y="3165475"/>
          <p14:tracePt t="11020" x="6586538" y="3148013"/>
          <p14:tracePt t="11032" x="6605588" y="3138488"/>
          <p14:tracePt t="11033" x="6624638" y="3128963"/>
          <p14:tracePt t="11049" x="6651625" y="3119438"/>
          <p14:tracePt t="11050" x="6661150" y="3109913"/>
          <p14:tracePt t="11066" x="6680200" y="3090863"/>
          <p14:tracePt t="11067" x="6708775" y="3090863"/>
          <p14:tracePt t="11082" x="6727825" y="3071813"/>
          <p14:tracePt t="11083" x="6745288" y="3054350"/>
          <p14:tracePt t="11099" x="6754813" y="3044825"/>
          <p14:tracePt t="11100" x="6773863" y="3035300"/>
          <p14:tracePt t="11116" x="6792913" y="3035300"/>
          <p14:tracePt t="11116" x="6802438" y="3025775"/>
          <p14:tracePt t="11149" x="6811963" y="3025775"/>
          <p14:tracePt t="11149" x="6821488" y="3025775"/>
          <p14:tracePt t="11312" x="6829425" y="3006725"/>
          <p14:tracePt t="11320" x="6829425" y="2987675"/>
          <p14:tracePt t="11333" x="6829425" y="2978150"/>
          <p14:tracePt t="11336" x="6829425" y="2960688"/>
          <p14:tracePt t="11349" x="6829425" y="2951163"/>
          <p14:tracePt t="11608" x="6838950" y="2951163"/>
          <p14:tracePt t="11617" x="6858000" y="2968625"/>
          <p14:tracePt t="11624" x="6886575" y="2987675"/>
          <p14:tracePt t="11633" x="6896100" y="3006725"/>
          <p14:tracePt t="11649" x="6923088" y="3016250"/>
          <p14:tracePt t="11650" x="6951663" y="3035300"/>
          <p14:tracePt t="11666" x="6980238" y="3054350"/>
          <p14:tracePt t="11667" x="7008813" y="3071813"/>
          <p14:tracePt t="11682" x="7035800" y="3081338"/>
          <p14:tracePt t="11683" x="7045325" y="3090863"/>
          <p14:tracePt t="11688" x="7073900" y="3090863"/>
          <p14:tracePt t="11699" x="7092950" y="3090863"/>
          <p14:tracePt t="11716" x="7112000" y="3090863"/>
          <p14:tracePt t="11719" x="7112000" y="3081338"/>
          <p14:tracePt t="11732" x="7119938" y="3071813"/>
          <p14:tracePt t="11733" x="7129463" y="3054350"/>
          <p14:tracePt t="11736" x="7148513" y="3035300"/>
          <p14:tracePt t="11749" x="7158038" y="3016250"/>
          <p14:tracePt t="11766" x="7167563" y="2997200"/>
          <p14:tracePt t="11768" x="7177088" y="2987675"/>
          <p14:tracePt t="11782" x="7186613" y="2987675"/>
          <p14:tracePt t="11824" x="7186613" y="2997200"/>
          <p14:tracePt t="11832" x="7186613" y="3006725"/>
          <p14:tracePt t="11848" x="7196138" y="3016250"/>
          <p14:tracePt t="11856" x="7213600" y="3016250"/>
          <p14:tracePt t="11866" x="7223125" y="3016250"/>
          <p14:tracePt t="11882" x="7251700" y="3006725"/>
          <p14:tracePt t="11883" x="7289800" y="2987675"/>
          <p14:tracePt t="11899" x="7316788" y="2968625"/>
          <p14:tracePt t="11900" x="7345363" y="2941638"/>
          <p14:tracePt t="11904" x="7373938" y="2913063"/>
          <p14:tracePt t="11916" x="7392988" y="2894013"/>
          <p14:tracePt t="11932" x="7400925" y="2874963"/>
          <p14:tracePt t="11960" x="7410450" y="2874963"/>
          <p14:tracePt t="11976" x="7410450" y="2894013"/>
          <p14:tracePt t="11984" x="7410450" y="2922588"/>
          <p14:tracePt t="11999" x="7410450" y="2951163"/>
          <p14:tracePt t="12000" x="7410450" y="2987675"/>
          <p14:tracePt t="12019" x="7392988" y="3090863"/>
          <p14:tracePt t="12033" x="7364413" y="3165475"/>
          <p14:tracePt t="12034" x="7345363" y="3259138"/>
          <p14:tracePt t="12049" x="7316788" y="3371850"/>
          <p14:tracePt t="12050" x="7307263" y="3475038"/>
          <p14:tracePt t="12066" x="7280275" y="3578225"/>
          <p14:tracePt t="12067" x="7251700" y="3671888"/>
          <p14:tracePt t="12083" x="7232650" y="3756025"/>
          <p14:tracePt t="12083" x="7213600" y="3811588"/>
          <p14:tracePt t="12099" x="7186613" y="3868738"/>
          <p14:tracePt t="12100" x="7167563" y="3905250"/>
          <p14:tracePt t="12116" x="7158038" y="3933825"/>
          <p14:tracePt t="12116" x="7148513" y="3962400"/>
          <p14:tracePt t="12120" x="7129463" y="3971925"/>
          <p14:tracePt t="12132" x="7129463" y="3990975"/>
          <p14:tracePt t="12148" x="7112000" y="3998913"/>
          <p14:tracePt t="12149" x="7083425" y="4008438"/>
          <p14:tracePt t="12165" x="7054850" y="4017963"/>
          <p14:tracePt t="12166" x="7008813" y="4027488"/>
          <p14:tracePt t="12181" x="6942138" y="4037013"/>
          <p14:tracePt t="12182" x="6858000" y="4065588"/>
          <p14:tracePt t="12198" x="6773863" y="4084638"/>
          <p14:tracePt t="12200" x="6567488" y="4149725"/>
          <p14:tracePt t="12215" x="6483350" y="4186238"/>
          <p14:tracePt t="12217" x="6399213" y="4224338"/>
          <p14:tracePt t="12232" x="6315075" y="4262438"/>
          <p14:tracePt t="12233" x="6211888" y="4298950"/>
          <p14:tracePt t="12248" x="6127750" y="4337050"/>
          <p14:tracePt t="12250" x="6043613" y="4373563"/>
          <p14:tracePt t="12265" x="5940425" y="4411663"/>
          <p14:tracePt t="12267" x="5856288" y="4449763"/>
          <p14:tracePt t="12282" x="5772150" y="4476750"/>
          <p14:tracePt t="12283" x="5686425" y="4505325"/>
          <p14:tracePt t="12298" x="5611813" y="4543425"/>
          <p14:tracePt t="12299" x="5546725" y="4560888"/>
          <p14:tracePt t="12314" x="5481638" y="4570413"/>
          <p14:tracePt t="12315" x="5424488" y="4589463"/>
          <p14:tracePt t="12331" x="5378450" y="4598988"/>
          <p14:tracePt t="12332" x="5311775" y="4598988"/>
          <p14:tracePt t="12348" x="5246688" y="4589463"/>
          <p14:tracePt t="12348" x="5172075" y="4570413"/>
          <p14:tracePt t="12365" x="5087938" y="4543425"/>
          <p14:tracePt t="12365" x="4984750" y="4505325"/>
          <p14:tracePt t="12381" x="4872038" y="4486275"/>
          <p14:tracePt t="12382" x="4730750" y="4440238"/>
          <p14:tracePt t="12398" x="4562475" y="4402138"/>
          <p14:tracePt t="12398" x="4403725" y="4365625"/>
          <p14:tracePt t="12399" x="4244975" y="4318000"/>
          <p14:tracePt t="12414" x="4094163" y="4279900"/>
          <p14:tracePt t="12416" x="3962400" y="4252913"/>
          <p14:tracePt t="12431" x="3832225" y="4233863"/>
          <p14:tracePt t="12432" x="3719513" y="4195763"/>
          <p14:tracePt t="12448" x="3606800" y="4168775"/>
          <p14:tracePt t="12449" x="3522663" y="4130675"/>
          <p14:tracePt t="12464" x="3448050" y="4092575"/>
          <p14:tracePt t="12465" x="3382963" y="4056063"/>
          <p14:tracePt t="12481" x="3316288" y="4008438"/>
          <p14:tracePt t="12482" x="3260725" y="3971925"/>
          <p14:tracePt t="12498" x="3213100" y="3905250"/>
          <p14:tracePt t="12499" x="3167063" y="3849688"/>
          <p14:tracePt t="12514" x="3119438" y="3794125"/>
          <p14:tracePt t="12515" x="3082925" y="3746500"/>
          <p14:tracePt t="12532" x="3025775" y="3709988"/>
          <p14:tracePt t="12549" x="2913063" y="3662363"/>
          <p14:tracePt t="12550" x="2847975" y="3633788"/>
          <p14:tracePt t="12553" x="2763838" y="3624263"/>
          <p14:tracePt t="12565" x="2679700" y="3624263"/>
          <p14:tracePt t="12568" x="2605088" y="3624263"/>
          <p14:tracePt t="12582" x="2520950" y="3624263"/>
          <p14:tracePt t="12584" x="2435225" y="3652838"/>
          <p14:tracePt t="12598" x="2351088" y="3690938"/>
          <p14:tracePt t="12602" x="2305050" y="3736975"/>
          <p14:tracePt t="12615" x="2276475" y="3794125"/>
          <p14:tracePt t="12618" x="2257425" y="3859213"/>
          <p14:tracePt t="12631" x="2257425" y="3933825"/>
          <p14:tracePt t="12633" x="2266950" y="4037013"/>
          <p14:tracePt t="12648" x="2286000" y="4168775"/>
          <p14:tracePt t="12649" x="2333625" y="4308475"/>
          <p14:tracePt t="12665" x="2360613" y="4467225"/>
          <p14:tracePt t="12666" x="2370138" y="4618038"/>
          <p14:tracePt t="12681" x="2370138" y="4757738"/>
          <p14:tracePt t="12683" x="2370138" y="4899025"/>
          <p14:tracePt t="12698" x="2341563" y="5029200"/>
          <p14:tracePt t="12700" x="2314575" y="5160963"/>
          <p14:tracePt t="12714" x="2286000" y="5292725"/>
          <p14:tracePt t="12716" x="2247900" y="5395913"/>
          <p14:tracePt t="12731" x="2201863" y="5499100"/>
          <p14:tracePt t="12733" x="2146300" y="5583238"/>
          <p14:tracePt t="12748" x="2117725" y="5657850"/>
          <p14:tracePt t="12749" x="2098675" y="5722938"/>
          <p14:tracePt t="12764" x="2089150" y="5770563"/>
          <p14:tracePt t="12766" x="2089150" y="5826125"/>
          <p14:tracePt t="12781" x="2117725" y="5881688"/>
          <p14:tracePt t="12798" x="2146300" y="5919788"/>
          <p14:tracePt t="12798" x="2266950" y="6022975"/>
          <p14:tracePt t="12800" x="2333625" y="6069013"/>
          <p14:tracePt t="12815" x="2427288" y="6126163"/>
          <p14:tracePt t="12816" x="2520950" y="6162675"/>
          <p14:tracePt t="12831" x="2624138" y="6200775"/>
          <p14:tracePt t="12833" x="2708275" y="6238875"/>
          <p14:tracePt t="12848" x="2782888" y="6256338"/>
          <p14:tracePt t="12849" x="2857500" y="6265863"/>
          <p14:tracePt t="12865" x="2960688" y="6294438"/>
          <p14:tracePt t="12866" x="3073400" y="6323013"/>
          <p14:tracePt t="12881" x="3203575" y="6359525"/>
          <p14:tracePt t="12882" x="3306763" y="6388100"/>
          <p14:tracePt t="12898" x="3419475" y="6407150"/>
          <p14:tracePt t="12914" x="3522663" y="6435725"/>
          <p14:tracePt t="12915" x="3767138" y="6491288"/>
          <p14:tracePt t="12931" x="3897313" y="6500813"/>
          <p14:tracePt t="12931" x="4019550" y="6500813"/>
          <p14:tracePt t="12948" x="4159250" y="6500813"/>
          <p14:tracePt t="12948" x="4319588" y="6500813"/>
          <p14:tracePt t="12964" x="4478338" y="6500813"/>
          <p14:tracePt t="12965" x="4637088" y="6500813"/>
          <p14:tracePt t="12981" x="4768850" y="6500813"/>
          <p14:tracePt t="12981" x="4891088" y="6500813"/>
          <p14:tracePt t="12984" x="5021263" y="6500813"/>
          <p14:tracePt t="12998" x="5114925" y="6500813"/>
          <p14:tracePt t="13014" x="5218113" y="6500813"/>
          <p14:tracePt t="13016" x="5424488" y="6500813"/>
          <p14:tracePt t="13031" x="5537200" y="6500813"/>
          <p14:tracePt t="13031" x="5649913" y="6500813"/>
          <p14:tracePt t="13048" x="5762625" y="6500813"/>
          <p14:tracePt t="13049" x="5883275" y="6500813"/>
          <p14:tracePt t="13064" x="6024563" y="6500813"/>
          <p14:tracePt t="13081" x="6183313" y="6500813"/>
          <p14:tracePt t="13081" x="6530975" y="6472238"/>
          <p14:tracePt t="13098" x="6670675" y="6426200"/>
          <p14:tracePt t="13098" x="6821488" y="6388100"/>
          <p14:tracePt t="13114" x="6961188" y="6359525"/>
          <p14:tracePt t="13115" x="7092950" y="6332538"/>
          <p14:tracePt t="13131" x="7223125" y="6294438"/>
          <p14:tracePt t="13131" x="7335838" y="6275388"/>
          <p14:tracePt t="13148" x="7467600" y="6229350"/>
          <p14:tracePt t="13148" x="7589838" y="6210300"/>
          <p14:tracePt t="13164" x="7700963" y="6181725"/>
          <p14:tracePt t="13165" x="7813675" y="6154738"/>
          <p14:tracePt t="13181" x="7897813" y="6116638"/>
          <p14:tracePt t="13182" x="7981950" y="6097588"/>
          <p14:tracePt t="13184" x="8039100" y="6069013"/>
          <p14:tracePt t="13197" x="8094663" y="6051550"/>
          <p14:tracePt t="13200" x="8123238" y="6032500"/>
          <p14:tracePt t="13214" x="8151813" y="6022975"/>
          <p14:tracePt t="13216" x="8169275" y="6003925"/>
          <p14:tracePt t="13231" x="8197850" y="5984875"/>
          <p14:tracePt t="13232" x="8226425" y="5957888"/>
          <p14:tracePt t="13248" x="8255000" y="5938838"/>
          <p14:tracePt t="13249" x="8281988" y="5919788"/>
          <p14:tracePt t="13267" x="8320088" y="5873750"/>
          <p14:tracePt t="13281" x="8329613" y="5864225"/>
          <p14:tracePt t="13298" x="8329613" y="5854700"/>
          <p14:tracePt t="13314" x="8310563" y="5854700"/>
          <p14:tracePt t="13316" x="8272463" y="5854700"/>
          <p14:tracePt t="13480" x="8262938" y="5854700"/>
          <p14:tracePt t="13504" x="8245475" y="5854700"/>
          <p14:tracePt t="13512" x="8226425" y="5854700"/>
          <p14:tracePt t="13520" x="8207375" y="5854700"/>
          <p14:tracePt t="13616" x="8216900" y="5854700"/>
          <p14:tracePt t="13640" x="8226425" y="5854700"/>
          <p14:tracePt t="13656" x="8245475" y="5845175"/>
          <p14:tracePt t="13672" x="8262938" y="5835650"/>
          <p14:tracePt t="13696" x="8272463" y="5835650"/>
          <p14:tracePt t="13720" x="8281988" y="5835650"/>
          <p14:tracePt t="13736" x="8291513" y="5826125"/>
          <p14:tracePt t="13776" x="8291513" y="5816600"/>
          <p14:tracePt t="13808" x="8301038" y="5807075"/>
          <p14:tracePt t="13832" x="8310563" y="5788025"/>
          <p14:tracePt t="13848" x="8320088" y="5788025"/>
          <p14:tracePt t="13864" x="8320088" y="5780088"/>
          <p14:tracePt t="13872" x="8329613" y="5770563"/>
          <p14:tracePt t="13888" x="8329613" y="5761038"/>
          <p14:tracePt t="13904" x="8339138" y="5741988"/>
          <p14:tracePt t="13928" x="8339138" y="5732463"/>
          <p14:tracePt t="13944" x="8348663" y="5722938"/>
          <p14:tracePt t="15497" x="8356600" y="5713413"/>
          <p14:tracePt t="15504" x="8366125" y="5703888"/>
          <p14:tracePt t="15513" x="8385175" y="5703888"/>
          <p14:tracePt t="15529" x="8394700" y="5686425"/>
          <p14:tracePt t="15530" x="8404225" y="5638800"/>
          <p14:tracePt t="15546" x="8413750" y="5564188"/>
          <p14:tracePt t="15547" x="8432800" y="5470525"/>
          <p14:tracePt t="15563" x="8459788" y="5338763"/>
          <p14:tracePt t="15564" x="8488363" y="5208588"/>
          <p14:tracePt t="15580" x="8526463" y="5095875"/>
          <p14:tracePt t="15580" x="8562975" y="5011738"/>
          <p14:tracePt t="15584" x="8591550" y="4927600"/>
          <p14:tracePt t="15596" x="8601075" y="4841875"/>
          <p14:tracePt t="15600" x="8601075" y="4757738"/>
          <p14:tracePt t="15613" x="8601075" y="4664075"/>
          <p14:tracePt t="15617" x="8601075" y="4560888"/>
          <p14:tracePt t="15629" x="8572500" y="4467225"/>
          <p14:tracePt t="15632" x="8535988" y="4365625"/>
          <p14:tracePt t="15646" x="8497888" y="4262438"/>
          <p14:tracePt t="15649" x="8459788" y="4178300"/>
          <p14:tracePt t="15663" x="8423275" y="4092575"/>
          <p14:tracePt t="15665" x="8394700" y="4008438"/>
          <p14:tracePt t="15680" x="8385175" y="3943350"/>
          <p14:tracePt t="15682" x="8375650" y="3859213"/>
          <p14:tracePt t="15696" x="8375650" y="3794125"/>
          <p14:tracePt t="15699" x="8375650" y="3727450"/>
          <p14:tracePt t="15713" x="8375650" y="3681413"/>
          <p14:tracePt t="15715" x="8375650" y="3643313"/>
          <p14:tracePt t="15730" x="8366125" y="3606800"/>
          <p14:tracePt t="15732" x="8366125" y="3568700"/>
          <p14:tracePt t="15746" x="8356600" y="3540125"/>
          <p14:tracePt t="15748" x="8356600" y="3522663"/>
          <p14:tracePt t="15763" x="8356600" y="3494088"/>
          <p14:tracePt t="15765" x="8356600" y="3455988"/>
          <p14:tracePt t="15779" x="8356600" y="3409950"/>
          <p14:tracePt t="15782" x="8356600" y="3343275"/>
          <p14:tracePt t="15796" x="8356600" y="3278188"/>
          <p14:tracePt t="15799" x="8356600" y="3232150"/>
          <p14:tracePt t="15813" x="8348663" y="3175000"/>
          <p14:tracePt t="15813" x="8339138" y="3138488"/>
          <p14:tracePt t="15817" x="8329613" y="3100388"/>
          <p14:tracePt t="15830" x="8329613" y="3071813"/>
          <p14:tracePt t="15832" x="8329613" y="3035300"/>
          <p14:tracePt t="15846" x="8320088" y="3006725"/>
          <p14:tracePt t="15849" x="8320088" y="2978150"/>
          <p14:tracePt t="15863" x="8320088" y="2968625"/>
          <p14:tracePt t="15879" x="8320088" y="2941638"/>
          <p14:tracePt t="15896" x="8320088" y="2932113"/>
          <p14:tracePt t="15913" x="8320088" y="2922588"/>
          <p14:tracePt t="16008" x="8320088" y="2932113"/>
          <p14:tracePt t="16016" x="8320088" y="2960688"/>
          <p14:tracePt t="16029" x="8320088" y="2987675"/>
          <p14:tracePt t="16033" x="8320088" y="3006725"/>
          <p14:tracePt t="16046" x="8310563" y="3044825"/>
          <p14:tracePt t="16049" x="8301038" y="3071813"/>
          <p14:tracePt t="16062" x="8301038" y="3109913"/>
          <p14:tracePt t="16066" x="8301038" y="3138488"/>
          <p14:tracePt t="16079" x="8291513" y="3175000"/>
          <p14:tracePt t="16082" x="8281988" y="3194050"/>
          <p14:tracePt t="16096" x="8272463" y="3232150"/>
          <p14:tracePt t="16099" x="8272463" y="3259138"/>
          <p14:tracePt t="16113" x="8262938" y="3297238"/>
          <p14:tracePt t="16115" x="8255000" y="3335338"/>
          <p14:tracePt t="16129" x="8255000" y="3371850"/>
          <p14:tracePt t="16132" x="8245475" y="3409950"/>
          <p14:tracePt t="16146" x="8245475" y="3436938"/>
          <p14:tracePt t="16149" x="8245475" y="3494088"/>
          <p14:tracePt t="16162" x="8235950" y="3540125"/>
          <p14:tracePt t="16165" x="8226425" y="3597275"/>
          <p14:tracePt t="16179" x="8216900" y="3633788"/>
          <p14:tracePt t="16181" x="8216900" y="3662363"/>
          <p14:tracePt t="16196" x="8207375" y="3700463"/>
          <p14:tracePt t="16197" x="8207375" y="3727450"/>
          <p14:tracePt t="16213" x="8207375" y="3756025"/>
          <p14:tracePt t="16216" x="8197850" y="3784600"/>
          <p14:tracePt t="16229" x="8197850" y="3811588"/>
          <p14:tracePt t="16232" x="8197850" y="3868738"/>
          <p14:tracePt t="16246" x="8197850" y="3897313"/>
          <p14:tracePt t="16262" x="8188325" y="3924300"/>
          <p14:tracePt t="16263" x="8169275" y="3971925"/>
          <p14:tracePt t="16279" x="8161338" y="4008438"/>
          <p14:tracePt t="16280" x="8151813" y="4037013"/>
          <p14:tracePt t="16296" x="8142288" y="4065588"/>
          <p14:tracePt t="16297" x="8142288" y="4084638"/>
          <p14:tracePt t="16312" x="8123238" y="4102100"/>
          <p14:tracePt t="16313" x="8113713" y="4130675"/>
          <p14:tracePt t="16329" x="8104188" y="4149725"/>
          <p14:tracePt t="16330" x="8085138" y="4168775"/>
          <p14:tracePt t="16346" x="8067675" y="4186238"/>
          <p14:tracePt t="16346" x="8058150" y="4195763"/>
          <p14:tracePt t="16362" x="8048625" y="4224338"/>
          <p14:tracePt t="16363" x="8048625" y="4243388"/>
          <p14:tracePt t="16379" x="8029575" y="4262438"/>
          <p14:tracePt t="16380" x="8020050" y="4279900"/>
          <p14:tracePt t="16384" x="8001000" y="4298950"/>
          <p14:tracePt t="16396" x="7981950" y="4327525"/>
          <p14:tracePt t="16412" x="7964488" y="4346575"/>
          <p14:tracePt t="16415" x="7945438" y="4365625"/>
          <p14:tracePt t="16416" x="7935913" y="4392613"/>
          <p14:tracePt t="16429" x="7926388" y="4402138"/>
          <p14:tracePt t="16432" x="7907338" y="4421188"/>
          <p14:tracePt t="16446" x="7888288" y="4440238"/>
          <p14:tracePt t="16448" x="7870825" y="4459288"/>
          <p14:tracePt t="16462" x="7851775" y="4476750"/>
          <p14:tracePt t="16465" x="7842250" y="4495800"/>
          <p14:tracePt t="16479" x="7832725" y="4495800"/>
          <p14:tracePt t="16482" x="7813675" y="4505325"/>
          <p14:tracePt t="16496" x="7794625" y="4524375"/>
          <p14:tracePt t="16513" x="7785100" y="4533900"/>
          <p14:tracePt t="16513" x="7739063" y="4570413"/>
          <p14:tracePt t="16529" x="7720013" y="4579938"/>
          <p14:tracePt t="16530" x="7691438" y="4598988"/>
          <p14:tracePt t="16546" x="7664450" y="4618038"/>
          <p14:tracePt t="16546" x="7635875" y="4637088"/>
          <p14:tracePt t="16563" x="7616825" y="4654550"/>
          <p14:tracePt t="16563" x="7597775" y="4664075"/>
          <p14:tracePt t="16579" x="7580313" y="4673600"/>
          <p14:tracePt t="16580" x="7570788" y="4673600"/>
          <p14:tracePt t="16584" x="7561263" y="4683125"/>
          <p14:tracePt t="16596" x="7551738" y="4692650"/>
          <p14:tracePt t="16613" x="7542213" y="4702175"/>
          <p14:tracePt t="16616" x="7532688" y="4711700"/>
          <p14:tracePt t="16629" x="7523163" y="4711700"/>
          <p14:tracePt t="16632" x="7504113" y="4721225"/>
          <p14:tracePt t="16645" x="7494588" y="4730750"/>
          <p14:tracePt t="16648" x="7467600" y="4740275"/>
          <p14:tracePt t="16662" x="7439025" y="4748213"/>
          <p14:tracePt t="16666" x="7410450" y="4757738"/>
          <p14:tracePt t="16679" x="7383463" y="4767263"/>
          <p14:tracePt t="16682" x="7364413" y="4776788"/>
          <p14:tracePt t="16696" x="7345363" y="4776788"/>
          <p14:tracePt t="16712" x="7316788" y="4776788"/>
          <p14:tracePt t="16713" x="7289800" y="4786313"/>
          <p14:tracePt t="16729" x="7270750" y="4795838"/>
          <p14:tracePt t="16729" x="7251700" y="4805363"/>
          <p14:tracePt t="16745" x="7232650" y="4814888"/>
          <p14:tracePt t="16746" x="7223125" y="4824413"/>
          <p14:tracePt t="16762" x="7196138" y="4824413"/>
          <p14:tracePt t="16763" x="7158038" y="4833938"/>
          <p14:tracePt t="16779" x="7119938" y="4841875"/>
          <p14:tracePt t="16779" x="7083425" y="4851400"/>
          <p14:tracePt t="16784" x="7035800" y="4860925"/>
          <p14:tracePt t="16796" x="6980238" y="4870450"/>
          <p14:tracePt t="16812" x="6915150" y="4879975"/>
          <p14:tracePt t="16815" x="6858000" y="4889500"/>
          <p14:tracePt t="16817" x="6811963" y="4899025"/>
          <p14:tracePt t="16829" x="6773863" y="4908550"/>
          <p14:tracePt t="16832" x="6735763" y="4918075"/>
          <p14:tracePt t="16845" x="6699250" y="4918075"/>
          <p14:tracePt t="16848" x="6670675" y="4927600"/>
          <p14:tracePt t="16862" x="6661150" y="4927600"/>
          <p14:tracePt t="16865" x="6642100" y="4935538"/>
          <p14:tracePt t="16879" x="6615113" y="4935538"/>
          <p14:tracePt t="16882" x="6596063" y="4945063"/>
          <p14:tracePt t="16896" x="6586538" y="4954588"/>
          <p14:tracePt t="16898" x="6557963" y="4964113"/>
          <p14:tracePt t="16912" x="6530975" y="4964113"/>
          <p14:tracePt t="16914" x="6492875" y="4973638"/>
          <p14:tracePt t="16929" x="6454775" y="4983163"/>
          <p14:tracePt t="16931" x="6408738" y="4992688"/>
          <p14:tracePt t="16945" x="6351588" y="5002213"/>
          <p14:tracePt t="16948" x="6305550" y="5011738"/>
          <p14:tracePt t="16962" x="6249988" y="5021263"/>
          <p14:tracePt t="16964" x="6192838" y="5029200"/>
          <p14:tracePt t="16979" x="6146800" y="5048250"/>
          <p14:tracePt t="16982" x="6089650" y="5057775"/>
          <p14:tracePt t="16995" x="6043613" y="5067300"/>
          <p14:tracePt t="16998" x="5986463" y="5076825"/>
          <p14:tracePt t="17000" x="5949950" y="5086350"/>
          <p14:tracePt t="17017" x="5892800" y="5095875"/>
          <p14:tracePt t="17029" x="5865813" y="5105400"/>
          <p14:tracePt t="17032" x="5827713" y="5105400"/>
          <p14:tracePt t="17046" x="5799138" y="5114925"/>
          <p14:tracePt t="17048" x="5762625" y="5114925"/>
          <p14:tracePt t="17062" x="5724525" y="5114925"/>
          <p14:tracePt t="17065" x="5678488" y="5114925"/>
          <p14:tracePt t="17078" x="5630863" y="5114925"/>
          <p14:tracePt t="17081" x="5565775" y="5114925"/>
          <p14:tracePt t="17095" x="5499100" y="5114925"/>
          <p14:tracePt t="17098" x="5453063" y="5114925"/>
          <p14:tracePt t="17112" x="5405438" y="5114925"/>
          <p14:tracePt t="17114" x="5330825" y="5124450"/>
          <p14:tracePt t="17128" x="5265738" y="5124450"/>
          <p14:tracePt t="17131" x="5218113" y="5132388"/>
          <p14:tracePt t="17145" x="5181600" y="5141913"/>
          <p14:tracePt t="17147" x="5124450" y="5151438"/>
          <p14:tracePt t="17162" x="5097463" y="5151438"/>
          <p14:tracePt t="17164" x="5059363" y="5160963"/>
          <p14:tracePt t="17178" x="5021263" y="5170488"/>
          <p14:tracePt t="17181" x="4984750" y="5180013"/>
          <p14:tracePt t="17184" x="4927600" y="5189538"/>
          <p14:tracePt t="17195" x="4881563" y="5189538"/>
          <p14:tracePt t="17212" x="4833938" y="5189538"/>
          <p14:tracePt t="17214" x="4797425" y="5199063"/>
          <p14:tracePt t="17228" x="4740275" y="5199063"/>
          <p14:tracePt t="17229" x="4694238" y="5199063"/>
          <p14:tracePt t="17233" x="4646613" y="5199063"/>
          <p14:tracePt t="17245" x="4600575" y="5199063"/>
          <p14:tracePt t="17248" x="4562475" y="5199063"/>
          <p14:tracePt t="17262" x="4533900" y="5199063"/>
          <p14:tracePt t="17264" x="4506913" y="5199063"/>
          <p14:tracePt t="17278" x="4487863" y="5199063"/>
          <p14:tracePt t="17281" x="4459288" y="5199063"/>
          <p14:tracePt t="17295" x="4432300" y="5199063"/>
          <p14:tracePt t="17298" x="4394200" y="5199063"/>
          <p14:tracePt t="17312" x="4346575" y="5199063"/>
          <p14:tracePt t="17315" x="4300538" y="5199063"/>
          <p14:tracePt t="17328" x="4252913" y="5199063"/>
          <p14:tracePt t="17331" x="4197350" y="5199063"/>
          <p14:tracePt t="17345" x="4151313" y="5199063"/>
          <p14:tracePt t="17348" x="4103688" y="5199063"/>
          <p14:tracePt t="17361" x="4048125" y="5199063"/>
          <p14:tracePt t="17364" x="4019550" y="5199063"/>
          <p14:tracePt t="17378" x="3981450" y="5199063"/>
          <p14:tracePt t="17381" x="3944938" y="5199063"/>
          <p14:tracePt t="17395" x="3916363" y="5199063"/>
          <p14:tracePt t="17398" x="3887788" y="5199063"/>
          <p14:tracePt t="17412" x="3868738" y="5199063"/>
          <p14:tracePt t="17414" x="3841750" y="5199063"/>
          <p14:tracePt t="17428" x="3813175" y="5189538"/>
          <p14:tracePt t="17431" x="3784600" y="5189538"/>
          <p14:tracePt t="17432" x="3767138" y="5180013"/>
          <p14:tracePt t="17445" x="3719513" y="5160963"/>
          <p14:tracePt t="17449" x="3690938" y="5151438"/>
          <p14:tracePt t="17461" x="3644900" y="5132388"/>
          <p14:tracePt t="17464" x="3597275" y="5124450"/>
          <p14:tracePt t="17478" x="3522663" y="5105400"/>
          <p14:tracePt t="17481" x="3476625" y="5095875"/>
          <p14:tracePt t="17495" x="3409950" y="5076825"/>
          <p14:tracePt t="17498" x="3354388" y="5067300"/>
          <p14:tracePt t="17512" x="3306763" y="5057775"/>
          <p14:tracePt t="17514" x="3270250" y="5048250"/>
          <p14:tracePt t="17528" x="3241675" y="5038725"/>
          <p14:tracePt t="17531" x="3213100" y="5038725"/>
          <p14:tracePt t="17545" x="3195638" y="5029200"/>
          <p14:tracePt t="17548" x="3186113" y="5029200"/>
          <p14:tracePt t="17561" x="3176588" y="5029200"/>
          <p14:tracePt t="17564" x="3157538" y="5021263"/>
          <p14:tracePt t="17579" x="3148013" y="5011738"/>
          <p14:tracePt t="17581" x="3128963" y="5002213"/>
          <p14:tracePt t="17595" x="3092450" y="4983163"/>
          <p14:tracePt t="17597" x="3035300" y="4964113"/>
          <p14:tracePt t="17600" x="3006725" y="4945063"/>
          <p14:tracePt t="17611" x="2960688" y="4927600"/>
          <p14:tracePt t="17629" x="2886075" y="4899025"/>
          <p14:tracePt t="17632" x="2819400" y="4889500"/>
          <p14:tracePt t="17645" x="2754313" y="4879975"/>
          <p14:tracePt t="17645" x="2698750" y="4870450"/>
          <p14:tracePt t="17649" x="2651125" y="4860925"/>
          <p14:tracePt t="17661" x="2614613" y="4851400"/>
          <p14:tracePt t="17664" x="2576513" y="4824413"/>
          <p14:tracePt t="17678" x="2547938" y="4824413"/>
          <p14:tracePt t="17681" x="2530475" y="4814888"/>
          <p14:tracePt t="17695" x="2511425" y="4795838"/>
          <p14:tracePt t="17698" x="2511425" y="4786313"/>
          <p14:tracePt t="17712" x="2492375" y="4776788"/>
          <p14:tracePt t="17714" x="2482850" y="4776788"/>
          <p14:tracePt t="17728" x="2473325" y="4767263"/>
          <p14:tracePt t="17730" x="2463800" y="4757738"/>
          <p14:tracePt t="17745" x="2444750" y="4740275"/>
          <p14:tracePt t="17748" x="2427288" y="4730750"/>
          <p14:tracePt t="17762" x="2398713" y="4711700"/>
          <p14:tracePt t="17764" x="2379663" y="4702175"/>
          <p14:tracePt t="17778" x="2351088" y="4673600"/>
          <p14:tracePt t="17781" x="2324100" y="4654550"/>
          <p14:tracePt t="17795" x="2305050" y="4637088"/>
          <p14:tracePt t="17797" x="2286000" y="4618038"/>
          <p14:tracePt t="17812" x="2266950" y="4598988"/>
          <p14:tracePt t="17814" x="2257425" y="4579938"/>
          <p14:tracePt t="17828" x="2247900" y="4560888"/>
          <p14:tracePt t="17829" x="2247900" y="4543425"/>
          <p14:tracePt t="17832" x="2230438" y="4524375"/>
          <p14:tracePt t="17845" x="2220913" y="4514850"/>
          <p14:tracePt t="17848" x="2211388" y="4514850"/>
          <p14:tracePt t="17861" x="2211388" y="4505325"/>
          <p14:tracePt t="17864" x="2192338" y="4495800"/>
          <p14:tracePt t="17878" x="2182813" y="4486275"/>
          <p14:tracePt t="17936" x="2201863" y="4486275"/>
          <p14:tracePt t="17944" x="2211388" y="4486275"/>
          <p14:tracePt t="17960" x="2239963" y="4486275"/>
          <p14:tracePt t="17968" x="2266950" y="4495800"/>
          <p14:tracePt t="17978" x="2295525" y="4505325"/>
          <p14:tracePt t="17995" x="2333625" y="4524375"/>
          <p14:tracePt t="17995" x="2370138" y="4560888"/>
          <p14:tracePt t="18015" x="2501900" y="4627563"/>
          <p14:tracePt t="18016" x="2566988" y="4664075"/>
          <p14:tracePt t="18028" x="2641600" y="4692650"/>
          <p14:tracePt t="18045" x="2698750" y="4721225"/>
          <p14:tracePt t="18046" x="2763838" y="4740275"/>
          <p14:tracePt t="18049" x="2838450" y="4776788"/>
          <p14:tracePt t="18061" x="2922588" y="4814888"/>
          <p14:tracePt t="18064" x="3006725" y="4851400"/>
          <p14:tracePt t="18078" x="3092450" y="4889500"/>
          <p14:tracePt t="18080" x="3176588" y="4927600"/>
          <p14:tracePt t="18095" x="3260725" y="4964113"/>
          <p14:tracePt t="18111" x="3363913" y="5002213"/>
          <p14:tracePt t="18112" x="3522663" y="5057775"/>
          <p14:tracePt t="18128" x="3560763" y="5067300"/>
          <p14:tracePt t="18144" x="3606800" y="5086350"/>
          <p14:tracePt t="18145" x="3663950" y="5114925"/>
          <p14:tracePt t="18161" x="3690938" y="5124450"/>
          <p14:tracePt t="18162" x="3719513" y="5124450"/>
          <p14:tracePt t="18178" x="3757613" y="5132388"/>
          <p14:tracePt t="18179" x="3813175" y="5160963"/>
          <p14:tracePt t="18194" x="3860800" y="5180013"/>
          <p14:tracePt t="18195" x="3916363" y="5199063"/>
          <p14:tracePt t="18211" x="3971925" y="5226050"/>
          <p14:tracePt t="18212" x="4029075" y="5245100"/>
          <p14:tracePt t="18228" x="4094163" y="5273675"/>
          <p14:tracePt t="18229" x="4159250" y="5292725"/>
          <p14:tracePt t="18232" x="4244975" y="5319713"/>
          <p14:tracePt t="18244" x="4319588" y="5329238"/>
          <p14:tracePt t="18261" x="4384675" y="5338763"/>
          <p14:tracePt t="18262" x="4449763" y="5348288"/>
          <p14:tracePt t="18265" x="4516438" y="5357813"/>
          <p14:tracePt t="18278" x="4581525" y="5376863"/>
          <p14:tracePt t="18280" x="4646613" y="5376863"/>
          <p14:tracePt t="18294" x="4713288" y="5376863"/>
          <p14:tracePt t="18297" x="4778375" y="5376863"/>
          <p14:tracePt t="18311" x="4843463" y="5376863"/>
          <p14:tracePt t="18314" x="4910138" y="5386388"/>
          <p14:tracePt t="18328" x="4975225" y="5395913"/>
          <p14:tracePt t="18330" x="5030788" y="5405438"/>
          <p14:tracePt t="18344" x="5087938" y="5413375"/>
          <p14:tracePt t="18347" x="5133975" y="5422900"/>
          <p14:tracePt t="18361" x="5181600" y="5422900"/>
          <p14:tracePt t="18364" x="5237163" y="5422900"/>
          <p14:tracePt t="18378" x="5302250" y="5422900"/>
          <p14:tracePt t="18382" x="5378450" y="5422900"/>
          <p14:tracePt t="18394" x="5462588" y="5422900"/>
          <p14:tracePt t="18397" x="5537200" y="5422900"/>
          <p14:tracePt t="18411" x="5602288" y="5422900"/>
          <p14:tracePt t="18414" x="5668963" y="5422900"/>
          <p14:tracePt t="18427" x="5734050" y="5422900"/>
          <p14:tracePt t="18430" x="5789613" y="5422900"/>
          <p14:tracePt t="18444" x="5837238" y="5422900"/>
          <p14:tracePt t="18446" x="5873750" y="5422900"/>
          <p14:tracePt t="18461" x="5911850" y="5422900"/>
          <p14:tracePt t="18462" x="5940425" y="5422900"/>
          <p14:tracePt t="18465" x="5976938" y="5413375"/>
          <p14:tracePt t="18477" x="6034088" y="5405438"/>
          <p14:tracePt t="18480" x="6080125" y="5395913"/>
          <p14:tracePt t="18494" x="6137275" y="5386388"/>
          <p14:tracePt t="18497" x="6192838" y="5376863"/>
          <p14:tracePt t="18511" x="6240463" y="5367338"/>
          <p14:tracePt t="18514" x="6276975" y="5367338"/>
          <p14:tracePt t="18528" x="6315075" y="5357813"/>
          <p14:tracePt t="18530" x="6351588" y="5348288"/>
          <p14:tracePt t="18544" x="6380163" y="5338763"/>
          <p14:tracePt t="18547" x="6418263" y="5338763"/>
          <p14:tracePt t="18561" x="6437313" y="5329238"/>
          <p14:tracePt t="18577" x="6473825" y="5319713"/>
          <p14:tracePt t="18578" x="6577013" y="5302250"/>
          <p14:tracePt t="18594" x="6634163" y="5292725"/>
          <p14:tracePt t="18595" x="6680200" y="5273675"/>
          <p14:tracePt t="18611" x="6727825" y="5254625"/>
          <p14:tracePt t="18611" x="6764338" y="5235575"/>
          <p14:tracePt t="18616" x="6802438" y="5218113"/>
          <p14:tracePt t="18627" x="6858000" y="5208588"/>
          <p14:tracePt t="18644" x="6896100" y="5189538"/>
          <p14:tracePt t="18646" x="6932613" y="5170488"/>
          <p14:tracePt t="18661" x="6970713" y="5160963"/>
          <p14:tracePt t="18661" x="7008813" y="5141913"/>
          <p14:tracePt t="18665" x="7045325" y="5132388"/>
          <p14:tracePt t="18677" x="7083425" y="5114925"/>
          <p14:tracePt t="18681" x="7129463" y="5086350"/>
          <p14:tracePt t="18694" x="7177088" y="5076825"/>
          <p14:tracePt t="18698" x="7242175" y="5067300"/>
          <p14:tracePt t="18711" x="7316788" y="5048250"/>
          <p14:tracePt t="18713" x="7383463" y="5029200"/>
          <p14:tracePt t="18727" x="7439025" y="5021263"/>
          <p14:tracePt t="18744" x="7486650" y="5011738"/>
          <p14:tracePt t="18745" x="7580313" y="4973638"/>
          <p14:tracePt t="18761" x="7635875" y="4954588"/>
          <p14:tracePt t="18761" x="7691438" y="4927600"/>
          <p14:tracePt t="18777" x="7739063" y="4908550"/>
          <p14:tracePt t="18778" x="7785100" y="4889500"/>
          <p14:tracePt t="18794" x="7823200" y="4870450"/>
          <p14:tracePt t="18795" x="7861300" y="4851400"/>
          <p14:tracePt t="18811" x="7897813" y="4824413"/>
          <p14:tracePt t="18812" x="7926388" y="4814888"/>
          <p14:tracePt t="18816" x="7954963" y="4795838"/>
          <p14:tracePt t="18828" x="7981950" y="4776788"/>
          <p14:tracePt t="18844" x="8010525" y="4748213"/>
          <p14:tracePt t="18846" x="8048625" y="4711700"/>
          <p14:tracePt t="18860" x="8075613" y="4702175"/>
          <p14:tracePt t="18863" x="8104188" y="4673600"/>
          <p14:tracePt t="18864" x="8132763" y="4654550"/>
          <p14:tracePt t="18877" x="8169275" y="4637088"/>
          <p14:tracePt t="18880" x="8216900" y="4598988"/>
          <p14:tracePt t="18893" x="8255000" y="4579938"/>
          <p14:tracePt t="18896" x="8291513" y="4552950"/>
          <p14:tracePt t="18910" x="8339138" y="4524375"/>
          <p14:tracePt t="18912" x="8366125" y="4495800"/>
          <p14:tracePt t="18927" x="8394700" y="4467225"/>
          <p14:tracePt t="18929" x="8413750" y="4421188"/>
          <p14:tracePt t="18944" x="8432800" y="4383088"/>
          <p14:tracePt t="18946" x="8442325" y="4337050"/>
          <p14:tracePt t="18960" x="8450263" y="4298950"/>
          <p14:tracePt t="18962" x="8450263" y="4262438"/>
          <p14:tracePt t="18977" x="8459788" y="4224338"/>
          <p14:tracePt t="18979" x="8459788" y="4186238"/>
          <p14:tracePt t="18993" x="8469313" y="4159250"/>
          <p14:tracePt t="18995" x="8478838" y="4130675"/>
          <p14:tracePt t="19014" x="8478838" y="4075113"/>
          <p14:tracePt t="19027" x="8478838" y="4046538"/>
          <p14:tracePt t="19029" x="8478838" y="4008438"/>
          <p14:tracePt t="19044" x="8478838" y="3971925"/>
          <p14:tracePt t="19045" x="8478838" y="3943350"/>
          <p14:tracePt t="19060" x="8478838" y="3887788"/>
          <p14:tracePt t="19062" x="8478838" y="3840163"/>
          <p14:tracePt t="19077" x="8478838" y="3794125"/>
          <p14:tracePt t="19078" x="8478838" y="3756025"/>
          <p14:tracePt t="19093" x="8478838" y="3717925"/>
          <p14:tracePt t="19094" x="8478838" y="3690938"/>
          <p14:tracePt t="19096" x="8478838" y="3652838"/>
          <p14:tracePt t="19110" x="8478838" y="3624263"/>
          <p14:tracePt t="19112" x="8469313" y="3597275"/>
          <p14:tracePt t="19127" x="8459788" y="3559175"/>
          <p14:tracePt t="19129" x="8459788" y="3530600"/>
          <p14:tracePt t="19144" x="8450263" y="3494088"/>
          <p14:tracePt t="19145" x="8450263" y="3475038"/>
          <p14:tracePt t="19160" x="8442325" y="3446463"/>
          <p14:tracePt t="19161" x="8442325" y="3419475"/>
          <p14:tracePt t="19177" x="8442325" y="3400425"/>
          <p14:tracePt t="19178" x="8442325" y="3381375"/>
          <p14:tracePt t="19193" x="8442325" y="3362325"/>
          <p14:tracePt t="19195" x="8450263" y="3335338"/>
          <p14:tracePt t="19210" x="8459788" y="3306763"/>
          <p14:tracePt t="19212" x="8459788" y="3287713"/>
          <p14:tracePt t="19227" x="8469313" y="3259138"/>
          <p14:tracePt t="19228" x="8469313" y="3232150"/>
          <p14:tracePt t="19243" x="8469313" y="3194050"/>
          <p14:tracePt t="19245" x="8469313" y="3165475"/>
          <p14:tracePt t="19260" x="8469313" y="3138488"/>
          <p14:tracePt t="19261" x="8478838" y="3100388"/>
          <p14:tracePt t="19276" x="8488363" y="3062288"/>
          <p14:tracePt t="19278" x="8497888" y="3025775"/>
          <p14:tracePt t="19280" x="8497888" y="2997200"/>
          <p14:tracePt t="19294" x="8507413" y="2968625"/>
          <p14:tracePt t="19296" x="8507413" y="2960688"/>
          <p14:tracePt t="19310" x="8507413" y="2941638"/>
          <p14:tracePt t="19312" x="8507413" y="2932113"/>
          <p14:tracePt t="19416" x="8507413" y="2922588"/>
          <p14:tracePt t="19424" x="8507413" y="2913063"/>
          <p14:tracePt t="19432" x="8497888" y="2894013"/>
          <p14:tracePt t="19443" x="8488363" y="2884488"/>
          <p14:tracePt t="19460" x="8478838" y="2884488"/>
          <p14:tracePt t="19488" x="8478838" y="2867025"/>
          <p14:tracePt t="27792" x="8459788" y="2867025"/>
          <p14:tracePt t="27799" x="8450263" y="2894013"/>
          <p14:tracePt t="27808" x="8442325" y="2913063"/>
          <p14:tracePt t="27821" x="8432800" y="2951163"/>
          <p14:tracePt t="27824" x="8423275" y="2987675"/>
          <p14:tracePt t="27838" x="8423275" y="3025775"/>
          <p14:tracePt t="27841" x="8423275" y="3071813"/>
          <p14:tracePt t="27854" x="8413750" y="3128963"/>
          <p14:tracePt t="27857" x="8413750" y="3194050"/>
          <p14:tracePt t="27871" x="8413750" y="3259138"/>
          <p14:tracePt t="27873" x="8404225" y="3325813"/>
          <p14:tracePt t="27887" x="8375650" y="3390900"/>
          <p14:tracePt t="27890" x="8356600" y="3475038"/>
          <p14:tracePt t="27904" x="8320088" y="3549650"/>
          <p14:tracePt t="27906" x="8281988" y="3633788"/>
          <p14:tracePt t="27921" x="8245475" y="3717925"/>
          <p14:tracePt t="27924" x="8207375" y="3821113"/>
          <p14:tracePt t="27937" x="8169275" y="3924300"/>
          <p14:tracePt t="27941" x="8142288" y="4017963"/>
          <p14:tracePt t="27954" x="8123238" y="4121150"/>
          <p14:tracePt t="27956" x="8085138" y="4205288"/>
          <p14:tracePt t="27971" x="8058150" y="4308475"/>
          <p14:tracePt t="27973" x="8029575" y="4402138"/>
          <p14:tracePt t="27987" x="8020050" y="4505325"/>
          <p14:tracePt t="27990" x="8010525" y="4579938"/>
          <p14:tracePt t="27991" x="8001000" y="4664075"/>
          <p14:tracePt t="28004" x="7981950" y="4748213"/>
          <p14:tracePt t="28008" x="7964488" y="4814888"/>
          <p14:tracePt t="28021" x="7935913" y="4889500"/>
          <p14:tracePt t="28024" x="7916863" y="4945063"/>
          <p14:tracePt t="28037" x="7897813" y="4992688"/>
          <p14:tracePt t="28040" x="7888288" y="5048250"/>
          <p14:tracePt t="28054" x="7878763" y="5105400"/>
          <p14:tracePt t="28057" x="7878763" y="5151438"/>
          <p14:tracePt t="28071" x="7878763" y="5199063"/>
          <p14:tracePt t="28074" x="7878763" y="5245100"/>
          <p14:tracePt t="28087" x="7861300" y="5302250"/>
          <p14:tracePt t="28090" x="7861300" y="5348288"/>
          <p14:tracePt t="28104" x="7861300" y="5413375"/>
          <p14:tracePt t="28107" x="7851775" y="5470525"/>
          <p14:tracePt t="28120" x="7851775" y="5516563"/>
          <p14:tracePt t="28123" x="7842250" y="5554663"/>
          <p14:tracePt t="28137" x="7842250" y="5592763"/>
          <p14:tracePt t="28140" x="7842250" y="5619750"/>
          <p14:tracePt t="28154" x="7842250" y="5629275"/>
          <p14:tracePt t="28156" x="7842250" y="5648325"/>
          <p14:tracePt t="28170" x="7842250" y="5657850"/>
          <p14:tracePt t="28173" x="7842250" y="5667375"/>
          <p14:tracePt t="28187" x="7832725" y="5676900"/>
          <p14:tracePt t="28189" x="7823200" y="5686425"/>
          <p14:tracePt t="28204" x="7813675" y="5686425"/>
          <p14:tracePt t="28206" x="7813675" y="5694363"/>
          <p14:tracePt t="28207" x="7804150" y="5703888"/>
          <p14:tracePt t="28220" x="7804150" y="5713413"/>
          <p14:tracePt t="28224" x="7794625" y="5732463"/>
          <p14:tracePt t="28237" x="7794625" y="5751513"/>
          <p14:tracePt t="28240" x="7785100" y="5780088"/>
          <p14:tracePt t="28254" x="7767638" y="5797550"/>
          <p14:tracePt t="28257" x="7748588" y="5854700"/>
          <p14:tracePt t="28271" x="7720013" y="5891213"/>
          <p14:tracePt t="28273" x="7691438" y="5948363"/>
          <p14:tracePt t="28288" x="7683500" y="5984875"/>
          <p14:tracePt t="28290" x="7673975" y="6022975"/>
          <p14:tracePt t="28304" x="7664450" y="6051550"/>
          <p14:tracePt t="28320" x="7654925" y="6061075"/>
          <p14:tracePt t="28376" x="7654925" y="6051550"/>
          <p14:tracePt t="28432" x="7654925" y="6042025"/>
          <p14:tracePt t="28519" x="7654925" y="6032500"/>
          <p14:tracePt t="28536" x="7654925" y="6022975"/>
          <p14:tracePt t="28656" x="7654925" y="6013450"/>
          <p14:tracePt t="28672" x="7645400" y="6013450"/>
          <p14:tracePt t="28688" x="7635875" y="6013450"/>
          <p14:tracePt t="28696" x="7616825" y="6003925"/>
          <p14:tracePt t="28712" x="7607300" y="6003925"/>
          <p14:tracePt t="28720" x="7589838" y="6003925"/>
          <p14:tracePt t="28737" x="7580313" y="6003925"/>
          <p14:tracePt t="28754" x="7570788" y="6003925"/>
          <p14:tracePt t="28770" x="7561263" y="6003925"/>
          <p14:tracePt t="28771" x="7551738" y="6003925"/>
          <p14:tracePt t="28816" x="7551738" y="5984875"/>
          <p14:tracePt t="28872" x="7551738" y="5975350"/>
          <p14:tracePt t="28888" x="7551738" y="5967413"/>
          <p14:tracePt t="28904" x="7551738" y="5957888"/>
          <p14:tracePt t="28920" x="7542213" y="5948363"/>
          <p14:tracePt t="29016" x="7532688" y="5948363"/>
          <p14:tracePt t="29112" x="7523163" y="5948363"/>
          <p14:tracePt t="29128" x="7513638" y="5948363"/>
          <p14:tracePt t="29175" x="7504113" y="5948363"/>
          <p14:tracePt t="29400" x="7523163" y="5948363"/>
          <p14:tracePt t="29439" x="7542213" y="5948363"/>
          <p14:tracePt t="29456" x="7551738" y="5948363"/>
          <p14:tracePt t="29496" x="7561263" y="5948363"/>
          <p14:tracePt t="29567" x="7570788" y="5948363"/>
          <p14:tracePt t="29584" x="7580313" y="5948363"/>
          <p14:tracePt t="31311" x="7597775" y="5957888"/>
          <p14:tracePt t="31664" x="7616825" y="5967413"/>
          <p14:tracePt t="31672" x="7635875" y="5975350"/>
          <p14:tracePt t="31685" x="7683500" y="5994400"/>
          <p14:tracePt t="31688" x="7700963" y="6003925"/>
          <p14:tracePt t="31701" x="7729538" y="6013450"/>
          <p14:tracePt t="31704" x="7748588" y="6022975"/>
          <p14:tracePt t="31718" x="7758113" y="6022975"/>
          <p14:tracePt t="35087" x="7767638" y="6022975"/>
          <p14:tracePt t="38967" x="7777163" y="6022975"/>
          <p14:tracePt t="38975" x="7777163" y="6003925"/>
          <p14:tracePt t="38984" x="7767638" y="5984875"/>
          <p14:tracePt t="38996" x="7767638" y="5975350"/>
          <p14:tracePt t="39013" x="7767638" y="5957888"/>
          <p14:tracePt t="39014" x="7767638" y="5938838"/>
          <p14:tracePt t="39019" x="7767638" y="5929313"/>
          <p14:tracePt t="39030" x="7758113" y="5910263"/>
          <p14:tracePt t="39047" x="7748588" y="5891213"/>
          <p14:tracePt t="39047" x="7739063" y="5864225"/>
          <p14:tracePt t="39063" x="7729538" y="5845175"/>
          <p14:tracePt t="39064" x="7720013" y="5826125"/>
          <p14:tracePt t="39079" x="7710488" y="5807075"/>
          <p14:tracePt t="39080" x="7700963" y="5797550"/>
          <p14:tracePt t="39097" x="7691438" y="5780088"/>
          <p14:tracePt t="39098" x="7683500" y="5761038"/>
          <p14:tracePt t="39113" x="7673975" y="5732463"/>
          <p14:tracePt t="39114" x="7673975" y="5713413"/>
          <p14:tracePt t="39129" x="7645400" y="5676900"/>
          <p14:tracePt t="39130" x="7645400" y="5648325"/>
          <p14:tracePt t="39146" x="7635875" y="5619750"/>
          <p14:tracePt t="39147" x="7626350" y="5592763"/>
          <p14:tracePt t="39163" x="7626350" y="5564188"/>
          <p14:tracePt t="39163" x="7616825" y="5545138"/>
          <p14:tracePt t="39179" x="7607300" y="5526088"/>
          <p14:tracePt t="39180" x="7597775" y="5507038"/>
          <p14:tracePt t="39183" x="7589838" y="5480050"/>
          <p14:tracePt t="39196" x="7580313" y="5451475"/>
          <p14:tracePt t="39200" x="7570788" y="5432425"/>
          <p14:tracePt t="39212" x="7561263" y="5405438"/>
          <p14:tracePt t="39229" x="7542213" y="5367338"/>
          <p14:tracePt t="39232" x="7513638" y="5311775"/>
          <p14:tracePt t="39246" x="7504113" y="5283200"/>
          <p14:tracePt t="39249" x="7494588" y="5254625"/>
          <p14:tracePt t="39263" x="7494588" y="5235575"/>
          <p14:tracePt t="39266" x="7486650" y="5208588"/>
          <p14:tracePt t="39279" x="7477125" y="5180013"/>
          <p14:tracePt t="39282" x="7467600" y="5160963"/>
          <p14:tracePt t="39296" x="7458075" y="5141913"/>
          <p14:tracePt t="39298" x="7448550" y="5132388"/>
          <p14:tracePt t="39312" x="7448550" y="5124450"/>
          <p14:tracePt t="39329" x="7448550" y="5114925"/>
          <p14:tracePt t="39359" x="7448550" y="5105400"/>
          <p14:tracePt t="39367" x="7439025" y="5086350"/>
          <p14:tracePt t="39380" x="7439025" y="5076825"/>
          <p14:tracePt t="39384" x="7429500" y="5067300"/>
          <p14:tracePt t="39396" x="7429500" y="5048250"/>
          <p14:tracePt t="39412" x="7419975" y="5029200"/>
          <p14:tracePt t="39415" x="7410450" y="5021263"/>
          <p14:tracePt t="39416" x="7400925" y="4992688"/>
          <p14:tracePt t="39429" x="7392988" y="4973638"/>
          <p14:tracePt t="39432" x="7383463" y="4964113"/>
          <p14:tracePt t="39448" x="7373938" y="4954588"/>
          <p14:tracePt t="39462" x="7364413" y="4945063"/>
          <p14:tracePt t="39480" x="7335838" y="4945063"/>
          <p14:tracePt t="39496" x="7326313" y="4945063"/>
          <p14:tracePt t="39512" x="7299325" y="4945063"/>
          <p14:tracePt t="39529" x="7280275" y="4945063"/>
          <p14:tracePt t="39532" x="7270750" y="4945063"/>
          <p14:tracePt t="39546" x="7242175" y="4945063"/>
          <p14:tracePt t="39548" x="7213600" y="4945063"/>
          <p14:tracePt t="39562" x="7196138" y="4945063"/>
          <p14:tracePt t="39565" x="7167563" y="4945063"/>
          <p14:tracePt t="39579" x="7138988" y="4945063"/>
          <p14:tracePt t="39582" x="7112000" y="4945063"/>
          <p14:tracePt t="39595" x="7092950" y="4945063"/>
          <p14:tracePt t="39596" x="7054850" y="4945063"/>
          <p14:tracePt t="39612" x="7016750" y="4945063"/>
          <p14:tracePt t="39613" x="6980238" y="4945063"/>
          <p14:tracePt t="39616" x="6932613" y="4945063"/>
          <p14:tracePt t="39629" x="6896100" y="4945063"/>
          <p14:tracePt t="39631" x="6858000" y="4945063"/>
          <p14:tracePt t="39645" x="6821488" y="4954588"/>
          <p14:tracePt t="39648" x="6773863" y="4954588"/>
          <p14:tracePt t="39662" x="6735763" y="4964113"/>
          <p14:tracePt t="39665" x="6689725" y="4973638"/>
          <p14:tracePt t="39679" x="6651625" y="4983163"/>
          <p14:tracePt t="39681" x="6596063" y="5002213"/>
          <p14:tracePt t="39696" x="6557963" y="5002213"/>
          <p14:tracePt t="39698" x="6530975" y="5011738"/>
          <p14:tracePt t="39712" x="6511925" y="5011738"/>
          <p14:tracePt t="39715" x="6483350" y="5011738"/>
          <p14:tracePt t="39729" x="6454775" y="5011738"/>
          <p14:tracePt t="39731" x="6427788" y="5011738"/>
          <p14:tracePt t="39745" x="6399213" y="5011738"/>
          <p14:tracePt t="39748" x="6370638" y="5011738"/>
          <p14:tracePt t="39762" x="6343650" y="5011738"/>
          <p14:tracePt t="39779" x="6305550" y="5011738"/>
          <p14:tracePt t="39779" x="6257925" y="5011738"/>
          <p14:tracePt t="39795" x="6230938" y="5011738"/>
          <p14:tracePt t="39796" x="6202363" y="5011738"/>
          <p14:tracePt t="39812" x="6192838" y="5011738"/>
          <p14:tracePt t="39813" x="6173788" y="5021263"/>
          <p14:tracePt t="39829" x="6146800" y="5021263"/>
          <p14:tracePt t="39829" x="6127750" y="5029200"/>
          <p14:tracePt t="39833" x="6118225" y="5029200"/>
          <p14:tracePt t="39846" x="6108700" y="5038725"/>
          <p14:tracePt t="39849" x="6089650" y="5048250"/>
          <p14:tracePt t="39866" x="6070600" y="5057775"/>
          <p14:tracePt t="39879" x="6053138" y="5057775"/>
          <p14:tracePt t="39882" x="6034088" y="5067300"/>
          <p14:tracePt t="39895" x="6015038" y="5076825"/>
          <p14:tracePt t="39898" x="5995988" y="5076825"/>
          <p14:tracePt t="39913" x="5967413" y="5086350"/>
          <p14:tracePt t="39929" x="5940425" y="5086350"/>
          <p14:tracePt t="39929" x="5892800" y="5086350"/>
          <p14:tracePt t="39945" x="5873750" y="5086350"/>
          <p14:tracePt t="39946" x="5846763" y="5086350"/>
          <p14:tracePt t="39962" x="5837238" y="5086350"/>
          <p14:tracePt t="39963" x="5818188" y="5086350"/>
          <p14:tracePt t="39979" x="5799138" y="5086350"/>
          <p14:tracePt t="39979" x="5789613" y="5086350"/>
          <p14:tracePt t="39995" x="5762625" y="5086350"/>
          <p14:tracePt t="39996" x="5734050" y="5086350"/>
          <p14:tracePt t="40014" x="5695950" y="5095875"/>
          <p14:tracePt t="40015" x="5686425" y="5105400"/>
          <p14:tracePt t="40032" x="5678488" y="5105400"/>
          <p14:tracePt t="40071" x="5668963" y="5105400"/>
          <p14:tracePt t="40103" x="5668963" y="5114925"/>
          <p14:tracePt t="40119" x="5678488" y="5132388"/>
          <p14:tracePt t="40128" x="5686425" y="5151438"/>
          <p14:tracePt t="40135" x="5695950" y="5170488"/>
          <p14:tracePt t="40145" x="5715000" y="5180013"/>
          <p14:tracePt t="40162" x="5724525" y="5199063"/>
          <p14:tracePt t="40163" x="5743575" y="5226050"/>
          <p14:tracePt t="40178" x="5762625" y="5254625"/>
          <p14:tracePt t="40179" x="5780088" y="5283200"/>
          <p14:tracePt t="40195" x="5789613" y="5311775"/>
          <p14:tracePt t="40196" x="5808663" y="5348288"/>
          <p14:tracePt t="40199" x="5827713" y="5376863"/>
          <p14:tracePt t="40212" x="5837238" y="5395913"/>
          <p14:tracePt t="40216" x="5846763" y="5422900"/>
          <p14:tracePt t="40228" x="5856288" y="5451475"/>
          <p14:tracePt t="40232" x="5865813" y="5480050"/>
          <p14:tracePt t="40245" x="5883275" y="5507038"/>
          <p14:tracePt t="40248" x="5892800" y="5526088"/>
          <p14:tracePt t="40262" x="5902325" y="5554663"/>
          <p14:tracePt t="40265" x="5911850" y="5583238"/>
          <p14:tracePt t="40279" x="5921375" y="5610225"/>
          <p14:tracePt t="40282" x="5940425" y="5648325"/>
          <p14:tracePt t="40295" x="5949950" y="5686425"/>
          <p14:tracePt t="40298" x="5967413" y="5722938"/>
          <p14:tracePt t="40312" x="5976938" y="5761038"/>
          <p14:tracePt t="40315" x="5986463" y="5788025"/>
          <p14:tracePt t="40328" x="5995988" y="5816600"/>
          <p14:tracePt t="40331" x="6005513" y="5835650"/>
          <p14:tracePt t="40345" x="6005513" y="5845175"/>
          <p14:tracePt t="40347" x="6015038" y="5873750"/>
          <p14:tracePt t="40362" x="6024563" y="5900738"/>
          <p14:tracePt t="40364" x="6024563" y="5929313"/>
          <p14:tracePt t="40379" x="6043613" y="5948363"/>
          <p14:tracePt t="40381" x="6062663" y="5994400"/>
          <p14:tracePt t="40395" x="6099175" y="6032500"/>
          <p14:tracePt t="40397" x="6127750" y="6069013"/>
          <p14:tracePt t="40412" x="6146800" y="6116638"/>
          <p14:tracePt t="40414" x="6183313" y="6154738"/>
          <p14:tracePt t="40416" x="6202363" y="6191250"/>
          <p14:tracePt t="40428" x="6230938" y="6238875"/>
          <p14:tracePt t="40432" x="6257925" y="6265863"/>
          <p14:tracePt t="40445" x="6286500" y="6294438"/>
          <p14:tracePt t="40448" x="6315075" y="6313488"/>
          <p14:tracePt t="40462" x="6334125" y="6323013"/>
          <p14:tracePt t="40464" x="6343650" y="6342063"/>
          <p14:tracePt t="40478" x="6361113" y="6350000"/>
          <p14:tracePt t="40481" x="6370638" y="6359525"/>
          <p14:tracePt t="40495" x="6389688" y="6369050"/>
          <p14:tracePt t="40512" x="6399213" y="6378575"/>
          <p14:tracePt t="40514" x="6418263" y="6388100"/>
          <p14:tracePt t="40528" x="6418263" y="6397625"/>
          <p14:tracePt t="40531" x="6437313" y="6407150"/>
          <p14:tracePt t="40545" x="6445250" y="6416675"/>
          <p14:tracePt t="40607" x="6427788" y="6407150"/>
          <p14:tracePt t="40615" x="6408738" y="6378575"/>
          <p14:tracePt t="40628" x="6380163" y="6342063"/>
          <p14:tracePt t="40645" x="6361113" y="6284913"/>
          <p14:tracePt t="40646" x="6334125" y="6238875"/>
          <p14:tracePt t="40648" x="6305550" y="6200775"/>
          <p14:tracePt t="40661" x="6276975" y="6145213"/>
          <p14:tracePt t="40664" x="6240463" y="6088063"/>
          <p14:tracePt t="40679" x="6211888" y="6032500"/>
          <p14:tracePt t="40682" x="6164263" y="5957888"/>
          <p14:tracePt t="40695" x="6127750" y="5900738"/>
          <p14:tracePt t="40698" x="6099175" y="5864225"/>
          <p14:tracePt t="40712" x="6062663" y="5826125"/>
          <p14:tracePt t="40714" x="6034088" y="5780088"/>
          <p14:tracePt t="40728" x="6015038" y="5741988"/>
          <p14:tracePt t="40732" x="5976938" y="5686425"/>
          <p14:tracePt t="40745" x="5949950" y="5629275"/>
          <p14:tracePt t="40747" x="5911850" y="5573713"/>
          <p14:tracePt t="40762" x="5892800" y="5516563"/>
          <p14:tracePt t="40765" x="5865813" y="5461000"/>
          <p14:tracePt t="40778" x="5846763" y="5422900"/>
          <p14:tracePt t="40781" x="5837238" y="5395913"/>
          <p14:tracePt t="40795" x="5827713" y="5376863"/>
          <p14:tracePt t="40797" x="5827713" y="5357813"/>
          <p14:tracePt t="40811" x="5827713" y="5338763"/>
          <p14:tracePt t="40814" x="5827713" y="5329238"/>
          <p14:tracePt t="40828" x="5827713" y="5311775"/>
          <p14:tracePt t="40830" x="5827713" y="5292725"/>
          <p14:tracePt t="40845" x="5837238" y="5283200"/>
          <p14:tracePt t="40846" x="5837238" y="5264150"/>
          <p14:tracePt t="40849" x="5846763" y="5245100"/>
          <p14:tracePt t="40863" x="5846763" y="5218113"/>
          <p14:tracePt t="40878" x="5856288" y="5208588"/>
          <p14:tracePt t="40879" x="5873750" y="5160963"/>
          <p14:tracePt t="40894" x="5892800" y="5132388"/>
          <p14:tracePt t="40895" x="5902325" y="5114925"/>
          <p14:tracePt t="40911" x="5911850" y="5105400"/>
          <p14:tracePt t="40911" x="5921375" y="5086350"/>
          <p14:tracePt t="40928" x="5940425" y="5076825"/>
          <p14:tracePt t="40928" x="5959475" y="5067300"/>
          <p14:tracePt t="40944" x="5976938" y="5057775"/>
          <p14:tracePt t="40945" x="5995988" y="5048250"/>
          <p14:tracePt t="40961" x="6024563" y="5038725"/>
          <p14:tracePt t="40961" x="6053138" y="5038725"/>
          <p14:tracePt t="40977" x="6080125" y="5038725"/>
          <p14:tracePt t="40978" x="6108700" y="5038725"/>
          <p14:tracePt t="40994" x="6146800" y="5038725"/>
          <p14:tracePt t="40995" x="6192838" y="5038725"/>
          <p14:tracePt t="41012" x="6276975" y="5038725"/>
          <p14:tracePt t="41016" x="6334125" y="5038725"/>
          <p14:tracePt t="41028" x="6380163" y="5038725"/>
          <p14:tracePt t="41045" x="6427788" y="5038725"/>
          <p14:tracePt t="41046" x="6473825" y="5038725"/>
          <p14:tracePt t="41061" x="6530975" y="5038725"/>
          <p14:tracePt t="41062" x="6596063" y="5048250"/>
          <p14:tracePt t="41064" x="6680200" y="5057775"/>
          <p14:tracePt t="41077" x="6773863" y="5076825"/>
          <p14:tracePt t="41079" x="6858000" y="5095875"/>
          <p14:tracePt t="41094" x="6942138" y="5105400"/>
          <p14:tracePt t="41096" x="7008813" y="5105400"/>
          <p14:tracePt t="41111" x="7073900" y="5105400"/>
          <p14:tracePt t="41112" x="7119938" y="5105400"/>
          <p14:tracePt t="41128" x="7158038" y="5105400"/>
          <p14:tracePt t="41130" x="7196138" y="5105400"/>
          <p14:tracePt t="41144" x="7213600" y="5105400"/>
          <p14:tracePt t="41146" x="7232650" y="5105400"/>
          <p14:tracePt t="41161" x="7251700" y="5105400"/>
          <p14:tracePt t="41162" x="7261225" y="5105400"/>
          <p14:tracePt t="41177" x="7280275" y="5105400"/>
          <p14:tracePt t="41179" x="7299325" y="5105400"/>
          <p14:tracePt t="41194" x="7307263" y="5105400"/>
          <p14:tracePt t="41195" x="7326313" y="5105400"/>
          <p14:tracePt t="41211" x="7354888" y="5105400"/>
          <p14:tracePt t="41228" x="7364413" y="5105400"/>
          <p14:tracePt t="41230" x="7383463" y="5105400"/>
          <p14:tracePt t="41244" x="7400925" y="5105400"/>
          <p14:tracePt t="41245" x="7410450" y="5105400"/>
          <p14:tracePt t="41248" x="7439025" y="5105400"/>
          <p14:tracePt t="41261" x="7458075" y="5114925"/>
          <p14:tracePt t="41264" x="7486650" y="5114925"/>
          <p14:tracePt t="41278" x="7494588" y="5124450"/>
          <p14:tracePt t="41281" x="7513638" y="5124450"/>
          <p14:tracePt t="41297" x="7532688" y="5132388"/>
          <p14:tracePt t="41311" x="7542213" y="5132388"/>
          <p14:tracePt t="41328" x="7542213" y="5160963"/>
          <p14:tracePt t="41344" x="7542213" y="5170488"/>
          <p14:tracePt t="41361" x="7542213" y="5189538"/>
          <p14:tracePt t="41363" x="7551738" y="5218113"/>
          <p14:tracePt t="41377" x="7561263" y="5245100"/>
          <p14:tracePt t="41379" x="7570788" y="5264150"/>
          <p14:tracePt t="41394" x="7580313" y="5292725"/>
          <p14:tracePt t="41396" x="7589838" y="5319713"/>
          <p14:tracePt t="41411" x="7597775" y="5357813"/>
          <p14:tracePt t="41413" x="7616825" y="5395913"/>
          <p14:tracePt t="41427" x="7635875" y="5432425"/>
          <p14:tracePt t="41429" x="7645400" y="5470525"/>
          <p14:tracePt t="41444" x="7664450" y="5516563"/>
          <p14:tracePt t="41446" x="7673975" y="5554663"/>
          <p14:tracePt t="41447" x="7683500" y="5573713"/>
          <p14:tracePt t="41461" x="7691438" y="5610225"/>
          <p14:tracePt t="41463" x="7710488" y="5657850"/>
          <p14:tracePt t="41477" x="7720013" y="5694363"/>
          <p14:tracePt t="41480" x="7729538" y="5713413"/>
          <p14:tracePt t="41494" x="7739063" y="5741988"/>
          <p14:tracePt t="41497" x="7748588" y="5770563"/>
          <p14:tracePt t="41511" x="7758113" y="5797550"/>
          <p14:tracePt t="41513" x="7758113" y="5835650"/>
          <p14:tracePt t="41527" x="7767638" y="5854700"/>
          <p14:tracePt t="41530" x="7777163" y="5891213"/>
          <p14:tracePt t="41544" x="7777163" y="5919788"/>
          <p14:tracePt t="41546" x="7785100" y="5948363"/>
          <p14:tracePt t="41560" x="7785100" y="5975350"/>
          <p14:tracePt t="41577" x="7794625" y="5984875"/>
          <p14:tracePt t="41578" x="7794625" y="5994400"/>
          <p14:tracePt t="41751" x="7804150" y="6003925"/>
          <p14:tracePt t="41951" x="7813675" y="6003925"/>
          <p14:tracePt t="41967" x="7804150" y="6003925"/>
          <p14:tracePt t="41975" x="7785100" y="6003925"/>
          <p14:tracePt t="41983" x="7748588" y="6003925"/>
          <p14:tracePt t="41994" x="7710488" y="6003925"/>
          <p14:tracePt t="42011" x="7673975" y="6003925"/>
          <p14:tracePt t="42012" x="7635875" y="6013450"/>
          <p14:tracePt t="42015" x="7597775" y="6022975"/>
          <p14:tracePt t="42027" x="7561263" y="6032500"/>
          <p14:tracePt t="42044" x="7523163" y="6042025"/>
          <p14:tracePt t="42046" x="7504113" y="6051550"/>
          <p14:tracePt t="42047" x="7477125" y="6061075"/>
          <p14:tracePt t="42061" x="7448550" y="6069013"/>
          <p14:tracePt t="42063" x="7419975" y="6078538"/>
          <p14:tracePt t="42077" x="7392988" y="6078538"/>
          <p14:tracePt t="42080" x="7373938" y="6088063"/>
          <p14:tracePt t="42094" x="7345363" y="6097588"/>
          <p14:tracePt t="42097" x="7307263" y="6097588"/>
          <p14:tracePt t="42111" x="7270750" y="6107113"/>
          <p14:tracePt t="42114" x="7242175" y="6107113"/>
          <p14:tracePt t="42144" x="7213600" y="6116638"/>
          <p14:tracePt t="42144" x="7186613" y="6116638"/>
          <p14:tracePt t="42160" x="7167563" y="6126163"/>
          <p14:tracePt t="42161" x="7129463" y="6135688"/>
          <p14:tracePt t="42177" x="7102475" y="6145213"/>
          <p14:tracePt t="42178" x="7083425" y="6154738"/>
          <p14:tracePt t="42194" x="7064375" y="6162675"/>
          <p14:tracePt t="42210" x="7054850" y="6172200"/>
          <p14:tracePt t="42211" x="7035800" y="6172200"/>
          <p14:tracePt t="42227" x="7016750" y="6172200"/>
          <p14:tracePt t="42228" x="7008813" y="6172200"/>
          <p14:tracePt t="42244" x="6999288" y="6172200"/>
          <p14:tracePt t="42246" x="6980238" y="6172200"/>
          <p14:tracePt t="42249" x="6980238" y="6181725"/>
          <p14:tracePt t="42266" x="6961188" y="6200775"/>
          <p14:tracePt t="42277" x="6951663" y="6200775"/>
          <p14:tracePt t="42293" x="6951663" y="6210300"/>
          <p14:tracePt t="42479" x="6951663" y="6200775"/>
          <p14:tracePt t="42488" x="6951663" y="6191250"/>
          <p14:tracePt t="42496" x="6951663" y="6181725"/>
          <p14:tracePt t="42519" x="6951663" y="6172200"/>
          <p14:tracePt t="42529" x="6951663" y="6162675"/>
          <p14:tracePt t="42544" x="6951663" y="6154738"/>
          <p14:tracePt t="42560" x="6951663" y="6145213"/>
          <p14:tracePt t="42577" x="6951663" y="6135688"/>
          <p14:tracePt t="42577" x="6951663" y="6126163"/>
          <p14:tracePt t="42615" x="6951663" y="6116638"/>
          <p14:tracePt t="42631" x="6951663" y="6107113"/>
          <p14:tracePt t="42647" x="6961188" y="6097588"/>
          <p14:tracePt t="42663" x="6970713" y="6088063"/>
          <p14:tracePt t="42680" x="6970713" y="6061075"/>
          <p14:tracePt t="42687" x="6970713" y="6042025"/>
          <p14:tracePt t="42696" x="6980238" y="6032500"/>
          <p14:tracePt t="42710" x="6980238" y="6013450"/>
          <p14:tracePt t="42711" x="6980238" y="6003925"/>
          <p14:tracePt t="42727" x="6980238" y="5984875"/>
          <p14:tracePt t="42743" x="6980238" y="5975350"/>
          <p14:tracePt t="42760" x="6980238" y="5967413"/>
          <p14:tracePt t="42776" x="6980238" y="5957888"/>
          <p14:tracePt t="42777" x="6980238" y="5948363"/>
          <p14:tracePt t="42793" x="6989763" y="5929313"/>
          <p14:tracePt t="42810" x="6989763" y="5919788"/>
          <p14:tracePt t="42826" x="6989763" y="5910263"/>
          <p14:tracePt t="42827" x="6989763" y="5891213"/>
          <p14:tracePt t="42843" x="6989763" y="5873750"/>
          <p14:tracePt t="42860" x="6989763" y="5845175"/>
          <p14:tracePt t="42876" x="6989763" y="5835650"/>
          <p14:tracePt t="42893" x="6989763" y="5816600"/>
          <p14:tracePt t="42896" x="6980238" y="5788025"/>
          <p14:tracePt t="42912" x="6970713" y="5761038"/>
          <p14:tracePt t="42928" x="6961188" y="5751513"/>
          <p14:tracePt t="42943" x="6951663" y="5741988"/>
          <p14:tracePt t="42960" x="6942138" y="5732463"/>
          <p14:tracePt t="42976" x="6942138" y="5722938"/>
          <p14:tracePt t="42978" x="6942138" y="5713413"/>
          <p14:tracePt t="42993" x="6942138" y="5703888"/>
          <p14:tracePt t="42995" x="6932613" y="5694363"/>
          <p14:tracePt t="43013" x="6923088" y="5676900"/>
          <p14:tracePt t="43027" x="6915150" y="5667375"/>
          <p14:tracePt t="43044" x="6905625" y="5657850"/>
          <p14:tracePt t="43046" x="6886575" y="5648325"/>
          <p14:tracePt t="43047" x="6867525" y="5638800"/>
          <p14:tracePt t="43060" x="6858000" y="5629275"/>
          <p14:tracePt t="43063" x="6838950" y="5629275"/>
          <p14:tracePt t="43076" x="6829425" y="5619750"/>
          <p14:tracePt t="43093" x="6829425" y="5610225"/>
          <p14:tracePt t="43095" x="6811963" y="5600700"/>
          <p14:tracePt t="43109" x="6802438" y="5600700"/>
          <p14:tracePt t="43112" x="6792913" y="5600700"/>
          <p14:tracePt t="43129" x="6783388" y="5600700"/>
          <p14:tracePt t="43143" x="6773863" y="5600700"/>
          <p14:tracePt t="43159" x="6764338" y="5600700"/>
          <p14:tracePt t="43161" x="6754813" y="5600700"/>
          <p14:tracePt t="43176" x="6745288" y="5600700"/>
          <p14:tracePt t="43178" x="6727825" y="5592763"/>
          <p14:tracePt t="43193" x="6708775" y="5592763"/>
          <p14:tracePt t="43209" x="6689725" y="5592763"/>
          <p14:tracePt t="43211" x="6670675" y="5592763"/>
          <p14:tracePt t="43226" x="6651625" y="5592763"/>
          <p14:tracePt t="43228" x="6642100" y="5592763"/>
          <p14:tracePt t="43243" x="6624638" y="5592763"/>
          <p14:tracePt t="43245" x="6596063" y="5592763"/>
          <p14:tracePt t="43260" x="6586538" y="5592763"/>
          <p14:tracePt t="43261" x="6567488" y="5592763"/>
          <p14:tracePt t="43276" x="6557963" y="5592763"/>
          <p14:tracePt t="43279" x="6548438" y="5592763"/>
          <p14:tracePt t="43293" x="6538913" y="5592763"/>
          <p14:tracePt t="43327" x="6530975" y="5592763"/>
          <p14:tracePt t="43335" x="6521450" y="5600700"/>
          <p14:tracePt t="43351" x="6521450" y="5610225"/>
          <p14:tracePt t="43367" x="6511925" y="5610225"/>
          <p14:tracePt t="43383" x="6511925" y="5619750"/>
          <p14:tracePt t="43392" x="6502400" y="5629275"/>
          <p14:tracePt t="43409" x="6502400" y="5638800"/>
          <p14:tracePt t="43426" x="6492875" y="5648325"/>
          <p14:tracePt t="43427" x="6483350" y="5657850"/>
          <p14:tracePt t="43443" x="6473825" y="5667375"/>
          <p14:tracePt t="43479" x="6473825" y="5676900"/>
          <p14:tracePt t="43487" x="6473825" y="5686425"/>
          <p14:tracePt t="43503" x="6473825" y="5694363"/>
          <p14:tracePt t="43527" x="6464300" y="5703888"/>
          <p14:tracePt t="43543" x="6454775" y="5713413"/>
          <p14:tracePt t="43551" x="6445250" y="5722938"/>
          <p14:tracePt t="43567" x="6427788" y="5722938"/>
          <p14:tracePt t="43583" x="6418263" y="5722938"/>
          <p14:tracePt t="43592" x="6408738" y="5722938"/>
          <p14:tracePt t="43609" x="6399213" y="5722938"/>
          <p14:tracePt t="43626" x="6389688" y="5722938"/>
          <p14:tracePt t="43655" x="6380163" y="5722938"/>
          <p14:tracePt t="43664" x="6370638" y="5722938"/>
          <p14:tracePt t="43680" x="6361113" y="5722938"/>
          <p14:tracePt t="43692" x="6343650" y="5722938"/>
          <p14:tracePt t="43709" x="6334125" y="5722938"/>
          <p14:tracePt t="43712" x="6324600" y="5722938"/>
          <p14:tracePt t="43728" x="6305550" y="5713413"/>
          <p14:tracePt t="43776" x="6286500" y="5703888"/>
          <p14:tracePt t="43783" x="6276975" y="5694363"/>
          <p14:tracePt t="43792" x="6257925" y="5686425"/>
          <p14:tracePt t="43809" x="6230938" y="5676900"/>
          <p14:tracePt t="43826" x="6221413" y="5676900"/>
          <p14:tracePt t="43826" x="6221413" y="5667375"/>
          <p14:tracePt t="43842" x="6202363" y="5657850"/>
          <p14:tracePt t="43859" x="6192838" y="5648325"/>
          <p14:tracePt t="43876" x="6183313" y="5648325"/>
          <p14:tracePt t="43892" x="6183313" y="5638800"/>
          <p14:tracePt t="43909" x="6173788" y="5619750"/>
          <p14:tracePt t="43926" x="6164263" y="5600700"/>
          <p14:tracePt t="43942" x="6164263" y="5592763"/>
          <p14:tracePt t="43943" x="6156325" y="5573713"/>
          <p14:tracePt t="43967" x="6146800" y="5564188"/>
          <p14:tracePt t="44087" x="6146800" y="5573713"/>
          <p14:tracePt t="44103" x="6156325" y="5583238"/>
          <p14:tracePt t="44112" x="6164263" y="5583238"/>
          <p14:tracePt t="44126" x="6173788" y="5600700"/>
          <p14:tracePt t="44129" x="6183313" y="5610225"/>
          <p14:tracePt t="44143" x="6192838" y="5619750"/>
          <p14:tracePt t="44145" x="6202363" y="5629275"/>
          <p14:tracePt t="44159" x="6221413" y="5648325"/>
          <p14:tracePt t="44161" x="6240463" y="5657850"/>
          <p14:tracePt t="44175" x="6257925" y="5667375"/>
          <p14:tracePt t="44192" x="6267450" y="5676900"/>
          <p14:tracePt t="44194" x="6286500" y="5686425"/>
          <p14:tracePt t="44225" x="6296025" y="5686425"/>
          <p14:tracePt t="44226" x="6305550" y="5686425"/>
          <p14:tracePt t="44242" x="6315075" y="5686425"/>
          <p14:tracePt t="44259" x="6324600" y="5686425"/>
          <p14:tracePt t="44259" x="6334125" y="5686425"/>
          <p14:tracePt t="44275" x="6351588" y="5686425"/>
          <p14:tracePt t="44292" x="6380163" y="5686425"/>
          <p14:tracePt t="44309" x="6389688" y="5686425"/>
          <p14:tracePt t="44311" x="6399213" y="5686425"/>
          <p14:tracePt t="44325" x="6408738" y="5686425"/>
          <p14:tracePt t="44328" x="6418263" y="5686425"/>
          <p14:tracePt t="44344" x="6427788" y="5686425"/>
          <p14:tracePt t="44359" x="6445250" y="5686425"/>
          <p14:tracePt t="44383" x="6454775" y="5686425"/>
          <p14:tracePt t="44392" x="6464300" y="5686425"/>
          <p14:tracePt t="44408" x="6473825" y="5676900"/>
          <p14:tracePt t="44431" x="6483350" y="5676900"/>
          <p14:tracePt t="44447" x="6492875" y="5667375"/>
          <p14:tracePt t="44459" x="6502400" y="5657850"/>
          <p14:tracePt t="44479" x="6511925" y="5638800"/>
          <p14:tracePt t="44503" x="6530975" y="5629275"/>
          <p14:tracePt t="44527" x="6538913" y="5629275"/>
          <p14:tracePt t="44543" x="6538913" y="5619750"/>
          <p14:tracePt t="44559" x="6557963" y="5610225"/>
          <p14:tracePt t="44576" x="6567488" y="5610225"/>
          <p14:tracePt t="44592" x="6586538" y="5610225"/>
          <p14:tracePt t="44607" x="6615113" y="5610225"/>
          <p14:tracePt t="44615" x="6624638" y="5600700"/>
          <p14:tracePt t="44625" x="6642100" y="5600700"/>
          <p14:tracePt t="44642" x="6661150" y="5600700"/>
          <p14:tracePt t="44658" x="6680200" y="5600700"/>
          <p14:tracePt t="44675" x="6689725" y="5600700"/>
          <p14:tracePt t="44676" x="6699250" y="5600700"/>
          <p14:tracePt t="44692" x="6708775" y="5600700"/>
          <p14:tracePt t="44711" x="6727825" y="5600700"/>
          <p14:tracePt t="44725" x="6735763" y="5600700"/>
          <p14:tracePt t="44742" x="6745288" y="5610225"/>
          <p14:tracePt t="44743" x="6764338" y="5610225"/>
          <p14:tracePt t="44758" x="6773863" y="5619750"/>
          <p14:tracePt t="44759" x="6783388" y="5629275"/>
          <p14:tracePt t="44775" x="6802438" y="5638800"/>
          <p14:tracePt t="44776" x="6821488" y="5638800"/>
          <p14:tracePt t="44792" x="6838950" y="5648325"/>
          <p14:tracePt t="44793" x="6848475" y="5657850"/>
          <p14:tracePt t="44809" x="6858000" y="5657850"/>
          <p14:tracePt t="44825" x="6877050" y="5657850"/>
          <p14:tracePt t="44842" x="6896100" y="5667375"/>
          <p14:tracePt t="44858" x="6905625" y="5667375"/>
          <p14:tracePt t="44859" x="6923088" y="5676900"/>
          <p14:tracePt t="44875" x="6923088" y="5686425"/>
          <p14:tracePt t="44875" x="6932613" y="5686425"/>
          <p14:tracePt t="44891" x="6942138" y="5694363"/>
          <p14:tracePt t="44892" x="6942138" y="5703888"/>
          <p14:tracePt t="44895" x="6951663" y="5703888"/>
          <p14:tracePt t="44908" x="6961188" y="5713413"/>
          <p14:tracePt t="44925" x="6970713" y="5722938"/>
          <p14:tracePt t="44941" x="6970713" y="5732463"/>
          <p14:tracePt t="44942" x="6980238" y="5732463"/>
          <p14:tracePt t="44943" x="6989763" y="5741988"/>
          <p14:tracePt t="44967" x="6999288" y="5751513"/>
          <p14:tracePt t="44999" x="6999288" y="5761038"/>
          <p14:tracePt t="45023" x="6999288" y="5770563"/>
          <p14:tracePt t="45031" x="6999288" y="5780088"/>
          <p14:tracePt t="45047" x="6999288" y="5788025"/>
          <p14:tracePt t="45063" x="6999288" y="5797550"/>
          <p14:tracePt t="45075" x="6999288" y="5807075"/>
          <p14:tracePt t="45091" x="6999288" y="5816600"/>
          <p14:tracePt t="45108" x="6999288" y="5826125"/>
          <p14:tracePt t="45125" x="6999288" y="5835650"/>
          <p14:tracePt t="45128" x="6999288" y="5845175"/>
          <p14:tracePt t="45167" x="6999288" y="5854700"/>
          <p14:tracePt t="45183" x="6999288" y="5864225"/>
          <p14:tracePt t="45199" x="6999288" y="5873750"/>
          <p14:tracePt t="45208" x="6999288" y="5891213"/>
          <p14:tracePt t="45231" x="6999288" y="5900738"/>
          <p14:tracePt t="45241" x="6999288" y="5910263"/>
          <p14:tracePt t="45287" x="6999288" y="5919788"/>
          <p14:tracePt t="45319" x="6999288" y="5929313"/>
          <p14:tracePt t="45479" x="6999288" y="5938838"/>
          <p14:tracePt t="45504" x="6980238" y="5938838"/>
          <p14:tracePt t="45535" x="6970713" y="5938838"/>
          <p14:tracePt t="46479" x="6970713" y="5929313"/>
          <p14:tracePt t="46543" x="6970713" y="5919788"/>
          <p14:tracePt t="46567" x="6970713" y="5910263"/>
          <p14:tracePt t="46576" x="6970713" y="5900738"/>
          <p14:tracePt t="46607" x="6970713" y="5891213"/>
          <p14:tracePt t="46624" x="6970713" y="5873750"/>
          <p14:tracePt t="46647" x="6961188" y="5854700"/>
          <p14:tracePt t="46687" x="6961188" y="5835650"/>
          <p14:tracePt t="46711" x="6961188" y="5826125"/>
          <p14:tracePt t="46735" x="6961188" y="5816600"/>
          <p14:tracePt t="46743" x="6961188" y="5807075"/>
          <p14:tracePt t="46757" x="6951663" y="5797550"/>
          <p14:tracePt t="46774" x="6942138" y="5780088"/>
          <p14:tracePt t="46791" x="6942138" y="5770563"/>
          <p14:tracePt t="46791" x="6932613" y="5751513"/>
          <p14:tracePt t="46808" x="6923088" y="5741988"/>
          <p14:tracePt t="46824" x="6923088" y="5722938"/>
          <p14:tracePt t="46840" x="6923088" y="5713413"/>
          <p14:tracePt t="46841" x="6915150" y="5694363"/>
          <p14:tracePt t="46857" x="6915150" y="5676900"/>
          <p14:tracePt t="46873" x="6915150" y="5667375"/>
          <p14:tracePt t="46890" x="6905625" y="5648325"/>
          <p14:tracePt t="46907" x="6896100" y="5629275"/>
          <p14:tracePt t="46924" x="6896100" y="5600700"/>
          <p14:tracePt t="46927" x="6886575" y="5600700"/>
          <p14:tracePt t="46957" x="6886575" y="5592763"/>
          <p14:tracePt t="46958" x="6886575" y="5583238"/>
          <p14:tracePt t="46961" x="6886575" y="5564188"/>
          <p14:tracePt t="47008" x="6886575" y="5554663"/>
          <p14:tracePt t="47024" x="6886575" y="5545138"/>
          <p14:tracePt t="47039" x="6886575" y="5535613"/>
          <p14:tracePt t="47047" x="6886575" y="5526088"/>
          <p14:tracePt t="47071" x="6886575" y="5507038"/>
          <p14:tracePt t="47087" x="6896100" y="5507038"/>
          <p14:tracePt t="47103" x="6905625" y="5489575"/>
          <p14:tracePt t="47111" x="6905625" y="5480050"/>
          <p14:tracePt t="47123" x="6915150" y="5480050"/>
          <p14:tracePt t="47140" x="6923088" y="5470525"/>
          <p14:tracePt t="47141" x="6932613" y="5461000"/>
          <p14:tracePt t="47157" x="6942138" y="5451475"/>
          <p14:tracePt t="47191" x="6951663" y="5441950"/>
          <p14:tracePt t="47215" x="6951663" y="5432425"/>
          <p14:tracePt t="47383" x="6961188" y="5422900"/>
          <p14:tracePt t="47607" x="6951663" y="5422900"/>
          <p14:tracePt t="47615" x="6942138" y="5422900"/>
          <p14:tracePt t="47623" x="6932613" y="5422900"/>
          <p14:tracePt t="47640" x="6923088" y="5432425"/>
          <p14:tracePt t="47656" x="6915150" y="5441950"/>
          <p14:tracePt t="47673" x="6905625" y="5441950"/>
          <p14:tracePt t="47690" x="6896100" y="5451475"/>
          <p14:tracePt t="47727" x="6896100" y="5461000"/>
          <p14:tracePt t="47735" x="6896100" y="5470525"/>
          <p14:tracePt t="47744" x="6896100" y="5480050"/>
          <p14:tracePt t="47759" x="6896100" y="5489575"/>
          <p14:tracePt t="47773" x="6896100" y="5499100"/>
          <p14:tracePt t="47792" x="6896100" y="5507038"/>
          <p14:tracePt t="47807" x="6896100" y="5516563"/>
          <p14:tracePt t="47808" x="6896100" y="5526088"/>
          <p14:tracePt t="47824" x="6896100" y="5535613"/>
          <p14:tracePt t="47840" x="6896100" y="5545138"/>
          <p14:tracePt t="47856" x="6905625" y="5564188"/>
          <p14:tracePt t="47857" x="6915150" y="5573713"/>
          <p14:tracePt t="47873" x="6915150" y="5583238"/>
          <p14:tracePt t="47874" x="6923088" y="5592763"/>
          <p14:tracePt t="47889" x="6932613" y="5592763"/>
          <p14:tracePt t="47890" x="6942138" y="5600700"/>
          <p14:tracePt t="47906" x="6942138" y="5619750"/>
          <p14:tracePt t="47907" x="6951663" y="5619750"/>
          <p14:tracePt t="47923" x="6961188" y="5629275"/>
          <p14:tracePt t="47924" x="6970713" y="5638800"/>
          <p14:tracePt t="47940" x="6970713" y="5648325"/>
          <p14:tracePt t="47940" x="6980238" y="5648325"/>
          <p14:tracePt t="47944" x="6989763" y="5657850"/>
          <p14:tracePt t="47956" x="6999288" y="5667375"/>
          <p14:tracePt t="47973" x="7008813" y="5686425"/>
          <p14:tracePt t="47989" x="7016750" y="5703888"/>
          <p14:tracePt t="47992" x="7026275" y="5713413"/>
          <p14:tracePt t="48006" x="7026275" y="5722938"/>
          <p14:tracePt t="48007" x="7026275" y="5732463"/>
          <p14:tracePt t="48026" x="7035800" y="5741988"/>
          <p14:tracePt t="48040" x="7045325" y="5751513"/>
          <p14:tracePt t="48056" x="7054850" y="5770563"/>
          <p14:tracePt t="48057" x="7064375" y="5780088"/>
          <p14:tracePt t="48103" x="7064375" y="5788025"/>
          <p14:tracePt t="48111" x="7064375" y="5797550"/>
          <p14:tracePt t="48123" x="7064375" y="5807075"/>
          <p14:tracePt t="48144" x="7064375" y="5816600"/>
          <p14:tracePt t="48156" x="7064375" y="5826125"/>
          <p14:tracePt t="48159" x="7054850" y="5845175"/>
          <p14:tracePt t="48176" x="7054850" y="5873750"/>
          <p14:tracePt t="48192" x="7045325" y="5891213"/>
          <p14:tracePt t="48208" x="7045325" y="5910263"/>
          <p14:tracePt t="48223" x="7045325" y="5919788"/>
          <p14:tracePt t="48239" x="7045325" y="5929313"/>
          <p14:tracePt t="48243" x="7035800" y="5948363"/>
          <p14:tracePt t="48272" x="7035800" y="5957888"/>
          <p14:tracePt t="48295" x="7026275" y="5967413"/>
          <p14:tracePt t="48319" x="7016750" y="5967413"/>
          <p14:tracePt t="48335" x="7008813" y="5975350"/>
          <p14:tracePt t="48351" x="7008813" y="5984875"/>
          <p14:tracePt t="48360" x="7008813" y="5994400"/>
          <p14:tracePt t="48376" x="7008813" y="6003925"/>
          <p14:tracePt t="48389" x="7008813" y="6013450"/>
          <p14:tracePt t="48393" x="7008813" y="6022975"/>
          <p14:tracePt t="48479" x="7008813" y="6032500"/>
          <p14:tracePt t="48519" x="7016750" y="6032500"/>
          <p14:tracePt t="48599" x="7016750" y="6022975"/>
          <p14:tracePt t="48623" x="7016750" y="6013450"/>
          <p14:tracePt t="48639" x="7016750" y="6003925"/>
          <p14:tracePt t="48656" x="7016750" y="5994400"/>
          <p14:tracePt t="48663" x="7016750" y="5967413"/>
          <p14:tracePt t="48679" x="7016750" y="5948363"/>
          <p14:tracePt t="48695" x="7016750" y="5919788"/>
          <p14:tracePt t="48711" x="7016750" y="5891213"/>
          <p14:tracePt t="48727" x="7016750" y="5873750"/>
          <p14:tracePt t="48739" x="7008813" y="5854700"/>
          <p14:tracePt t="48756" x="6999288" y="5835650"/>
          <p14:tracePt t="48776" x="6999288" y="5816600"/>
          <p14:tracePt t="48789" x="6989763" y="5797550"/>
          <p14:tracePt t="48806" x="6989763" y="5780088"/>
          <p14:tracePt t="48822" x="6980238" y="5751513"/>
          <p14:tracePt t="48823" x="6980238" y="5732463"/>
          <p14:tracePt t="48839" x="6980238" y="5722938"/>
          <p14:tracePt t="48863" x="6980238" y="5713413"/>
          <p14:tracePt t="48872" x="6980238" y="5703888"/>
          <p14:tracePt t="48889" x="6980238" y="5686425"/>
          <p14:tracePt t="48890" x="6980238" y="5667375"/>
          <p14:tracePt t="48905" x="6980238" y="5657850"/>
          <p14:tracePt t="48906" x="6980238" y="5648325"/>
          <p14:tracePt t="48922" x="6980238" y="5629275"/>
          <p14:tracePt t="48923" x="6980238" y="5619750"/>
          <p14:tracePt t="48939" x="6980238" y="5592763"/>
          <p14:tracePt t="48956" x="6980238" y="5573713"/>
          <p14:tracePt t="48956" x="6989763" y="5573713"/>
          <p14:tracePt t="48972" x="6999288" y="5554663"/>
          <p14:tracePt t="48973" x="7008813" y="5535613"/>
          <p14:tracePt t="48976" x="7008813" y="5526088"/>
          <p14:tracePt t="48988" x="7008813" y="5507038"/>
          <p14:tracePt t="49005" x="7008813" y="5489575"/>
          <p14:tracePt t="49022" x="7008813" y="5461000"/>
          <p14:tracePt t="49022" x="7008813" y="5441950"/>
          <p14:tracePt t="49022" x="7008813" y="5432425"/>
          <p14:tracePt t="49039" x="7008813" y="5413375"/>
          <p14:tracePt t="49039" x="7008813" y="5395913"/>
          <p14:tracePt t="49055" x="7008813" y="5386388"/>
          <p14:tracePt t="49072" x="7008813" y="5357813"/>
          <p14:tracePt t="49073" x="7008813" y="5348288"/>
          <p14:tracePt t="49088" x="7016750" y="5329238"/>
          <p14:tracePt t="49105" x="7026275" y="5311775"/>
          <p14:tracePt t="49175" x="7026275" y="5329238"/>
          <p14:tracePt t="49183" x="7016750" y="5338763"/>
          <p14:tracePt t="49191" x="7016750" y="5357813"/>
          <p14:tracePt t="49205" x="7008813" y="5376863"/>
          <p14:tracePt t="49222" x="7008813" y="5386388"/>
          <p14:tracePt t="49222" x="6999288" y="5395913"/>
          <p14:tracePt t="49223" x="6999288" y="5413375"/>
          <p14:tracePt t="49238" x="6999288" y="5422900"/>
          <p14:tracePt t="49239" x="6989763" y="5432425"/>
          <p14:tracePt t="49255" x="6989763" y="5451475"/>
          <p14:tracePt t="49256" x="6980238" y="5461000"/>
          <p14:tracePt t="49272" x="6970713" y="5480050"/>
          <p14:tracePt t="49272" x="6970713" y="5499100"/>
          <p14:tracePt t="49288" x="6961188" y="5499100"/>
          <p14:tracePt t="49289" x="6942138" y="5507038"/>
          <p14:tracePt t="49305" x="6932613" y="5526088"/>
          <p14:tracePt t="49305" x="6915150" y="5535613"/>
          <p14:tracePt t="49322" x="6896100" y="5545138"/>
          <p14:tracePt t="49322" x="6877050" y="5554663"/>
          <p14:tracePt t="49338" x="6858000" y="5564188"/>
          <p14:tracePt t="49339" x="6838950" y="5573713"/>
          <p14:tracePt t="49355" x="6821488" y="5573713"/>
          <p14:tracePt t="49356" x="6802438" y="5573713"/>
          <p14:tracePt t="49371" x="6802438" y="5583238"/>
          <p14:tracePt t="49388" x="6783388" y="5592763"/>
          <p14:tracePt t="49407" x="6773863" y="5592763"/>
          <p14:tracePt t="49423" x="6764338" y="5592763"/>
          <p14:tracePt t="49438" x="6754813" y="5592763"/>
          <p14:tracePt t="49439" x="6735763" y="5592763"/>
          <p14:tracePt t="49455" x="6718300" y="5583238"/>
          <p14:tracePt t="49456" x="6699250" y="5564188"/>
          <p14:tracePt t="49471" x="6680200" y="5564188"/>
          <p14:tracePt t="49472" x="6661150" y="5554663"/>
          <p14:tracePt t="49488" x="6642100" y="5545138"/>
          <p14:tracePt t="49489" x="6624638" y="5535613"/>
          <p14:tracePt t="49505" x="6615113" y="5526088"/>
          <p14:tracePt t="49522" x="6605588" y="5526088"/>
          <p14:tracePt t="49538" x="6596063" y="5526088"/>
          <p14:tracePt t="49539" x="6586538" y="5526088"/>
          <p14:tracePt t="49554" x="6577013" y="5535613"/>
          <p14:tracePt t="49555" x="6567488" y="5535613"/>
          <p14:tracePt t="49571" x="6557963" y="5545138"/>
          <p14:tracePt t="49572" x="6538913" y="5554663"/>
          <p14:tracePt t="49588" x="6530975" y="5564188"/>
          <p14:tracePt t="49589" x="6521450" y="5564188"/>
          <p14:tracePt t="49591" x="6521450" y="5583238"/>
          <p14:tracePt t="49605" x="6511925" y="5600700"/>
          <p14:tracePt t="49621" x="6511925" y="5610225"/>
          <p14:tracePt t="49623" x="6492875" y="5648325"/>
          <p14:tracePt t="49638" x="6492875" y="5667375"/>
          <p14:tracePt t="49639" x="6483350" y="5667375"/>
          <p14:tracePt t="49655" x="6483350" y="5676900"/>
          <p14:tracePt t="49671" x="6473825" y="5694363"/>
          <p14:tracePt t="49688" x="6464300" y="5713413"/>
          <p14:tracePt t="49705" x="6454775" y="5713413"/>
          <p14:tracePt t="49721" x="6437313" y="5713413"/>
          <p14:tracePt t="49723" x="6427788" y="5722938"/>
          <p14:tracePt t="49738" x="6408738" y="5722938"/>
          <p14:tracePt t="49739" x="6399213" y="5722938"/>
          <p14:tracePt t="49754" x="6389688" y="5722938"/>
          <p14:tracePt t="49771" x="6380163" y="5722938"/>
          <p14:tracePt t="49788" x="6370638" y="5722938"/>
          <p14:tracePt t="49789" x="6361113" y="5722938"/>
          <p14:tracePt t="49804" x="6343650" y="5722938"/>
          <p14:tracePt t="49805" x="6334125" y="5722938"/>
          <p14:tracePt t="49821" x="6315075" y="5722938"/>
          <p14:tracePt t="49838" x="6315075" y="5713413"/>
          <p14:tracePt t="49838" x="6286500" y="5694363"/>
          <p14:tracePt t="49855" x="6276975" y="5676900"/>
          <p14:tracePt t="49855" x="6267450" y="5657850"/>
          <p14:tracePt t="49871" x="6249988" y="5629275"/>
          <p14:tracePt t="49872" x="6240463" y="5600700"/>
          <p14:tracePt t="49888" x="6211888" y="5564188"/>
          <p14:tracePt t="49889" x="6183313" y="5526088"/>
          <p14:tracePt t="49904" x="6164263" y="5499100"/>
          <p14:tracePt t="49905" x="6146800" y="5470525"/>
          <p14:tracePt t="49921" x="6146800" y="5461000"/>
          <p14:tracePt t="49922" x="6137275" y="5461000"/>
          <p14:tracePt t="49938" x="6127750" y="5451475"/>
          <p14:tracePt t="49975" x="6118225" y="5451475"/>
          <p14:tracePt t="49999" x="6118225" y="5461000"/>
          <p14:tracePt t="50007" x="6118225" y="5470525"/>
          <p14:tracePt t="50022" x="6118225" y="5489575"/>
          <p14:tracePt t="50038" x="6118225" y="5516563"/>
          <p14:tracePt t="50056" x="6118225" y="5535613"/>
          <p14:tracePt t="50071" x="6127750" y="5564188"/>
          <p14:tracePt t="50072" x="6137275" y="5564188"/>
          <p14:tracePt t="50088" x="6156325" y="5583238"/>
          <p14:tracePt t="50089" x="6156325" y="5600700"/>
          <p14:tracePt t="50105" x="6173788" y="5610225"/>
          <p14:tracePt t="50105" x="6192838" y="5619750"/>
          <p14:tracePt t="50121" x="6211888" y="5629275"/>
          <p14:tracePt t="50122" x="6211888" y="5638800"/>
          <p14:tracePt t="50138" x="6221413" y="5638800"/>
          <p14:tracePt t="50154" x="6230938" y="5638800"/>
          <p14:tracePt t="50155" x="6249988" y="5648325"/>
          <p14:tracePt t="50183" x="6257925" y="5648325"/>
          <p14:tracePt t="50192" x="6276975" y="5648325"/>
          <p14:tracePt t="50207" x="6296025" y="5648325"/>
          <p14:tracePt t="50221" x="6315075" y="5638800"/>
          <p14:tracePt t="50238" x="6343650" y="5638800"/>
          <p14:tracePt t="50254" x="6351588" y="5638800"/>
          <p14:tracePt t="50311" x="6343650" y="5638800"/>
          <p14:tracePt t="50319" x="6324600" y="5648325"/>
          <p14:tracePt t="50327" x="6305550" y="5648325"/>
          <p14:tracePt t="50338" x="6296025" y="5657850"/>
          <p14:tracePt t="50354" x="6276975" y="5667375"/>
          <p14:tracePt t="50355" x="6249988" y="5667375"/>
          <p14:tracePt t="50371" x="6221413" y="5676900"/>
          <p14:tracePt t="50372" x="6202363" y="5676900"/>
          <p14:tracePt t="50388" x="6173788" y="5676900"/>
          <p14:tracePt t="50388" x="6146800" y="5686425"/>
          <p14:tracePt t="50391" x="6127750" y="5686425"/>
          <p14:tracePt t="50424" x="6127750" y="5694363"/>
          <p14:tracePt t="50439" x="6127750" y="5703888"/>
          <p14:tracePt t="50455" x="6137275" y="5703888"/>
          <p14:tracePt t="50471" x="6146800" y="5703888"/>
          <p14:tracePt t="50487" x="6173788" y="5703888"/>
          <p14:tracePt t="50488" x="6192838" y="5703888"/>
          <p14:tracePt t="50504" x="6211888" y="5703888"/>
          <p14:tracePt t="50505" x="6240463" y="5703888"/>
          <p14:tracePt t="50521" x="6276975" y="5703888"/>
          <p14:tracePt t="50521" x="6324600" y="5703888"/>
          <p14:tracePt t="50537" x="6361113" y="5703888"/>
          <p14:tracePt t="50538" x="6380163" y="5703888"/>
          <p14:tracePt t="50554" x="6399213" y="5703888"/>
          <p14:tracePt t="50555" x="6418263" y="5703888"/>
          <p14:tracePt t="50571" x="6437313" y="5703888"/>
          <p14:tracePt t="50599" x="6445250" y="5703888"/>
          <p14:tracePt t="50608" x="6445250" y="5713413"/>
          <p14:tracePt t="50621" x="6454775" y="5732463"/>
          <p14:tracePt t="50624" x="6454775" y="5761038"/>
          <p14:tracePt t="50637" x="6464300" y="5788025"/>
          <p14:tracePt t="50640" x="6473825" y="5807075"/>
          <p14:tracePt t="50654" x="6483350" y="5826125"/>
          <p14:tracePt t="50656" x="6483350" y="5845175"/>
          <p14:tracePt t="50671" x="6492875" y="5864225"/>
          <p14:tracePt t="50673" x="6502400" y="5864225"/>
          <p14:tracePt t="50690" x="6530975" y="5864225"/>
          <p14:tracePt t="50704" x="6548438" y="5864225"/>
          <p14:tracePt t="50721" x="6557963" y="5864225"/>
          <p14:tracePt t="50722" x="6577013" y="5864225"/>
          <p14:tracePt t="50737" x="6577013" y="5854700"/>
          <p14:tracePt t="50739" x="6596063" y="5845175"/>
          <p14:tracePt t="50754" x="6615113" y="5835650"/>
          <p14:tracePt t="50756" x="6624638" y="5835650"/>
          <p14:tracePt t="50771" x="6642100" y="5826125"/>
          <p14:tracePt t="50773" x="6661150" y="5826125"/>
          <p14:tracePt t="50787" x="6670675" y="5826125"/>
          <p14:tracePt t="50789" x="6689725" y="5816600"/>
          <p14:tracePt t="50804" x="6718300" y="5807075"/>
          <p14:tracePt t="50806" x="6735763" y="5797550"/>
          <p14:tracePt t="50821" x="6764338" y="5788025"/>
          <p14:tracePt t="50821" x="6802438" y="5770563"/>
          <p14:tracePt t="50824" x="6848475" y="5751513"/>
          <p14:tracePt t="50838" x="6923088" y="5741988"/>
          <p14:tracePt t="50840" x="6970713" y="5722938"/>
          <p14:tracePt t="50854" x="7008813" y="5713413"/>
          <p14:tracePt t="50856" x="7045325" y="5703888"/>
          <p14:tracePt t="50871" x="7073900" y="5703888"/>
          <p14:tracePt t="50873" x="7092950" y="5694363"/>
          <p14:tracePt t="50889" x="7102475" y="5694363"/>
          <p14:tracePt t="50904" x="7119938" y="5686425"/>
          <p14:tracePt t="50951" x="7129463" y="5686425"/>
          <p14:tracePt t="50975" x="7129463" y="5676900"/>
          <p14:tracePt t="50991" x="7129463" y="5657850"/>
          <p14:tracePt t="50999" x="7129463" y="5629275"/>
          <p14:tracePt t="51007" x="7129463" y="5600700"/>
          <p14:tracePt t="51021" x="7129463" y="5573713"/>
          <p14:tracePt t="51037" x="7129463" y="5554663"/>
          <p14:tracePt t="51038" x="7112000" y="5499100"/>
          <p14:tracePt t="51054" x="7102475" y="5480050"/>
          <p14:tracePt t="51055" x="7092950" y="5461000"/>
          <p14:tracePt t="51071" x="7083425" y="5451475"/>
          <p14:tracePt t="51071" x="7073900" y="5441950"/>
          <p14:tracePt t="51087" x="7073900" y="5422900"/>
          <p14:tracePt t="51088" x="7064375" y="5422900"/>
          <p14:tracePt t="51104" x="7054850" y="5413375"/>
          <p14:tracePt t="51104" x="7045325" y="5405438"/>
          <p14:tracePt t="51135" x="7045325" y="5395913"/>
          <p14:tracePt t="51159" x="7045325" y="5386388"/>
          <p14:tracePt t="51167" x="7054850" y="5376863"/>
          <p14:tracePt t="51175" x="7064375" y="5376863"/>
          <p14:tracePt t="51187" x="7073900" y="5367338"/>
          <p14:tracePt t="51204" x="7092950" y="5367338"/>
          <p14:tracePt t="51205" x="7102475" y="5367338"/>
          <p14:tracePt t="51220" x="7129463" y="5367338"/>
          <p14:tracePt t="51223" x="7138988" y="5367338"/>
          <p14:tracePt t="51237" x="7138988" y="5376863"/>
          <p14:tracePt t="51254" x="7148513" y="5395913"/>
          <p14:tracePt t="51270" x="7148513" y="5413375"/>
          <p14:tracePt t="51272" x="7129463" y="5432425"/>
          <p14:tracePt t="51287" x="7102475" y="5451475"/>
          <p14:tracePt t="51289" x="7073900" y="5480050"/>
          <p14:tracePt t="51304" x="7045325" y="5507038"/>
          <p14:tracePt t="51306" x="7008813" y="5526088"/>
          <p14:tracePt t="51320" x="6989763" y="5535613"/>
          <p14:tracePt t="51322" x="6961188" y="5545138"/>
          <p14:tracePt t="51337" x="6951663" y="5554663"/>
          <p14:tracePt t="51339" x="6932613" y="5554663"/>
          <p14:tracePt t="51353" x="6915150" y="5554663"/>
          <p14:tracePt t="51356" x="6915150" y="5564188"/>
          <p14:tracePt t="51463" x="6915150" y="5554663"/>
          <p14:tracePt t="51479" x="6923088" y="5554663"/>
          <p14:tracePt t="51487" x="6932613" y="5545138"/>
          <p14:tracePt t="51511" x="6942138" y="5545138"/>
          <p14:tracePt t="51519" x="6951663" y="5545138"/>
          <p14:tracePt t="51527" x="6961188" y="5535613"/>
          <p14:tracePt t="51537" x="6970713" y="5526088"/>
          <p14:tracePt t="51553" x="6989763" y="5526088"/>
          <p14:tracePt t="51554" x="7008813" y="5526088"/>
          <p14:tracePt t="51571" x="7035800" y="5516563"/>
          <p14:tracePt t="51571" x="7064375" y="5507038"/>
          <p14:tracePt t="51587" x="7092950" y="5499100"/>
          <p14:tracePt t="51587" x="7129463" y="5480050"/>
          <p14:tracePt t="51604" x="7158038" y="5470525"/>
          <p14:tracePt t="51604" x="7186613" y="5461000"/>
          <p14:tracePt t="51607" x="7196138" y="5451475"/>
          <p14:tracePt t="51620" x="7213600" y="5451475"/>
          <p14:tracePt t="51637" x="7232650" y="5441950"/>
          <p14:tracePt t="51655" x="7232650" y="5422900"/>
          <p14:tracePt t="51671" x="7205663" y="5413375"/>
          <p14:tracePt t="51687" x="7177088" y="5405438"/>
          <p14:tracePt t="51703" x="7158038" y="5405438"/>
          <p14:tracePt t="51704" x="7129463" y="5405438"/>
          <p14:tracePt t="51720" x="7102475" y="5405438"/>
          <p14:tracePt t="51721" x="7083425" y="5405438"/>
          <p14:tracePt t="51736" x="7064375" y="5405438"/>
          <p14:tracePt t="51737" x="7035800" y="5413375"/>
          <p14:tracePt t="51753" x="7016750" y="5432425"/>
          <p14:tracePt t="51754" x="6999288" y="5451475"/>
          <p14:tracePt t="51770" x="6980238" y="5470525"/>
          <p14:tracePt t="51771" x="6970713" y="5499100"/>
          <p14:tracePt t="51787" x="6961188" y="5516563"/>
          <p14:tracePt t="51787" x="6951663" y="5545138"/>
          <p14:tracePt t="51803" x="6942138" y="5583238"/>
          <p14:tracePt t="51804" x="6932613" y="5619750"/>
          <p14:tracePt t="51807" x="6932613" y="5657850"/>
          <p14:tracePt t="51820" x="6932613" y="5694363"/>
          <p14:tracePt t="51836" x="6932613" y="5722938"/>
          <p14:tracePt t="51839" x="6932613" y="5741988"/>
          <p14:tracePt t="51853" x="6942138" y="5770563"/>
          <p14:tracePt t="51854" x="6951663" y="5797550"/>
          <p14:tracePt t="51856" x="6961188" y="5826125"/>
          <p14:tracePt t="51870" x="6970713" y="5845175"/>
          <p14:tracePt t="51872" x="6970713" y="5854700"/>
          <p14:tracePt t="51887" x="6970713" y="5873750"/>
          <p14:tracePt t="51903" x="6970713" y="5891213"/>
          <p14:tracePt t="51904" x="6961188" y="5929313"/>
          <p14:tracePt t="51920" x="6951663" y="5948363"/>
          <p14:tracePt t="51920" x="6951663" y="5975350"/>
          <p14:tracePt t="51936" x="6942138" y="5984875"/>
          <p14:tracePt t="51937" x="6932613" y="6003925"/>
          <p14:tracePt t="51953" x="6923088" y="6022975"/>
          <p14:tracePt t="51954" x="6915150" y="6042025"/>
          <p14:tracePt t="51970" x="6905625" y="6051550"/>
          <p14:tracePt t="51970" x="6896100" y="6069013"/>
          <p14:tracePt t="51987" x="6896100" y="6078538"/>
          <p14:tracePt t="52031" x="6905625" y="6069013"/>
          <p14:tracePt t="52039" x="6915150" y="6061075"/>
          <p14:tracePt t="52053" x="6932613" y="6042025"/>
          <p14:tracePt t="52056" x="6942138" y="6013450"/>
          <p14:tracePt t="52070" x="6961188" y="5984875"/>
          <p14:tracePt t="52072" x="6970713" y="5975350"/>
          <p14:tracePt t="52087" x="6980238" y="5948363"/>
          <p14:tracePt t="52090" x="6980238" y="5929313"/>
          <p14:tracePt t="52103" x="6989763" y="5910263"/>
          <p14:tracePt t="52120" x="6989763" y="5891213"/>
          <p14:tracePt t="52120" x="6999288" y="5845175"/>
          <p14:tracePt t="52136" x="6999288" y="5826125"/>
          <p14:tracePt t="52137" x="6999288" y="5807075"/>
          <p14:tracePt t="52153" x="7008813" y="5797550"/>
          <p14:tracePt t="52154" x="7016750" y="5788025"/>
          <p14:tracePt t="52170" x="7026275" y="5780088"/>
          <p14:tracePt t="52191" x="7035800" y="5780088"/>
          <p14:tracePt t="52203" x="7045325" y="5780088"/>
          <p14:tracePt t="52220" x="7064375" y="5780088"/>
          <p14:tracePt t="52220" x="7083425" y="5780088"/>
          <p14:tracePt t="52236" x="7102475" y="5780088"/>
          <p14:tracePt t="52237" x="7112000" y="5780088"/>
          <p14:tracePt t="52240" x="7129463" y="5780088"/>
          <p14:tracePt t="52253" x="7158038" y="5780088"/>
          <p14:tracePt t="52270" x="7177088" y="5780088"/>
          <p14:tracePt t="52270" x="7205663" y="5780088"/>
          <p14:tracePt t="52271" x="7232650" y="5780088"/>
          <p14:tracePt t="52286" x="7270750" y="5780088"/>
          <p14:tracePt t="52287" x="7289800" y="5780088"/>
          <p14:tracePt t="52303" x="7307263" y="5780088"/>
          <p14:tracePt t="52303" x="7326313" y="5780088"/>
          <p14:tracePt t="52319" x="7335838" y="5780088"/>
          <p14:tracePt t="52336" x="7345363" y="5780088"/>
          <p14:tracePt t="52337" x="7364413" y="5780088"/>
          <p14:tracePt t="52353" x="7383463" y="5780088"/>
          <p14:tracePt t="52353" x="7400925" y="5780088"/>
          <p14:tracePt t="52370" x="7410450" y="5780088"/>
          <p14:tracePt t="52370" x="7439025" y="5780088"/>
          <p14:tracePt t="52386" x="7458075" y="5780088"/>
          <p14:tracePt t="52387" x="7467600" y="5780088"/>
          <p14:tracePt t="52403" x="7486650" y="5780088"/>
          <p14:tracePt t="52403" x="7494588" y="5770563"/>
          <p14:tracePt t="52419" x="7504113" y="5770563"/>
          <p14:tracePt t="57679" x="7513638" y="5761038"/>
          <p14:tracePt t="57719" x="7486650" y="5751513"/>
          <p14:tracePt t="57727" x="7467600" y="5741988"/>
          <p14:tracePt t="57736" x="7448550" y="5722938"/>
          <p14:tracePt t="57749" x="7419975" y="5713413"/>
          <p14:tracePt t="57751" x="7400925" y="5713413"/>
          <p14:tracePt t="57766" x="7392988" y="5703888"/>
          <p14:tracePt t="57767" x="7383463" y="5694363"/>
          <p14:tracePt t="57783" x="7364413" y="5686425"/>
          <p14:tracePt t="57783" x="7354888" y="5676900"/>
          <p14:tracePt t="57799" x="7345363" y="5657850"/>
          <p14:tracePt t="57816" x="7345363" y="5648325"/>
          <p14:tracePt t="57832" x="7345363" y="5638800"/>
          <p14:tracePt t="57849" x="7335838" y="5619750"/>
          <p14:tracePt t="57850" x="7326313" y="5619750"/>
          <p14:tracePt t="57866" x="7316788" y="5610225"/>
          <p14:tracePt t="57867" x="7316788" y="5600700"/>
          <p14:tracePt t="57882" x="7289800" y="5583238"/>
          <p14:tracePt t="57883" x="7270750" y="5583238"/>
          <p14:tracePt t="57899" x="7261225" y="5573713"/>
          <p14:tracePt t="57900" x="7242175" y="5564188"/>
          <p14:tracePt t="57903" x="7232650" y="5554663"/>
          <p14:tracePt t="57943" x="7232650" y="5545138"/>
          <p14:tracePt t="57959" x="7242175" y="5545138"/>
          <p14:tracePt t="57967" x="7242175" y="5554663"/>
          <p14:tracePt t="57983" x="7261225" y="5564188"/>
          <p14:tracePt t="58007" x="7270750" y="5583238"/>
          <p14:tracePt t="58016" x="7270750" y="5600700"/>
          <p14:tracePt t="58033" x="7270750" y="5619750"/>
          <p14:tracePt t="58049" x="7280275" y="5638800"/>
          <p14:tracePt t="58055" x="7280275" y="5657850"/>
          <p14:tracePt t="58056" x="7289800" y="5676900"/>
          <p14:tracePt t="58065" x="7299325" y="5686425"/>
          <p14:tracePt t="58082" x="7316788" y="5703888"/>
          <p14:tracePt t="58082" x="7326313" y="5722938"/>
          <p14:tracePt t="58098" x="7345363" y="5741988"/>
          <p14:tracePt t="58099" x="7364413" y="5761038"/>
          <p14:tracePt t="58115" x="7383463" y="5770563"/>
          <p14:tracePt t="58115" x="7392988" y="5788025"/>
          <p14:tracePt t="58132" x="7400925" y="5797550"/>
          <p14:tracePt t="58132" x="7410450" y="5807075"/>
          <p14:tracePt t="58148" x="7419975" y="5807075"/>
          <p14:tracePt t="58149" x="7419975" y="5816600"/>
          <p14:tracePt t="58165" x="7429500" y="5845175"/>
          <p14:tracePt t="58167" x="7439025" y="5854700"/>
          <p14:tracePt t="58182" x="7458075" y="5873750"/>
          <p14:tracePt t="58183" x="7467600" y="5881688"/>
          <p14:tracePt t="58198" x="7467600" y="5891213"/>
          <p14:tracePt t="58199" x="7477125" y="5900738"/>
          <p14:tracePt t="58215" x="7494588" y="5919788"/>
          <p14:tracePt t="58216" x="7513638" y="5938838"/>
          <p14:tracePt t="58232" x="7523163" y="5957888"/>
          <p14:tracePt t="58233" x="7532688" y="5967413"/>
          <p14:tracePt t="58248" x="7542213" y="5984875"/>
          <p14:tracePt t="58265" x="7551738" y="6003925"/>
          <p14:tracePt t="58265" x="7570788" y="6013450"/>
          <p14:tracePt t="58282" x="7570788" y="6022975"/>
          <p14:tracePt t="58282" x="7580313" y="6032500"/>
          <p14:tracePt t="58298" x="7580313" y="6051550"/>
          <p14:tracePt t="58315" x="7589838" y="6069013"/>
          <p14:tracePt t="58316" x="7597775" y="6088063"/>
          <p14:tracePt t="58333" x="7607300" y="6097588"/>
          <p14:tracePt t="58334" x="7607300" y="6107113"/>
          <p14:tracePt t="58336" x="7616825" y="6116638"/>
          <p14:tracePt t="58350" x="7626350" y="6126163"/>
          <p14:tracePt t="58352" x="7635875" y="6135688"/>
          <p14:tracePt t="58365" x="7635875" y="6145213"/>
          <p14:tracePt t="58381" x="7645400" y="6154738"/>
          <p14:tracePt t="58382" x="7654925" y="6172200"/>
          <p14:tracePt t="58398" x="7664450" y="6181725"/>
          <p14:tracePt t="58415" x="7673975" y="6191250"/>
          <p14:tracePt t="58432" x="7683500" y="6210300"/>
          <p14:tracePt t="58471" x="7691438" y="6229350"/>
          <p14:tracePt t="58527" x="7700963" y="6229350"/>
          <p14:tracePt t="58543" x="7710488" y="6210300"/>
          <p14:tracePt t="58559" x="7729538" y="6200775"/>
          <p14:tracePt t="58567" x="7729538" y="6191250"/>
          <p14:tracePt t="58590" x="7729538" y="6181725"/>
          <p14:tracePt t="58599" x="7729538" y="6172200"/>
          <p14:tracePt t="58615" x="7729538" y="6162675"/>
          <p14:tracePt t="58631" x="7739063" y="6145213"/>
          <p14:tracePt t="58679" x="7739063" y="6135688"/>
          <p14:tracePt t="58703" x="7739063" y="6126163"/>
          <p14:tracePt t="58711" x="7739063" y="6116638"/>
          <p14:tracePt t="58943" x="7748588" y="6116638"/>
          <p14:tracePt t="58999" x="7748588" y="6107113"/>
          <p14:tracePt t="59007" x="7748588" y="6097588"/>
          <p14:tracePt t="59016" x="7748588" y="6088063"/>
          <p14:tracePt t="59032" x="7748588" y="6078538"/>
          <p14:tracePt t="59048" x="7758113" y="6051550"/>
          <p14:tracePt t="59049" x="7767638" y="6032500"/>
          <p14:tracePt t="59065" x="7767638" y="5994400"/>
          <p14:tracePt t="59066" x="7767638" y="5948363"/>
          <p14:tracePt t="59081" x="7767638" y="5891213"/>
          <p14:tracePt t="59082" x="7767638" y="5845175"/>
          <p14:tracePt t="59098" x="7758113" y="5780088"/>
          <p14:tracePt t="59099" x="7748588" y="5713413"/>
          <p14:tracePt t="59115" x="7739063" y="5648325"/>
          <p14:tracePt t="59115" x="7729538" y="5573713"/>
          <p14:tracePt t="59119" x="7720013" y="5507038"/>
          <p14:tracePt t="59131" x="7710488" y="5461000"/>
          <p14:tracePt t="59148" x="7691438" y="5405438"/>
          <p14:tracePt t="59150" x="7683500" y="5357813"/>
          <p14:tracePt t="59151" x="7664450" y="5302250"/>
          <p14:tracePt t="59165" x="7645400" y="5264150"/>
          <p14:tracePt t="59168" x="7626350" y="5208588"/>
          <p14:tracePt t="59181" x="7607300" y="5151438"/>
          <p14:tracePt t="59183" x="7589838" y="5095875"/>
          <p14:tracePt t="59198" x="7570788" y="5048250"/>
          <p14:tracePt t="59200" x="7561263" y="5011738"/>
          <p14:tracePt t="59215" x="7551738" y="4973638"/>
          <p14:tracePt t="59216" x="7551738" y="4945063"/>
          <p14:tracePt t="59231" x="7542213" y="4927600"/>
          <p14:tracePt t="59233" x="7542213" y="4918075"/>
          <p14:tracePt t="59249" x="7542213" y="4899025"/>
          <p14:tracePt t="59251" x="7542213" y="4879975"/>
          <p14:tracePt t="59269" x="7532688" y="4851400"/>
          <p14:tracePt t="59281" x="7523163" y="4833938"/>
          <p14:tracePt t="59298" x="7513638" y="4824413"/>
          <p14:tracePt t="59315" x="7513638" y="4814888"/>
          <p14:tracePt t="59415" x="7494588" y="4814888"/>
          <p14:tracePt t="59423" x="7486650" y="4814888"/>
          <p14:tracePt t="59431" x="7477125" y="4814888"/>
          <p14:tracePt t="59448" x="7458075" y="4814888"/>
          <p14:tracePt t="59449" x="7439025" y="4814888"/>
          <p14:tracePt t="59464" x="7429500" y="4814888"/>
          <p14:tracePt t="59465" x="7400925" y="4824413"/>
          <p14:tracePt t="59481" x="7373938" y="4824413"/>
          <p14:tracePt t="59482" x="7354888" y="4833938"/>
          <p14:tracePt t="59498" x="7335838" y="4833938"/>
          <p14:tracePt t="59499" x="7299325" y="4833938"/>
          <p14:tracePt t="59514" x="7261225" y="4833938"/>
          <p14:tracePt t="59515" x="7223125" y="4833938"/>
          <p14:tracePt t="59531" x="7177088" y="4833938"/>
          <p14:tracePt t="59531" x="7112000" y="4833938"/>
          <p14:tracePt t="59548" x="7045325" y="4833938"/>
          <p14:tracePt t="59548" x="6970713" y="4833938"/>
          <p14:tracePt t="59551" x="6886575" y="4833938"/>
          <p14:tracePt t="59564" x="6802438" y="4833938"/>
          <p14:tracePt t="59581" x="6727825" y="4833938"/>
          <p14:tracePt t="59598" x="6577013" y="4833938"/>
          <p14:tracePt t="59598" x="6418263" y="4833938"/>
          <p14:tracePt t="59615" x="6334125" y="4833938"/>
          <p14:tracePt t="59615" x="6267450" y="4833938"/>
          <p14:tracePt t="59631" x="6211888" y="4833938"/>
          <p14:tracePt t="59632" x="6156325" y="4833938"/>
          <p14:tracePt t="59648" x="6108700" y="4833938"/>
          <p14:tracePt t="59649" x="6062663" y="4833938"/>
          <p14:tracePt t="59664" x="6005513" y="4833938"/>
          <p14:tracePt t="59665" x="5959475" y="4833938"/>
          <p14:tracePt t="59681" x="5892800" y="4833938"/>
          <p14:tracePt t="59681" x="5827713" y="4833938"/>
          <p14:tracePt t="59698" x="5762625" y="4833938"/>
          <p14:tracePt t="59698" x="5715000" y="4833938"/>
          <p14:tracePt t="59714" x="5668963" y="4833938"/>
          <p14:tracePt t="59715" x="5611813" y="4833938"/>
          <p14:tracePt t="59731" x="5584825" y="4833938"/>
          <p14:tracePt t="59731" x="5546725" y="4833938"/>
          <p14:tracePt t="59748" x="5518150" y="4833938"/>
          <p14:tracePt t="59749" x="5489575" y="4833938"/>
          <p14:tracePt t="59764" x="5481638" y="4833938"/>
          <p14:tracePt t="59780" x="5472113" y="4833938"/>
          <p14:tracePt t="59839" x="5462588" y="4841875"/>
          <p14:tracePt t="59855" x="5462588" y="4851400"/>
          <p14:tracePt t="59863" x="5472113" y="4851400"/>
          <p14:tracePt t="59871" x="5472113" y="4860925"/>
          <p14:tracePt t="59887" x="5481638" y="4889500"/>
          <p14:tracePt t="59897" x="5489575" y="4899025"/>
          <p14:tracePt t="59914" x="5499100" y="4927600"/>
          <p14:tracePt t="59914" x="5508625" y="4954588"/>
          <p14:tracePt t="59931" x="5508625" y="4992688"/>
          <p14:tracePt t="59931" x="5508625" y="5021263"/>
          <p14:tracePt t="59947" x="5508625" y="5048250"/>
          <p14:tracePt t="59948" x="5508625" y="5086350"/>
          <p14:tracePt t="59964" x="5508625" y="5124450"/>
          <p14:tracePt t="59965" x="5508625" y="5170488"/>
          <p14:tracePt t="59967" x="5508625" y="5218113"/>
          <p14:tracePt t="59981" x="5508625" y="5273675"/>
          <p14:tracePt t="59983" x="5508625" y="5338763"/>
          <p14:tracePt t="59997" x="5508625" y="5405438"/>
          <p14:tracePt t="59999" x="5518150" y="5470525"/>
          <p14:tracePt t="60017" x="5546725" y="5619750"/>
          <p14:tracePt t="60031" x="5556250" y="5703888"/>
          <p14:tracePt t="60033" x="5556250" y="5770563"/>
          <p14:tracePt t="60048" x="5556250" y="5845175"/>
          <p14:tracePt t="60064" x="5556250" y="5929313"/>
          <p14:tracePt t="60065" x="5556250" y="6061075"/>
          <p14:tracePt t="60080" x="5556250" y="6126163"/>
          <p14:tracePt t="60081" x="5556250" y="6172200"/>
          <p14:tracePt t="60097" x="5556250" y="6210300"/>
          <p14:tracePt t="60098" x="5556250" y="6229350"/>
          <p14:tracePt t="60114" x="5556250" y="6256338"/>
          <p14:tracePt t="60114" x="5556250" y="6275388"/>
          <p14:tracePt t="60130" x="5556250" y="6303963"/>
          <p14:tracePt t="60131" x="5556250" y="6313488"/>
          <p14:tracePt t="60147" x="5556250" y="6332538"/>
          <p14:tracePt t="60148" x="5556250" y="6342063"/>
          <p14:tracePt t="60164" x="5556250" y="6359525"/>
          <p14:tracePt t="60255" x="5556250" y="6342063"/>
          <p14:tracePt t="60263" x="5556250" y="6323013"/>
          <p14:tracePt t="60271" x="5556250" y="6284913"/>
          <p14:tracePt t="60280" x="5565775" y="6248400"/>
          <p14:tracePt t="60297" x="5575300" y="6191250"/>
          <p14:tracePt t="60298" x="5575300" y="6154738"/>
          <p14:tracePt t="60314" x="5575300" y="6107113"/>
          <p14:tracePt t="60314" x="5575300" y="6061075"/>
          <p14:tracePt t="60330" x="5575300" y="5975350"/>
          <p14:tracePt t="60331" x="5565775" y="5891213"/>
          <p14:tracePt t="60347" x="5537200" y="5780088"/>
          <p14:tracePt t="60348" x="5508625" y="5667375"/>
          <p14:tracePt t="60364" x="5499100" y="5573713"/>
          <p14:tracePt t="60365" x="5499100" y="5470525"/>
          <p14:tracePt t="60368" x="5499100" y="5395913"/>
          <p14:tracePt t="60380" x="5499100" y="5329238"/>
          <p14:tracePt t="60397" x="5499100" y="5264150"/>
          <p14:tracePt t="60399" x="5518150" y="5124450"/>
          <p14:tracePt t="60414" x="5537200" y="5057775"/>
          <p14:tracePt t="60416" x="5537200" y="4992688"/>
          <p14:tracePt t="60430" x="5537200" y="4927600"/>
          <p14:tracePt t="60448" x="5537200" y="4889500"/>
          <p14:tracePt t="60448" x="5537200" y="4851400"/>
          <p14:tracePt t="60511" x="5537200" y="4841875"/>
          <p14:tracePt t="60527" x="5575300" y="4841875"/>
          <p14:tracePt t="60535" x="5592763" y="4841875"/>
          <p14:tracePt t="60547" x="5640388" y="4841875"/>
          <p14:tracePt t="60564" x="5705475" y="4841875"/>
          <p14:tracePt t="60564" x="5789613" y="4841875"/>
          <p14:tracePt t="60568" x="5873750" y="4841875"/>
          <p14:tracePt t="60580" x="5949950" y="4841875"/>
          <p14:tracePt t="60597" x="6034088" y="4841875"/>
          <p14:tracePt t="60599" x="6183313" y="4860925"/>
          <p14:tracePt t="60613" x="6249988" y="4870450"/>
          <p14:tracePt t="60616" x="6334125" y="4879975"/>
          <p14:tracePt t="60630" x="6399213" y="4889500"/>
          <p14:tracePt t="60632" x="6464300" y="4908550"/>
          <p14:tracePt t="60647" x="6530975" y="4908550"/>
          <p14:tracePt t="60649" x="6596063" y="4908550"/>
          <p14:tracePt t="60663" x="6680200" y="4908550"/>
          <p14:tracePt t="60665" x="6754813" y="4908550"/>
          <p14:tracePt t="60680" x="6858000" y="4908550"/>
          <p14:tracePt t="60682" x="6932613" y="4908550"/>
          <p14:tracePt t="60697" x="7016750" y="4908550"/>
          <p14:tracePt t="60699" x="7092950" y="4908550"/>
          <p14:tracePt t="60713" x="7177088" y="4908550"/>
          <p14:tracePt t="60715" x="7261225" y="4908550"/>
          <p14:tracePt t="60730" x="7335838" y="4908550"/>
          <p14:tracePt t="60732" x="7419975" y="4908550"/>
          <p14:tracePt t="60747" x="7494588" y="4908550"/>
          <p14:tracePt t="60749" x="7561263" y="4908550"/>
          <p14:tracePt t="60763" x="7616825" y="4908550"/>
          <p14:tracePt t="60765" x="7664450" y="4908550"/>
          <p14:tracePt t="60780" x="7691438" y="4908550"/>
          <p14:tracePt t="60782" x="7700963" y="4908550"/>
          <p14:tracePt t="60797" x="7710488" y="4908550"/>
          <p14:tracePt t="60879" x="7720013" y="4908550"/>
          <p14:tracePt t="60887" x="7720013" y="4918075"/>
          <p14:tracePt t="60897" x="7710488" y="4927600"/>
          <p14:tracePt t="60913" x="7710488" y="4935538"/>
          <p14:tracePt t="60914" x="7700963" y="4954588"/>
          <p14:tracePt t="60930" x="7700963" y="4973638"/>
          <p14:tracePt t="60931" x="7700963" y="4983163"/>
          <p14:tracePt t="60935" x="7691438" y="5011738"/>
          <p14:tracePt t="60947" x="7683500" y="5038725"/>
          <p14:tracePt t="60964" x="7673975" y="5076825"/>
          <p14:tracePt t="60966" x="7664450" y="5114925"/>
          <p14:tracePt t="60980" x="7664450" y="5160963"/>
          <p14:tracePt t="60981" x="7664450" y="5208588"/>
          <p14:tracePt t="60984" x="7664450" y="5273675"/>
          <p14:tracePt t="60997" x="7664450" y="5338763"/>
          <p14:tracePt t="60999" x="7664450" y="5405438"/>
          <p14:tracePt t="61013" x="7664450" y="5470525"/>
          <p14:tracePt t="61016" x="7664450" y="5535613"/>
          <p14:tracePt t="61030" x="7664450" y="5619750"/>
          <p14:tracePt t="61033" x="7664450" y="5703888"/>
          <p14:tracePt t="61047" x="7673975" y="5780088"/>
          <p14:tracePt t="61050" x="7673975" y="5864225"/>
          <p14:tracePt t="61063" x="7683500" y="5929313"/>
          <p14:tracePt t="61066" x="7683500" y="5994400"/>
          <p14:tracePt t="61080" x="7683500" y="6042025"/>
          <p14:tracePt t="61097" x="7683500" y="6078538"/>
          <p14:tracePt t="61097" x="7683500" y="6126163"/>
          <p14:tracePt t="61113" x="7683500" y="6135688"/>
          <p14:tracePt t="61114" x="7683500" y="6154738"/>
          <p14:tracePt t="62559" x="7683500" y="6162675"/>
          <p14:tracePt t="62567" x="7673975" y="6162675"/>
          <p14:tracePt t="62579" x="7664450" y="6162675"/>
          <p14:tracePt t="62596" x="7645400" y="6162675"/>
          <p14:tracePt t="62596" x="7626350" y="6162675"/>
          <p14:tracePt t="62600" x="7607300" y="6162675"/>
          <p14:tracePt t="62612" x="7580313" y="6172200"/>
          <p14:tracePt t="62615" x="7551738" y="6172200"/>
          <p14:tracePt t="62629" x="7513638" y="6181725"/>
          <p14:tracePt t="62632" x="7458075" y="6191250"/>
          <p14:tracePt t="62646" x="7410450" y="6191250"/>
          <p14:tracePt t="62662" x="7364413" y="6191250"/>
          <p14:tracePt t="62663" x="7299325" y="6191250"/>
          <p14:tracePt t="62687" x="7270750" y="6191250"/>
          <p14:tracePt t="62696" x="7261225" y="6191250"/>
          <p14:tracePt t="62712" x="7242175" y="6191250"/>
          <p14:tracePt t="62713" x="7223125" y="6191250"/>
          <p14:tracePt t="62729" x="7213600" y="6191250"/>
          <p14:tracePt t="62730" x="7186613" y="6191250"/>
          <p14:tracePt t="62745" x="7158038" y="6200775"/>
          <p14:tracePt t="62746" x="7129463" y="6200775"/>
          <p14:tracePt t="62762" x="7092950" y="6200775"/>
          <p14:tracePt t="62763" x="7073900" y="6210300"/>
          <p14:tracePt t="62779" x="7045325" y="6210300"/>
          <p14:tracePt t="62780" x="7016750" y="6219825"/>
          <p14:tracePt t="62783" x="6980238" y="6219825"/>
          <p14:tracePt t="62795" x="6961188" y="6229350"/>
          <p14:tracePt t="62812" x="6951663" y="6229350"/>
          <p14:tracePt t="62815" x="6932613" y="6229350"/>
          <p14:tracePt t="62829" x="6923088" y="6229350"/>
          <p14:tracePt t="62845" x="6915150" y="6229350"/>
          <p14:tracePt t="62848" x="6905625" y="6229350"/>
          <p14:tracePt t="62879" x="6896100" y="6229350"/>
          <p14:tracePt t="62895" x="6877050" y="6229350"/>
          <p14:tracePt t="62912" x="6858000" y="6229350"/>
          <p14:tracePt t="62913" x="6848475" y="6219825"/>
          <p14:tracePt t="62935" x="6829425" y="6210300"/>
          <p14:tracePt t="62967" x="6829425" y="6200775"/>
          <p14:tracePt t="62983" x="6829425" y="6172200"/>
          <p14:tracePt t="62999" x="6829425" y="6154738"/>
          <p14:tracePt t="63007" x="6838950" y="6126163"/>
          <p14:tracePt t="63015" x="6858000" y="6097588"/>
          <p14:tracePt t="63029" x="6877050" y="6069013"/>
          <p14:tracePt t="63032" x="6896100" y="6051550"/>
          <p14:tracePt t="63046" x="6915150" y="6022975"/>
          <p14:tracePt t="63049" x="6923088" y="5994400"/>
          <p14:tracePt t="63062" x="6923088" y="5975350"/>
          <p14:tracePt t="63065" x="6923088" y="5967413"/>
          <p14:tracePt t="63079" x="6923088" y="5948363"/>
          <p14:tracePt t="63082" x="6923088" y="5929313"/>
          <p14:tracePt t="63112" x="6923088" y="5919788"/>
          <p14:tracePt t="63113" x="6923088" y="5910263"/>
          <p14:tracePt t="63129" x="6923088" y="5900738"/>
          <p14:tracePt t="63129" x="6932613" y="5891213"/>
          <p14:tracePt t="63145" x="6932613" y="5881688"/>
          <p14:tracePt t="63162" x="6932613" y="5873750"/>
          <p14:tracePt t="63163" x="6932613" y="5854700"/>
          <p14:tracePt t="63178" x="6932613" y="5835650"/>
          <p14:tracePt t="63179" x="6932613" y="5826125"/>
          <p14:tracePt t="63195" x="6932613" y="5797550"/>
          <p14:tracePt t="63196" x="6932613" y="5780088"/>
          <p14:tracePt t="63199" x="6932613" y="5751513"/>
          <p14:tracePt t="63212" x="6932613" y="5732463"/>
          <p14:tracePt t="63228" x="6932613" y="5703888"/>
          <p14:tracePt t="63245" x="6932613" y="5657850"/>
          <p14:tracePt t="63246" x="6932613" y="5619750"/>
          <p14:tracePt t="63271" x="6923088" y="5600700"/>
          <p14:tracePt t="63287" x="6905625" y="5592763"/>
          <p14:tracePt t="63312" x="6896100" y="5592763"/>
          <p14:tracePt t="63319" x="6877050" y="5583238"/>
          <p14:tracePt t="63351" x="6858000" y="5573713"/>
          <p14:tracePt t="63358" x="6848475" y="5573713"/>
          <p14:tracePt t="63375" x="6829425" y="5564188"/>
          <p14:tracePt t="63383" x="6811963" y="5564188"/>
          <p14:tracePt t="63395" x="6802438" y="5564188"/>
          <p14:tracePt t="63412" x="6783388" y="5564188"/>
          <p14:tracePt t="63413" x="6764338" y="5564188"/>
          <p14:tracePt t="63416" x="6754813" y="5564188"/>
          <p14:tracePt t="63445" x="6745288" y="5564188"/>
          <p14:tracePt t="63446" x="6727825" y="5564188"/>
          <p14:tracePt t="63447" x="6718300" y="5564188"/>
          <p14:tracePt t="63462" x="6708775" y="5564188"/>
          <p14:tracePt t="63463" x="6699250" y="5573713"/>
          <p14:tracePt t="63479" x="6699250" y="5583238"/>
          <p14:tracePt t="63479" x="6680200" y="5592763"/>
          <p14:tracePt t="63496" x="6661150" y="5600700"/>
          <p14:tracePt t="63511" x="6651625" y="5600700"/>
          <p14:tracePt t="63583" x="6624638" y="5600700"/>
          <p14:tracePt t="63591" x="6605588" y="5592763"/>
          <p14:tracePt t="63599" x="6596063" y="5573713"/>
          <p14:tracePt t="63611" x="6577013" y="5554663"/>
          <p14:tracePt t="63628" x="6567488" y="5535613"/>
          <p14:tracePt t="63629" x="6548438" y="5516563"/>
          <p14:tracePt t="63631" x="6538913" y="5516563"/>
          <p14:tracePt t="63645" x="6538913" y="5507038"/>
          <p14:tracePt t="63647" x="6530975" y="5499100"/>
          <p14:tracePt t="63661" x="6521450" y="5489575"/>
          <p14:tracePt t="63695" x="6521450" y="5470525"/>
          <p14:tracePt t="63711" x="6521450" y="5461000"/>
          <p14:tracePt t="63718" x="6530975" y="5451475"/>
          <p14:tracePt t="63735" x="6530975" y="5422900"/>
          <p14:tracePt t="63751" x="6538913" y="5405438"/>
          <p14:tracePt t="63839" x="6538913" y="5432425"/>
          <p14:tracePt t="63847" x="6538913" y="5451475"/>
          <p14:tracePt t="63861" x="6538913" y="5461000"/>
          <p14:tracePt t="63865" x="6538913" y="5489575"/>
          <p14:tracePt t="63878" x="6538913" y="5507038"/>
          <p14:tracePt t="63881" x="6538913" y="5526088"/>
          <p14:tracePt t="63895" x="6530975" y="5545138"/>
          <p14:tracePt t="63898" x="6521450" y="5564188"/>
          <p14:tracePt t="63912" x="6511925" y="5592763"/>
          <p14:tracePt t="63914" x="6511925" y="5600700"/>
          <p14:tracePt t="63928" x="6502400" y="5629275"/>
          <p14:tracePt t="63931" x="6502400" y="5648325"/>
          <p14:tracePt t="63945" x="6492875" y="5676900"/>
          <p14:tracePt t="63947" x="6492875" y="5686425"/>
          <p14:tracePt t="63961" x="6483350" y="5703888"/>
          <p14:tracePt t="63964" x="6483350" y="5722938"/>
          <p14:tracePt t="63978" x="6473825" y="5722938"/>
          <p14:tracePt t="63980" x="6464300" y="5732463"/>
          <p14:tracePt t="63995" x="6454775" y="5741988"/>
          <p14:tracePt t="63997" x="6454775" y="5751513"/>
          <p14:tracePt t="64012" x="6437313" y="5751513"/>
          <p14:tracePt t="64015" x="6427788" y="5751513"/>
          <p14:tracePt t="64028" x="6418263" y="5761038"/>
          <p14:tracePt t="64045" x="6408738" y="5761038"/>
          <p14:tracePt t="64048" x="6389688" y="5761038"/>
          <p14:tracePt t="64062" x="6370638" y="5761038"/>
          <p14:tracePt t="64065" x="6351588" y="5761038"/>
          <p14:tracePt t="64078" x="6343650" y="5761038"/>
          <p14:tracePt t="64080" x="6324600" y="5761038"/>
          <p14:tracePt t="64095" x="6305550" y="5761038"/>
          <p14:tracePt t="64111" x="6286500" y="5751513"/>
          <p14:tracePt t="64111" x="6276975" y="5751513"/>
          <p14:tracePt t="64127" x="6267450" y="5741988"/>
          <p14:tracePt t="64128" x="6257925" y="5732463"/>
          <p14:tracePt t="64144" x="6249988" y="5722938"/>
          <p14:tracePt t="64145" x="6240463" y="5722938"/>
          <p14:tracePt t="64160" x="6221413" y="5713413"/>
          <p14:tracePt t="64161" x="6221413" y="5703888"/>
          <p14:tracePt t="64177" x="6202363" y="5694363"/>
          <p14:tracePt t="64178" x="6192838" y="5686425"/>
          <p14:tracePt t="64263" x="6183313" y="5686425"/>
          <p14:tracePt t="64270" x="6173788" y="5686425"/>
          <p14:tracePt t="64279" x="6164263" y="5686425"/>
          <p14:tracePt t="64294" x="6156325" y="5686425"/>
          <p14:tracePt t="64295" x="6137275" y="5686425"/>
          <p14:tracePt t="64311" x="6127750" y="5686425"/>
          <p14:tracePt t="64407" x="6137275" y="5676900"/>
          <p14:tracePt t="64415" x="6146800" y="5667375"/>
          <p14:tracePt t="64428" x="6146800" y="5657850"/>
          <p14:tracePt t="64444" x="6156325" y="5638800"/>
          <p14:tracePt t="64448" x="6156325" y="5619750"/>
          <p14:tracePt t="64460" x="6156325" y="5610225"/>
          <p14:tracePt t="64477" x="6156325" y="5592763"/>
          <p14:tracePt t="64479" x="6156325" y="5583238"/>
          <p14:tracePt t="64543" x="6156325" y="5573713"/>
          <p14:tracePt t="64583" x="6156325" y="5592763"/>
          <p14:tracePt t="64591" x="6156325" y="5610225"/>
          <p14:tracePt t="64599" x="6146800" y="5619750"/>
          <p14:tracePt t="64611" x="6137275" y="5648325"/>
          <p14:tracePt t="64627" x="6127750" y="5676900"/>
          <p14:tracePt t="64628" x="6118225" y="5694363"/>
          <p14:tracePt t="64631" x="6108700" y="5703888"/>
          <p14:tracePt t="64644" x="6099175" y="5722938"/>
          <p14:tracePt t="64661" x="6099175" y="5732463"/>
          <p14:tracePt t="64661" x="6089650" y="5741988"/>
          <p14:tracePt t="64662" x="6080125" y="5741988"/>
          <p14:tracePt t="64751" x="6089650" y="5741988"/>
          <p14:tracePt t="64759" x="6108700" y="5741988"/>
          <p14:tracePt t="64767" x="6127750" y="5741988"/>
          <p14:tracePt t="64777" x="6137275" y="5741988"/>
          <p14:tracePt t="64794" x="6164263" y="5741988"/>
          <p14:tracePt t="64795" x="6192838" y="5741988"/>
          <p14:tracePt t="64811" x="6221413" y="5732463"/>
          <p14:tracePt t="64811" x="6249988" y="5732463"/>
          <p14:tracePt t="64815" x="6276975" y="5722938"/>
          <p14:tracePt t="64827" x="6315075" y="5713413"/>
          <p14:tracePt t="64831" x="6370638" y="5703888"/>
          <p14:tracePt t="64844" x="6408738" y="5694363"/>
          <p14:tracePt t="64861" x="6437313" y="5694363"/>
          <p14:tracePt t="64861" x="6454775" y="5694363"/>
          <p14:tracePt t="64864" x="6473825" y="5694363"/>
          <p14:tracePt t="64880" x="6483350" y="5694363"/>
          <p14:tracePt t="64897" x="6492875" y="5694363"/>
          <p14:tracePt t="64911" x="6502400" y="5694363"/>
          <p14:tracePt t="64913" x="6511925" y="5694363"/>
          <p14:tracePt t="64928" x="6521450" y="5703888"/>
          <p14:tracePt t="64930" x="6521450" y="5713413"/>
          <p14:tracePt t="64944" x="6530975" y="5722938"/>
          <p14:tracePt t="64946" x="6538913" y="5741988"/>
          <p14:tracePt t="64960" x="6548438" y="5761038"/>
          <p14:tracePt t="64963" x="6557963" y="5761038"/>
          <p14:tracePt t="65015" x="6557963" y="5770563"/>
          <p14:tracePt t="65031" x="6567488" y="5761038"/>
          <p14:tracePt t="65039" x="6577013" y="5761038"/>
          <p14:tracePt t="65047" x="6586538" y="5741988"/>
          <p14:tracePt t="65061" x="6596063" y="5722938"/>
          <p14:tracePt t="65064" x="6615113" y="5703888"/>
          <p14:tracePt t="65077" x="6642100" y="5686425"/>
          <p14:tracePt t="65094" x="6661150" y="5676900"/>
          <p14:tracePt t="65095" x="6708775" y="5648325"/>
          <p14:tracePt t="65111" x="6727825" y="5638800"/>
          <p14:tracePt t="65111" x="6745288" y="5629275"/>
          <p14:tracePt t="65128" x="6773863" y="5619750"/>
          <p14:tracePt t="65129" x="6792913" y="5610225"/>
          <p14:tracePt t="65144" x="6811963" y="5610225"/>
          <p14:tracePt t="65145" x="6838950" y="5610225"/>
          <p14:tracePt t="65160" x="6867525" y="5610225"/>
          <p14:tracePt t="65161" x="6886575" y="5610225"/>
          <p14:tracePt t="65177" x="6896100" y="5610225"/>
          <p14:tracePt t="65178" x="6915150" y="5610225"/>
          <p14:tracePt t="65194" x="6923088" y="5610225"/>
          <p14:tracePt t="65210" x="6932613" y="5619750"/>
          <p14:tracePt t="65271" x="6942138" y="5629275"/>
          <p14:tracePt t="65311" x="6951663" y="5629275"/>
          <p14:tracePt t="65319" x="6970713" y="5629275"/>
          <p14:tracePt t="65567" x="6970713" y="5638800"/>
          <p14:tracePt t="65575" x="6970713" y="5648325"/>
          <p14:tracePt t="65583" x="6970713" y="5657850"/>
          <p14:tracePt t="65593" x="6980238" y="5676900"/>
          <p14:tracePt t="65610" x="6989763" y="5694363"/>
          <p14:tracePt t="65611" x="6999288" y="5703888"/>
          <p14:tracePt t="65627" x="7008813" y="5703888"/>
          <p14:tracePt t="65628" x="7026275" y="5722938"/>
          <p14:tracePt t="65631" x="7035800" y="5732463"/>
          <p14:tracePt t="65799" x="7026275" y="5732463"/>
          <p14:tracePt t="65847" x="7016750" y="5732463"/>
          <p14:tracePt t="65895" x="7008813" y="5732463"/>
          <p14:tracePt t="65911" x="6999288" y="5722938"/>
          <p14:tracePt t="66327" x="7016750" y="5722938"/>
          <p14:tracePt t="66335" x="7054850" y="5722938"/>
          <p14:tracePt t="66344" x="7083425" y="5722938"/>
          <p14:tracePt t="66360" x="7092950" y="5722938"/>
          <p14:tracePt t="66376" x="7102475" y="5722938"/>
          <p14:tracePt t="66407" x="7112000" y="5713413"/>
          <p14:tracePt t="66430" x="7138988" y="5713413"/>
          <p14:tracePt t="66447" x="7148513" y="5713413"/>
          <p14:tracePt t="66502" x="7138988" y="5713413"/>
          <p14:tracePt t="66511" x="7129463" y="5713413"/>
          <p14:tracePt t="66526" x="7119938" y="5713413"/>
          <p14:tracePt t="66543" x="7112000" y="5713413"/>
          <p14:tracePt t="66551" x="7102475" y="5713413"/>
          <p14:tracePt t="66566" x="7092950" y="5722938"/>
          <p14:tracePt t="66582" x="7083425" y="5732463"/>
          <p14:tracePt t="66592" x="7083425" y="5741988"/>
          <p14:tracePt t="66609" x="7073900" y="5741988"/>
          <p14:tracePt t="66609" x="7073900" y="5761038"/>
          <p14:tracePt t="66625" x="7073900" y="5788025"/>
          <p14:tracePt t="66642" x="7073900" y="5807075"/>
          <p14:tracePt t="66659" x="7064375" y="5826125"/>
          <p14:tracePt t="66659" x="7064375" y="5854700"/>
          <p14:tracePt t="66675" x="7064375" y="5881688"/>
          <p14:tracePt t="66676" x="7054850" y="5900738"/>
          <p14:tracePt t="66692" x="7045325" y="5929313"/>
          <p14:tracePt t="66692" x="7035800" y="5948363"/>
          <p14:tracePt t="66709" x="7026275" y="5957888"/>
          <p14:tracePt t="66709" x="7026275" y="5967413"/>
          <p14:tracePt t="66725" x="7016750" y="5984875"/>
          <p14:tracePt t="66742" x="7016750" y="6013450"/>
          <p14:tracePt t="66759" x="7008813" y="6032500"/>
          <p14:tracePt t="66791" x="6999288" y="6032500"/>
          <p14:tracePt t="66798" x="6989763" y="6032500"/>
          <p14:tracePt t="66815" x="6980238" y="6032500"/>
          <p14:tracePt t="66825" x="6970713" y="6032500"/>
          <p14:tracePt t="66842" x="6961188" y="6032500"/>
          <p14:tracePt t="66903" x="6951663" y="6022975"/>
          <p14:tracePt t="66919" x="6951663" y="6003925"/>
          <p14:tracePt t="66943" x="6961188" y="5994400"/>
          <p14:tracePt t="66975" x="6961188" y="5984875"/>
          <p14:tracePt t="66983" x="6961188" y="5975350"/>
          <p14:tracePt t="66992" x="6961188" y="5967413"/>
          <p14:tracePt t="67009" x="6951663" y="5957888"/>
          <p14:tracePt t="67010" x="6951663" y="5948363"/>
          <p14:tracePt t="67016" x="6951663" y="5929313"/>
          <p14:tracePt t="67026" x="6951663" y="5910263"/>
          <p14:tracePt t="67043" x="6951663" y="5891213"/>
          <p14:tracePt t="67045" x="6951663" y="5873750"/>
          <p14:tracePt t="67060" x="6951663" y="5845175"/>
          <p14:tracePt t="67062" x="6951663" y="5835650"/>
          <p14:tracePt t="67076" x="6951663" y="5816600"/>
          <p14:tracePt t="67076" x="6951663" y="5797550"/>
          <p14:tracePt t="67095" x="6951663" y="5770563"/>
          <p14:tracePt t="67109" x="6942138" y="5751513"/>
          <p14:tracePt t="67126" x="6942138" y="5732463"/>
          <p14:tracePt t="67127" x="6932613" y="5722938"/>
          <p14:tracePt t="67143" x="6932613" y="5713413"/>
          <p14:tracePt t="67159" x="6932613" y="5694363"/>
          <p14:tracePt t="67160" x="6923088" y="5676900"/>
          <p14:tracePt t="67176" x="6923088" y="5648325"/>
          <p14:tracePt t="67192" x="6923088" y="5638800"/>
          <p14:tracePt t="67193" x="6923088" y="5619750"/>
          <p14:tracePt t="67209" x="6915150" y="5600700"/>
          <p14:tracePt t="67210" x="6905625" y="5573713"/>
          <p14:tracePt t="67226" x="6896100" y="5564188"/>
          <p14:tracePt t="67226" x="6886575" y="5554663"/>
          <p14:tracePt t="67242" x="6877050" y="5535613"/>
          <p14:tracePt t="67259" x="6877050" y="5516563"/>
          <p14:tracePt t="67279" x="6867525" y="5516563"/>
          <p14:tracePt t="67292" x="6858000" y="5516563"/>
          <p14:tracePt t="67295" x="6838950" y="5516563"/>
          <p14:tracePt t="67311" x="6821488" y="5526088"/>
          <p14:tracePt t="67326" x="6802438" y="5535613"/>
          <p14:tracePt t="67342" x="6783388" y="5545138"/>
          <p14:tracePt t="67343" x="6718300" y="5583238"/>
          <p14:tracePt t="67359" x="6680200" y="5592763"/>
          <p14:tracePt t="67360" x="6642100" y="5600700"/>
          <p14:tracePt t="67376" x="6605588" y="5610225"/>
          <p14:tracePt t="67377" x="6557963" y="5619750"/>
          <p14:tracePt t="67392" x="6521450" y="5629275"/>
          <p14:tracePt t="67393" x="6483350" y="5638800"/>
          <p14:tracePt t="67409" x="6445250" y="5648325"/>
          <p14:tracePt t="67410" x="6418263" y="5657850"/>
          <p14:tracePt t="67426" x="6389688" y="5657850"/>
          <p14:tracePt t="67427" x="6380163" y="5667375"/>
          <p14:tracePt t="67442" x="6361113" y="5676900"/>
          <p14:tracePt t="67459" x="6351588" y="5676900"/>
          <p14:tracePt t="67543" x="6343650" y="5686425"/>
          <p14:tracePt t="67583" x="6343650" y="5694363"/>
          <p14:tracePt t="67647" x="6343650" y="5703888"/>
          <p14:tracePt t="67663" x="6334125" y="5703888"/>
          <p14:tracePt t="67671" x="6324600" y="5703888"/>
          <p14:tracePt t="67679" x="6305550" y="5703888"/>
          <p14:tracePt t="67692" x="6286500" y="5703888"/>
          <p14:tracePt t="67695" x="6257925" y="5694363"/>
          <p14:tracePt t="67709" x="6230938" y="5686425"/>
          <p14:tracePt t="67712" x="6202363" y="5676900"/>
          <p14:tracePt t="67725" x="6164263" y="5667375"/>
          <p14:tracePt t="67728" x="6127750" y="5657850"/>
          <p14:tracePt t="67742" x="6099175" y="5648325"/>
          <p14:tracePt t="67745" x="6080125" y="5648325"/>
          <p14:tracePt t="67759" x="6070600" y="5638800"/>
          <p14:tracePt t="67823" x="6062663" y="5629275"/>
          <p14:tracePt t="67831" x="6053138" y="5619750"/>
          <p14:tracePt t="67847" x="6043613" y="5610225"/>
          <p14:tracePt t="67858" x="6034088" y="5610225"/>
          <p14:tracePt t="67875" x="6024563" y="5600700"/>
          <p14:tracePt t="67876" x="6015038" y="5592763"/>
          <p14:tracePt t="67892" x="6015038" y="5573713"/>
          <p14:tracePt t="67908" x="6024563" y="5573713"/>
          <p14:tracePt t="67911" x="6034088" y="5573713"/>
          <p14:tracePt t="67942" x="6053138" y="5564188"/>
          <p14:tracePt t="67999" x="6053138" y="5583238"/>
          <p14:tracePt t="68007" x="6062663" y="5600700"/>
          <p14:tracePt t="68015" x="6080125" y="5629275"/>
          <p14:tracePt t="68026" x="6099175" y="5667375"/>
          <p14:tracePt t="68041" x="6118225" y="5694363"/>
          <p14:tracePt t="68042" x="6127750" y="5722938"/>
          <p14:tracePt t="68058" x="6137275" y="5732463"/>
          <p14:tracePt t="68059" x="6146800" y="5751513"/>
          <p14:tracePt t="68075" x="6146800" y="5761038"/>
          <p14:tracePt t="68102" x="6146800" y="5770563"/>
          <p14:tracePt t="68119" x="6137275" y="5770563"/>
          <p14:tracePt t="68127" x="6118225" y="5780088"/>
          <p14:tracePt t="68141" x="6099175" y="5780088"/>
          <p14:tracePt t="68143" x="6080125" y="5788025"/>
          <p14:tracePt t="68158" x="6062663" y="5797550"/>
          <p14:tracePt t="68160" x="6053138" y="5816600"/>
          <p14:tracePt t="68175" x="6034088" y="5826125"/>
          <p14:tracePt t="68176" x="6015038" y="5854700"/>
          <p14:tracePt t="68191" x="6005513" y="5881688"/>
          <p14:tracePt t="68193" x="5995988" y="5910263"/>
          <p14:tracePt t="68208" x="5986463" y="5938838"/>
          <p14:tracePt t="68209" x="5986463" y="5948363"/>
          <p14:tracePt t="68224" x="5986463" y="5967413"/>
          <p14:tracePt t="68226" x="5986463" y="5975350"/>
          <p14:tracePt t="68241" x="5995988" y="5975350"/>
          <p14:tracePt t="68258" x="6015038" y="5975350"/>
          <p14:tracePt t="68274" x="6024563" y="5975350"/>
          <p14:tracePt t="68276" x="6034088" y="5957888"/>
          <p14:tracePt t="68291" x="6053138" y="5929313"/>
          <p14:tracePt t="68292" x="6070600" y="5891213"/>
          <p14:tracePt t="68308" x="6089650" y="5864225"/>
          <p14:tracePt t="68309" x="6108700" y="5826125"/>
          <p14:tracePt t="68324" x="6137275" y="5797550"/>
          <p14:tracePt t="68325" x="6164263" y="5780088"/>
          <p14:tracePt t="68327" x="6183313" y="5770563"/>
          <p14:tracePt t="68341" x="6211888" y="5751513"/>
          <p14:tracePt t="68343" x="6230938" y="5741988"/>
          <p14:tracePt t="68358" x="6257925" y="5732463"/>
          <p14:tracePt t="68374" x="6286500" y="5722938"/>
          <p14:tracePt t="68375" x="6305550" y="5722938"/>
          <p14:tracePt t="68391" x="6315075" y="5722938"/>
          <p14:tracePt t="68408" x="6343650" y="5722938"/>
          <p14:tracePt t="68408" x="6351588" y="5732463"/>
          <p14:tracePt t="68424" x="6370638" y="5741988"/>
          <p14:tracePt t="68425" x="6389688" y="5770563"/>
          <p14:tracePt t="68441" x="6408738" y="5797550"/>
          <p14:tracePt t="68442" x="6418263" y="5816600"/>
          <p14:tracePt t="68458" x="6427788" y="5835650"/>
          <p14:tracePt t="68458" x="6437313" y="5845175"/>
          <p14:tracePt t="68474" x="6437313" y="5854700"/>
          <p14:tracePt t="68491" x="6437313" y="5864225"/>
          <p14:tracePt t="68567" x="6437313" y="5881688"/>
          <p14:tracePt t="68575" x="6437313" y="5900738"/>
          <p14:tracePt t="68583" x="6427788" y="5929313"/>
          <p14:tracePt t="68591" x="6427788" y="5957888"/>
          <p14:tracePt t="68607" x="6427788" y="5994400"/>
          <p14:tracePt t="68608" x="6418263" y="6013450"/>
          <p14:tracePt t="68624" x="6408738" y="6042025"/>
          <p14:tracePt t="68625" x="6399213" y="6069013"/>
          <p14:tracePt t="68641" x="6380163" y="6097588"/>
          <p14:tracePt t="68641" x="6380163" y="6126163"/>
          <p14:tracePt t="68657" x="6370638" y="6135688"/>
          <p14:tracePt t="68658" x="6361113" y="6154738"/>
          <p14:tracePt t="68674" x="6361113" y="6172200"/>
          <p14:tracePt t="68675" x="6361113" y="6181725"/>
          <p14:tracePt t="68691" x="6361113" y="6200775"/>
          <p14:tracePt t="68691" x="6361113" y="6219825"/>
          <p14:tracePt t="68707" x="6361113" y="6248400"/>
          <p14:tracePt t="68727" x="6361113" y="6256338"/>
          <p14:tracePt t="68743" x="6351588" y="6256338"/>
          <p14:tracePt t="68757" x="6334125" y="6256338"/>
          <p14:tracePt t="68758" x="6315075" y="6256338"/>
          <p14:tracePt t="68774" x="6296025" y="6256338"/>
          <p14:tracePt t="68791" x="6286500" y="6256338"/>
          <p14:tracePt t="68808" x="6267450" y="6248400"/>
          <p14:tracePt t="68830" x="6257925" y="6248400"/>
          <p14:tracePt t="68846" x="6221413" y="6248400"/>
          <p14:tracePt t="68857" x="6202363" y="6248400"/>
          <p14:tracePt t="68874" x="6164263" y="6238875"/>
          <p14:tracePt t="68874" x="6108700" y="6229350"/>
          <p14:tracePt t="68891" x="6043613" y="6210300"/>
          <p14:tracePt t="68891" x="5959475" y="6191250"/>
          <p14:tracePt t="68907" x="5856288" y="6181725"/>
          <p14:tracePt t="68908" x="5743575" y="6172200"/>
          <p14:tracePt t="68924" x="5621338" y="6172200"/>
          <p14:tracePt t="68924" x="5472113" y="6172200"/>
          <p14:tracePt t="68926" x="5321300" y="6172200"/>
          <p14:tracePt t="68941" x="5162550" y="6172200"/>
          <p14:tracePt t="68942" x="5003800" y="6172200"/>
          <p14:tracePt t="68957" x="4824413" y="6172200"/>
          <p14:tracePt t="68959" x="4656138" y="6172200"/>
          <p14:tracePt t="68974" x="4478338" y="6172200"/>
          <p14:tracePt t="68975" x="4300538" y="6172200"/>
          <p14:tracePt t="68991" x="4113213" y="6172200"/>
          <p14:tracePt t="68992" x="3935413" y="6154738"/>
          <p14:tracePt t="69007" x="3729038" y="6116638"/>
          <p14:tracePt t="69008" x="3513138" y="6078538"/>
          <p14:tracePt t="69024" x="3289300" y="6032500"/>
          <p14:tracePt t="69026" x="3101975" y="5994400"/>
          <p14:tracePt t="69041" x="2932113" y="5967413"/>
          <p14:tracePt t="69043" x="2773363" y="5938838"/>
          <p14:tracePt t="69057" x="2632075" y="5910263"/>
          <p14:tracePt t="69059" x="2501900" y="5881688"/>
          <p14:tracePt t="69074" x="2398713" y="5864225"/>
          <p14:tracePt t="69075" x="2333625" y="5835650"/>
          <p14:tracePt t="69090" x="2276475" y="5826125"/>
          <p14:tracePt t="69092" x="2266950" y="5816600"/>
          <p14:tracePt t="69107" x="2257425" y="5807075"/>
          <p14:tracePt t="69124" x="2266950" y="5807075"/>
          <p14:tracePt t="69125" x="2286000" y="5807075"/>
          <p14:tracePt t="69157" x="2295525" y="5807075"/>
          <p14:tracePt t="69303" x="2295525" y="5788025"/>
          <p14:tracePt t="69311" x="2276475" y="5770563"/>
          <p14:tracePt t="69324" x="2247900" y="5741988"/>
          <p14:tracePt t="69328" x="2220913" y="5713413"/>
          <p14:tracePt t="69341" x="2182813" y="5676900"/>
          <p14:tracePt t="69357" x="2163763" y="5648325"/>
          <p14:tracePt t="69358" x="2089150" y="5573713"/>
          <p14:tracePt t="69374" x="2043113" y="5535613"/>
          <p14:tracePt t="69375" x="1985963" y="5489575"/>
          <p14:tracePt t="69391" x="1930400" y="5422900"/>
          <p14:tracePt t="69391" x="1873250" y="5367338"/>
          <p14:tracePt t="69407" x="1808163" y="5292725"/>
          <p14:tracePt t="69408" x="1762125" y="5226050"/>
          <p14:tracePt t="69424" x="1685925" y="5132388"/>
          <p14:tracePt t="69425" x="1592263" y="5038725"/>
          <p14:tracePt t="69440" x="1489075" y="4935538"/>
          <p14:tracePt t="69441" x="1349375" y="4814888"/>
          <p14:tracePt t="69457" x="1190625" y="4654550"/>
          <p14:tracePt t="69458" x="974725" y="4440238"/>
          <p14:tracePt t="69474" x="758825" y="4243388"/>
          <p14:tracePt t="69474" x="515938" y="4017963"/>
          <p14:tracePt t="69490" x="271463" y="3794125"/>
          <p14:tracePt t="69491" x="0" y="35782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52525" y="466725"/>
            <a:ext cx="1584325" cy="576263"/>
          </a:xfrm>
          <a:solidFill>
            <a:schemeClr val="folHlink"/>
          </a:solidFill>
        </p:spPr>
        <p:txBody>
          <a:bodyPr/>
          <a:lstStyle/>
          <a:p>
            <a:pPr eaLnBrk="1" hangingPunct="1"/>
            <a:r>
              <a:rPr lang="cs-CZ" sz="2800"/>
              <a:t>Úkoly:</a:t>
            </a:r>
            <a:r>
              <a:rPr lang="cs-CZ" sz="4500"/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68425" y="1258888"/>
            <a:ext cx="8567738" cy="6049962"/>
          </a:xfrm>
        </p:spPr>
        <p:txBody>
          <a:bodyPr/>
          <a:lstStyle/>
          <a:p>
            <a:pPr marL="514350" indent="-514350" eaLnBrk="1" hangingPunct="1">
              <a:lnSpc>
                <a:spcPct val="80000"/>
              </a:lnSpc>
              <a:buFont typeface="+mj-lt"/>
              <a:buAutoNum type="arabicParenR" startAt="4"/>
            </a:pPr>
            <a:r>
              <a:rPr lang="cs-CZ" sz="2800" dirty="0"/>
              <a:t>Provést </a:t>
            </a:r>
            <a:r>
              <a:rPr lang="cs-CZ" sz="2800" dirty="0">
                <a:solidFill>
                  <a:srgbClr val="0D0DFF"/>
                </a:solidFill>
              </a:rPr>
              <a:t>praktickou preparaci slinných žláz</a:t>
            </a:r>
            <a:r>
              <a:rPr lang="cs-CZ" sz="2800" dirty="0"/>
              <a:t> fixovaných larev pakomára za pomocí preparačního mikroskopu.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800" dirty="0"/>
              <a:t>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cs-CZ" sz="2800" dirty="0"/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cs-CZ" sz="2800" dirty="0"/>
              <a:t> 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B0C2E21-A64D-4EEC-9E2B-A104563B8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473" y="2664304"/>
            <a:ext cx="3137738" cy="4603216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5" name="Obrázek 1" descr="Chironomid.JPG">
            <a:extLst>
              <a:ext uri="{FF2B5EF4-FFF2-40B4-BE49-F238E27FC236}">
                <a16:creationId xmlns:a16="http://schemas.microsoft.com/office/drawing/2014/main" id="{4468A051-1626-47ED-859C-577A49D8D6D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366661" y="3418075"/>
            <a:ext cx="4603217" cy="3095675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5887799-05BA-46FD-9FBB-511724B5B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60"/>
    </mc:Choice>
    <mc:Fallback>
      <p:transition spd="slow" advTm="50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873" x="365125" y="1976438"/>
          <p14:tracePt t="12885" x="571500" y="2060575"/>
          <p14:tracePt t="12888" x="739775" y="2116138"/>
          <p14:tracePt t="12897" x="890588" y="2154238"/>
          <p14:tracePt t="12912" x="1039813" y="2192338"/>
          <p14:tracePt t="12913" x="1171575" y="2238375"/>
          <p14:tracePt t="12929" x="1284288" y="2257425"/>
          <p14:tracePt t="12930" x="1395413" y="2286000"/>
          <p14:tracePt t="12946" x="1498600" y="2312988"/>
          <p14:tracePt t="12946" x="1592263" y="2332038"/>
          <p14:tracePt t="12962" x="1714500" y="2360613"/>
          <p14:tracePt t="12963" x="1808163" y="2389188"/>
          <p14:tracePt t="12979" x="1911350" y="2406650"/>
          <p14:tracePt t="12980" x="1976438" y="2425700"/>
          <p14:tracePt t="12996" x="2033588" y="2435225"/>
          <p14:tracePt t="12997" x="2070100" y="2444750"/>
          <p14:tracePt t="13012" x="2098675" y="2454275"/>
          <p14:tracePt t="13013" x="2127250" y="2454275"/>
          <p14:tracePt t="13029" x="2154238" y="2463800"/>
          <p14:tracePt t="13032" x="2201863" y="2473325"/>
          <p14:tracePt t="13046" x="2220913" y="2482850"/>
          <p14:tracePt t="13049" x="2247900" y="2490788"/>
          <p14:tracePt t="13063" x="2276475" y="2500313"/>
          <p14:tracePt t="13066" x="2305050" y="2519363"/>
          <p14:tracePt t="13080" x="2333625" y="2528888"/>
          <p14:tracePt t="13083" x="2341563" y="2528888"/>
          <p14:tracePt t="13113" x="2341563" y="2519363"/>
          <p14:tracePt t="13114" x="2324100" y="2490788"/>
          <p14:tracePt t="13129" x="2276475" y="2463800"/>
          <p14:tracePt t="13130" x="2239963" y="2435225"/>
          <p14:tracePt t="13147" x="2201863" y="2416175"/>
          <p14:tracePt t="13148" x="2173288" y="2397125"/>
          <p14:tracePt t="13163" x="2154238" y="2389188"/>
          <p14:tracePt t="13180" x="2136775" y="2397125"/>
          <p14:tracePt t="13196" x="2136775" y="2435225"/>
          <p14:tracePt t="13197" x="2127250" y="2473325"/>
          <p14:tracePt t="13200" x="2117725" y="2519363"/>
          <p14:tracePt t="13213" x="2117725" y="2586038"/>
          <p14:tracePt t="13216" x="2108200" y="2651125"/>
          <p14:tracePt t="13229" x="2108200" y="2735263"/>
          <p14:tracePt t="13232" x="2098675" y="2819400"/>
          <p14:tracePt t="13246" x="2079625" y="2913063"/>
          <p14:tracePt t="13249" x="2060575" y="2997200"/>
          <p14:tracePt t="13263" x="2052638" y="3100388"/>
          <p14:tracePt t="13266" x="2033588" y="3213100"/>
          <p14:tracePt t="13279" x="2033588" y="3335338"/>
          <p14:tracePt t="13282" x="2033588" y="3465513"/>
          <p14:tracePt t="13296" x="2033588" y="3587750"/>
          <p14:tracePt t="13299" x="2033588" y="3736975"/>
          <p14:tracePt t="13313" x="2033588" y="3878263"/>
          <p14:tracePt t="13316" x="2033588" y="4037013"/>
          <p14:tracePt t="13329" x="2033588" y="4195763"/>
          <p14:tracePt t="13332" x="2033588" y="4356100"/>
          <p14:tracePt t="13346" x="2033588" y="4524375"/>
          <p14:tracePt t="13348" x="2033588" y="4683125"/>
          <p14:tracePt t="13363" x="2043113" y="4841875"/>
          <p14:tracePt t="13365" x="2043113" y="5021263"/>
          <p14:tracePt t="13379" x="2043113" y="5180013"/>
          <p14:tracePt t="13382" x="2043113" y="5338763"/>
          <p14:tracePt t="13396" x="2043113" y="5499100"/>
          <p14:tracePt t="13399" x="2043113" y="5667375"/>
          <p14:tracePt t="13413" x="2024063" y="5845175"/>
          <p14:tracePt t="13413" x="1995488" y="6013450"/>
          <p14:tracePt t="13417" x="1957388" y="6172200"/>
          <p14:tracePt t="13429" x="1911350" y="6359525"/>
          <p14:tracePt t="13432" x="1873250" y="6519863"/>
          <p14:tracePt t="13446" x="1827213" y="6678613"/>
          <p14:tracePt t="13449" x="1789113" y="6837363"/>
          <p14:tracePt t="13463" x="1762125" y="6988175"/>
          <p14:tracePt t="13466" x="1752600" y="7127875"/>
          <p14:tracePt t="13479" x="1752600" y="7259638"/>
          <p14:tracePt t="13482" x="1752600" y="7372350"/>
          <p14:tracePt t="13496" x="1752600" y="7446963"/>
          <p14:tracePt t="13499" x="1743075" y="7521575"/>
          <p14:tracePt t="13513" x="1743075" y="7550150"/>
          <p14:tracePt t="13681" x="4244975" y="7521575"/>
          <p14:tracePt t="13697" x="4365625" y="7493000"/>
          <p14:tracePt t="13697" x="4487863" y="7473950"/>
          <p14:tracePt t="13714" x="4581525" y="7446963"/>
          <p14:tracePt t="13715" x="4665663" y="7427913"/>
          <p14:tracePt t="13720" x="4730750" y="7408863"/>
          <p14:tracePt t="13729" x="4787900" y="7399338"/>
          <p14:tracePt t="13746" x="4843463" y="7389813"/>
          <p14:tracePt t="13748" x="4862513" y="7380288"/>
          <p14:tracePt t="13763" x="4881563" y="7372350"/>
          <p14:tracePt t="13764" x="4900613" y="7362825"/>
          <p14:tracePt t="13780" x="4910138" y="7362825"/>
          <p14:tracePt t="13840" x="4918075" y="7353300"/>
          <p14:tracePt t="13847" x="4937125" y="7343775"/>
          <p14:tracePt t="13856" x="4956175" y="7334250"/>
          <p14:tracePt t="13864" x="4965700" y="7315200"/>
          <p14:tracePt t="13880" x="4975225" y="7296150"/>
          <p14:tracePt t="13880" x="4994275" y="7240588"/>
          <p14:tracePt t="13896" x="5003800" y="7175500"/>
          <p14:tracePt t="13897" x="5011738" y="7091363"/>
          <p14:tracePt t="13913" x="5011738" y="6997700"/>
          <p14:tracePt t="13915" x="5011738" y="6865938"/>
          <p14:tracePt t="13929" x="5011738" y="6743700"/>
          <p14:tracePt t="13930" x="5021263" y="6613525"/>
          <p14:tracePt t="13946" x="5049838" y="6481763"/>
          <p14:tracePt t="13947" x="5078413" y="6350000"/>
          <p14:tracePt t="13963" x="5114925" y="6238875"/>
          <p14:tracePt t="13963" x="5153025" y="6135688"/>
          <p14:tracePt t="13979" x="5181600" y="6022975"/>
          <p14:tracePt t="13980" x="5191125" y="5891213"/>
          <p14:tracePt t="13996" x="5208588" y="5751513"/>
          <p14:tracePt t="13997" x="5208588" y="5592763"/>
          <p14:tracePt t="14012" x="5200650" y="5413375"/>
          <p14:tracePt t="14013" x="5172075" y="5235575"/>
          <p14:tracePt t="14016" x="5143500" y="5076825"/>
          <p14:tracePt t="14029" x="5133975" y="4918075"/>
          <p14:tracePt t="14045" x="5133975" y="4786313"/>
          <p14:tracePt t="14048" x="5124450" y="4560888"/>
          <p14:tracePt t="14062" x="5106988" y="4467225"/>
          <p14:tracePt t="14064" x="5106988" y="4365625"/>
          <p14:tracePt t="14078" x="5097463" y="4289425"/>
          <p14:tracePt t="14081" x="5097463" y="4205288"/>
          <p14:tracePt t="14095" x="5087938" y="4121150"/>
          <p14:tracePt t="14097" x="5068888" y="4027488"/>
          <p14:tracePt t="14112" x="5059363" y="3943350"/>
          <p14:tracePt t="14128" x="5059363" y="3849688"/>
          <p14:tracePt t="14129" x="5059363" y="3652838"/>
          <p14:tracePt t="14147" x="5078413" y="3475038"/>
          <p14:tracePt t="14162" x="5087938" y="3390900"/>
          <p14:tracePt t="14162" x="5097463" y="3325813"/>
          <p14:tracePt t="14179" x="5106988" y="3259138"/>
          <p14:tracePt t="14180" x="5106988" y="3203575"/>
          <p14:tracePt t="14195" x="5106988" y="3155950"/>
          <p14:tracePt t="14196" x="5097463" y="3100388"/>
          <p14:tracePt t="14212" x="5087938" y="3062288"/>
          <p14:tracePt t="14212" x="5068888" y="3016250"/>
          <p14:tracePt t="14229" x="5049838" y="2968625"/>
          <p14:tracePt t="14229" x="5030788" y="2941638"/>
          <p14:tracePt t="14232" x="5011738" y="2903538"/>
          <p14:tracePt t="14245" x="4994275" y="2874963"/>
          <p14:tracePt t="14248" x="4975225" y="2857500"/>
          <p14:tracePt t="14262" x="4956175" y="2819400"/>
          <p14:tracePt t="14264" x="4937125" y="2773363"/>
          <p14:tracePt t="14279" x="4900613" y="2735263"/>
          <p14:tracePt t="14281" x="4891088" y="2706688"/>
          <p14:tracePt t="14295" x="4872038" y="2670175"/>
          <p14:tracePt t="14297" x="4852988" y="2651125"/>
          <p14:tracePt t="14312" x="4833938" y="2632075"/>
          <p14:tracePt t="14314" x="4816475" y="2613025"/>
          <p14:tracePt t="14328" x="4787900" y="2603500"/>
          <p14:tracePt t="14330" x="4749800" y="2603500"/>
          <p14:tracePt t="14345" x="4713288" y="2593975"/>
          <p14:tracePt t="14347" x="4665663" y="2576513"/>
          <p14:tracePt t="14362" x="4619625" y="2576513"/>
          <p14:tracePt t="14363" x="4562475" y="2576513"/>
          <p14:tracePt t="14378" x="4487863" y="2576513"/>
          <p14:tracePt t="14379" x="4384675" y="2576513"/>
          <p14:tracePt t="14395" x="4271963" y="2576513"/>
          <p14:tracePt t="14397" x="4132263" y="2576513"/>
          <p14:tracePt t="14412" x="3962400" y="2576513"/>
          <p14:tracePt t="14413" x="3767138" y="2576513"/>
          <p14:tracePt t="14428" x="3570288" y="2576513"/>
          <p14:tracePt t="14445" x="3373438" y="2576513"/>
          <p14:tracePt t="14445" x="2941638" y="2576513"/>
          <p14:tracePt t="14448" x="2763838" y="2576513"/>
          <p14:tracePt t="14462" x="2605088" y="2576513"/>
          <p14:tracePt t="14464" x="2463800" y="2576513"/>
          <p14:tracePt t="14478" x="2324100" y="2576513"/>
          <p14:tracePt t="14480" x="2192338" y="2576513"/>
          <p14:tracePt t="14495" x="2079625" y="2576513"/>
          <p14:tracePt t="14497" x="1985963" y="2576513"/>
          <p14:tracePt t="14512" x="1892300" y="2576513"/>
          <p14:tracePt t="14514" x="1808163" y="2586038"/>
          <p14:tracePt t="14528" x="1724025" y="2593975"/>
          <p14:tracePt t="14530" x="1658938" y="2603500"/>
          <p14:tracePt t="14545" x="1592263" y="2613025"/>
          <p14:tracePt t="14547" x="1555750" y="2622550"/>
          <p14:tracePt t="14561" x="1517650" y="2622550"/>
          <p14:tracePt t="14564" x="1498600" y="2622550"/>
          <p14:tracePt t="20416" x="1489075" y="2632075"/>
          <p14:tracePt t="20432" x="1489075" y="2660650"/>
          <p14:tracePt t="20441" x="1489075" y="2679700"/>
          <p14:tracePt t="20448" x="1498600" y="2706688"/>
          <p14:tracePt t="20457" x="1517650" y="2744788"/>
          <p14:tracePt t="20474" x="1546225" y="2773363"/>
          <p14:tracePt t="20475" x="1574800" y="2819400"/>
          <p14:tracePt t="20491" x="1611313" y="2857500"/>
          <p14:tracePt t="20492" x="1649413" y="2913063"/>
          <p14:tracePt t="20507" x="1704975" y="2987675"/>
          <p14:tracePt t="20508" x="1779588" y="3090863"/>
          <p14:tracePt t="20524" x="1855788" y="3213100"/>
          <p14:tracePt t="20524" x="1957388" y="3362325"/>
          <p14:tracePt t="20541" x="2108200" y="3568700"/>
          <p14:tracePt t="20541" x="2266950" y="3803650"/>
          <p14:tracePt t="20544" x="2482850" y="4065588"/>
          <p14:tracePt t="20558" x="2660650" y="4308475"/>
          <p14:tracePt t="20560" x="2819400" y="4533900"/>
          <p14:tracePt t="20574" x="2979738" y="4767263"/>
          <p14:tracePt t="20576" x="3128963" y="5021263"/>
          <p14:tracePt t="20590" x="3251200" y="5264150"/>
          <p14:tracePt t="20593" x="3400425" y="5526088"/>
          <p14:tracePt t="20607" x="3541713" y="5780088"/>
          <p14:tracePt t="20609" x="3673475" y="5975350"/>
          <p14:tracePt t="20624" x="3813175" y="6145213"/>
          <p14:tracePt t="20626" x="3925888" y="6284913"/>
          <p14:tracePt t="20641" x="4048125" y="6397625"/>
          <p14:tracePt t="20643" x="4151313" y="6472238"/>
          <p14:tracePt t="20657" x="4244975" y="6529388"/>
          <p14:tracePt t="20659" x="4310063" y="6556375"/>
          <p14:tracePt t="20674" x="4346575" y="6575425"/>
          <p14:tracePt t="20676" x="4365625" y="6594475"/>
          <p14:tracePt t="20691" x="4384675" y="6604000"/>
          <p14:tracePt t="20692" x="4403725" y="6623050"/>
          <p14:tracePt t="20707" x="4422775" y="6640513"/>
          <p14:tracePt t="20709" x="4432300" y="6659563"/>
          <p14:tracePt t="20724" x="4432300" y="6669088"/>
          <p14:tracePt t="20725" x="4449763" y="6688138"/>
          <p14:tracePt t="20740" x="4468813" y="6716713"/>
          <p14:tracePt t="20742" x="4497388" y="6753225"/>
          <p14:tracePt t="20757" x="4543425" y="6800850"/>
          <p14:tracePt t="20759" x="4581525" y="6827838"/>
          <p14:tracePt t="20760" x="4629150" y="6856413"/>
          <p14:tracePt t="20774" x="4665663" y="6884988"/>
          <p14:tracePt t="20776" x="4694238" y="6894513"/>
          <p14:tracePt t="20791" x="4722813" y="6894513"/>
          <p14:tracePt t="20792" x="4730750" y="6894513"/>
          <p14:tracePt t="20807" x="4749800" y="6894513"/>
          <p14:tracePt t="20808" x="4759325" y="6884988"/>
          <p14:tracePt t="20856" x="4759325" y="6875463"/>
          <p14:tracePt t="20864" x="4759325" y="6856413"/>
          <p14:tracePt t="20874" x="4749800" y="6846888"/>
          <p14:tracePt t="20891" x="4740275" y="6827838"/>
          <p14:tracePt t="20891" x="4713288" y="6791325"/>
          <p14:tracePt t="20896" x="4684713" y="6753225"/>
          <p14:tracePt t="20907" x="4656138" y="6707188"/>
          <p14:tracePt t="20924" x="4629150" y="6678613"/>
          <p14:tracePt t="20927" x="4591050" y="6640513"/>
          <p14:tracePt t="20927" x="4572000" y="6613525"/>
          <p14:tracePt t="20940" x="4562475" y="6594475"/>
          <p14:tracePt t="20944" x="4562475" y="6575425"/>
          <p14:tracePt t="20957" x="4552950" y="6565900"/>
          <p14:tracePt t="20960" x="4533900" y="6546850"/>
          <p14:tracePt t="20974" x="4525963" y="6529388"/>
          <p14:tracePt t="20977" x="4506913" y="6510338"/>
          <p14:tracePt t="20991" x="4487863" y="6500813"/>
          <p14:tracePt t="20994" x="4478338" y="6481763"/>
          <p14:tracePt t="21007" x="4468813" y="6462713"/>
          <p14:tracePt t="21010" x="4449763" y="6443663"/>
          <p14:tracePt t="21024" x="4422775" y="6416675"/>
          <p14:tracePt t="21027" x="4403725" y="6397625"/>
          <p14:tracePt t="21041" x="4375150" y="6369050"/>
          <p14:tracePt t="21043" x="4356100" y="6359525"/>
          <p14:tracePt t="21057" x="4338638" y="6332538"/>
          <p14:tracePt t="21059" x="4329113" y="6313488"/>
          <p14:tracePt t="21074" x="4319588" y="6294438"/>
          <p14:tracePt t="21076" x="4300538" y="6265863"/>
          <p14:tracePt t="21090" x="4291013" y="6256338"/>
          <p14:tracePt t="21092" x="4271963" y="6238875"/>
          <p14:tracePt t="21107" x="4252913" y="6219825"/>
          <p14:tracePt t="21109" x="4225925" y="6200775"/>
          <p14:tracePt t="21124" x="4206875" y="6191250"/>
          <p14:tracePt t="21126" x="4178300" y="6172200"/>
          <p14:tracePt t="21144" x="4048125" y="6126163"/>
          <p14:tracePt t="21157" x="4010025" y="6107113"/>
          <p14:tracePt t="21174" x="3962400" y="6088063"/>
          <p14:tracePt t="21175" x="3906838" y="6061075"/>
          <p14:tracePt t="21190" x="3878263" y="6042025"/>
          <p14:tracePt t="21191" x="3860800" y="6032500"/>
          <p14:tracePt t="21206" x="3841750" y="6013450"/>
          <p14:tracePt t="21207" x="3822700" y="6003925"/>
          <p14:tracePt t="21223" x="3803650" y="5984875"/>
          <p14:tracePt t="21224" x="3784600" y="5967413"/>
          <p14:tracePt t="21240" x="3757613" y="5957888"/>
          <p14:tracePt t="21240" x="3719513" y="5929313"/>
          <p14:tracePt t="21256" x="3690938" y="5929313"/>
          <p14:tracePt t="21257" x="3654425" y="5910263"/>
          <p14:tracePt t="21273" x="3616325" y="5900738"/>
          <p14:tracePt t="21273" x="3587750" y="5891213"/>
          <p14:tracePt t="21290" x="3560763" y="5891213"/>
          <p14:tracePt t="21290" x="3541713" y="5891213"/>
          <p14:tracePt t="21306" x="3503613" y="5891213"/>
          <p14:tracePt t="21307" x="3476625" y="5891213"/>
          <p14:tracePt t="21323" x="3448050" y="5891213"/>
          <p14:tracePt t="21323" x="3429000" y="5891213"/>
          <p14:tracePt t="21340" x="3409950" y="5891213"/>
          <p14:tracePt t="21341" x="3390900" y="5891213"/>
          <p14:tracePt t="21344" x="3382963" y="5900738"/>
          <p14:tracePt t="21357" x="3382963" y="5910263"/>
          <p14:tracePt t="21360" x="3363913" y="5919788"/>
          <p14:tracePt t="21374" x="3335338" y="5929313"/>
          <p14:tracePt t="21377" x="3306763" y="5938838"/>
          <p14:tracePt t="21391" x="3289300" y="5938838"/>
          <p14:tracePt t="21394" x="3260725" y="5957888"/>
          <p14:tracePt t="21406" x="3232150" y="5967413"/>
          <p14:tracePt t="21408" x="3203575" y="5984875"/>
          <p14:tracePt t="21423" x="3176588" y="6003925"/>
          <p14:tracePt t="21425" x="3148013" y="6022975"/>
          <p14:tracePt t="21440" x="3119438" y="6042025"/>
          <p14:tracePt t="21441" x="3101975" y="6069013"/>
          <p14:tracePt t="21456" x="3082925" y="6097588"/>
          <p14:tracePt t="21458" x="3073400" y="6126163"/>
          <p14:tracePt t="21473" x="3063875" y="6145213"/>
          <p14:tracePt t="21475" x="3063875" y="6181725"/>
          <p14:tracePt t="21490" x="3063875" y="6210300"/>
          <p14:tracePt t="21492" x="3063875" y="6248400"/>
          <p14:tracePt t="21506" x="3063875" y="6275388"/>
          <p14:tracePt t="21508" x="3063875" y="6294438"/>
          <p14:tracePt t="21523" x="3063875" y="6323013"/>
          <p14:tracePt t="21524" x="3073400" y="6342063"/>
          <p14:tracePt t="21540" x="3073400" y="6369050"/>
          <p14:tracePt t="21541" x="3082925" y="6378575"/>
          <p14:tracePt t="21556" x="3101975" y="6397625"/>
          <p14:tracePt t="21558" x="3119438" y="6416675"/>
          <p14:tracePt t="21573" x="3128963" y="6435725"/>
          <p14:tracePt t="21575" x="3148013" y="6453188"/>
          <p14:tracePt t="21576" x="3167063" y="6462713"/>
          <p14:tracePt t="21590" x="3176588" y="6472238"/>
          <p14:tracePt t="21591" x="3203575" y="6481763"/>
          <p14:tracePt t="21606" x="3232150" y="6491288"/>
          <p14:tracePt t="21608" x="3260725" y="6500813"/>
          <p14:tracePt t="21623" x="3270250" y="6510338"/>
          <p14:tracePt t="21625" x="3297238" y="6510338"/>
          <p14:tracePt t="21640" x="3325813" y="6519863"/>
          <p14:tracePt t="21641" x="3363913" y="6529388"/>
          <p14:tracePt t="21656" x="3390900" y="6529388"/>
          <p14:tracePt t="21657" x="3429000" y="6537325"/>
          <p14:tracePt t="21673" x="3448050" y="6537325"/>
          <p14:tracePt t="21690" x="3476625" y="6537325"/>
          <p14:tracePt t="21690" x="3532188" y="6537325"/>
          <p14:tracePt t="21706" x="3551238" y="6537325"/>
          <p14:tracePt t="21707" x="3579813" y="6537325"/>
          <p14:tracePt t="21723" x="3616325" y="6537325"/>
          <p14:tracePt t="21723" x="3644900" y="6529388"/>
          <p14:tracePt t="21740" x="3673475" y="6519863"/>
          <p14:tracePt t="21740" x="3681413" y="6519863"/>
          <p14:tracePt t="21756" x="3700463" y="6510338"/>
          <p14:tracePt t="21757" x="3719513" y="6500813"/>
          <p14:tracePt t="21760" x="3729038" y="6491288"/>
          <p14:tracePt t="21773" x="3738563" y="6491288"/>
          <p14:tracePt t="21789" x="3757613" y="6481763"/>
          <p14:tracePt t="21791" x="3784600" y="6472238"/>
          <p14:tracePt t="21806" x="3803650" y="6462713"/>
          <p14:tracePt t="21808" x="3822700" y="6453188"/>
          <p14:tracePt t="21824" x="3832225" y="6443663"/>
          <p14:tracePt t="21840" x="3851275" y="6443663"/>
          <p14:tracePt t="21856" x="3860800" y="6435725"/>
          <p14:tracePt t="21858" x="3868738" y="6416675"/>
          <p14:tracePt t="21873" x="3878263" y="6397625"/>
          <p14:tracePt t="21874" x="3878263" y="6388100"/>
          <p14:tracePt t="21890" x="3887788" y="6369050"/>
          <p14:tracePt t="21891" x="3887788" y="6350000"/>
          <p14:tracePt t="21906" x="3897313" y="6342063"/>
          <p14:tracePt t="21907" x="3897313" y="6313488"/>
          <p14:tracePt t="21923" x="3897313" y="6294438"/>
          <p14:tracePt t="21924" x="3906838" y="6275388"/>
          <p14:tracePt t="21939" x="3906838" y="6256338"/>
          <p14:tracePt t="21941" x="3906838" y="6229350"/>
          <p14:tracePt t="21956" x="3906838" y="6200775"/>
          <p14:tracePt t="21957" x="3906838" y="6191250"/>
          <p14:tracePt t="21973" x="3897313" y="6172200"/>
          <p14:tracePt t="21974" x="3887788" y="6154738"/>
          <p14:tracePt t="21975" x="3887788" y="6135688"/>
          <p14:tracePt t="21990" x="3868738" y="6116638"/>
          <p14:tracePt t="21991" x="3851275" y="6107113"/>
          <p14:tracePt t="22006" x="3832225" y="6088063"/>
          <p14:tracePt t="22023" x="3822700" y="6069013"/>
          <p14:tracePt t="22023" x="3775075" y="6032500"/>
          <p14:tracePt t="22039" x="3767138" y="6013450"/>
          <p14:tracePt t="22040" x="3738563" y="5994400"/>
          <p14:tracePt t="22056" x="3719513" y="5975350"/>
          <p14:tracePt t="22056" x="3690938" y="5967413"/>
          <p14:tracePt t="22073" x="3673475" y="5948363"/>
          <p14:tracePt t="22073" x="3644900" y="5938838"/>
          <p14:tracePt t="22089" x="3635375" y="5929313"/>
          <p14:tracePt t="22090" x="3616325" y="5919788"/>
          <p14:tracePt t="22106" x="3597275" y="5919788"/>
          <p14:tracePt t="22106" x="3570288" y="5910263"/>
          <p14:tracePt t="22122" x="3560763" y="5910263"/>
          <p14:tracePt t="22123" x="3532188" y="5910263"/>
          <p14:tracePt t="22141" x="3503613" y="5910263"/>
          <p14:tracePt t="22144" x="3484563" y="5910263"/>
          <p14:tracePt t="22156" x="3467100" y="5910263"/>
          <p14:tracePt t="22173" x="3457575" y="5910263"/>
          <p14:tracePt t="22175" x="3429000" y="5919788"/>
          <p14:tracePt t="22189" x="3409950" y="5929313"/>
          <p14:tracePt t="22190" x="3400425" y="5938838"/>
          <p14:tracePt t="22192" x="3373438" y="5948363"/>
          <p14:tracePt t="22206" x="3344863" y="5957888"/>
          <p14:tracePt t="22208" x="3316288" y="5967413"/>
          <p14:tracePt t="22223" x="3279775" y="5984875"/>
          <p14:tracePt t="22223" x="3251200" y="5994400"/>
          <p14:tracePt t="22239" x="3232150" y="6003925"/>
          <p14:tracePt t="22241" x="3222625" y="6003925"/>
          <p14:tracePt t="22256" x="3213100" y="6013450"/>
          <p14:tracePt t="22257" x="3203575" y="6022975"/>
          <p14:tracePt t="22272" x="3195638" y="6032500"/>
          <p14:tracePt t="22289" x="3186113" y="6042025"/>
          <p14:tracePt t="22291" x="3176588" y="6051550"/>
          <p14:tracePt t="22306" x="3176588" y="6061075"/>
          <p14:tracePt t="22307" x="3167063" y="6078538"/>
          <p14:tracePt t="22322" x="3157538" y="6097588"/>
          <p14:tracePt t="22324" x="3138488" y="6116638"/>
          <p14:tracePt t="22339" x="3128963" y="6126163"/>
          <p14:tracePt t="22341" x="3109913" y="6145213"/>
          <p14:tracePt t="22356" x="3092450" y="6162675"/>
          <p14:tracePt t="22357" x="3092450" y="6181725"/>
          <p14:tracePt t="22372" x="3082925" y="6200775"/>
          <p14:tracePt t="22374" x="3082925" y="6219825"/>
          <p14:tracePt t="22389" x="3082925" y="6238875"/>
          <p14:tracePt t="22390" x="3082925" y="6256338"/>
          <p14:tracePt t="22392" x="3082925" y="6265863"/>
          <p14:tracePt t="22406" x="3082925" y="6284913"/>
          <p14:tracePt t="22407" x="3082925" y="6303963"/>
          <p14:tracePt t="22422" x="3082925" y="6313488"/>
          <p14:tracePt t="22423" x="3082925" y="6332538"/>
          <p14:tracePt t="22439" x="3082925" y="6342063"/>
          <p14:tracePt t="22440" x="3082925" y="6350000"/>
          <p14:tracePt t="22456" x="3092450" y="6369050"/>
          <p14:tracePt t="22457" x="3101975" y="6388100"/>
          <p14:tracePt t="22472" x="3119438" y="6397625"/>
          <p14:tracePt t="22473" x="3138488" y="6416675"/>
          <p14:tracePt t="22489" x="3148013" y="6435725"/>
          <p14:tracePt t="22505" x="3167063" y="6462713"/>
          <p14:tracePt t="22506" x="3203575" y="6510338"/>
          <p14:tracePt t="22522" x="3222625" y="6529388"/>
          <p14:tracePt t="22523" x="3241675" y="6537325"/>
          <p14:tracePt t="22539" x="3270250" y="6556375"/>
          <p14:tracePt t="22539" x="3289300" y="6575425"/>
          <p14:tracePt t="22555" x="3316288" y="6584950"/>
          <p14:tracePt t="22556" x="3354388" y="6594475"/>
          <p14:tracePt t="22572" x="3390900" y="6613525"/>
          <p14:tracePt t="22572" x="3429000" y="6623050"/>
          <p14:tracePt t="22589" x="3484563" y="6630988"/>
          <p14:tracePt t="22589" x="3532188" y="6640513"/>
          <p14:tracePt t="22605" x="3570288" y="6640513"/>
          <p14:tracePt t="22606" x="3606800" y="6640513"/>
          <p14:tracePt t="22622" x="3644900" y="6640513"/>
          <p14:tracePt t="22622" x="3673475" y="6640513"/>
          <p14:tracePt t="22623" x="3681413" y="6640513"/>
          <p14:tracePt t="22639" x="3700463" y="6640513"/>
          <p14:tracePt t="22639" x="3719513" y="6630988"/>
          <p14:tracePt t="22655" x="3738563" y="6630988"/>
          <p14:tracePt t="22656" x="3757613" y="6630988"/>
          <p14:tracePt t="22672" x="3775075" y="6623050"/>
          <p14:tracePt t="22673" x="3794125" y="6613525"/>
          <p14:tracePt t="22689" x="3822700" y="6604000"/>
          <p14:tracePt t="22689" x="3832225" y="6594475"/>
          <p14:tracePt t="22705" x="3851275" y="6584950"/>
          <p14:tracePt t="22706" x="3868738" y="6575425"/>
          <p14:tracePt t="22722" x="3887788" y="6575425"/>
          <p14:tracePt t="22722" x="3897313" y="6565900"/>
          <p14:tracePt t="22739" x="3906838" y="6556375"/>
          <p14:tracePt t="22739" x="3925888" y="6546850"/>
          <p14:tracePt t="22755" x="3925888" y="6537325"/>
          <p14:tracePt t="22756" x="3935413" y="6529388"/>
          <p14:tracePt t="22772" x="3944938" y="6510338"/>
          <p14:tracePt t="22773" x="3954463" y="6491288"/>
          <p14:tracePt t="22789" x="3954463" y="6472238"/>
          <p14:tracePt t="22789" x="3962400" y="6453188"/>
          <p14:tracePt t="22805" x="3962400" y="6426200"/>
          <p14:tracePt t="22806" x="3962400" y="6397625"/>
          <p14:tracePt t="22822" x="3962400" y="6378575"/>
          <p14:tracePt t="22822" x="3962400" y="6359525"/>
          <p14:tracePt t="22823" x="3962400" y="6342063"/>
          <p14:tracePt t="22839" x="3962400" y="6332538"/>
          <p14:tracePt t="22841" x="3962400" y="6313488"/>
          <p14:tracePt t="22858" x="3962400" y="6284913"/>
          <p14:tracePt t="22872" x="3962400" y="6265863"/>
          <p14:tracePt t="22889" x="3962400" y="6248400"/>
          <p14:tracePt t="22891" x="3954463" y="6229350"/>
          <p14:tracePt t="22906" x="3944938" y="6219825"/>
          <p14:tracePt t="22908" x="3944938" y="6210300"/>
          <p14:tracePt t="22922" x="3935413" y="6200775"/>
          <p14:tracePt t="22924" x="3925888" y="6191250"/>
          <p14:tracePt t="22939" x="3916363" y="6191250"/>
          <p14:tracePt t="22941" x="3916363" y="6181725"/>
          <p14:tracePt t="22956" x="3906838" y="6172200"/>
          <p14:tracePt t="22957" x="3897313" y="6162675"/>
          <p14:tracePt t="22972" x="3887788" y="6162675"/>
          <p14:tracePt t="22975" x="3887788" y="6154738"/>
          <p14:tracePt t="22976" x="3868738" y="6145213"/>
          <p14:tracePt t="22989" x="3851275" y="6145213"/>
          <p14:tracePt t="22992" x="3841750" y="6135688"/>
          <p14:tracePt t="23006" x="3822700" y="6126163"/>
          <p14:tracePt t="23022" x="3803650" y="6126163"/>
          <p14:tracePt t="23023" x="3757613" y="6116638"/>
          <p14:tracePt t="23039" x="3738563" y="6116638"/>
          <p14:tracePt t="23040" x="3719513" y="6116638"/>
          <p14:tracePt t="23056" x="3709988" y="6107113"/>
          <p14:tracePt t="23056" x="3690938" y="6107113"/>
          <p14:tracePt t="23072" x="3663950" y="6107113"/>
          <p14:tracePt t="23073" x="3644900" y="6107113"/>
          <p14:tracePt t="23089" x="3616325" y="6107113"/>
          <p14:tracePt t="23090" x="3597275" y="6107113"/>
          <p14:tracePt t="23105" x="3587750" y="6107113"/>
          <p14:tracePt t="23106" x="3570288" y="6107113"/>
          <p14:tracePt t="23122" x="3560763" y="6107113"/>
          <p14:tracePt t="23151" x="3570288" y="6116638"/>
          <p14:tracePt t="23160" x="3587750" y="6126163"/>
          <p14:tracePt t="23172" x="3597275" y="6126163"/>
          <p14:tracePt t="23189" x="3616325" y="6126163"/>
          <p14:tracePt t="23190" x="3625850" y="6126163"/>
          <p14:tracePt t="23192" x="3644900" y="6126163"/>
          <p14:tracePt t="23205" x="3663950" y="6126163"/>
          <p14:tracePt t="23209" x="3673475" y="6126163"/>
          <p14:tracePt t="23222" x="3690938" y="6116638"/>
          <p14:tracePt t="23224" x="3709988" y="6107113"/>
          <p14:tracePt t="23239" x="3738563" y="6107113"/>
          <p14:tracePt t="23241" x="3775075" y="6097588"/>
          <p14:tracePt t="23255" x="3794125" y="6097588"/>
          <p14:tracePt t="23257" x="3822700" y="6088063"/>
          <p14:tracePt t="23272" x="3841750" y="6078538"/>
          <p14:tracePt t="23274" x="3860800" y="6078538"/>
          <p14:tracePt t="23289" x="3860800" y="6069013"/>
          <p14:tracePt t="23424" x="3868738" y="6061075"/>
          <p14:tracePt t="23440" x="3878263" y="6051550"/>
          <p14:tracePt t="23448" x="3887788" y="6042025"/>
          <p14:tracePt t="23464" x="3887788" y="6022975"/>
          <p14:tracePt t="23488" x="3887788" y="6013450"/>
          <p14:tracePt t="23672" x="3887788" y="6003925"/>
          <p14:tracePt t="23689" x="3868738" y="6003925"/>
          <p14:tracePt t="23696" x="3851275" y="6022975"/>
          <p14:tracePt t="23705" x="3841750" y="6042025"/>
          <p14:tracePt t="23722" x="3813175" y="6061075"/>
          <p14:tracePt t="23723" x="3794125" y="6078538"/>
          <p14:tracePt t="23739" x="3775075" y="6107113"/>
          <p14:tracePt t="23740" x="3767138" y="6126163"/>
          <p14:tracePt t="23743" x="3757613" y="6145213"/>
          <p14:tracePt t="23755" x="3748088" y="6162675"/>
          <p14:tracePt t="23816" x="3757613" y="6145213"/>
          <p14:tracePt t="23823" x="3767138" y="6126163"/>
          <p14:tracePt t="23839" x="3784600" y="6107113"/>
          <p14:tracePt t="23840" x="3794125" y="6088063"/>
          <p14:tracePt t="23855" x="3803650" y="6061075"/>
          <p14:tracePt t="23856" x="3813175" y="6042025"/>
          <p14:tracePt t="23872" x="3822700" y="6032500"/>
          <p14:tracePt t="23873" x="3832225" y="6032500"/>
          <p14:tracePt t="23889" x="3832225" y="6022975"/>
          <p14:tracePt t="23889" x="3841750" y="6013450"/>
          <p14:tracePt t="23952" x="3841750" y="6022975"/>
          <p14:tracePt t="23960" x="3841750" y="6032500"/>
          <p14:tracePt t="23972" x="3832225" y="6032500"/>
          <p14:tracePt t="23988" x="3813175" y="6051550"/>
          <p14:tracePt t="23989" x="3784600" y="6061075"/>
          <p14:tracePt t="23992" x="3775075" y="6078538"/>
          <p14:tracePt t="24005" x="3748088" y="6088063"/>
          <p14:tracePt t="24008" x="3729038" y="6097588"/>
          <p14:tracePt t="24025" x="3709988" y="6097588"/>
          <p14:tracePt t="24080" x="3729038" y="6097588"/>
          <p14:tracePt t="24088" x="3748088" y="6097588"/>
          <p14:tracePt t="24095" x="3784600" y="6088063"/>
          <p14:tracePt t="24105" x="3813175" y="6078538"/>
          <p14:tracePt t="24121" x="3841750" y="6069013"/>
          <p14:tracePt t="24122" x="3868738" y="6061075"/>
          <p14:tracePt t="24139" x="3897313" y="6051550"/>
          <p14:tracePt t="24139" x="3906838" y="6032500"/>
          <p14:tracePt t="24144" x="3916363" y="6022975"/>
          <p14:tracePt t="24155" x="3925888" y="6022975"/>
          <p14:tracePt t="24176" x="3925888" y="6013450"/>
          <p14:tracePt t="24192" x="3925888" y="6003925"/>
          <p14:tracePt t="24205" x="3906838" y="6003925"/>
          <p14:tracePt t="24208" x="3887788" y="6013450"/>
          <p14:tracePt t="24221" x="3860800" y="6032500"/>
          <p14:tracePt t="24224" x="3822700" y="6061075"/>
          <p14:tracePt t="24238" x="3794125" y="6088063"/>
          <p14:tracePt t="24241" x="3767138" y="6116638"/>
          <p14:tracePt t="24255" x="3748088" y="6145213"/>
          <p14:tracePt t="24258" x="3729038" y="6172200"/>
          <p14:tracePt t="24271" x="3719513" y="6191250"/>
          <p14:tracePt t="24311" x="3729038" y="6181725"/>
          <p14:tracePt t="24320" x="3748088" y="6154738"/>
          <p14:tracePt t="24328" x="3767138" y="6116638"/>
          <p14:tracePt t="24338" x="3803650" y="6069013"/>
          <p14:tracePt t="24355" x="3822700" y="6032500"/>
          <p14:tracePt t="24355" x="3841750" y="5994400"/>
          <p14:tracePt t="24360" x="3860800" y="5957888"/>
          <p14:tracePt t="24372" x="3868738" y="5929313"/>
          <p14:tracePt t="24388" x="3878263" y="5910263"/>
          <p14:tracePt t="24431" x="3860800" y="5910263"/>
          <p14:tracePt t="24440" x="3851275" y="5929313"/>
          <p14:tracePt t="24448" x="3832225" y="5957888"/>
          <p14:tracePt t="24455" x="3803650" y="5984875"/>
          <p14:tracePt t="24472" x="3767138" y="6022975"/>
          <p14:tracePt t="24473" x="3748088" y="6051550"/>
          <p14:tracePt t="24488" x="3738563" y="6078538"/>
          <p14:tracePt t="24489" x="3719513" y="6097588"/>
          <p14:tracePt t="24505" x="3709988" y="6107113"/>
          <p14:tracePt t="24543" x="3719513" y="6088063"/>
          <p14:tracePt t="24552" x="3729038" y="6061075"/>
          <p14:tracePt t="24560" x="3748088" y="6032500"/>
          <p14:tracePt t="24572" x="3767138" y="6022975"/>
          <p14:tracePt t="24588" x="3784600" y="5994400"/>
          <p14:tracePt t="24589" x="3803650" y="5975350"/>
          <p14:tracePt t="24592" x="3822700" y="5957888"/>
          <p14:tracePt t="24605" x="3822700" y="5948363"/>
          <p14:tracePt t="24648" x="3803650" y="5948363"/>
          <p14:tracePt t="24656" x="3794125" y="5967413"/>
          <p14:tracePt t="24664" x="3775075" y="5984875"/>
          <p14:tracePt t="24672" x="3748088" y="6013450"/>
          <p14:tracePt t="24688" x="3729038" y="6042025"/>
          <p14:tracePt t="24689" x="3709988" y="6069013"/>
          <p14:tracePt t="24705" x="3690938" y="6078538"/>
          <p14:tracePt t="24705" x="3681413" y="6088063"/>
          <p14:tracePt t="24721" x="3681413" y="6097588"/>
          <p14:tracePt t="24752" x="3690938" y="6088063"/>
          <p14:tracePt t="24760" x="3719513" y="6069013"/>
          <p14:tracePt t="24771" x="3748088" y="6051550"/>
          <p14:tracePt t="24788" x="3775075" y="6022975"/>
          <p14:tracePt t="24788" x="3803650" y="6013450"/>
          <p14:tracePt t="24792" x="3822700" y="5994400"/>
          <p14:tracePt t="24804" x="3841750" y="5984875"/>
          <p14:tracePt t="24840" x="3832225" y="5984875"/>
          <p14:tracePt t="24848" x="3822700" y="5994400"/>
          <p14:tracePt t="24855" x="3794125" y="6003925"/>
          <p14:tracePt t="24871" x="3767138" y="6022975"/>
          <p14:tracePt t="24872" x="3738563" y="6042025"/>
          <p14:tracePt t="24888" x="3719513" y="6061075"/>
          <p14:tracePt t="24888" x="3709988" y="6078538"/>
          <p14:tracePt t="24904" x="3709988" y="6088063"/>
          <p14:tracePt t="24944" x="3729038" y="6088063"/>
          <p14:tracePt t="24952" x="3757613" y="6078538"/>
          <p14:tracePt t="24960" x="3784600" y="6061075"/>
          <p14:tracePt t="24971" x="3803650" y="6051550"/>
          <p14:tracePt t="24988" x="3822700" y="6042025"/>
          <p14:tracePt t="25032" x="3813175" y="6042025"/>
          <p14:tracePt t="25039" x="3794125" y="6051550"/>
          <p14:tracePt t="25054" x="3775075" y="6061075"/>
          <p14:tracePt t="25055" x="3767138" y="6069013"/>
          <p14:tracePt t="25071" x="3757613" y="6078538"/>
          <p14:tracePt t="25072" x="3738563" y="6088063"/>
          <p14:tracePt t="25088" x="3738563" y="6097588"/>
          <p14:tracePt t="25584" x="3738563" y="6088063"/>
          <p14:tracePt t="25592" x="3738563" y="6069013"/>
          <p14:tracePt t="25604" x="3738563" y="6061075"/>
          <p14:tracePt t="25620" x="3748088" y="6051550"/>
          <p14:tracePt t="25621" x="3748088" y="6042025"/>
          <p14:tracePt t="25624" x="3748088" y="6032500"/>
          <p14:tracePt t="25637" x="3757613" y="6022975"/>
          <p14:tracePt t="26248" x="3767138" y="6013450"/>
          <p14:tracePt t="26256" x="3784600" y="6003925"/>
          <p14:tracePt t="26270" x="3813175" y="5994400"/>
          <p14:tracePt t="26271" x="3832225" y="5994400"/>
          <p14:tracePt t="26287" x="3841750" y="5984875"/>
          <p14:tracePt t="26304" x="3860800" y="5975350"/>
          <p14:tracePt t="26320" x="3860800" y="5967413"/>
          <p14:tracePt t="32656" x="3878263" y="5975350"/>
          <p14:tracePt t="32663" x="3916363" y="6003925"/>
          <p14:tracePt t="32671" x="4000500" y="6042025"/>
          <p14:tracePt t="32682" x="4132263" y="6069013"/>
          <p14:tracePt t="32699" x="4271963" y="6069013"/>
          <p14:tracePt t="32700" x="4478338" y="6051550"/>
          <p14:tracePt t="32703" x="4759325" y="5994400"/>
          <p14:tracePt t="32715" x="5124450" y="5900738"/>
          <p14:tracePt t="32732" x="5489575" y="5751513"/>
          <p14:tracePt t="32749" x="6137275" y="5461000"/>
          <p14:tracePt t="32749" x="6418263" y="5329238"/>
          <p14:tracePt t="32753" x="6670675" y="5208588"/>
          <p14:tracePt t="32765" x="6858000" y="5095875"/>
          <p14:tracePt t="32769" x="6989763" y="5011738"/>
          <p14:tracePt t="32782" x="7112000" y="4935538"/>
          <p14:tracePt t="32785" x="7213600" y="4870450"/>
          <p14:tracePt t="32799" x="7289800" y="4795838"/>
          <p14:tracePt t="32802" x="7364413" y="4721225"/>
          <p14:tracePt t="32816" x="7467600" y="4654550"/>
          <p14:tracePt t="32818" x="7551738" y="4589463"/>
          <p14:tracePt t="32832" x="7645400" y="4533900"/>
          <p14:tracePt t="32834" x="7729538" y="4449763"/>
          <p14:tracePt t="32849" x="7823200" y="4392613"/>
          <p14:tracePt t="32865" x="7888288" y="4346575"/>
          <p14:tracePt t="32866" x="7991475" y="4262438"/>
          <p14:tracePt t="32882" x="8029575" y="4233863"/>
          <p14:tracePt t="32883" x="8085138" y="4195763"/>
          <p14:tracePt t="32898" x="8142288" y="4178300"/>
          <p14:tracePt t="32899" x="8197850" y="4140200"/>
          <p14:tracePt t="32903" x="8255000" y="4121150"/>
          <p14:tracePt t="32915" x="8310563" y="4092575"/>
          <p14:tracePt t="32932" x="8375650" y="4056063"/>
          <p14:tracePt t="32935" x="8450263" y="4008438"/>
          <p14:tracePt t="32936" x="8535988" y="3952875"/>
          <p14:tracePt t="32948" x="8620125" y="3914775"/>
          <p14:tracePt t="32952" x="8740775" y="3878263"/>
          <p14:tracePt t="32965" x="8853488" y="3840163"/>
          <p14:tracePt t="32968" x="8956675" y="3803650"/>
          <p14:tracePt t="32982" x="9059863" y="3765550"/>
          <p14:tracePt t="32985" x="9144000" y="3727450"/>
          <p14:tracePt t="32999" x="9201150" y="3700463"/>
          <p14:tracePt t="33001" x="9237663" y="3662363"/>
          <p14:tracePt t="33015" x="9275763" y="3624263"/>
          <p14:tracePt t="33018" x="9294813" y="3568700"/>
          <p14:tracePt t="33032" x="9304338" y="3530600"/>
          <p14:tracePt t="33035" x="9304338" y="3484563"/>
          <p14:tracePt t="33049" x="9304338" y="3436938"/>
          <p14:tracePt t="33065" x="9304338" y="3400425"/>
          <p14:tracePt t="33066" x="9304338" y="3335338"/>
          <p14:tracePt t="33082" x="9321800" y="3306763"/>
          <p14:tracePt t="33083" x="9340850" y="3278188"/>
          <p14:tracePt t="33099" x="9369425" y="3249613"/>
          <p14:tracePt t="33099" x="9398000" y="3222625"/>
          <p14:tracePt t="33104" x="9424988" y="3203575"/>
          <p14:tracePt t="33115" x="9434513" y="3175000"/>
          <p14:tracePt t="33132" x="9434513" y="3148013"/>
          <p14:tracePt t="33132" x="9434513" y="3119438"/>
          <p14:tracePt t="33139" x="9434513" y="3100388"/>
          <p14:tracePt t="33149" x="9415463" y="3071813"/>
          <p14:tracePt t="33151" x="9388475" y="3062288"/>
          <p14:tracePt t="33165" x="9350375" y="3044825"/>
          <p14:tracePt t="33168" x="9312275" y="3016250"/>
          <p14:tracePt t="33182" x="9266238" y="2997200"/>
          <p14:tracePt t="33185" x="9228138" y="2987675"/>
          <p14:tracePt t="33198" x="9210675" y="2978150"/>
          <p14:tracePt t="33201" x="9191625" y="2968625"/>
          <p14:tracePt t="33215" x="9172575" y="2968625"/>
          <p14:tracePt t="33232" x="9163050" y="2960688"/>
          <p14:tracePt t="33235" x="9153525" y="2951163"/>
          <p14:tracePt t="33248" x="9144000" y="2941638"/>
          <p14:tracePt t="33251" x="9124950" y="2941638"/>
          <p14:tracePt t="33265" x="9124950" y="2932113"/>
          <p14:tracePt t="33282" x="9107488" y="2922588"/>
          <p14:tracePt t="33284" x="9097963" y="2913063"/>
          <p14:tracePt t="33298" x="9088438" y="2913063"/>
          <p14:tracePt t="33301" x="9069388" y="2903538"/>
          <p14:tracePt t="33315" x="9050338" y="2903538"/>
          <p14:tracePt t="33318" x="9031288" y="2894013"/>
          <p14:tracePt t="33332" x="9021763" y="2894013"/>
          <p14:tracePt t="33334" x="8994775" y="2884488"/>
          <p14:tracePt t="33348" x="8966200" y="2874963"/>
          <p14:tracePt t="33351" x="8937625" y="2867025"/>
          <p14:tracePt t="33352" x="8910638" y="2857500"/>
          <p14:tracePt t="33365" x="8863013" y="2838450"/>
          <p14:tracePt t="33368" x="8826500" y="2819400"/>
          <p14:tracePt t="33382" x="8788400" y="2809875"/>
          <p14:tracePt t="33384" x="8750300" y="2800350"/>
          <p14:tracePt t="33398" x="8713788" y="2790825"/>
          <p14:tracePt t="33402" x="8675688" y="2781300"/>
          <p14:tracePt t="33415" x="8629650" y="2773363"/>
          <p14:tracePt t="33419" x="8572500" y="2754313"/>
          <p14:tracePt t="33432" x="8507413" y="2744788"/>
          <p14:tracePt t="33434" x="8442325" y="2735263"/>
          <p14:tracePt t="33448" x="8339138" y="2706688"/>
          <p14:tracePt t="33449" x="8245475" y="2687638"/>
          <p14:tracePt t="33465" x="8142288" y="2660650"/>
          <p14:tracePt t="33468" x="8039100" y="2632075"/>
          <p14:tracePt t="33482" x="7945438" y="2613025"/>
          <p14:tracePt t="33484" x="7861300" y="2603500"/>
          <p14:tracePt t="33498" x="7794625" y="2586038"/>
          <p14:tracePt t="33499" x="7710488" y="2576513"/>
          <p14:tracePt t="33515" x="7645400" y="2566988"/>
          <p14:tracePt t="33517" x="7580313" y="2557463"/>
          <p14:tracePt t="33532" x="7504113" y="2547938"/>
          <p14:tracePt t="33534" x="7439025" y="2528888"/>
          <p14:tracePt t="33535" x="7373938" y="2519363"/>
          <p14:tracePt t="33548" x="7316788" y="2509838"/>
          <p14:tracePt t="33552" x="7251700" y="2500313"/>
          <p14:tracePt t="33565" x="7186613" y="2490788"/>
          <p14:tracePt t="33568" x="7119938" y="2473325"/>
          <p14:tracePt t="33581" x="7054850" y="2473325"/>
          <p14:tracePt t="33584" x="6989763" y="2473325"/>
          <p14:tracePt t="33598" x="6923088" y="2473325"/>
          <p14:tracePt t="33601" x="6848475" y="2473325"/>
          <p14:tracePt t="33615" x="6764338" y="2473325"/>
          <p14:tracePt t="33618" x="6670675" y="2473325"/>
          <p14:tracePt t="33632" x="6586538" y="2473325"/>
          <p14:tracePt t="33634" x="6502400" y="2473325"/>
          <p14:tracePt t="33648" x="6427788" y="2473325"/>
          <p14:tracePt t="33650" x="6361113" y="2473325"/>
          <p14:tracePt t="33665" x="6315075" y="2473325"/>
          <p14:tracePt t="33667" x="6276975" y="2473325"/>
          <p14:tracePt t="33682" x="6240463" y="2473325"/>
          <p14:tracePt t="33684" x="6202363" y="2473325"/>
          <p14:tracePt t="33698" x="6173788" y="2473325"/>
          <p14:tracePt t="33700" x="6164263" y="2473325"/>
          <p14:tracePt t="34463" x="6156325" y="2473325"/>
          <p14:tracePt t="34471" x="6156325" y="2490788"/>
          <p14:tracePt t="34481" x="6156325" y="2500313"/>
          <p14:tracePt t="34497" x="6156325" y="2519363"/>
          <p14:tracePt t="34498" x="6156325" y="2547938"/>
          <p14:tracePt t="34514" x="6156325" y="2557463"/>
          <p14:tracePt t="34515" x="6156325" y="2586038"/>
          <p14:tracePt t="34531" x="6146800" y="2603500"/>
          <p14:tracePt t="34531" x="6137275" y="2622550"/>
          <p14:tracePt t="34535" x="6137275" y="2632075"/>
          <p14:tracePt t="34548" x="6137275" y="2651125"/>
          <p14:tracePt t="34564" x="6127750" y="2670175"/>
          <p14:tracePt t="34581" x="6127750" y="2679700"/>
          <p14:tracePt t="34581" x="6127750" y="2697163"/>
          <p14:tracePt t="34584" x="6127750" y="2716213"/>
          <p14:tracePt t="34597" x="6127750" y="2725738"/>
          <p14:tracePt t="34600" x="6127750" y="2754313"/>
          <p14:tracePt t="34614" x="6127750" y="2781300"/>
          <p14:tracePt t="34617" x="6127750" y="2790825"/>
          <p14:tracePt t="34631" x="6127750" y="2819400"/>
          <p14:tracePt t="34634" x="6127750" y="2847975"/>
          <p14:tracePt t="34648" x="6127750" y="2857500"/>
          <p14:tracePt t="34651" x="6127750" y="2874963"/>
          <p14:tracePt t="34664" x="6127750" y="2903538"/>
          <p14:tracePt t="34666" x="6127750" y="2922588"/>
          <p14:tracePt t="34681" x="6127750" y="2951163"/>
          <p14:tracePt t="34683" x="6127750" y="2978150"/>
          <p14:tracePt t="34697" x="6127750" y="3006725"/>
          <p14:tracePt t="34700" x="6127750" y="3025775"/>
          <p14:tracePt t="34714" x="6127750" y="3054350"/>
          <p14:tracePt t="34716" x="6118225" y="3081338"/>
          <p14:tracePt t="34731" x="6118225" y="3119438"/>
          <p14:tracePt t="34733" x="6118225" y="3155950"/>
          <p14:tracePt t="34747" x="6108700" y="3194050"/>
          <p14:tracePt t="34750" x="6099175" y="3232150"/>
          <p14:tracePt t="34764" x="6089650" y="3259138"/>
          <p14:tracePt t="34767" x="6080125" y="3297238"/>
          <p14:tracePt t="34767" x="6070600" y="3335338"/>
          <p14:tracePt t="34781" x="6070600" y="3362325"/>
          <p14:tracePt t="34784" x="6070600" y="3390900"/>
          <p14:tracePt t="34797" x="6070600" y="3419475"/>
          <p14:tracePt t="34800" x="6070600" y="3436938"/>
          <p14:tracePt t="34814" x="6070600" y="3465513"/>
          <p14:tracePt t="34817" x="6070600" y="3494088"/>
          <p14:tracePt t="34831" x="6080125" y="3522663"/>
          <p14:tracePt t="34834" x="6089650" y="3540125"/>
          <p14:tracePt t="34847" x="6099175" y="3568700"/>
          <p14:tracePt t="34850" x="6108700" y="3597275"/>
          <p14:tracePt t="34864" x="6118225" y="3624263"/>
          <p14:tracePt t="34866" x="6118225" y="3652838"/>
          <p14:tracePt t="34881" x="6127750" y="3690938"/>
          <p14:tracePt t="34884" x="6137275" y="3727450"/>
          <p14:tracePt t="34897" x="6146800" y="3756025"/>
          <p14:tracePt t="34900" x="6146800" y="3794125"/>
          <p14:tracePt t="34914" x="6146800" y="3849688"/>
          <p14:tracePt t="34916" x="6146800" y="3897313"/>
          <p14:tracePt t="34930" x="6146800" y="3943350"/>
          <p14:tracePt t="34934" x="6146800" y="4008438"/>
          <p14:tracePt t="34947" x="6146800" y="4056063"/>
          <p14:tracePt t="34948" x="6146800" y="4121150"/>
          <p14:tracePt t="34964" x="6146800" y="4186238"/>
          <p14:tracePt t="34965" x="6146800" y="4252913"/>
          <p14:tracePt t="34980" x="6146800" y="4318000"/>
          <p14:tracePt t="34981" x="6146800" y="4383088"/>
          <p14:tracePt t="34984" x="6146800" y="4467225"/>
          <p14:tracePt t="34997" x="6146800" y="4533900"/>
          <p14:tracePt t="35000" x="6146800" y="4598988"/>
          <p14:tracePt t="35014" x="6146800" y="4673600"/>
          <p14:tracePt t="35016" x="6146800" y="4757738"/>
          <p14:tracePt t="35030" x="6146800" y="4824413"/>
          <p14:tracePt t="35033" x="6146800" y="4899025"/>
          <p14:tracePt t="35047" x="6137275" y="4983163"/>
          <p14:tracePt t="35064" x="6127750" y="5067300"/>
          <p14:tracePt t="35065" x="6099175" y="5235575"/>
          <p14:tracePt t="35080" x="6099175" y="5329238"/>
          <p14:tracePt t="35081" x="6099175" y="5422900"/>
          <p14:tracePt t="35097" x="6089650" y="5507038"/>
          <p14:tracePt t="35098" x="6070600" y="5600700"/>
          <p14:tracePt t="35114" x="6070600" y="5686425"/>
          <p14:tracePt t="35114" x="6070600" y="5770563"/>
          <p14:tracePt t="35134" x="6070600" y="5929313"/>
          <p14:tracePt t="35135" x="6080125" y="5994400"/>
          <p14:tracePt t="35147" x="6080125" y="6061075"/>
          <p14:tracePt t="35164" x="6080125" y="6126163"/>
          <p14:tracePt t="35165" x="6080125" y="6172200"/>
          <p14:tracePt t="35168" x="6070600" y="6238875"/>
          <p14:tracePt t="35180" x="6062663" y="6313488"/>
          <p14:tracePt t="35197" x="6053138" y="6378575"/>
          <p14:tracePt t="35198" x="6043613" y="6443663"/>
          <p14:tracePt t="35213" x="6034088" y="6491288"/>
          <p14:tracePt t="35213" x="6024563" y="6546850"/>
          <p14:tracePt t="35229" x="6015038" y="6604000"/>
          <p14:tracePt t="35230" x="6015038" y="6630988"/>
          <p14:tracePt t="35231" x="6015038" y="6669088"/>
          <p14:tracePt t="35246" x="6015038" y="6707188"/>
          <p14:tracePt t="35247" x="6015038" y="6734175"/>
          <p14:tracePt t="35263" x="6015038" y="6753225"/>
          <p14:tracePt t="35264" x="6015038" y="6781800"/>
          <p14:tracePt t="35279" x="6015038" y="6810375"/>
          <p14:tracePt t="35280" x="6024563" y="6837363"/>
          <p14:tracePt t="35296" x="6034088" y="6865938"/>
          <p14:tracePt t="35297" x="6034088" y="6875463"/>
          <p14:tracePt t="35313" x="6043613" y="6894513"/>
          <p14:tracePt t="35314" x="6053138" y="6911975"/>
          <p14:tracePt t="35330" x="6062663" y="6931025"/>
          <p14:tracePt t="35331" x="6070600" y="6940550"/>
          <p14:tracePt t="35346" x="6070600" y="6950075"/>
          <p14:tracePt t="35347" x="6089650" y="6959600"/>
          <p14:tracePt t="35363" x="6118225" y="6969125"/>
          <p14:tracePt t="35364" x="6146800" y="6978650"/>
          <p14:tracePt t="35379" x="6183313" y="6988175"/>
          <p14:tracePt t="35380" x="6230938" y="6997700"/>
          <p14:tracePt t="35396" x="6296025" y="7005638"/>
          <p14:tracePt t="35397" x="6370638" y="7015163"/>
          <p14:tracePt t="35413" x="6437313" y="7024688"/>
          <p14:tracePt t="35414" x="6502400" y="7043738"/>
          <p14:tracePt t="35430" x="6567488" y="7062788"/>
          <p14:tracePt t="35431" x="6708775" y="7108825"/>
          <p14:tracePt t="35446" x="6773863" y="7127875"/>
          <p14:tracePt t="35447" x="6848475" y="7146925"/>
          <p14:tracePt t="35463" x="6942138" y="7165975"/>
          <p14:tracePt t="35464" x="7045325" y="7192963"/>
          <p14:tracePt t="35480" x="7158038" y="7221538"/>
          <p14:tracePt t="35480" x="7270750" y="7231063"/>
          <p14:tracePt t="35496" x="7383463" y="7231063"/>
          <p14:tracePt t="35497" x="7477125" y="7231063"/>
          <p14:tracePt t="35513" x="7580313" y="7231063"/>
          <p14:tracePt t="35514" x="7673975" y="7231063"/>
          <p14:tracePt t="35530" x="7767638" y="7231063"/>
          <p14:tracePt t="35533" x="7878763" y="7231063"/>
          <p14:tracePt t="35547" x="7981950" y="7231063"/>
          <p14:tracePt t="35549" x="8075613" y="7212013"/>
          <p14:tracePt t="35563" x="8178800" y="7192963"/>
          <p14:tracePt t="35566" x="8272463" y="7175500"/>
          <p14:tracePt t="35580" x="8375650" y="7156450"/>
          <p14:tracePt t="35582" x="8469313" y="7146925"/>
          <p14:tracePt t="35583" x="8553450" y="7127875"/>
          <p14:tracePt t="35597" x="8647113" y="7118350"/>
          <p14:tracePt t="35600" x="8750300" y="7118350"/>
          <p14:tracePt t="35613" x="8826500" y="7118350"/>
          <p14:tracePt t="35616" x="8910638" y="7118350"/>
          <p14:tracePt t="35630" x="8975725" y="7118350"/>
          <p14:tracePt t="35633" x="9021763" y="7118350"/>
          <p14:tracePt t="35647" x="9059863" y="7118350"/>
          <p14:tracePt t="35650" x="9088438" y="7118350"/>
          <p14:tracePt t="35664" x="9097963" y="7108825"/>
          <p14:tracePt t="35667" x="9117013" y="7099300"/>
          <p14:tracePt t="35680" x="9134475" y="7099300"/>
          <p14:tracePt t="35682" x="9144000" y="7091363"/>
          <p14:tracePt t="35697" x="9153525" y="7091363"/>
          <p14:tracePt t="35699" x="9172575" y="7081838"/>
          <p14:tracePt t="35714" x="9201150" y="7072313"/>
          <p14:tracePt t="35717" x="9210675" y="7072313"/>
          <p14:tracePt t="35730" x="9237663" y="7062788"/>
          <p14:tracePt t="35732" x="9256713" y="7053263"/>
          <p14:tracePt t="35746" x="9275763" y="7043738"/>
          <p14:tracePt t="35749" x="9285288" y="7043738"/>
          <p14:tracePt t="35799" x="9294813" y="7034213"/>
          <p14:tracePt t="35855" x="9285288" y="7034213"/>
          <p14:tracePt t="35863" x="9285288" y="7024688"/>
          <p14:tracePt t="35871" x="9275763" y="7015163"/>
          <p14:tracePt t="35880" x="9266238" y="7005638"/>
          <p14:tracePt t="36047" x="9256713" y="6997700"/>
          <p14:tracePt t="36063" x="9247188" y="6988175"/>
          <p14:tracePt t="36071" x="9228138" y="6978650"/>
          <p14:tracePt t="36080" x="9210675" y="6959600"/>
          <p14:tracePt t="36096" x="9191625" y="6940550"/>
          <p14:tracePt t="36097" x="9172575" y="6921500"/>
          <p14:tracePt t="36113" x="9163050" y="6904038"/>
          <p14:tracePt t="36114" x="9144000" y="6894513"/>
          <p14:tracePt t="36130" x="9117013" y="6884988"/>
          <p14:tracePt t="36131" x="9097963" y="6875463"/>
          <p14:tracePt t="36351" x="9088438" y="6875463"/>
          <p14:tracePt t="36399" x="9088438" y="6865938"/>
          <p14:tracePt t="36407" x="9097963" y="6865938"/>
          <p14:tracePt t="36416" x="9107488" y="6865938"/>
          <p14:tracePt t="36429" x="9124950" y="6865938"/>
          <p14:tracePt t="36446" x="9134475" y="6865938"/>
          <p14:tracePt t="36447" x="9153525" y="6865938"/>
          <p14:tracePt t="36480" x="9163050" y="6856413"/>
          <p14:tracePt t="36503" x="9172575" y="6856413"/>
          <p14:tracePt t="36519" x="9182100" y="6856413"/>
          <p14:tracePt t="36551" x="9191625" y="6865938"/>
          <p14:tracePt t="36575" x="9201150" y="6865938"/>
          <p14:tracePt t="36623" x="9210675" y="6865938"/>
          <p14:tracePt t="36639" x="9218613" y="6865938"/>
          <p14:tracePt t="46271" x="9228138" y="6865938"/>
          <p14:tracePt t="46287" x="9237663" y="6846888"/>
          <p14:tracePt t="46295" x="9247188" y="6827838"/>
          <p14:tracePt t="46305" x="9256713" y="6818313"/>
          <p14:tracePt t="46322" x="9266238" y="6791325"/>
          <p14:tracePt t="46323" x="9275763" y="6753225"/>
          <p14:tracePt t="46327" x="9285288" y="6697663"/>
          <p14:tracePt t="46339" x="9285288" y="6650038"/>
          <p14:tracePt t="46355" x="9285288" y="6584950"/>
          <p14:tracePt t="46358" x="9275763" y="6519863"/>
          <p14:tracePt t="46372" x="9247188" y="6416675"/>
          <p14:tracePt t="46373" x="9210675" y="6313488"/>
          <p14:tracePt t="46376" x="9172575" y="6200775"/>
          <p14:tracePt t="46389" x="9144000" y="6088063"/>
          <p14:tracePt t="46392" x="9107488" y="5957888"/>
          <p14:tracePt t="46405" x="9078913" y="5807075"/>
          <p14:tracePt t="46408" x="9040813" y="5676900"/>
          <p14:tracePt t="46422" x="9013825" y="5516563"/>
          <p14:tracePt t="46425" x="8994775" y="5357813"/>
          <p14:tracePt t="46439" x="8985250" y="5199063"/>
          <p14:tracePt t="46441" x="8985250" y="5038725"/>
          <p14:tracePt t="46456" x="8985250" y="4860925"/>
          <p14:tracePt t="46458" x="8975725" y="4664075"/>
          <p14:tracePt t="46473" x="8920163" y="4411663"/>
          <p14:tracePt t="46475" x="8872538" y="4186238"/>
          <p14:tracePt t="46489" x="8807450" y="3962400"/>
          <p14:tracePt t="46491" x="8732838" y="3784600"/>
          <p14:tracePt t="46505" x="8656638" y="3606800"/>
          <p14:tracePt t="46508" x="8591550" y="3455988"/>
          <p14:tracePt t="46522" x="8526463" y="3325813"/>
          <p14:tracePt t="46525" x="8459788" y="3203575"/>
          <p14:tracePt t="46539" x="8385175" y="3090863"/>
          <p14:tracePt t="46541" x="8301038" y="2987675"/>
          <p14:tracePt t="46556" x="8245475" y="2913063"/>
          <p14:tracePt t="46558" x="8178800" y="2857500"/>
          <p14:tracePt t="46559" x="8142288" y="2819400"/>
          <p14:tracePt t="46572" x="8104188" y="2800350"/>
          <p14:tracePt t="46576" x="8067675" y="2781300"/>
          <p14:tracePt t="46589" x="8029575" y="2773363"/>
          <p14:tracePt t="46591" x="8001000" y="2763838"/>
          <p14:tracePt t="46605" x="7972425" y="2763838"/>
          <p14:tracePt t="46608" x="7954963" y="2763838"/>
          <p14:tracePt t="46622" x="7945438" y="2763838"/>
          <p14:tracePt t="46625" x="7935913" y="2754313"/>
          <p14:tracePt t="46639" x="7926388" y="2754313"/>
          <p14:tracePt t="46657" x="7916863" y="2754313"/>
          <p14:tracePt t="46672" x="7888288" y="2754313"/>
          <p14:tracePt t="46675" x="7878763" y="2754313"/>
          <p14:tracePt t="46688" x="7851775" y="2754313"/>
          <p14:tracePt t="46691" x="7823200" y="2754313"/>
          <p14:tracePt t="46705" x="7794625" y="2754313"/>
          <p14:tracePt t="46708" x="7767638" y="2754313"/>
          <p14:tracePt t="46722" x="7710488" y="2754313"/>
          <p14:tracePt t="46724" x="7664450" y="2735263"/>
          <p14:tracePt t="46739" x="7607300" y="2697163"/>
          <p14:tracePt t="46741" x="7561263" y="2679700"/>
          <p14:tracePt t="46755" x="7542213" y="2660650"/>
          <p14:tracePt t="46759" x="7494588" y="2641600"/>
          <p14:tracePt t="46760" x="7477125" y="2622550"/>
          <p14:tracePt t="46772" x="7448550" y="2603500"/>
          <p14:tracePt t="46775" x="7419975" y="2593975"/>
          <p14:tracePt t="46789" x="7400925" y="2586038"/>
          <p14:tracePt t="46791" x="7383463" y="2586038"/>
          <p14:tracePt t="46805" x="7373938" y="2576513"/>
          <p14:tracePt t="46809" x="7345363" y="2566988"/>
          <p14:tracePt t="46822" x="7316788" y="2557463"/>
          <p14:tracePt t="46824" x="7289800" y="2557463"/>
          <p14:tracePt t="46839" x="7251700" y="2557463"/>
          <p14:tracePt t="46841" x="7205663" y="2557463"/>
          <p14:tracePt t="46855" x="7138988" y="2557463"/>
          <p14:tracePt t="46858" x="7064375" y="2557463"/>
          <p14:tracePt t="46872" x="6999288" y="2557463"/>
          <p14:tracePt t="46874" x="6932613" y="2557463"/>
          <p14:tracePt t="46889" x="6886575" y="2557463"/>
          <p14:tracePt t="46891" x="6848475" y="2557463"/>
          <p14:tracePt t="46905" x="6811963" y="2557463"/>
          <p14:tracePt t="46907" x="6773863" y="2566988"/>
          <p14:tracePt t="46922" x="6735763" y="2576513"/>
          <p14:tracePt t="46924" x="6708775" y="2586038"/>
          <p14:tracePt t="46939" x="6689725" y="2593975"/>
          <p14:tracePt t="46941" x="6680200" y="2593975"/>
          <p14:tracePt t="46955" x="6661150" y="2603500"/>
          <p14:tracePt t="46958" x="6651625" y="2622550"/>
          <p14:tracePt t="46972" x="6634163" y="2641600"/>
          <p14:tracePt t="46975" x="6605588" y="2687638"/>
          <p14:tracePt t="46988" x="6596063" y="2706688"/>
          <p14:tracePt t="46991" x="6577013" y="2735263"/>
          <p14:tracePt t="47005" x="6557963" y="2763838"/>
          <p14:tracePt t="47008" x="6530975" y="2790825"/>
          <p14:tracePt t="47022" x="6511925" y="2828925"/>
          <p14:tracePt t="47025" x="6492875" y="2857500"/>
          <p14:tracePt t="47038" x="6473825" y="2884488"/>
          <p14:tracePt t="47041" x="6464300" y="2913063"/>
          <p14:tracePt t="47055" x="6464300" y="2941638"/>
          <p14:tracePt t="47058" x="6464300" y="2968625"/>
          <p14:tracePt t="47072" x="6464300" y="2997200"/>
          <p14:tracePt t="47074" x="6464300" y="3025775"/>
          <p14:tracePt t="47089" x="6473825" y="3062288"/>
          <p14:tracePt t="47092" x="6483350" y="3090863"/>
          <p14:tracePt t="47105" x="6502400" y="3119438"/>
          <p14:tracePt t="47107" x="6521450" y="3155950"/>
          <p14:tracePt t="47122" x="6538913" y="3184525"/>
          <p14:tracePt t="47124" x="6557963" y="3203575"/>
          <p14:tracePt t="47138" x="6567488" y="3232150"/>
          <p14:tracePt t="47141" x="6586538" y="3259138"/>
          <p14:tracePt t="47155" x="6605588" y="3287713"/>
          <p14:tracePt t="47157" x="6634163" y="3316288"/>
          <p14:tracePt t="47172" x="6651625" y="3343275"/>
          <p14:tracePt t="47175" x="6680200" y="3371850"/>
          <p14:tracePt t="47175" x="6699250" y="3390900"/>
          <p14:tracePt t="47188" x="6727825" y="3409950"/>
          <p14:tracePt t="47191" x="6754813" y="3419475"/>
          <p14:tracePt t="47205" x="6783388" y="3446463"/>
          <p14:tracePt t="47222" x="6821488" y="3475038"/>
          <p14:tracePt t="47223" x="6848475" y="3484563"/>
          <p14:tracePt t="47224" x="6886575" y="3503613"/>
          <p14:tracePt t="47238" x="6923088" y="3513138"/>
          <p14:tracePt t="47239" x="6961188" y="3540125"/>
          <p14:tracePt t="47255" x="7016750" y="3559175"/>
          <p14:tracePt t="47256" x="7054850" y="3568700"/>
          <p14:tracePt t="47272" x="7092950" y="3578225"/>
          <p14:tracePt t="47272" x="7138988" y="3587750"/>
          <p14:tracePt t="47289" x="7186613" y="3587750"/>
          <p14:tracePt t="47289" x="7242175" y="3587750"/>
          <p14:tracePt t="47305" x="7289800" y="3587750"/>
          <p14:tracePt t="47306" x="7335838" y="3587750"/>
          <p14:tracePt t="47321" x="7400925" y="3587750"/>
          <p14:tracePt t="47322" x="7467600" y="3587750"/>
          <p14:tracePt t="47338" x="7513638" y="3587750"/>
          <p14:tracePt t="47339" x="7570788" y="3587750"/>
          <p14:tracePt t="47355" x="7616825" y="3587750"/>
          <p14:tracePt t="47356" x="7654925" y="3587750"/>
          <p14:tracePt t="47371" x="7683500" y="3587750"/>
          <p14:tracePt t="47372" x="7700963" y="3587750"/>
          <p14:tracePt t="47378" x="7720013" y="3587750"/>
          <p14:tracePt t="47388" x="7739063" y="3578225"/>
          <p14:tracePt t="47391" x="7758113" y="3559175"/>
          <p14:tracePt t="47405" x="7777163" y="3540125"/>
          <p14:tracePt t="47408" x="7804150" y="3530600"/>
          <p14:tracePt t="47422" x="7832725" y="3513138"/>
          <p14:tracePt t="47425" x="7870825" y="3494088"/>
          <p14:tracePt t="47438" x="7897813" y="3475038"/>
          <p14:tracePt t="47441" x="7935913" y="3455988"/>
          <p14:tracePt t="47455" x="7964488" y="3436938"/>
          <p14:tracePt t="47458" x="7981950" y="3419475"/>
          <p14:tracePt t="47472" x="8001000" y="3400425"/>
          <p14:tracePt t="47475" x="8010525" y="3371850"/>
          <p14:tracePt t="47488" x="8020050" y="3343275"/>
          <p14:tracePt t="47491" x="8039100" y="3325813"/>
          <p14:tracePt t="47505" x="8048625" y="3287713"/>
          <p14:tracePt t="47508" x="8048625" y="3249613"/>
          <p14:tracePt t="47521" x="8048625" y="3213100"/>
          <p14:tracePt t="47538" x="8048625" y="3175000"/>
          <p14:tracePt t="47539" x="8048625" y="3119438"/>
          <p14:tracePt t="47555" x="8048625" y="3090863"/>
          <p14:tracePt t="47555" x="8039100" y="3054350"/>
          <p14:tracePt t="47571" x="8029575" y="3025775"/>
          <p14:tracePt t="47572" x="8010525" y="2997200"/>
          <p14:tracePt t="47588" x="8001000" y="2968625"/>
          <p14:tracePt t="47589" x="7991475" y="2960688"/>
          <p14:tracePt t="47592" x="7972425" y="2941638"/>
          <p14:tracePt t="47605" x="7954963" y="2922588"/>
          <p14:tracePt t="47607" x="7926388" y="2903538"/>
          <p14:tracePt t="47621" x="7916863" y="2884488"/>
          <p14:tracePt t="47624" x="7888288" y="2867025"/>
          <p14:tracePt t="47641" x="7870825" y="2857500"/>
          <p14:tracePt t="47655" x="7851775" y="2847975"/>
          <p14:tracePt t="47657" x="7832725" y="2838450"/>
          <p14:tracePt t="47671" x="7823200" y="2828925"/>
          <p14:tracePt t="47674" x="7794625" y="2809875"/>
          <p14:tracePt t="47688" x="7767638" y="2790825"/>
          <p14:tracePt t="47692" x="7739063" y="2781300"/>
          <p14:tracePt t="47704" x="7700963" y="2773363"/>
          <p14:tracePt t="47707" x="7664450" y="2754313"/>
          <p14:tracePt t="47721" x="7626350" y="2744788"/>
          <p14:tracePt t="47724" x="7589838" y="2735263"/>
          <p14:tracePt t="47738" x="7551738" y="2725738"/>
          <p14:tracePt t="47741" x="7504113" y="2716213"/>
          <p14:tracePt t="47754" x="7448550" y="2706688"/>
          <p14:tracePt t="47757" x="7410450" y="2697163"/>
          <p14:tracePt t="47771" x="7383463" y="2697163"/>
          <p14:tracePt t="47774" x="7373938" y="2697163"/>
          <p14:tracePt t="47775" x="7354888" y="2697163"/>
          <p14:tracePt t="47788" x="7335838" y="2697163"/>
          <p14:tracePt t="47791" x="7316788" y="2697163"/>
          <p14:tracePt t="47804" x="7299325" y="2697163"/>
          <p14:tracePt t="47807" x="7270750" y="2697163"/>
          <p14:tracePt t="47821" x="7251700" y="2697163"/>
          <p14:tracePt t="47824" x="7223125" y="2697163"/>
          <p14:tracePt t="47838" x="7196138" y="2697163"/>
          <p14:tracePt t="47840" x="7167563" y="2697163"/>
          <p14:tracePt t="47854" x="7148513" y="2697163"/>
          <p14:tracePt t="47857" x="7129463" y="2697163"/>
          <p14:tracePt t="47871" x="7112000" y="2697163"/>
          <p14:tracePt t="47874" x="7102475" y="2697163"/>
          <p14:tracePt t="47888" x="7073900" y="2697163"/>
          <p14:tracePt t="47890" x="7045325" y="2706688"/>
          <p14:tracePt t="47905" x="7016750" y="2716213"/>
          <p14:tracePt t="47907" x="6999288" y="2716213"/>
          <p14:tracePt t="47921" x="6970713" y="2725738"/>
          <p14:tracePt t="47923" x="6942138" y="2725738"/>
          <p14:tracePt t="47938" x="6915150" y="2735263"/>
          <p14:tracePt t="47940" x="6886575" y="2754313"/>
          <p14:tracePt t="47955" x="6858000" y="2763838"/>
          <p14:tracePt t="47957" x="6838950" y="2781300"/>
          <p14:tracePt t="47971" x="6821488" y="2800350"/>
          <p14:tracePt t="47972" x="6792913" y="2819400"/>
          <p14:tracePt t="47977" x="6764338" y="2838450"/>
          <p14:tracePt t="47988" x="6735763" y="2867025"/>
          <p14:tracePt t="47991" x="6718300" y="2884488"/>
          <p14:tracePt t="48004" x="6699250" y="2894013"/>
          <p14:tracePt t="48021" x="6689725" y="2913063"/>
          <p14:tracePt t="48022" x="6680200" y="2932113"/>
          <p14:tracePt t="48023" x="6670675" y="2951163"/>
          <p14:tracePt t="48038" x="6661150" y="2968625"/>
          <p14:tracePt t="48039" x="6651625" y="2978150"/>
          <p14:tracePt t="48054" x="6651625" y="3006725"/>
          <p14:tracePt t="48055" x="6651625" y="3035300"/>
          <p14:tracePt t="48071" x="6651625" y="3054350"/>
          <p14:tracePt t="48072" x="6651625" y="3081338"/>
          <p14:tracePt t="48088" x="6651625" y="3109913"/>
          <p14:tracePt t="48089" x="6651625" y="3138488"/>
          <p14:tracePt t="48104" x="6661150" y="3165475"/>
          <p14:tracePt t="48105" x="6670675" y="3184525"/>
          <p14:tracePt t="48121" x="6689725" y="3213100"/>
          <p14:tracePt t="48122" x="6708775" y="3241675"/>
          <p14:tracePt t="48128" x="6727825" y="3268663"/>
          <p14:tracePt t="48138" x="6735763" y="3287713"/>
          <p14:tracePt t="48154" x="6764338" y="3316288"/>
          <p14:tracePt t="48157" x="6783388" y="3335338"/>
          <p14:tracePt t="48172" x="6811963" y="3343275"/>
          <p14:tracePt t="48174" x="6838950" y="3362325"/>
          <p14:tracePt t="48175" x="6867525" y="3381375"/>
          <p14:tracePt t="48188" x="6896100" y="3400425"/>
          <p14:tracePt t="48191" x="6923088" y="3419475"/>
          <p14:tracePt t="48204" x="6942138" y="3429000"/>
          <p14:tracePt t="48221" x="6980238" y="3436938"/>
          <p14:tracePt t="48222" x="7016750" y="3446463"/>
          <p14:tracePt t="48225" x="7045325" y="3446463"/>
          <p14:tracePt t="48238" x="7083425" y="3446463"/>
          <p14:tracePt t="48241" x="7112000" y="3446463"/>
          <p14:tracePt t="48254" x="7119938" y="3446463"/>
          <p14:tracePt t="48257" x="7138988" y="3446463"/>
          <p14:tracePt t="48271" x="7167563" y="3446463"/>
          <p14:tracePt t="48273" x="7177088" y="3446463"/>
          <p14:tracePt t="48288" x="7196138" y="3446463"/>
          <p14:tracePt t="48290" x="7213600" y="3446463"/>
          <p14:tracePt t="48304" x="7223125" y="3446463"/>
          <p14:tracePt t="48307" x="7242175" y="3436938"/>
          <p14:tracePt t="48321" x="7261225" y="3436938"/>
          <p14:tracePt t="48324" x="7270750" y="3429000"/>
          <p14:tracePt t="48338" x="7289800" y="3429000"/>
          <p14:tracePt t="48340" x="7307263" y="3419475"/>
          <p14:tracePt t="48354" x="7326313" y="3409950"/>
          <p14:tracePt t="48356" x="7335838" y="3409950"/>
          <p14:tracePt t="48371" x="7354888" y="3400425"/>
          <p14:tracePt t="48387" x="7383463" y="3381375"/>
          <p14:tracePt t="48388" x="7400925" y="3371850"/>
          <p14:tracePt t="48391" x="7419975" y="3371850"/>
          <p14:tracePt t="48404" x="7439025" y="3362325"/>
          <p14:tracePt t="48407" x="7448550" y="3362325"/>
          <p14:tracePt t="48421" x="7467600" y="3352800"/>
          <p14:tracePt t="48423" x="7486650" y="3343275"/>
          <p14:tracePt t="48437" x="7504113" y="3335338"/>
          <p14:tracePt t="48440" x="7513638" y="3325813"/>
          <p14:tracePt t="48455" x="7532688" y="3306763"/>
          <p14:tracePt t="48457" x="7551738" y="3287713"/>
          <p14:tracePt t="48472" x="7570788" y="3278188"/>
          <p14:tracePt t="48475" x="7580313" y="3249613"/>
          <p14:tracePt t="48487" x="7589838" y="3222625"/>
          <p14:tracePt t="48490" x="7597775" y="3194050"/>
          <p14:tracePt t="48504" x="7597775" y="3165475"/>
          <p14:tracePt t="48507" x="7597775" y="3148013"/>
          <p14:tracePt t="48521" x="7607300" y="3128963"/>
          <p14:tracePt t="48523" x="7607300" y="3109913"/>
          <p14:tracePt t="48537" x="7607300" y="3090863"/>
          <p14:tracePt t="48540" x="7607300" y="3071813"/>
          <p14:tracePt t="48554" x="7607300" y="3044825"/>
          <p14:tracePt t="48555" x="7597775" y="3016250"/>
          <p14:tracePt t="48571" x="7589838" y="2987675"/>
          <p14:tracePt t="48573" x="7580313" y="2978150"/>
          <p14:tracePt t="48587" x="7570788" y="2960688"/>
          <p14:tracePt t="48590" x="7561263" y="2941638"/>
          <p14:tracePt t="48591" x="7561263" y="2932113"/>
          <p14:tracePt t="48604" x="7551738" y="2922588"/>
          <p14:tracePt t="48607" x="7551738" y="2913063"/>
          <p14:tracePt t="48621" x="7542213" y="2903538"/>
          <p14:tracePt t="48623" x="7532688" y="2903538"/>
          <p14:tracePt t="48640" x="7523163" y="2894013"/>
          <p14:tracePt t="48671" x="7513638" y="2894013"/>
          <p14:tracePt t="48687" x="7494588" y="2884488"/>
          <p14:tracePt t="48711" x="7486650" y="2874963"/>
          <p14:tracePt t="48983" x="7523163" y="2874963"/>
          <p14:tracePt t="48991" x="7561263" y="2874963"/>
          <p14:tracePt t="49004" x="7589838" y="2874963"/>
          <p14:tracePt t="49007" x="7607300" y="2874963"/>
          <p14:tracePt t="49037" x="7626350" y="2867025"/>
          <p14:tracePt t="49037" x="7635875" y="2867025"/>
          <p14:tracePt t="49041" x="7635875" y="2847975"/>
          <p14:tracePt t="49054" x="7635875" y="2828925"/>
          <p14:tracePt t="49070" x="7635875" y="2819400"/>
          <p14:tracePt t="49087" x="7635875" y="2809875"/>
          <p14:tracePt t="49104" x="7645400" y="2800350"/>
          <p14:tracePt t="49183" x="7654925" y="2800350"/>
          <p14:tracePt t="49192" x="7664450" y="2781300"/>
          <p14:tracePt t="49204" x="7700963" y="2763838"/>
          <p14:tracePt t="49207" x="7720013" y="2735263"/>
          <p14:tracePt t="49220" x="7729538" y="2706688"/>
          <p14:tracePt t="49223" x="7758113" y="2687638"/>
          <p14:tracePt t="49237" x="7794625" y="2670175"/>
          <p14:tracePt t="49240" x="7832725" y="2641600"/>
          <p14:tracePt t="49254" x="7861300" y="2613025"/>
          <p14:tracePt t="49258" x="7878763" y="2586038"/>
          <p14:tracePt t="49270" x="7888288" y="2547938"/>
          <p14:tracePt t="49273" x="7888288" y="2509838"/>
          <p14:tracePt t="49287" x="7888288" y="2463800"/>
          <p14:tracePt t="49290" x="7888288" y="2397125"/>
          <p14:tracePt t="49303" x="7878763" y="2303463"/>
          <p14:tracePt t="49307" x="7851775" y="2182813"/>
          <p14:tracePt t="49320" x="7823200" y="2041525"/>
          <p14:tracePt t="49322" x="7785100" y="1882775"/>
          <p14:tracePt t="49337" x="7758113" y="1695450"/>
          <p14:tracePt t="49340" x="7710488" y="1508125"/>
          <p14:tracePt t="49353" x="7654925" y="1311275"/>
          <p14:tracePt t="49356" x="7551738" y="1068388"/>
          <p14:tracePt t="49370" x="7448550" y="823913"/>
          <p14:tracePt t="49373" x="7316788" y="571500"/>
          <p14:tracePt t="49375" x="7177088" y="319088"/>
          <p14:tracePt t="49387" x="6980238" y="285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bdélník 1"/>
          <p:cNvSpPr>
            <a:spLocks noChangeArrowheads="1"/>
          </p:cNvSpPr>
          <p:nvPr/>
        </p:nvSpPr>
        <p:spPr bwMode="auto">
          <a:xfrm>
            <a:off x="1727200" y="827088"/>
            <a:ext cx="7993063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>
                <a:solidFill>
                  <a:srgbClr val="0D0DFF"/>
                </a:solidFill>
              </a:rPr>
              <a:t>praktická preparace slinných žláz</a:t>
            </a:r>
            <a:r>
              <a:rPr lang="cs-CZ" sz="2400" dirty="0"/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Fixace: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 ledová kyselina octová, barvení </a:t>
            </a:r>
            <a:r>
              <a:rPr lang="cs-CZ" sz="2400" dirty="0" err="1"/>
              <a:t>orcein</a:t>
            </a:r>
            <a:r>
              <a:rPr lang="cs-CZ" sz="2400" dirty="0"/>
              <a:t>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Postup: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    - na larvě umístěné na podložním sklíčku lokalizovat hlavový konec podle polohy očí.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4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    - preparačními nástroji rozrušit první cca 3 hrudní články a pokusit se vypreparovat světlou hmotu slinných žláz.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400" dirty="0"/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   - odstranit buničinou všechnu ostatní tkáň larvy ze sklíčka, přiložit na slinnou žlázu krycí sklíčko a pozorovat pod světelným mikroskopem</a:t>
            </a:r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endParaRPr lang="cs-CZ" sz="2400" dirty="0"/>
          </a:p>
          <a:p>
            <a:pPr algn="just">
              <a:lnSpc>
                <a:spcPct val="80000"/>
              </a:lnSpc>
              <a:buFont typeface="Wingdings" pitchFamily="2" charset="2"/>
              <a:buNone/>
            </a:pPr>
            <a:r>
              <a:rPr lang="cs-CZ" sz="2400" dirty="0"/>
              <a:t>  - </a:t>
            </a:r>
            <a:r>
              <a:rPr lang="cs-CZ" sz="2400" dirty="0">
                <a:solidFill>
                  <a:srgbClr val="FF0000"/>
                </a:solidFill>
              </a:rPr>
              <a:t>pozor:</a:t>
            </a:r>
            <a:r>
              <a:rPr lang="cs-CZ" sz="2400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larva nesmí během preparace vyschnout.</a:t>
            </a:r>
            <a:r>
              <a:rPr lang="cs-CZ" sz="2400" dirty="0"/>
              <a:t> Zakápnout podle potřeby fyziologickým roztokem. 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9DE69E9-6FF0-4D4D-8BFE-8AE301928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67"/>
    </mc:Choice>
    <mc:Fallback>
      <p:transition spd="slow" advTm="69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912" x="468313" y="2116138"/>
          <p14:tracePt t="22922" x="823913" y="2201863"/>
          <p14:tracePt t="22936" x="1208088" y="2303463"/>
          <p14:tracePt t="22936" x="1565275" y="2379663"/>
          <p14:tracePt t="22952" x="1873250" y="2435225"/>
          <p14:tracePt t="22953" x="2211388" y="2454275"/>
          <p14:tracePt t="22969" x="2614613" y="2490788"/>
          <p14:tracePt t="22969" x="3006725" y="2509838"/>
          <p14:tracePt t="22986" x="3409950" y="2528888"/>
          <p14:tracePt t="22986" x="3813175" y="2576513"/>
          <p14:tracePt t="23002" x="4216400" y="2632075"/>
          <p14:tracePt t="23003" x="4600575" y="2716213"/>
          <p14:tracePt t="23019" x="4984750" y="2790825"/>
          <p14:tracePt t="23019" x="5311775" y="2874963"/>
          <p14:tracePt t="23036" x="5630863" y="2951163"/>
          <p14:tracePt t="23036" x="5921375" y="3016250"/>
          <p14:tracePt t="23052" x="6211888" y="3090863"/>
          <p14:tracePt t="23053" x="6502400" y="3165475"/>
          <p14:tracePt t="23055" x="6764338" y="3232150"/>
          <p14:tracePt t="23069" x="6951663" y="3278188"/>
          <p14:tracePt t="23072" x="7112000" y="3306763"/>
          <p14:tracePt t="23086" x="7270750" y="3335338"/>
          <p14:tracePt t="23086" x="7419975" y="3362325"/>
          <p14:tracePt t="23103" x="7561263" y="3381375"/>
          <p14:tracePt t="23103" x="7691438" y="3409950"/>
          <p14:tracePt t="23119" x="7794625" y="3436938"/>
          <p14:tracePt t="23120" x="7861300" y="3446463"/>
          <p14:tracePt t="23136" x="7897813" y="3446463"/>
          <p14:tracePt t="23136" x="7945438" y="3446463"/>
          <p14:tracePt t="23152" x="7991475" y="3446463"/>
          <p14:tracePt t="23153" x="8048625" y="3446463"/>
          <p14:tracePt t="23169" x="8075613" y="3446463"/>
          <p14:tracePt t="23170" x="8113713" y="3436938"/>
          <p14:tracePt t="23186" x="8142288" y="3436938"/>
          <p14:tracePt t="23187" x="8161338" y="3429000"/>
          <p14:tracePt t="23203" x="8178800" y="3419475"/>
          <p14:tracePt t="23219" x="8207375" y="3419475"/>
          <p14:tracePt t="23236" x="8235950" y="3419475"/>
          <p14:tracePt t="23237" x="8272463" y="3429000"/>
          <p14:tracePt t="23241" x="8320088" y="3446463"/>
          <p14:tracePt t="23253" x="8394700" y="3475038"/>
          <p14:tracePt t="23256" x="8488363" y="3503613"/>
          <p14:tracePt t="23269" x="8610600" y="3522663"/>
          <p14:tracePt t="23271" x="8750300" y="3568700"/>
          <p14:tracePt t="23286" x="8882063" y="3578225"/>
          <p14:tracePt t="23288" x="8994775" y="3578225"/>
          <p14:tracePt t="23302" x="9078913" y="3578225"/>
          <p14:tracePt t="23304" x="9144000" y="3540125"/>
          <p14:tracePt t="23319" x="9201150" y="3503613"/>
          <p14:tracePt t="23321" x="9247188" y="3465513"/>
          <p14:tracePt t="23336" x="9275763" y="3409950"/>
          <p14:tracePt t="23336" x="9340850" y="3362325"/>
          <p14:tracePt t="23352" x="9359900" y="3325813"/>
          <p14:tracePt t="23353" x="9369425" y="3287713"/>
          <p14:tracePt t="23369" x="9369425" y="3249613"/>
          <p14:tracePt t="23370" x="9369425" y="3213100"/>
          <p14:tracePt t="23385" x="9369425" y="3184525"/>
          <p14:tracePt t="23387" x="9359900" y="3155950"/>
          <p14:tracePt t="23402" x="9350375" y="3128963"/>
          <p14:tracePt t="23403" x="9340850" y="3119438"/>
          <p14:tracePt t="23419" x="9331325" y="3100388"/>
          <p14:tracePt t="23420" x="9321800" y="3081338"/>
          <p14:tracePt t="23435" x="9312275" y="3071813"/>
          <p14:tracePt t="23437" x="9312275" y="3062288"/>
          <p14:tracePt t="23452" x="9304338" y="3044825"/>
          <p14:tracePt t="23469" x="9294813" y="3025775"/>
          <p14:tracePt t="23470" x="9275763" y="3016250"/>
          <p14:tracePt t="23471" x="9256713" y="2987675"/>
          <p14:tracePt t="23485" x="9237663" y="2960688"/>
          <p14:tracePt t="23487" x="9210675" y="2932113"/>
          <p14:tracePt t="23502" x="9182100" y="2903538"/>
          <p14:tracePt t="23503" x="9124950" y="2857500"/>
          <p14:tracePt t="23519" x="9069388" y="2809875"/>
          <p14:tracePt t="23521" x="9013825" y="2781300"/>
          <p14:tracePt t="23535" x="8947150" y="2744788"/>
          <p14:tracePt t="23537" x="8872538" y="2716213"/>
          <p14:tracePt t="23552" x="8807450" y="2697163"/>
          <p14:tracePt t="23553" x="8732838" y="2670175"/>
          <p14:tracePt t="23569" x="8685213" y="2660650"/>
          <p14:tracePt t="23570" x="8620125" y="2651125"/>
          <p14:tracePt t="23585" x="8562975" y="2641600"/>
          <p14:tracePt t="23587" x="8516938" y="2641600"/>
          <p14:tracePt t="23602" x="8469313" y="2641600"/>
          <p14:tracePt t="23603" x="8404225" y="2641600"/>
          <p14:tracePt t="23619" x="8348663" y="2641600"/>
          <p14:tracePt t="23620" x="8301038" y="2651125"/>
          <p14:tracePt t="23635" x="8245475" y="2660650"/>
          <p14:tracePt t="23636" x="8207375" y="2670175"/>
          <p14:tracePt t="23652" x="8169275" y="2679700"/>
          <p14:tracePt t="23653" x="8132763" y="2687638"/>
          <p14:tracePt t="23669" x="8104188" y="2706688"/>
          <p14:tracePt t="23670" x="8075613" y="2716213"/>
          <p14:tracePt t="23671" x="8058150" y="2735263"/>
          <p14:tracePt t="23685" x="8029575" y="2754313"/>
          <p14:tracePt t="23687" x="8001000" y="2773363"/>
          <p14:tracePt t="23702" x="7981950" y="2790825"/>
          <p14:tracePt t="23704" x="7954963" y="2809875"/>
          <p14:tracePt t="23719" x="7935913" y="2819400"/>
          <p14:tracePt t="23720" x="7916863" y="2838450"/>
          <p14:tracePt t="23735" x="7907338" y="2857500"/>
          <p14:tracePt t="23736" x="7888288" y="2884488"/>
          <p14:tracePt t="23752" x="7878763" y="2913063"/>
          <p14:tracePt t="23753" x="7870825" y="2941638"/>
          <p14:tracePt t="23769" x="7861300" y="2960688"/>
          <p14:tracePt t="23770" x="7861300" y="2997200"/>
          <p14:tracePt t="23785" x="7861300" y="3025775"/>
          <p14:tracePt t="23786" x="7870825" y="3062288"/>
          <p14:tracePt t="23802" x="7888288" y="3100388"/>
          <p14:tracePt t="23804" x="7916863" y="3148013"/>
          <p14:tracePt t="23819" x="7964488" y="3175000"/>
          <p14:tracePt t="23820" x="8001000" y="3203575"/>
          <p14:tracePt t="23835" x="8058150" y="3241675"/>
          <p14:tracePt t="23836" x="8132763" y="3278188"/>
          <p14:tracePt t="23852" x="8197850" y="3297238"/>
          <p14:tracePt t="23853" x="8262938" y="3325813"/>
          <p14:tracePt t="23868" x="8339138" y="3335338"/>
          <p14:tracePt t="23870" x="8385175" y="3343275"/>
          <p14:tracePt t="23885" x="8442325" y="3352800"/>
          <p14:tracePt t="23886" x="8488363" y="3362325"/>
          <p14:tracePt t="23887" x="8543925" y="3371850"/>
          <p14:tracePt t="23902" x="8591550" y="3381375"/>
          <p14:tracePt t="23903" x="8629650" y="3390900"/>
          <p14:tracePt t="23919" x="8666163" y="3390900"/>
          <p14:tracePt t="23919" x="8704263" y="3390900"/>
          <p14:tracePt t="23935" x="8740775" y="3390900"/>
          <p14:tracePt t="23937" x="8769350" y="3390900"/>
          <p14:tracePt t="23952" x="8797925" y="3390900"/>
          <p14:tracePt t="23953" x="8826500" y="3390900"/>
          <p14:tracePt t="23968" x="8853488" y="3390900"/>
          <p14:tracePt t="23969" x="8882063" y="3390900"/>
          <p14:tracePt t="23985" x="8920163" y="3381375"/>
          <p14:tracePt t="23987" x="8937625" y="3371850"/>
          <p14:tracePt t="24002" x="8975725" y="3362325"/>
          <p14:tracePt t="24002" x="9013825" y="3352800"/>
          <p14:tracePt t="24018" x="9050338" y="3343275"/>
          <p14:tracePt t="24020" x="9088438" y="3335338"/>
          <p14:tracePt t="24035" x="9117013" y="3325813"/>
          <p14:tracePt t="24036" x="9153525" y="3306763"/>
          <p14:tracePt t="24052" x="9182100" y="3287713"/>
          <p14:tracePt t="24053" x="9210675" y="3259138"/>
          <p14:tracePt t="24068" x="9228138" y="3232150"/>
          <p14:tracePt t="24070" x="9237663" y="3203575"/>
          <p14:tracePt t="24087" x="9247188" y="3128963"/>
          <p14:tracePt t="24102" x="9228138" y="3100388"/>
          <p14:tracePt t="24102" x="9210675" y="3062288"/>
          <p14:tracePt t="24119" x="9182100" y="3035300"/>
          <p14:tracePt t="24120" x="9134475" y="2997200"/>
          <p14:tracePt t="24135" x="9097963" y="2968625"/>
          <p14:tracePt t="24136" x="9059863" y="2951163"/>
          <p14:tracePt t="24152" x="9031288" y="2941638"/>
          <p14:tracePt t="24152" x="9004300" y="2932113"/>
          <p14:tracePt t="24168" x="8985250" y="2922588"/>
          <p14:tracePt t="30079" x="8975725" y="2922588"/>
          <p14:tracePt t="30143" x="8966200" y="2941638"/>
          <p14:tracePt t="30199" x="8956675" y="2941638"/>
          <p14:tracePt t="30215" x="8947150" y="2941638"/>
          <p14:tracePt t="30223" x="8947150" y="2951163"/>
          <p14:tracePt t="30247" x="8937625" y="2951163"/>
          <p14:tracePt t="30327" x="8928100" y="2960688"/>
          <p14:tracePt t="30375" x="8928100" y="2968625"/>
          <p14:tracePt t="30399" x="8928100" y="2978150"/>
          <p14:tracePt t="30415" x="8928100" y="2987675"/>
          <p14:tracePt t="30423" x="8928100" y="2997200"/>
          <p14:tracePt t="30439" x="8928100" y="3006725"/>
          <p14:tracePt t="30448" x="8928100" y="3016250"/>
          <p14:tracePt t="30465" x="8928100" y="3025775"/>
          <p14:tracePt t="30503" x="8920163" y="3035300"/>
          <p14:tracePt t="30519" x="8920163" y="3044825"/>
          <p14:tracePt t="32855" x="8920163" y="3054350"/>
          <p14:tracePt t="32871" x="8920163" y="3090863"/>
          <p14:tracePt t="32879" x="8928100" y="3109913"/>
          <p14:tracePt t="32887" x="8937625" y="3128963"/>
          <p14:tracePt t="32896" x="8966200" y="3148013"/>
          <p14:tracePt t="32912" x="8985250" y="3165475"/>
          <p14:tracePt t="32913" x="9004300" y="3194050"/>
          <p14:tracePt t="32929" x="9021763" y="3222625"/>
          <p14:tracePt t="32930" x="9040813" y="3249613"/>
          <p14:tracePt t="32946" x="9050338" y="3268663"/>
          <p14:tracePt t="32947" x="9059863" y="3287713"/>
          <p14:tracePt t="32962" x="9069388" y="3306763"/>
          <p14:tracePt t="32963" x="9069388" y="3325813"/>
          <p14:tracePt t="32979" x="9078913" y="3325813"/>
          <p14:tracePt t="32996" x="9078913" y="3335338"/>
          <p14:tracePt t="32997" x="9078913" y="3343275"/>
          <p14:tracePt t="33000" x="9088438" y="3352800"/>
          <p14:tracePt t="33015" x="9097963" y="3362325"/>
          <p14:tracePt t="33029" x="9097963" y="3371850"/>
          <p14:tracePt t="33032" x="9107488" y="3381375"/>
          <p14:tracePt t="33050" x="9117013" y="3390900"/>
          <p14:tracePt t="33063" x="9124950" y="3409950"/>
          <p14:tracePt t="33080" x="9134475" y="3419475"/>
          <p14:tracePt t="33103" x="9134475" y="3429000"/>
          <p14:tracePt t="33151" x="9144000" y="3429000"/>
          <p14:tracePt t="33175" x="9153525" y="3429000"/>
          <p14:tracePt t="33199" x="9163050" y="3429000"/>
          <p14:tracePt t="35471" x="9163050" y="3436938"/>
          <p14:tracePt t="35487" x="9163050" y="3446463"/>
          <p14:tracePt t="35495" x="9153525" y="3455988"/>
          <p14:tracePt t="35502" x="9144000" y="3455988"/>
          <p14:tracePt t="35511" x="9144000" y="3465513"/>
          <p14:tracePt t="35527" x="9134475" y="3475038"/>
          <p14:tracePt t="35528" x="9124950" y="3475038"/>
          <p14:tracePt t="35543" x="9117013" y="3484563"/>
          <p14:tracePt t="35544" x="9117013" y="3494088"/>
          <p14:tracePt t="35560" x="9107488" y="3503613"/>
          <p14:tracePt t="35560" x="9097963" y="3503613"/>
          <p14:tracePt t="35577" x="9088438" y="3522663"/>
          <p14:tracePt t="35593" x="9088438" y="3530600"/>
          <p14:tracePt t="35610" x="9078913" y="3540125"/>
          <p14:tracePt t="35627" x="9059863" y="3549650"/>
          <p14:tracePt t="35627" x="9050338" y="3559175"/>
          <p14:tracePt t="35654" x="9040813" y="3559175"/>
          <p14:tracePt t="35663" x="9031288" y="3559175"/>
          <p14:tracePt t="35676" x="9021763" y="3559175"/>
          <p14:tracePt t="35679" x="9013825" y="3568700"/>
          <p14:tracePt t="35693" x="8994775" y="3568700"/>
          <p14:tracePt t="35710" x="8975725" y="3578225"/>
          <p14:tracePt t="35712" x="8966200" y="3578225"/>
          <p14:tracePt t="35727" x="8937625" y="3578225"/>
          <p14:tracePt t="35743" x="8910638" y="3578225"/>
          <p14:tracePt t="35760" x="8901113" y="3578225"/>
          <p14:tracePt t="35760" x="8882063" y="3578225"/>
          <p14:tracePt t="35776" x="8853488" y="3568700"/>
          <p14:tracePt t="35778" x="8826500" y="3568700"/>
          <p14:tracePt t="35793" x="8807450" y="3559175"/>
          <p14:tracePt t="35794" x="8778875" y="3559175"/>
          <p14:tracePt t="35810" x="8759825" y="3549650"/>
          <p14:tracePt t="35811" x="8740775" y="3549650"/>
          <p14:tracePt t="35826" x="8732838" y="3549650"/>
          <p14:tracePt t="35828" x="8713788" y="3549650"/>
          <p14:tracePt t="35843" x="8704263" y="3549650"/>
          <p14:tracePt t="35860" x="8694738" y="3549650"/>
          <p14:tracePt t="35876" x="8666163" y="3549650"/>
          <p14:tracePt t="35893" x="8647113" y="3540125"/>
          <p14:tracePt t="35893" x="8629650" y="3540125"/>
          <p14:tracePt t="35895" x="8620125" y="3530600"/>
          <p14:tracePt t="35910" x="8601075" y="3522663"/>
          <p14:tracePt t="35911" x="8582025" y="3522663"/>
          <p14:tracePt t="35927" x="8562975" y="3513138"/>
          <p14:tracePt t="35928" x="8553450" y="3503613"/>
          <p14:tracePt t="35943" x="8535988" y="3503613"/>
          <p14:tracePt t="35944" x="8507413" y="3494088"/>
          <p14:tracePt t="35960" x="8488363" y="3484563"/>
          <p14:tracePt t="35960" x="8478838" y="3484563"/>
          <p14:tracePt t="35976" x="8450263" y="3475038"/>
          <p14:tracePt t="35977" x="8423275" y="3465513"/>
          <p14:tracePt t="35993" x="8394700" y="3465513"/>
          <p14:tracePt t="35994" x="8375650" y="3455988"/>
          <p14:tracePt t="36010" x="8348663" y="3455988"/>
          <p14:tracePt t="36010" x="8310563" y="3446463"/>
          <p14:tracePt t="36026" x="8281988" y="3446463"/>
          <p14:tracePt t="36027" x="8255000" y="3436938"/>
          <p14:tracePt t="36043" x="8235950" y="3429000"/>
          <p14:tracePt t="36043" x="8197850" y="3419475"/>
          <p14:tracePt t="36060" x="8161338" y="3409950"/>
          <p14:tracePt t="36060" x="8104188" y="3400425"/>
          <p14:tracePt t="36062" x="8058150" y="3390900"/>
          <p14:tracePt t="36079" x="7954963" y="3371850"/>
          <p14:tracePt t="36093" x="7897813" y="3362325"/>
          <p14:tracePt t="36095" x="7851775" y="3362325"/>
          <p14:tracePt t="36110" x="7794625" y="3362325"/>
          <p14:tracePt t="36111" x="7767638" y="3362325"/>
          <p14:tracePt t="36126" x="7710488" y="3362325"/>
          <p14:tracePt t="36128" x="7683500" y="3362325"/>
          <p14:tracePt t="36143" x="7635875" y="3362325"/>
          <p14:tracePt t="36144" x="7597775" y="3362325"/>
          <p14:tracePt t="36159" x="7561263" y="3362325"/>
          <p14:tracePt t="36161" x="7513638" y="3362325"/>
          <p14:tracePt t="36176" x="7458075" y="3362325"/>
          <p14:tracePt t="36178" x="7429500" y="3362325"/>
          <p14:tracePt t="36193" x="7383463" y="3362325"/>
          <p14:tracePt t="36194" x="7345363" y="3362325"/>
          <p14:tracePt t="36209" x="7307263" y="3362325"/>
          <p14:tracePt t="36211" x="7280275" y="3362325"/>
          <p14:tracePt t="36226" x="7242175" y="3371850"/>
          <p14:tracePt t="36228" x="7213600" y="3371850"/>
          <p14:tracePt t="36243" x="7186613" y="3381375"/>
          <p14:tracePt t="36244" x="7158038" y="3390900"/>
          <p14:tracePt t="36259" x="7119938" y="3400425"/>
          <p14:tracePt t="36261" x="7092950" y="3419475"/>
          <p14:tracePt t="36276" x="7064375" y="3419475"/>
          <p14:tracePt t="36279" x="7008813" y="3455988"/>
          <p14:tracePt t="36293" x="6980238" y="3475038"/>
          <p14:tracePt t="36297" x="6961188" y="3494088"/>
          <p14:tracePt t="36310" x="6932613" y="3513138"/>
          <p14:tracePt t="36311" x="6915150" y="3530600"/>
          <p14:tracePt t="36327" x="6896100" y="3559175"/>
          <p14:tracePt t="36331" x="6886575" y="3568700"/>
          <p14:tracePt t="36343" x="6877050" y="3597275"/>
          <p14:tracePt t="36346" x="6877050" y="3616325"/>
          <p14:tracePt t="36360" x="6877050" y="3643313"/>
          <p14:tracePt t="36363" x="6877050" y="3662363"/>
          <p14:tracePt t="36377" x="6877050" y="3681413"/>
          <p14:tracePt t="36379" x="6886575" y="3709988"/>
          <p14:tracePt t="36393" x="6896100" y="3736975"/>
          <p14:tracePt t="36396" x="6915150" y="3756025"/>
          <p14:tracePt t="36410" x="6932613" y="3765550"/>
          <p14:tracePt t="36412" x="6942138" y="3784600"/>
          <p14:tracePt t="36427" x="6961188" y="3811588"/>
          <p14:tracePt t="36429" x="6989763" y="3840163"/>
          <p14:tracePt t="36431" x="7016750" y="3859213"/>
          <p14:tracePt t="36443" x="7054850" y="3887788"/>
          <p14:tracePt t="36447" x="7083425" y="3914775"/>
          <p14:tracePt t="36460" x="7112000" y="3933825"/>
          <p14:tracePt t="36463" x="7148513" y="3952875"/>
          <p14:tracePt t="36477" x="7205663" y="3971925"/>
          <p14:tracePt t="36479" x="7242175" y="3990975"/>
          <p14:tracePt t="36493" x="7289800" y="4017963"/>
          <p14:tracePt t="36496" x="7335838" y="4027488"/>
          <p14:tracePt t="36510" x="7400925" y="4037013"/>
          <p14:tracePt t="36513" x="7467600" y="4046538"/>
          <p14:tracePt t="36527" x="7542213" y="4056063"/>
          <p14:tracePt t="36527" x="7589838" y="4065588"/>
          <p14:tracePt t="36543" x="7645400" y="4084638"/>
          <p14:tracePt t="36544" x="7683500" y="4092575"/>
          <p14:tracePt t="36560" x="7700963" y="4092575"/>
          <p14:tracePt t="36561" x="7729538" y="4092575"/>
          <p14:tracePt t="36576" x="7758113" y="4092575"/>
          <p14:tracePt t="36577" x="7767638" y="4092575"/>
          <p14:tracePt t="36593" x="7794625" y="4092575"/>
          <p14:tracePt t="36594" x="7823200" y="4092575"/>
          <p14:tracePt t="36610" x="7851775" y="4092575"/>
          <p14:tracePt t="36611" x="7888288" y="4092575"/>
          <p14:tracePt t="36626" x="7935913" y="4092575"/>
          <p14:tracePt t="36627" x="8001000" y="4092575"/>
          <p14:tracePt t="36644" x="8067675" y="4092575"/>
          <p14:tracePt t="36645" x="8123238" y="4092575"/>
          <p14:tracePt t="36648" x="8197850" y="4084638"/>
          <p14:tracePt t="36660" x="8245475" y="4084638"/>
          <p14:tracePt t="36663" x="8291513" y="4084638"/>
          <p14:tracePt t="36676" x="8339138" y="4084638"/>
          <p14:tracePt t="36679" x="8394700" y="4084638"/>
          <p14:tracePt t="36693" x="8432800" y="4084638"/>
          <p14:tracePt t="36696" x="8459788" y="4084638"/>
          <p14:tracePt t="36710" x="8488363" y="4084638"/>
          <p14:tracePt t="36713" x="8516938" y="4075113"/>
          <p14:tracePt t="36727" x="8553450" y="4065588"/>
          <p14:tracePt t="36729" x="8591550" y="4065588"/>
          <p14:tracePt t="36743" x="8629650" y="4056063"/>
          <p14:tracePt t="36744" x="8656638" y="4056063"/>
          <p14:tracePt t="36760" x="8694738" y="4056063"/>
          <p14:tracePt t="36760" x="8740775" y="4056063"/>
          <p14:tracePt t="36776" x="8797925" y="4056063"/>
          <p14:tracePt t="36779" x="8834438" y="4046538"/>
          <p14:tracePt t="36793" x="8882063" y="4046538"/>
          <p14:tracePt t="36796" x="8920163" y="4046538"/>
          <p14:tracePt t="36810" x="8956675" y="4046538"/>
          <p14:tracePt t="36812" x="8975725" y="4046538"/>
          <p14:tracePt t="36826" x="8994775" y="4046538"/>
          <p14:tracePt t="36827" x="9013825" y="4046538"/>
          <p14:tracePt t="41327" x="9021763" y="4046538"/>
          <p14:tracePt t="41343" x="9040813" y="4046538"/>
          <p14:tracePt t="41703" x="9059863" y="4037013"/>
          <p14:tracePt t="41711" x="9088438" y="4027488"/>
          <p14:tracePt t="41723" x="9124950" y="4008438"/>
          <p14:tracePt t="41727" x="9153525" y="3998913"/>
          <p14:tracePt t="41739" x="9182100" y="3990975"/>
          <p14:tracePt t="41743" x="9201150" y="3981450"/>
          <p14:tracePt t="41756" x="9210675" y="3971925"/>
          <p14:tracePt t="41759" x="9228138" y="3962400"/>
          <p14:tracePt t="41773" x="9237663" y="3943350"/>
          <p14:tracePt t="41776" x="9256713" y="3933825"/>
          <p14:tracePt t="41789" x="9275763" y="3914775"/>
          <p14:tracePt t="41792" x="9294813" y="3897313"/>
          <p14:tracePt t="41806" x="9304338" y="3878263"/>
          <p14:tracePt t="41808" x="9312275" y="3868738"/>
          <p14:tracePt t="41823" x="9321800" y="3868738"/>
          <p14:tracePt t="41825" x="9331325" y="3859213"/>
          <p14:tracePt t="41856" x="9331325" y="3840163"/>
          <p14:tracePt t="41873" x="9340850" y="3830638"/>
          <p14:tracePt t="41873" x="9350375" y="3821113"/>
          <p14:tracePt t="41889" x="9359900" y="3803650"/>
          <p14:tracePt t="41890" x="9369425" y="3794125"/>
          <p14:tracePt t="41906" x="9378950" y="3775075"/>
          <p14:tracePt t="41907" x="9378950" y="3765550"/>
          <p14:tracePt t="41911" x="9388475" y="3756025"/>
          <p14:tracePt t="41923" x="9398000" y="3746500"/>
          <p14:tracePt t="41940" x="9405938" y="3736975"/>
          <p14:tracePt t="41956" x="9405938" y="3727450"/>
          <p14:tracePt t="41959" x="9405938" y="3717925"/>
          <p14:tracePt t="62614" x="9405938" y="3709988"/>
          <p14:tracePt t="62630" x="9434513" y="3690938"/>
          <p14:tracePt t="62638" x="9463088" y="3681413"/>
          <p14:tracePt t="62646" x="9482138" y="3671888"/>
          <p14:tracePt t="62658" x="9509125" y="3662363"/>
          <p14:tracePt t="62674" x="9528175" y="3662363"/>
          <p14:tracePt t="62675" x="9547225" y="3652838"/>
          <p14:tracePt t="62678" x="9575800" y="3633788"/>
          <p14:tracePt t="62691" x="9594850" y="3624263"/>
          <p14:tracePt t="62694" x="9621838" y="3616325"/>
          <p14:tracePt t="62708" x="9640888" y="3606800"/>
          <p14:tracePt t="62710" x="9669463" y="3597275"/>
          <p14:tracePt t="62724" x="9696450" y="3587750"/>
          <p14:tracePt t="62727" x="9715500" y="3578225"/>
          <p14:tracePt t="62741" x="9734550" y="3568700"/>
          <p14:tracePt t="62744" x="9753600" y="3559175"/>
          <p14:tracePt t="62758" x="9772650" y="3559175"/>
          <p14:tracePt t="62760" x="9782175" y="3559175"/>
          <p14:tracePt t="62774" x="9799638" y="3549650"/>
          <p14:tracePt t="62791" x="9828213" y="3549650"/>
          <p14:tracePt t="62792" x="9856788" y="3530600"/>
          <p14:tracePt t="62807" x="9875838" y="3522663"/>
          <p14:tracePt t="62808" x="9893300" y="3513138"/>
          <p14:tracePt t="62824" x="9921875" y="3503613"/>
          <p14:tracePt t="62825" x="9931400" y="3494088"/>
          <p14:tracePt t="62841" x="9950450" y="3494088"/>
          <p14:tracePt t="62842" x="9977438" y="3484563"/>
          <p14:tracePt t="62858" x="9996488" y="3475038"/>
          <p14:tracePt t="62859" x="10006013" y="3475038"/>
          <p14:tracePt t="62862" x="10015538" y="3465513"/>
          <p14:tracePt t="62874" x="10025063" y="3455988"/>
          <p14:tracePt t="62891" x="10034588" y="3455988"/>
          <p14:tracePt t="62907" x="10053638" y="34464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hrávání obrazovky 1">
            <a:hlinkClick r:id="" action="ppaction://media"/>
            <a:extLst>
              <a:ext uri="{FF2B5EF4-FFF2-40B4-BE49-F238E27FC236}">
                <a16:creationId xmlns:a16="http://schemas.microsoft.com/office/drawing/2014/main" id="{444F45D3-5003-45DB-B844-827E7E2688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900.5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9535" y="1187549"/>
            <a:ext cx="8810243" cy="494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3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ort, stůl, čokoláda, vsedě&#10;&#10;Popis byl vytvořen automaticky">
            <a:extLst>
              <a:ext uri="{FF2B5EF4-FFF2-40B4-BE49-F238E27FC236}">
                <a16:creationId xmlns:a16="http://schemas.microsoft.com/office/drawing/2014/main" id="{0EB89027-919A-433B-A053-F67ECE330C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2" t="9692" r="18602" b="9678"/>
          <a:stretch/>
        </p:blipFill>
        <p:spPr>
          <a:xfrm>
            <a:off x="1367904" y="611485"/>
            <a:ext cx="3600400" cy="3744417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7" name="Obrázek 6" descr="Obsah obrázku bezobratlí&#10;&#10;Popis byl vytvořen automaticky">
            <a:extLst>
              <a:ext uri="{FF2B5EF4-FFF2-40B4-BE49-F238E27FC236}">
                <a16:creationId xmlns:a16="http://schemas.microsoft.com/office/drawing/2014/main" id="{BF071183-1FC2-41CB-A090-A61CB988E4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b="28959"/>
          <a:stretch/>
        </p:blipFill>
        <p:spPr>
          <a:xfrm>
            <a:off x="4065928" y="3637489"/>
            <a:ext cx="5870928" cy="3744417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9105D2BA-AC69-404D-97BA-CFD8F448D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2D29F72-86F2-456E-8804-B77C1C55D2B3}"/>
              </a:ext>
            </a:extLst>
          </p:cNvPr>
          <p:cNvSpPr txBox="1"/>
          <p:nvPr/>
        </p:nvSpPr>
        <p:spPr>
          <a:xfrm>
            <a:off x="1622630" y="7043352"/>
            <a:ext cx="2443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Originální zvětšení: 200x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05D852D-F7D6-4A03-ABD0-B1DD3CE1B126}"/>
              </a:ext>
            </a:extLst>
          </p:cNvPr>
          <p:cNvSpPr txBox="1"/>
          <p:nvPr/>
        </p:nvSpPr>
        <p:spPr>
          <a:xfrm>
            <a:off x="4968304" y="611485"/>
            <a:ext cx="2329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Originální zvětšení: 40x</a:t>
            </a:r>
          </a:p>
        </p:txBody>
      </p:sp>
    </p:spTree>
    <p:extLst>
      <p:ext uri="{BB962C8B-B14F-4D97-AF65-F5344CB8AC3E}">
        <p14:creationId xmlns:p14="http://schemas.microsoft.com/office/powerpoint/2010/main" val="161755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316"/>
    </mc:Choice>
    <mc:Fallback>
      <p:transition spd="slow" advTm="86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780" x="168275" y="2586038"/>
          <p14:tracePt t="76809" x="300038" y="2622550"/>
          <p14:tracePt t="76809" x="571500" y="2706688"/>
          <p14:tracePt t="76816" x="720725" y="2744788"/>
          <p14:tracePt t="76832" x="862013" y="2781300"/>
          <p14:tracePt t="76832" x="1011238" y="2828925"/>
          <p14:tracePt t="76849" x="1143000" y="2847975"/>
          <p14:tracePt t="76849" x="1274763" y="2894013"/>
          <p14:tracePt t="76851" x="1404938" y="2913063"/>
          <p14:tracePt t="76865" x="1536700" y="2960688"/>
          <p14:tracePt t="76866" x="1630363" y="2968625"/>
          <p14:tracePt t="76882" x="1695450" y="2978150"/>
          <p14:tracePt t="76899" x="1724025" y="2978150"/>
          <p14:tracePt t="76899" x="1827213" y="2978150"/>
          <p14:tracePt t="76915" x="1873250" y="2978150"/>
          <p14:tracePt t="76916" x="1939925" y="2978150"/>
          <p14:tracePt t="76932" x="1995488" y="2968625"/>
          <p14:tracePt t="76932" x="2060575" y="2960688"/>
          <p14:tracePt t="76949" x="2108200" y="2941638"/>
          <p14:tracePt t="76950" x="2163763" y="2932113"/>
          <p14:tracePt t="76966" x="2201863" y="2922588"/>
          <p14:tracePt t="76967" x="2230438" y="2913063"/>
          <p14:tracePt t="76982" x="2239963" y="2913063"/>
          <p14:tracePt t="76982" x="2257425" y="2903538"/>
          <p14:tracePt t="77000" x="2324100" y="2884488"/>
          <p14:tracePt t="77003" x="2351088" y="2867025"/>
          <p14:tracePt t="77016" x="2379663" y="2847975"/>
          <p14:tracePt t="77032" x="2398713" y="2828925"/>
          <p14:tracePt t="77033" x="2427288" y="2809875"/>
          <p14:tracePt t="77049" x="2444750" y="2790825"/>
          <p14:tracePt t="77050" x="2473325" y="2763838"/>
          <p14:tracePt t="77051" x="2492375" y="2735263"/>
          <p14:tracePt t="77065" x="2511425" y="2716213"/>
          <p14:tracePt t="77067" x="2530475" y="2687638"/>
          <p14:tracePt t="77082" x="2547938" y="2651125"/>
          <p14:tracePt t="77083" x="2557463" y="2593975"/>
          <p14:tracePt t="77099" x="2566988" y="2538413"/>
          <p14:tracePt t="77100" x="2566988" y="2490788"/>
          <p14:tracePt t="77115" x="2566988" y="2454275"/>
          <p14:tracePt t="77116" x="2557463" y="2416175"/>
          <p14:tracePt t="77132" x="2547938" y="2379663"/>
          <p14:tracePt t="77133" x="2538413" y="2341563"/>
          <p14:tracePt t="77148" x="2520950" y="2286000"/>
          <p14:tracePt t="77149" x="2492375" y="2238375"/>
          <p14:tracePt t="77165" x="2463800" y="2182813"/>
          <p14:tracePt t="77182" x="2417763" y="2125663"/>
          <p14:tracePt t="77182" x="2324100" y="2005013"/>
          <p14:tracePt t="77199" x="2276475" y="1966913"/>
          <p14:tracePt t="77199" x="2239963" y="1920875"/>
          <p14:tracePt t="77215" x="2192338" y="1892300"/>
          <p14:tracePt t="77216" x="2154238" y="1873250"/>
          <p14:tracePt t="77232" x="2117725" y="1844675"/>
          <p14:tracePt t="77232" x="2089150" y="1817688"/>
          <p14:tracePt t="77249" x="2060575" y="1808163"/>
          <p14:tracePt t="77249" x="2043113" y="1798638"/>
          <p14:tracePt t="77265" x="2024063" y="1779588"/>
          <p14:tracePt t="77266" x="2014538" y="1770063"/>
          <p14:tracePt t="77267" x="1985963" y="1760538"/>
          <p14:tracePt t="77282" x="1949450" y="1751013"/>
          <p14:tracePt t="77283" x="1892300" y="1741488"/>
          <p14:tracePt t="77298" x="1846263" y="1733550"/>
          <p14:tracePt t="77300" x="1789113" y="1724025"/>
          <p14:tracePt t="77315" x="1752600" y="1724025"/>
          <p14:tracePt t="77316" x="1724025" y="1724025"/>
          <p14:tracePt t="77332" x="1685925" y="1724025"/>
          <p14:tracePt t="77333" x="1658938" y="1724025"/>
          <p14:tracePt t="77348" x="1630363" y="1733550"/>
          <p14:tracePt t="77349" x="1601788" y="1751013"/>
          <p14:tracePt t="77365" x="1574800" y="1760538"/>
          <p14:tracePt t="77382" x="1555750" y="1789113"/>
          <p14:tracePt t="77382" x="1489075" y="1873250"/>
          <p14:tracePt t="77399" x="1452563" y="1928813"/>
          <p14:tracePt t="77400" x="1433513" y="2005013"/>
          <p14:tracePt t="77403" x="1404938" y="2070100"/>
          <p14:tracePt t="77416" x="1385888" y="2135188"/>
          <p14:tracePt t="77432" x="1377950" y="2219325"/>
          <p14:tracePt t="77434" x="1358900" y="2303463"/>
          <p14:tracePt t="77435" x="1358900" y="2397125"/>
          <p14:tracePt t="77449" x="1368425" y="2482850"/>
          <p14:tracePt t="77452" x="1377950" y="2586038"/>
          <p14:tracePt t="77466" x="1385888" y="2679700"/>
          <p14:tracePt t="77469" x="1414463" y="2763838"/>
          <p14:tracePt t="77483" x="1423988" y="2847975"/>
          <p14:tracePt t="77486" x="1433513" y="2932113"/>
          <p14:tracePt t="77499" x="1452563" y="2997200"/>
          <p14:tracePt t="77501" x="1462088" y="3062288"/>
          <p14:tracePt t="77515" x="1479550" y="3128963"/>
          <p14:tracePt t="77532" x="1508125" y="3213100"/>
          <p14:tracePt t="77533" x="1565275" y="3352800"/>
          <p14:tracePt t="77548" x="1601788" y="3429000"/>
          <p14:tracePt t="77549" x="1620838" y="3494088"/>
          <p14:tracePt t="77565" x="1649413" y="3549650"/>
          <p14:tracePt t="77566" x="1668463" y="3606800"/>
          <p14:tracePt t="77582" x="1704975" y="3671888"/>
          <p14:tracePt t="77583" x="1743075" y="3746500"/>
          <p14:tracePt t="77599" x="1770063" y="3811588"/>
          <p14:tracePt t="77600" x="1817688" y="3887788"/>
          <p14:tracePt t="77603" x="1855788" y="3962400"/>
          <p14:tracePt t="77615" x="1901825" y="4027488"/>
          <p14:tracePt t="77632" x="1949450" y="4102100"/>
          <p14:tracePt t="77633" x="2014538" y="4195763"/>
          <p14:tracePt t="77649" x="2079625" y="4262438"/>
          <p14:tracePt t="77651" x="2136775" y="4337050"/>
          <p14:tracePt t="77651" x="2182813" y="4411663"/>
          <p14:tracePt t="77665" x="2247900" y="4486275"/>
          <p14:tracePt t="77667" x="2295525" y="4543425"/>
          <p14:tracePt t="77682" x="2341563" y="4598988"/>
          <p14:tracePt t="77684" x="2398713" y="4646613"/>
          <p14:tracePt t="77699" x="2435225" y="4673600"/>
          <p14:tracePt t="77700" x="2482850" y="4711700"/>
          <p14:tracePt t="77715" x="2520950" y="4730750"/>
          <p14:tracePt t="77717" x="2557463" y="4740275"/>
          <p14:tracePt t="77732" x="2595563" y="4740275"/>
          <p14:tracePt t="77734" x="2632075" y="4740275"/>
          <p14:tracePt t="77748" x="2660650" y="4740275"/>
          <p14:tracePt t="77750" x="2717800" y="4740275"/>
          <p14:tracePt t="77765" x="2754313" y="4740275"/>
          <p14:tracePt t="77768" x="2782888" y="4730750"/>
          <p14:tracePt t="77782" x="2819400" y="4730750"/>
          <p14:tracePt t="77783" x="2876550" y="4721225"/>
          <p14:tracePt t="77798" x="2922588" y="4711700"/>
          <p14:tracePt t="77800" x="2979738" y="4692650"/>
          <p14:tracePt t="77815" x="3025775" y="4692650"/>
          <p14:tracePt t="77817" x="3092450" y="4692650"/>
          <p14:tracePt t="77832" x="3138488" y="4692650"/>
          <p14:tracePt t="77834" x="3203575" y="4692650"/>
          <p14:tracePt t="77848" x="3270250" y="4692650"/>
          <p14:tracePt t="77850" x="3335338" y="4692650"/>
          <p14:tracePt t="77865" x="3400425" y="4692650"/>
          <p14:tracePt t="77866" x="3484563" y="4683125"/>
          <p14:tracePt t="77867" x="3570288" y="4673600"/>
          <p14:tracePt t="77882" x="3654425" y="4646613"/>
          <p14:tracePt t="77883" x="3738563" y="4608513"/>
          <p14:tracePt t="77899" x="3803650" y="4579938"/>
          <p14:tracePt t="77899" x="3860800" y="4543425"/>
          <p14:tracePt t="77915" x="3916363" y="4514850"/>
          <p14:tracePt t="77916" x="3962400" y="4476750"/>
          <p14:tracePt t="77932" x="4000500" y="4449763"/>
          <p14:tracePt t="77932" x="4029075" y="4402138"/>
          <p14:tracePt t="77948" x="4057650" y="4373563"/>
          <p14:tracePt t="77949" x="4075113" y="4356100"/>
          <p14:tracePt t="77966" x="4094163" y="4318000"/>
          <p14:tracePt t="77966" x="4113213" y="4289425"/>
          <p14:tracePt t="77982" x="4122738" y="4252913"/>
          <p14:tracePt t="77982" x="4132263" y="4214813"/>
          <p14:tracePt t="77998" x="4132263" y="4159250"/>
          <p14:tracePt t="77999" x="4132263" y="4092575"/>
          <p14:tracePt t="78015" x="4122738" y="4008438"/>
          <p14:tracePt t="78016" x="4113213" y="3933825"/>
          <p14:tracePt t="78032" x="4094163" y="3868738"/>
          <p14:tracePt t="78032" x="4084638" y="3811588"/>
          <p14:tracePt t="78035" x="4075113" y="3756025"/>
          <p14:tracePt t="78048" x="4065588" y="3709988"/>
          <p14:tracePt t="78065" x="4057650" y="3652838"/>
          <p14:tracePt t="78067" x="4038600" y="3568700"/>
          <p14:tracePt t="78082" x="4029075" y="3513138"/>
          <p14:tracePt t="78084" x="4019550" y="3465513"/>
          <p14:tracePt t="78098" x="4000500" y="3409950"/>
          <p14:tracePt t="78101" x="3990975" y="3343275"/>
          <p14:tracePt t="78115" x="3981450" y="3287713"/>
          <p14:tracePt t="78117" x="3971925" y="3241675"/>
          <p14:tracePt t="78132" x="3962400" y="3203575"/>
          <p14:tracePt t="78134" x="3954463" y="3175000"/>
          <p14:tracePt t="78148" x="3944938" y="3155950"/>
          <p14:tracePt t="78150" x="3935413" y="3148013"/>
          <p14:tracePt t="78181" x="3935413" y="3119438"/>
          <p14:tracePt t="78198" x="3935413" y="3081338"/>
          <p14:tracePt t="78199" x="3925888" y="3035300"/>
          <p14:tracePt t="78215" x="3916363" y="2951163"/>
          <p14:tracePt t="78215" x="3887788" y="2867025"/>
          <p14:tracePt t="78232" x="3851275" y="2763838"/>
          <p14:tracePt t="78232" x="3822700" y="2679700"/>
          <p14:tracePt t="78249" x="3767138" y="2593975"/>
          <p14:tracePt t="78249" x="3719513" y="2500313"/>
          <p14:tracePt t="78252" x="3654425" y="2416175"/>
          <p14:tracePt t="78265" x="3606800" y="2341563"/>
          <p14:tracePt t="78267" x="3551238" y="2276475"/>
          <p14:tracePt t="78282" x="3503613" y="2209800"/>
          <p14:tracePt t="78284" x="3457575" y="2173288"/>
          <p14:tracePt t="78298" x="3409950" y="2125663"/>
          <p14:tracePt t="78300" x="3373438" y="2079625"/>
          <p14:tracePt t="78315" x="3316288" y="2041525"/>
          <p14:tracePt t="78331" x="3251200" y="1995488"/>
          <p14:tracePt t="78332" x="3138488" y="1920875"/>
          <p14:tracePt t="78348" x="3092450" y="1892300"/>
          <p14:tracePt t="78349" x="3044825" y="1873250"/>
          <p14:tracePt t="78365" x="3006725" y="1854200"/>
          <p14:tracePt t="78366" x="2970213" y="1844675"/>
          <p14:tracePt t="78381" x="2941638" y="1835150"/>
          <p14:tracePt t="78382" x="2913063" y="1827213"/>
          <p14:tracePt t="78398" x="2905125" y="1827213"/>
          <p14:tracePt t="78399" x="2886075" y="1817688"/>
          <p14:tracePt t="78415" x="2867025" y="1817688"/>
          <p14:tracePt t="78415" x="2857500" y="1817688"/>
          <p14:tracePt t="78460" x="2847975" y="1827213"/>
          <p14:tracePt t="78467" x="2847975" y="1835150"/>
          <p14:tracePt t="78481" x="2867025" y="1863725"/>
          <p14:tracePt t="78484" x="2895600" y="1901825"/>
          <p14:tracePt t="78498" x="2941638" y="1947863"/>
          <p14:tracePt t="78500" x="2998788" y="2005013"/>
          <p14:tracePt t="78515" x="3073400" y="2060575"/>
          <p14:tracePt t="78517" x="3157538" y="2116138"/>
          <p14:tracePt t="78531" x="3241675" y="2173288"/>
          <p14:tracePt t="78533" x="3325813" y="2219325"/>
          <p14:tracePt t="78548" x="3419475" y="2257425"/>
          <p14:tracePt t="78550" x="3503613" y="2295525"/>
          <p14:tracePt t="78564" x="3587750" y="2332038"/>
          <p14:tracePt t="78567" x="3673475" y="2351088"/>
          <p14:tracePt t="78581" x="3757613" y="2360613"/>
          <p14:tracePt t="78583" x="3841750" y="2389188"/>
          <p14:tracePt t="78598" x="3925888" y="2397125"/>
          <p14:tracePt t="78600" x="4000500" y="2416175"/>
          <p14:tracePt t="78615" x="4075113" y="2435225"/>
          <p14:tracePt t="78616" x="4141788" y="2444750"/>
          <p14:tracePt t="78631" x="4206875" y="2454275"/>
          <p14:tracePt t="78633" x="4271963" y="2473325"/>
          <p14:tracePt t="78635" x="4329113" y="2482850"/>
          <p14:tracePt t="78648" x="4375150" y="2490788"/>
          <p14:tracePt t="78651" x="4413250" y="2500313"/>
          <p14:tracePt t="78664" x="4468813" y="2500313"/>
          <p14:tracePt t="78681" x="4497388" y="2500313"/>
          <p14:tracePt t="78683" x="4572000" y="2500313"/>
          <p14:tracePt t="78698" x="4600575" y="2500313"/>
          <p14:tracePt t="78700" x="4619625" y="2500313"/>
          <p14:tracePt t="78715" x="4629150" y="2490788"/>
          <p14:tracePt t="78717" x="4646613" y="2482850"/>
          <p14:tracePt t="78732" x="4656138" y="2473325"/>
          <p14:tracePt t="78733" x="4665663" y="2463800"/>
          <p14:tracePt t="78748" x="4665663" y="2444750"/>
          <p14:tracePt t="78750" x="4675188" y="2425700"/>
          <p14:tracePt t="78764" x="4675188" y="2416175"/>
          <p14:tracePt t="78766" x="4675188" y="2397125"/>
          <p14:tracePt t="78781" x="4684713" y="2379663"/>
          <p14:tracePt t="78783" x="4684713" y="2360613"/>
          <p14:tracePt t="78798" x="4684713" y="2332038"/>
          <p14:tracePt t="78799" x="4684713" y="2303463"/>
          <p14:tracePt t="78814" x="4684713" y="2276475"/>
          <p14:tracePt t="78816" x="4684713" y="2238375"/>
          <p14:tracePt t="78831" x="4665663" y="2201863"/>
          <p14:tracePt t="78833" x="4646613" y="2154238"/>
          <p14:tracePt t="78848" x="4610100" y="2098675"/>
          <p14:tracePt t="78849" x="4591050" y="2051050"/>
          <p14:tracePt t="78864" x="4562475" y="1995488"/>
          <p14:tracePt t="78866" x="4525963" y="1957388"/>
          <p14:tracePt t="78867" x="4506913" y="1928813"/>
          <p14:tracePt t="78881" x="4487863" y="1901825"/>
          <p14:tracePt t="78884" x="4487863" y="1873250"/>
          <p14:tracePt t="78898" x="4468813" y="1854200"/>
          <p14:tracePt t="78899" x="4449763" y="1827213"/>
          <p14:tracePt t="78915" x="4432300" y="1789113"/>
          <p14:tracePt t="78917" x="4413250" y="1741488"/>
          <p14:tracePt t="78931" x="4375150" y="1704975"/>
          <p14:tracePt t="78933" x="4346575" y="1647825"/>
          <p14:tracePt t="78948" x="4281488" y="1573213"/>
          <p14:tracePt t="78949" x="4225925" y="1498600"/>
          <p14:tracePt t="78964" x="4159250" y="1414463"/>
          <p14:tracePt t="78967" x="4151313" y="1358900"/>
          <p14:tracePt t="78981" x="4103688" y="1301750"/>
          <p14:tracePt t="78983" x="4057650" y="1246188"/>
          <p14:tracePt t="78998" x="4010025" y="1189038"/>
          <p14:tracePt t="79000" x="3971925" y="1133475"/>
          <p14:tracePt t="79014" x="3944938" y="1085850"/>
          <p14:tracePt t="79017" x="3916363" y="1058863"/>
          <p14:tracePt t="79031" x="3887788" y="1020763"/>
          <p14:tracePt t="79048" x="3841750" y="992188"/>
          <p14:tracePt t="79048" x="3748088" y="908050"/>
          <p14:tracePt t="79051" x="3673475" y="862013"/>
          <p14:tracePt t="79064" x="3597275" y="814388"/>
          <p14:tracePt t="79081" x="3532188" y="768350"/>
          <p14:tracePt t="79082" x="3457575" y="730250"/>
          <p14:tracePt t="79083" x="3373438" y="693738"/>
          <p14:tracePt t="79098" x="3297238" y="665163"/>
          <p14:tracePt t="79100" x="3232150" y="636588"/>
          <p14:tracePt t="79114" x="3176588" y="617538"/>
          <p14:tracePt t="79116" x="3119438" y="600075"/>
          <p14:tracePt t="79131" x="3054350" y="571500"/>
          <p14:tracePt t="79133" x="2998788" y="552450"/>
          <p14:tracePt t="79148" x="2941638" y="523875"/>
          <p14:tracePt t="79150" x="2876550" y="506413"/>
          <p14:tracePt t="79164" x="2819400" y="496888"/>
          <p14:tracePt t="79181" x="2792413" y="496888"/>
          <p14:tracePt t="79182" x="2754313" y="496888"/>
          <p14:tracePt t="79198" x="2708275" y="496888"/>
          <p14:tracePt t="79199" x="2651125" y="506413"/>
          <p14:tracePt t="79214" x="2595563" y="523875"/>
          <p14:tracePt t="79216" x="2538413" y="552450"/>
          <p14:tracePt t="79231" x="2492375" y="561975"/>
          <p14:tracePt t="79233" x="2427288" y="571500"/>
          <p14:tracePt t="79252" x="2295525" y="600075"/>
          <p14:tracePt t="79264" x="2276475" y="609600"/>
          <p14:tracePt t="79281" x="2266950" y="617538"/>
          <p14:tracePt t="79283" x="2220913" y="646113"/>
          <p14:tracePt t="79298" x="2201863" y="655638"/>
          <p14:tracePt t="79300" x="2182813" y="684213"/>
          <p14:tracePt t="79314" x="2163763" y="720725"/>
          <p14:tracePt t="79316" x="2146300" y="768350"/>
          <p14:tracePt t="79331" x="2136775" y="814388"/>
          <p14:tracePt t="79333" x="2136775" y="862013"/>
          <p14:tracePt t="79347" x="2136775" y="917575"/>
          <p14:tracePt t="79349" x="2146300" y="984250"/>
          <p14:tracePt t="79364" x="2163763" y="1039813"/>
          <p14:tracePt t="79366" x="2182813" y="1085850"/>
          <p14:tracePt t="79381" x="2182813" y="1143000"/>
          <p14:tracePt t="79383" x="2192338" y="1189038"/>
          <p14:tracePt t="79397" x="2211388" y="1246188"/>
          <p14:tracePt t="79414" x="2239963" y="1311275"/>
          <p14:tracePt t="79415" x="2276475" y="1443038"/>
          <p14:tracePt t="79431" x="2295525" y="1508125"/>
          <p14:tracePt t="79431" x="2314575" y="1573213"/>
          <p14:tracePt t="79447" x="2341563" y="1647825"/>
          <p14:tracePt t="79448" x="2360613" y="1714500"/>
          <p14:tracePt t="79451" x="2398713" y="1779588"/>
          <p14:tracePt t="79464" x="2463800" y="1873250"/>
          <p14:tracePt t="79481" x="2520950" y="1957388"/>
          <p14:tracePt t="79482" x="2595563" y="2032000"/>
          <p14:tracePt t="79497" x="2670175" y="2108200"/>
          <p14:tracePt t="79498" x="2763838" y="2173288"/>
          <p14:tracePt t="79500" x="2847975" y="2238375"/>
          <p14:tracePt t="79514" x="2932113" y="2286000"/>
          <p14:tracePt t="79517" x="3035300" y="2332038"/>
          <p14:tracePt t="79531" x="3138488" y="2389188"/>
          <p14:tracePt t="79533" x="3222625" y="2425700"/>
          <p14:tracePt t="79547" x="3325813" y="2463800"/>
          <p14:tracePt t="79549" x="3363913" y="2482850"/>
          <p14:tracePt t="79564" x="3467100" y="2519363"/>
          <p14:tracePt t="79566" x="3551238" y="2557463"/>
          <p14:tracePt t="79581" x="3654425" y="2603500"/>
          <p14:tracePt t="79582" x="3738563" y="2641600"/>
          <p14:tracePt t="79597" x="3813175" y="2687638"/>
          <p14:tracePt t="79599" x="3878263" y="2725738"/>
          <p14:tracePt t="79614" x="3944938" y="2773363"/>
          <p14:tracePt t="79616" x="3981450" y="2800350"/>
          <p14:tracePt t="79630" x="4019550" y="2838450"/>
          <p14:tracePt t="79632" x="4048125" y="2857500"/>
          <p14:tracePt t="79647" x="4065588" y="2867025"/>
          <p14:tracePt t="83147" x="4065588" y="2847975"/>
          <p14:tracePt t="83155" x="4057650" y="2773363"/>
          <p14:tracePt t="83163" x="4029075" y="2651125"/>
          <p14:tracePt t="83178" x="4000500" y="2538413"/>
          <p14:tracePt t="83179" x="3981450" y="2406650"/>
          <p14:tracePt t="83195" x="3954463" y="2295525"/>
          <p14:tracePt t="83197" x="3944938" y="2192338"/>
          <p14:tracePt t="83212" x="3925888" y="2098675"/>
          <p14:tracePt t="83212" x="3916363" y="1985963"/>
          <p14:tracePt t="83228" x="3887788" y="1873250"/>
          <p14:tracePt t="83228" x="3860800" y="1751013"/>
          <p14:tracePt t="83244" x="3841750" y="1630363"/>
          <p14:tracePt t="83245" x="3794125" y="1479550"/>
          <p14:tracePt t="83261" x="3775075" y="1330325"/>
          <p14:tracePt t="83261" x="3729038" y="1189038"/>
          <p14:tracePt t="83278" x="3690938" y="1039813"/>
          <p14:tracePt t="83278" x="3663950" y="908050"/>
          <p14:tracePt t="83294" x="3625850" y="777875"/>
          <p14:tracePt t="83295" x="3597275" y="665163"/>
          <p14:tracePt t="83311" x="3579813" y="552450"/>
          <p14:tracePt t="83311" x="3551238" y="449263"/>
          <p14:tracePt t="83328" x="3541713" y="365125"/>
          <p14:tracePt t="83328" x="3522663" y="290513"/>
          <p14:tracePt t="83344" x="3513138" y="215900"/>
          <p14:tracePt t="83345" x="3494088" y="149225"/>
          <p14:tracePt t="83347" x="3467100" y="84138"/>
          <p14:tracePt t="83361" x="3448050" y="0"/>
        </p14:tracePtLst>
      </p14:laserTraceLst>
    </p:ext>
  </p:extLst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2287</TotalTime>
  <Words>179</Words>
  <Application>Microsoft Office PowerPoint</Application>
  <PresentationFormat>Vlastní</PresentationFormat>
  <Paragraphs>42</Paragraphs>
  <Slides>7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Arial Black</vt:lpstr>
      <vt:lpstr>Times New Roman</vt:lpstr>
      <vt:lpstr>Wingdings</vt:lpstr>
      <vt:lpstr>Pixel</vt:lpstr>
      <vt:lpstr>Úkoly: </vt:lpstr>
      <vt:lpstr>Úkoly: </vt:lpstr>
      <vt:lpstr>Úkoly: </vt:lpstr>
      <vt:lpstr>Úkoly: 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 Škoda</dc:creator>
  <cp:lastModifiedBy>Jakub Neradil</cp:lastModifiedBy>
  <cp:revision>122</cp:revision>
  <cp:lastPrinted>1601-01-01T00:00:00Z</cp:lastPrinted>
  <dcterms:created xsi:type="dcterms:W3CDTF">2009-07-20T10:14:54Z</dcterms:created>
  <dcterms:modified xsi:type="dcterms:W3CDTF">2020-11-30T19:16:17Z</dcterms:modified>
</cp:coreProperties>
</file>