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50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6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54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43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9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4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45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91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49A5-4E21-4EE8-AE5B-CA0621F628D2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BF7A-0D07-4F7A-9F55-6A10D5A76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13796" r="25501" b="62784"/>
          <a:stretch/>
        </p:blipFill>
        <p:spPr bwMode="auto">
          <a:xfrm>
            <a:off x="2051720" y="1556792"/>
            <a:ext cx="2016224" cy="2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4211960" y="2780928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932040" y="255861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cv</a:t>
            </a:r>
            <a:r>
              <a:rPr lang="cs-CZ" dirty="0" smtClean="0"/>
              <a:t>. </a:t>
            </a:r>
            <a:r>
              <a:rPr lang="cs-CZ" dirty="0" err="1"/>
              <a:t>c</a:t>
            </a:r>
            <a:r>
              <a:rPr lang="cs-CZ" dirty="0" err="1" smtClean="0"/>
              <a:t>aspase</a:t>
            </a:r>
            <a:r>
              <a:rPr lang="cs-CZ" dirty="0" smtClean="0"/>
              <a:t> 8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57219" y="1186783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1       2      3     4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836712"/>
            <a:ext cx="1193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kontrola</a:t>
            </a:r>
          </a:p>
          <a:p>
            <a:r>
              <a:rPr lang="cs-CZ" dirty="0" smtClean="0"/>
              <a:t>2 </a:t>
            </a:r>
            <a:r>
              <a:rPr lang="cs-CZ" dirty="0" err="1" smtClean="0"/>
              <a:t>perifosin</a:t>
            </a:r>
            <a:endParaRPr lang="cs-CZ" dirty="0" smtClean="0"/>
          </a:p>
          <a:p>
            <a:r>
              <a:rPr lang="cs-CZ" dirty="0" smtClean="0"/>
              <a:t>3  ABT-737</a:t>
            </a:r>
          </a:p>
          <a:p>
            <a:r>
              <a:rPr lang="cs-CZ" dirty="0" smtClean="0"/>
              <a:t>4  KOMBI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0" t="59591" r="39349" b="31986"/>
          <a:stretch/>
        </p:blipFill>
        <p:spPr bwMode="auto">
          <a:xfrm>
            <a:off x="1997800" y="3602224"/>
            <a:ext cx="2169500" cy="71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H="1">
            <a:off x="4211960" y="3933056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943737" y="371703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tubulin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95636" y="4797152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Vysvětlit, co zvýšený signál pro </a:t>
            </a:r>
            <a:r>
              <a:rPr lang="cs-CZ" dirty="0" err="1" smtClean="0"/>
              <a:t>cv</a:t>
            </a:r>
            <a:r>
              <a:rPr lang="cs-CZ" dirty="0" smtClean="0"/>
              <a:t>. </a:t>
            </a:r>
            <a:r>
              <a:rPr lang="cs-CZ" dirty="0" err="1" smtClean="0"/>
              <a:t>Caspasu</a:t>
            </a:r>
            <a:r>
              <a:rPr lang="cs-CZ" dirty="0" smtClean="0"/>
              <a:t> 8 v KOMBI znamená. Proč jsme sledovali i hladinu tubulinu: zvýšený signál pro </a:t>
            </a:r>
            <a:r>
              <a:rPr lang="cs-CZ" dirty="0" err="1" smtClean="0"/>
              <a:t>cv</a:t>
            </a:r>
            <a:r>
              <a:rPr lang="cs-CZ" dirty="0" smtClean="0"/>
              <a:t>. </a:t>
            </a:r>
            <a:r>
              <a:rPr lang="cs-CZ" dirty="0" err="1" smtClean="0"/>
              <a:t>Caspasu</a:t>
            </a:r>
            <a:r>
              <a:rPr lang="cs-CZ" dirty="0" smtClean="0"/>
              <a:t> 8 může být způsobený analýzou lyzátů z většího počtu buněk ve vzorku </a:t>
            </a:r>
            <a:r>
              <a:rPr lang="cs-CZ" dirty="0" smtClean="0"/>
              <a:t>KOMBI, ne zvýšenou </a:t>
            </a:r>
            <a:r>
              <a:rPr lang="cs-CZ" smtClean="0"/>
              <a:t>apoptózou </a:t>
            </a:r>
            <a:r>
              <a:rPr lang="cs-CZ" dirty="0" smtClean="0"/>
              <a:t>– je potřeba tedy sledovat, zda ve všech vzorcích je stejná hladina celkového proteinu. Měřítkem celkového proteinu je např. tubulin. Tubulin je srovnaný – přesto hladina </a:t>
            </a:r>
            <a:r>
              <a:rPr lang="cs-CZ" dirty="0" err="1" smtClean="0"/>
              <a:t>cv</a:t>
            </a:r>
            <a:r>
              <a:rPr lang="cs-CZ" dirty="0" smtClean="0"/>
              <a:t>. </a:t>
            </a:r>
            <a:r>
              <a:rPr lang="cs-CZ" dirty="0" err="1" smtClean="0"/>
              <a:t>Caspasy</a:t>
            </a:r>
            <a:r>
              <a:rPr lang="cs-CZ" dirty="0" smtClean="0"/>
              <a:t> 8 v KOMBI stoupá – závěr: vyšší procento apoptózy v KOMBI.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107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107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muni</cp:lastModifiedBy>
  <cp:revision>7</cp:revision>
  <dcterms:created xsi:type="dcterms:W3CDTF">2020-12-16T10:11:12Z</dcterms:created>
  <dcterms:modified xsi:type="dcterms:W3CDTF">2020-12-16T11:04:07Z</dcterms:modified>
</cp:coreProperties>
</file>