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frhRmFzYm4tP8rR8ke7Pw==" hashData="XDz3gDfOLnISToj3FrYjPKTQ87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F42C2-144C-4855-A99F-69D1A434688F}" type="datetimeFigureOut">
              <a:rPr lang="cs-CZ" smtClean="0"/>
              <a:t>19.9.2012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B47EB-4683-4479-82E5-A8A3A3CF6C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28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99839C-A425-4AF6-B5D3-5E98B9460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Vybrané analytické metody a techniky konzervace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Vítězslav Otruba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Atomová optická spektrometrie UV-VIS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Oblouková a jiskrová emisní spektrometrie s fotoelektrickou a fotografickou detekcí</a:t>
            </a:r>
          </a:p>
          <a:p>
            <a:r>
              <a:rPr lang="cs-CZ" dirty="0" smtClean="0"/>
              <a:t>Indukčně vázané plazma pro </a:t>
            </a:r>
            <a:r>
              <a:rPr lang="cs-CZ" dirty="0" smtClean="0"/>
              <a:t>hmotnostní </a:t>
            </a:r>
            <a:r>
              <a:rPr lang="cs-CZ" dirty="0" smtClean="0"/>
              <a:t>spektrometrii (</a:t>
            </a:r>
            <a:r>
              <a:rPr lang="cs-CZ" dirty="0" smtClean="0"/>
              <a:t>ICP-MS).</a:t>
            </a:r>
          </a:p>
          <a:p>
            <a:r>
              <a:rPr lang="cs-CZ" dirty="0" smtClean="0"/>
              <a:t>Mikrovlnné dusíkové plazma</a:t>
            </a:r>
            <a:r>
              <a:rPr lang="cs-CZ" dirty="0" smtClean="0"/>
              <a:t> pro optickou emisní spektrometrii (MP-AES)</a:t>
            </a:r>
            <a:endParaRPr lang="cs-CZ" dirty="0" smtClean="0"/>
          </a:p>
          <a:p>
            <a:r>
              <a:rPr lang="cs-CZ" dirty="0" smtClean="0"/>
              <a:t>Laserová ablace a emisní optická spektrometrie s laserovou jiskrou (LIBS) pro lokální mikroanalýzu. </a:t>
            </a:r>
          </a:p>
          <a:p>
            <a:r>
              <a:rPr lang="cs-CZ" dirty="0" smtClean="0"/>
              <a:t>Doutnavý výboj v analýze povrchů - </a:t>
            </a:r>
            <a:r>
              <a:rPr lang="cs-CZ" dirty="0" err="1" smtClean="0"/>
              <a:t>Grimmova</a:t>
            </a:r>
            <a:r>
              <a:rPr lang="cs-CZ" dirty="0" smtClean="0"/>
              <a:t> výbojka pro optickou emisní spektrometrii. 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Atomová hmotnostní spektrometrie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Indukčně vázané plazma pro hmotnostní spektrometrii (ICP-MS). </a:t>
            </a:r>
          </a:p>
          <a:p>
            <a:r>
              <a:rPr lang="cs-CZ" dirty="0" smtClean="0"/>
              <a:t>Základy hmotnostní spektrometrie iontovou mikrosondou (SIMS).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Atomová spektrometrie RTG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Vznik primárního a fluorescenčního RTG záření</a:t>
            </a:r>
          </a:p>
          <a:p>
            <a:r>
              <a:rPr lang="cs-CZ" dirty="0" smtClean="0"/>
              <a:t>Absorpční RTG spektrometrie. </a:t>
            </a:r>
          </a:p>
          <a:p>
            <a:r>
              <a:rPr lang="cs-CZ" dirty="0" err="1" smtClean="0"/>
              <a:t>Energodisperzní</a:t>
            </a:r>
            <a:r>
              <a:rPr lang="cs-CZ" dirty="0" smtClean="0"/>
              <a:t> a vlnově disperzní RTG fluorescenční spektrometrie. </a:t>
            </a:r>
          </a:p>
          <a:p>
            <a:r>
              <a:rPr lang="cs-CZ" dirty="0" smtClean="0"/>
              <a:t>RTG spektrometrie s buzením primárního záření elektrony (mikrosonda, rastrovací elektronový mikroskop) a ionty (PIXE). </a:t>
            </a:r>
          </a:p>
          <a:p>
            <a:r>
              <a:rPr lang="cs-CZ" dirty="0" smtClean="0"/>
              <a:t>RTG spektrometrie se synchrotronovým zářením.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Elektronová spektrometrie (ESCA)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Fotoelektronová spektrometrie UPS a XPS</a:t>
            </a:r>
          </a:p>
          <a:p>
            <a:r>
              <a:rPr lang="cs-CZ" dirty="0" smtClean="0"/>
              <a:t>Spektrometrie </a:t>
            </a:r>
            <a:r>
              <a:rPr lang="cs-CZ" dirty="0" err="1" smtClean="0"/>
              <a:t>Augerových</a:t>
            </a:r>
            <a:r>
              <a:rPr lang="cs-CZ" dirty="0" smtClean="0"/>
              <a:t> elektronů.</a:t>
            </a:r>
          </a:p>
          <a:p>
            <a:r>
              <a:rPr lang="cs-CZ" dirty="0" smtClean="0"/>
              <a:t>Tunelovací elektronová spektrometrie</a:t>
            </a:r>
          </a:p>
          <a:p>
            <a:r>
              <a:rPr lang="cs-CZ" dirty="0" smtClean="0"/>
              <a:t>Spektroskopie energetických ztrát elektronů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2012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prof. Otruba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839C-A425-4AF6-B5D3-5E98B9460A3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169</TotalTime>
  <Words>103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Modul</vt:lpstr>
      <vt:lpstr>Vybrané analytické metody a techniky konzervace</vt:lpstr>
      <vt:lpstr>Atomová optická spektrometrie UV-VIS</vt:lpstr>
      <vt:lpstr>Atomová hmotnostní spektrometrie</vt:lpstr>
      <vt:lpstr>Atomová spektrometrie RTG</vt:lpstr>
      <vt:lpstr>Elektronová spektrometrie (ESCA)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analytické metody a techniky konzervace</dc:title>
  <dc:creator>práce</dc:creator>
  <cp:lastModifiedBy>práce</cp:lastModifiedBy>
  <cp:revision>13</cp:revision>
  <dcterms:created xsi:type="dcterms:W3CDTF">2010-09-12T09:17:59Z</dcterms:created>
  <dcterms:modified xsi:type="dcterms:W3CDTF">2012-09-19T10:55:44Z</dcterms:modified>
</cp:coreProperties>
</file>