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26"/>
  </p:notesMasterIdLst>
  <p:sldIdLst>
    <p:sldId id="265" r:id="rId2"/>
    <p:sldId id="281" r:id="rId3"/>
    <p:sldId id="291" r:id="rId4"/>
    <p:sldId id="293" r:id="rId5"/>
    <p:sldId id="292" r:id="rId6"/>
    <p:sldId id="294" r:id="rId7"/>
    <p:sldId id="280" r:id="rId8"/>
    <p:sldId id="283" r:id="rId9"/>
    <p:sldId id="285" r:id="rId10"/>
    <p:sldId id="286" r:id="rId11"/>
    <p:sldId id="287" r:id="rId12"/>
    <p:sldId id="295" r:id="rId13"/>
    <p:sldId id="290" r:id="rId14"/>
    <p:sldId id="296" r:id="rId15"/>
    <p:sldId id="297" r:id="rId16"/>
    <p:sldId id="298" r:id="rId17"/>
    <p:sldId id="282" r:id="rId18"/>
    <p:sldId id="288" r:id="rId19"/>
    <p:sldId id="289" r:id="rId20"/>
    <p:sldId id="284" r:id="rId21"/>
    <p:sldId id="299" r:id="rId22"/>
    <p:sldId id="300" r:id="rId23"/>
    <p:sldId id="301" r:id="rId24"/>
    <p:sldId id="302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3200" kern="1200">
        <a:solidFill>
          <a:schemeClr val="tx2"/>
        </a:solidFill>
        <a:latin typeface="Arial Black" panose="020B0A04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3200" kern="1200">
        <a:solidFill>
          <a:schemeClr val="tx2"/>
        </a:solidFill>
        <a:latin typeface="Arial Black" panose="020B0A04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3200" kern="1200">
        <a:solidFill>
          <a:schemeClr val="tx2"/>
        </a:solidFill>
        <a:latin typeface="Arial Black" panose="020B0A04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3200" kern="1200">
        <a:solidFill>
          <a:schemeClr val="tx2"/>
        </a:solidFill>
        <a:latin typeface="Arial Black" panose="020B0A04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3200" kern="1200">
        <a:solidFill>
          <a:schemeClr val="tx2"/>
        </a:solidFill>
        <a:latin typeface="Arial Black" panose="020B0A040201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Arial Black" panose="020B0A040201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Arial Black" panose="020B0A040201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Arial Black" panose="020B0A040201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Arial Black" panose="020B0A04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  <a:srgbClr val="6600CC"/>
    <a:srgbClr val="99FFCC"/>
    <a:srgbClr val="FF6600"/>
    <a:srgbClr val="FF0000"/>
    <a:srgbClr val="66FFFF"/>
    <a:srgbClr val="00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634" autoAdjust="0"/>
  </p:normalViewPr>
  <p:slideViewPr>
    <p:cSldViewPr snapToGrid="0">
      <p:cViewPr varScale="1">
        <p:scale>
          <a:sx n="114" d="100"/>
          <a:sy n="114" d="100"/>
        </p:scale>
        <p:origin x="99" y="1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1.xml"/><Relationship Id="rId2" Type="http://schemas.openxmlformats.org/officeDocument/2006/relationships/slide" Target="slides/slide9.xml"/><Relationship Id="rId1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58D1AC29-F30A-4EFF-908C-4E07494177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F0538850-963A-439C-8CB7-84635548B06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654ACD6D-CB79-4E67-B943-610EA4EF663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4B250ECE-C1E1-4BEE-B297-7F2AAA87BC3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Klepnutím lze upravit styly předlohy textu.</a:t>
            </a:r>
          </a:p>
          <a:p>
            <a:pPr lvl="1"/>
            <a:r>
              <a:rPr lang="en-US" noProof="0"/>
              <a:t>Druhá úroveň</a:t>
            </a:r>
          </a:p>
          <a:p>
            <a:pPr lvl="2"/>
            <a:r>
              <a:rPr lang="en-US" noProof="0"/>
              <a:t>Třetí úroveň</a:t>
            </a:r>
          </a:p>
          <a:p>
            <a:pPr lvl="3"/>
            <a:r>
              <a:rPr lang="en-US" noProof="0"/>
              <a:t>Čtvrtá úroveň</a:t>
            </a:r>
          </a:p>
          <a:p>
            <a:pPr lvl="4"/>
            <a:r>
              <a:rPr lang="en-US" noProof="0"/>
              <a:t>Pátá úroveň</a:t>
            </a:r>
          </a:p>
        </p:txBody>
      </p:sp>
      <p:sp>
        <p:nvSpPr>
          <p:cNvPr id="122886" name="Rectangle 6">
            <a:extLst>
              <a:ext uri="{FF2B5EF4-FFF2-40B4-BE49-F238E27FC236}">
                <a16:creationId xmlns:a16="http://schemas.microsoft.com/office/drawing/2014/main" id="{467FAC7E-6FDF-4E14-8AA6-E2F1DB9E8CB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07B4BEFC-E3CC-4736-9520-84A59B0A83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7F554804-55F5-4ABC-9B50-2694DF43E5E7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FC13EEAB-A867-462E-B13A-57A79A6BCF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fld id="{350F7EDB-745D-47DD-90DC-BEB12EDFA2F3}" type="slidenum">
              <a:rPr lang="en-US" altLang="cs-CZ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04BB2AA2-C46E-4387-BC92-3C203F66D3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6D48330D-9520-452F-9EE6-F8FF38E55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127960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6231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26337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3821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5622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85069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3355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69441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98053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76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1881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87896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>
            <a:extLst>
              <a:ext uri="{FF2B5EF4-FFF2-40B4-BE49-F238E27FC236}">
                <a16:creationId xmlns:a16="http://schemas.microsoft.com/office/drawing/2014/main" id="{A32D9180-E549-416A-AA00-0FD422A67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solidFill>
            <a:srgbClr val="FFFF99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35" name="Rectangle 11">
            <a:extLst>
              <a:ext uri="{FF2B5EF4-FFF2-40B4-BE49-F238E27FC236}">
                <a16:creationId xmlns:a16="http://schemas.microsoft.com/office/drawing/2014/main" id="{2B0AD4F7-39B8-4ED1-A61A-7D7E28423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10000"/>
        <a:buFont typeface="Wingdings" panose="05000000000000000000" pitchFamily="2" charset="2"/>
        <a:buChar char="n"/>
        <a:defRPr sz="24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10000"/>
        <a:buChar char="–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10000"/>
        <a:buChar char="»"/>
        <a:defRPr sz="24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10000"/>
        <a:buFont typeface="Wingdings" panose="05000000000000000000" pitchFamily="2" charset="2"/>
        <a:buChar char="n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10000"/>
        <a:buChar char="–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10000"/>
        <a:buChar char="–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10000"/>
        <a:buChar char="–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10000"/>
        <a:buChar char="–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10000"/>
        <a:buChar char="–"/>
        <a:defRPr sz="20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0.m4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2.m4a"/><Relationship Id="rId7" Type="http://schemas.openxmlformats.org/officeDocument/2006/relationships/image" Target="../media/image22.pn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audio" Target="../media/media14.m4a"/><Relationship Id="rId7" Type="http://schemas.openxmlformats.org/officeDocument/2006/relationships/image" Target="../media/image29.emf"/><Relationship Id="rId2" Type="http://schemas.microsoft.com/office/2007/relationships/media" Target="../media/media14.m4a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6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A1D70F36-3BBA-471C-9BA7-7EE69640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1279525"/>
            <a:ext cx="7294563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>
            <a:extLst>
              <a:ext uri="{FF2B5EF4-FFF2-40B4-BE49-F238E27FC236}">
                <a16:creationId xmlns:a16="http://schemas.microsoft.com/office/drawing/2014/main" id="{99D8AC93-E3FF-4F4E-8FE3-271743D01B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1813" y="204788"/>
            <a:ext cx="7772400" cy="8223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/>
              <a:t>Bu</a:t>
            </a:r>
            <a:r>
              <a:rPr lang="cs-CZ" sz="4800"/>
              <a:t>ňky a biosensory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4247777-DD2E-433F-926C-4C8EADAFA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2413" y="4170363"/>
            <a:ext cx="8105775" cy="21336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buňky jako biorekogniční element</a:t>
            </a:r>
          </a:p>
          <a:p>
            <a:pPr eaLnBrk="1" hangingPunct="1">
              <a:defRPr/>
            </a:pPr>
            <a:r>
              <a:rPr lang="cs-CZ" sz="3200"/>
              <a:t>studium vlastností buněk pomocí biosensorových technologií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4C8C2D-C435-4DC3-A494-54331A0AF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9"/>
    </mc:Choice>
    <mc:Fallback xmlns="">
      <p:transition spd="slow" advTm="18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6">
            <a:extLst>
              <a:ext uri="{FF2B5EF4-FFF2-40B4-BE49-F238E27FC236}">
                <a16:creationId xmlns:a16="http://schemas.microsoft.com/office/drawing/2014/main" id="{4CE5C4D0-8C07-44AA-AED7-5AE2490E37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313" y="2473325"/>
          <a:ext cx="6189662" cy="403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1" r:id="rId5" imgW="3885714" imgH="2577778" progId="CorelPhotoPaint.Image.11">
                  <p:embed/>
                </p:oleObj>
              </mc:Choice>
              <mc:Fallback>
                <p:oleObj name="CorelPhotoPaint.Image.11" r:id="rId5" imgW="3885714" imgH="2577778" progId="CorelPhotoPaint.Image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2473325"/>
                        <a:ext cx="6189662" cy="403066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0" name="Rectangle 2">
            <a:extLst>
              <a:ext uri="{FF2B5EF4-FFF2-40B4-BE49-F238E27FC236}">
                <a16:creationId xmlns:a16="http://schemas.microsoft.com/office/drawing/2014/main" id="{BAB15C5C-69E1-4C16-A375-DCD4BB856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8938" y="228600"/>
            <a:ext cx="2416175" cy="803275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Bionas</a:t>
            </a:r>
            <a:endParaRPr lang="en-US"/>
          </a:p>
        </p:txBody>
      </p:sp>
      <p:graphicFrame>
        <p:nvGraphicFramePr>
          <p:cNvPr id="2051" name="Object 4">
            <a:extLst>
              <a:ext uri="{FF2B5EF4-FFF2-40B4-BE49-F238E27FC236}">
                <a16:creationId xmlns:a16="http://schemas.microsoft.com/office/drawing/2014/main" id="{C16CFB1F-404C-496F-B514-39B70BDEA7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7263" y="214313"/>
          <a:ext cx="5476875" cy="357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1" r:id="rId7" imgW="4723810" imgH="3136508" progId="CorelPhotoPaint.Image.11">
                  <p:embed/>
                </p:oleObj>
              </mc:Choice>
              <mc:Fallback>
                <p:oleObj name="CorelPhotoPaint.Image.11" r:id="rId7" imgW="4723810" imgH="3136508" progId="CorelPhotoPaint.Image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263" y="214313"/>
                        <a:ext cx="5476875" cy="357028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5">
            <a:extLst>
              <a:ext uri="{FF2B5EF4-FFF2-40B4-BE49-F238E27FC236}">
                <a16:creationId xmlns:a16="http://schemas.microsoft.com/office/drawing/2014/main" id="{C256DC84-B77C-4EB2-905E-652E1F4485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9388" y="3608388"/>
          <a:ext cx="3529012" cy="272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1" r:id="rId9" imgW="1511111" imgH="1168254" progId="CorelPhotoPaint.Image.11">
                  <p:embed/>
                </p:oleObj>
              </mc:Choice>
              <mc:Fallback>
                <p:oleObj name="CorelPhotoPaint.Image.11" r:id="rId9" imgW="1511111" imgH="1168254" progId="CorelPhotoPaint.Image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8" y="3608388"/>
                        <a:ext cx="3529012" cy="272891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4695" name="Picture 7">
            <a:extLst>
              <a:ext uri="{FF2B5EF4-FFF2-40B4-BE49-F238E27FC236}">
                <a16:creationId xmlns:a16="http://schemas.microsoft.com/office/drawing/2014/main" id="{606AFB3A-D058-410E-ABCA-DF17A5AC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52400"/>
            <a:ext cx="2928937" cy="59817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62741F-6637-4FC5-9175-03C14D0ACF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51"/>
    </mc:Choice>
    <mc:Fallback xmlns="">
      <p:transition spd="slow" advTm="3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78" x="3719513" y="5254625"/>
          <p14:tracePt t="7032" x="3706813" y="5254625"/>
          <p14:tracePt t="7057" x="3700463" y="5254625"/>
          <p14:tracePt t="7066" x="3683000" y="5254625"/>
          <p14:tracePt t="7072" x="3676650" y="5254625"/>
          <p14:tracePt t="7080" x="3635375" y="5254625"/>
          <p14:tracePt t="7088" x="3592513" y="5243513"/>
          <p14:tracePt t="7097" x="3549650" y="5218113"/>
          <p14:tracePt t="7104" x="3514725" y="5187950"/>
          <p14:tracePt t="7111" x="3489325" y="5183188"/>
          <p14:tracePt t="7119" x="3454400" y="5164138"/>
          <p14:tracePt t="7129" x="3411538" y="5164138"/>
          <p14:tracePt t="7136" x="3375025" y="5146675"/>
          <p14:tracePt t="7145" x="3344863" y="5133975"/>
          <p14:tracePt t="7151" x="3321050" y="5129213"/>
          <p14:tracePt t="7160" x="3303588" y="5122863"/>
          <p14:tracePt t="7167" x="3297238" y="5122863"/>
          <p14:tracePt t="7175" x="3290888" y="5122863"/>
          <p14:tracePt t="7183" x="3284538" y="5122863"/>
          <p14:tracePt t="7199" x="3273425" y="5122863"/>
          <p14:tracePt t="7207" x="3260725" y="5122863"/>
          <p14:tracePt t="7216" x="3254375" y="5122863"/>
          <p14:tracePt t="7223" x="3230563" y="5122863"/>
          <p14:tracePt t="7232" x="3206750" y="5122863"/>
          <p14:tracePt t="7240" x="3163888" y="5140325"/>
          <p14:tracePt t="7247" x="3116263" y="5157788"/>
          <p14:tracePt t="7256" x="3079750" y="5187950"/>
          <p14:tracePt t="7264" x="3013075" y="5213350"/>
          <p14:tracePt t="7271" x="2965450" y="5243513"/>
          <p14:tracePt t="7280" x="2928938" y="5267325"/>
          <p14:tracePt t="7287" x="2894013" y="5284788"/>
          <p14:tracePt t="7295" x="2838450" y="5351463"/>
          <p14:tracePt t="7303" x="2784475" y="5394325"/>
          <p14:tracePt t="7312" x="2747963" y="5429250"/>
          <p14:tracePt t="7319" x="2736850" y="5465763"/>
          <p14:tracePt t="7328" x="2730500" y="5526088"/>
          <p14:tracePt t="7335" x="2717800" y="5538788"/>
          <p14:tracePt t="7344" x="2717800" y="5573713"/>
          <p14:tracePt t="7351" x="2724150" y="5603875"/>
          <p14:tracePt t="7360" x="2730500" y="5610225"/>
          <p14:tracePt t="7367" x="2743200" y="5629275"/>
          <p14:tracePt t="7375" x="2760663" y="5640388"/>
          <p14:tracePt t="7384" x="2803525" y="5670550"/>
          <p14:tracePt t="7391" x="2820988" y="5676900"/>
          <p14:tracePt t="7408" x="2844800" y="5676900"/>
          <p14:tracePt t="7423" x="2863850" y="5676900"/>
          <p14:tracePt t="7431" x="2898775" y="5683250"/>
          <p14:tracePt t="7440" x="2947988" y="5694363"/>
          <p14:tracePt t="7448" x="2978150" y="5700713"/>
          <p14:tracePt t="7455" x="3013075" y="5700713"/>
          <p14:tracePt t="7463" x="3055938" y="5700713"/>
          <p14:tracePt t="7471" x="3086100" y="5700713"/>
          <p14:tracePt t="7480" x="3116263" y="5700713"/>
          <p14:tracePt t="7487" x="3140075" y="5700713"/>
          <p14:tracePt t="7495" x="3163888" y="5694363"/>
          <p14:tracePt t="7503" x="3189288" y="5664200"/>
          <p14:tracePt t="7512" x="3206750" y="5653088"/>
          <p14:tracePt t="7520" x="3219450" y="5634038"/>
          <p14:tracePt t="7529" x="3236913" y="5610225"/>
          <p14:tracePt t="7535" x="3243263" y="5586413"/>
          <p14:tracePt t="7544" x="3273425" y="5556250"/>
          <p14:tracePt t="7551" x="3290888" y="5489575"/>
          <p14:tracePt t="7560" x="3333750" y="5441950"/>
          <p14:tracePt t="7567" x="3351213" y="5394325"/>
          <p14:tracePt t="7575" x="3375025" y="5338763"/>
          <p14:tracePt t="7584" x="3387725" y="5314950"/>
          <p14:tracePt t="7591" x="3405188" y="5291138"/>
          <p14:tracePt t="7600" x="3405188" y="5284788"/>
          <p14:tracePt t="7607" x="3405188" y="5273675"/>
          <p14:tracePt t="7655" x="3394075" y="5260975"/>
          <p14:tracePt t="7664" x="3375025" y="5260975"/>
          <p14:tracePt t="7671" x="3351213" y="5248275"/>
          <p14:tracePt t="7679" x="3333750" y="5248275"/>
          <p14:tracePt t="7687" x="3321050" y="5243513"/>
          <p14:tracePt t="7695" x="3309938" y="5243513"/>
          <p14:tracePt t="7704" x="3284538" y="5243513"/>
          <p14:tracePt t="7712" x="3267075" y="5243513"/>
          <p14:tracePt t="7719" x="3254375" y="5243513"/>
          <p14:tracePt t="7729" x="3230563" y="5254625"/>
          <p14:tracePt t="7735" x="3219450" y="5260975"/>
          <p14:tracePt t="7744" x="3219450" y="5267325"/>
          <p14:tracePt t="7751" x="3194050" y="5308600"/>
          <p14:tracePt t="7760" x="3194050" y="5321300"/>
          <p14:tracePt t="7768" x="3194050" y="5351463"/>
          <p14:tracePt t="7776" x="3194050" y="5375275"/>
          <p14:tracePt t="7784" x="3194050" y="5411788"/>
          <p14:tracePt t="7791" x="3194050" y="5429250"/>
          <p14:tracePt t="7799" x="3194050" y="5454650"/>
          <p14:tracePt t="7807" x="3194050" y="5472113"/>
          <p14:tracePt t="7816" x="3206750" y="5483225"/>
          <p14:tracePt t="7823" x="3213100" y="5489575"/>
          <p14:tracePt t="7831" x="3236913" y="5508625"/>
          <p14:tracePt t="7839" x="3254375" y="5519738"/>
          <p14:tracePt t="7848" x="3267075" y="5526088"/>
          <p14:tracePt t="7855" x="3297238" y="5538788"/>
          <p14:tracePt t="7864" x="3333750" y="5538788"/>
          <p14:tracePt t="7871" x="3363913" y="5543550"/>
          <p14:tracePt t="7880" x="3387725" y="5543550"/>
          <p14:tracePt t="7898" x="3465513" y="5543550"/>
          <p14:tracePt t="7903" x="3495675" y="5543550"/>
          <p14:tracePt t="7913" x="3532188" y="5543550"/>
          <p14:tracePt t="7919" x="3562350" y="5532438"/>
          <p14:tracePt t="7928" x="3586163" y="5519738"/>
          <p14:tracePt t="7935" x="3609975" y="5502275"/>
          <p14:tracePt t="7944" x="3616325" y="5495925"/>
          <p14:tracePt t="7951" x="3635375" y="5483225"/>
          <p14:tracePt t="7960" x="3646488" y="5465763"/>
          <p14:tracePt t="7968" x="3646488" y="5459413"/>
          <p14:tracePt t="7983" x="3646488" y="5448300"/>
          <p14:tracePt t="7991" x="3646488" y="5424488"/>
          <p14:tracePt t="7999" x="3646488" y="5411788"/>
          <p14:tracePt t="8015" x="3629025" y="5394325"/>
          <p14:tracePt t="8031" x="3622675" y="5387975"/>
          <p14:tracePt t="8047" x="3609975" y="5387975"/>
          <p14:tracePt t="8064" x="3598863" y="5387975"/>
          <p14:tracePt t="8071" x="3592513" y="5387975"/>
          <p14:tracePt t="8096" x="3579813" y="5387975"/>
          <p14:tracePt t="8103" x="3575050" y="5387975"/>
          <p14:tracePt t="8256" x="3568700" y="5381625"/>
          <p14:tracePt t="8280" x="3568700" y="5375275"/>
          <p14:tracePt t="8288" x="3579813" y="5357813"/>
          <p14:tracePt t="8296" x="3579813" y="5334000"/>
          <p14:tracePt t="8304" x="3579813" y="5308600"/>
          <p14:tracePt t="8313" x="3579813" y="5267325"/>
          <p14:tracePt t="8320" x="3579813" y="5194300"/>
          <p14:tracePt t="8329" x="3592513" y="5146675"/>
          <p14:tracePt t="8336" x="3592513" y="5073650"/>
          <p14:tracePt t="8344" x="3598863" y="5013325"/>
          <p14:tracePt t="8352" x="3598863" y="4972050"/>
          <p14:tracePt t="8361" x="3598863" y="4922838"/>
          <p14:tracePt t="8368" x="3586163" y="4862513"/>
          <p14:tracePt t="8376" x="3556000" y="4814888"/>
          <p14:tracePt t="8384" x="3556000" y="4743450"/>
          <p14:tracePt t="8392" x="3549650" y="4694238"/>
          <p14:tracePt t="8400" x="3525838" y="4633913"/>
          <p14:tracePt t="8408" x="3514725" y="4573588"/>
          <p14:tracePt t="8417" x="3508375" y="4495800"/>
          <p14:tracePt t="8424" x="3508375" y="4441825"/>
          <p14:tracePt t="8431" x="3495675" y="4351338"/>
          <p14:tracePt t="8439" x="3495675" y="4321175"/>
          <p14:tracePt t="8447" x="3495675" y="4254500"/>
          <p14:tracePt t="8455" x="3478213" y="4217988"/>
          <p14:tracePt t="8463" x="3465513" y="4140200"/>
          <p14:tracePt t="8471" x="3465513" y="4086225"/>
          <p14:tracePt t="8479" x="3459163" y="4037013"/>
          <p14:tracePt t="8487" x="3435350" y="3976688"/>
          <p14:tracePt t="8496" x="3429000" y="3941763"/>
          <p14:tracePt t="8503" x="3417888" y="3916363"/>
          <p14:tracePt t="8513" x="3411538" y="3892550"/>
          <p14:tracePt t="8519" x="3411538" y="3881438"/>
          <p14:tracePt t="8528" x="3394075" y="3857625"/>
          <p14:tracePt t="8544" x="3387725" y="3844925"/>
          <p14:tracePt t="8551" x="3381375" y="3827463"/>
          <p14:tracePt t="8559" x="3375025" y="3814763"/>
          <p14:tracePt t="8567" x="3370263" y="3808413"/>
          <p14:tracePt t="8576" x="3344863" y="3790950"/>
          <p14:tracePt t="8584" x="3340100" y="3784600"/>
          <p14:tracePt t="8591" x="3321050" y="3771900"/>
          <p14:tracePt t="8599" x="3303588" y="3754438"/>
          <p14:tracePt t="8608" x="3290888" y="3741738"/>
          <p14:tracePt t="8616" x="3267075" y="3736975"/>
          <p14:tracePt t="8623" x="3230563" y="3717925"/>
          <p14:tracePt t="8632" x="3200400" y="3706813"/>
          <p14:tracePt t="8639" x="3163888" y="3687763"/>
          <p14:tracePt t="8648" x="3103563" y="3687763"/>
          <p14:tracePt t="8655" x="3086100" y="3676650"/>
          <p14:tracePt t="8664" x="3055938" y="3663950"/>
          <p14:tracePt t="8671" x="2995613" y="3663950"/>
          <p14:tracePt t="8680" x="2971800" y="3663950"/>
          <p14:tracePt t="8687" x="2941638" y="3663950"/>
          <p14:tracePt t="8696" x="2898775" y="3663950"/>
          <p14:tracePt t="8703" x="2857500" y="3663950"/>
          <p14:tracePt t="8712" x="2808288" y="3663950"/>
          <p14:tracePt t="8719" x="2760663" y="3670300"/>
          <p14:tracePt t="8728" x="2717800" y="3670300"/>
          <p14:tracePt t="8736" x="2670175" y="3681413"/>
          <p14:tracePt t="8743" x="2622550" y="3711575"/>
          <p14:tracePt t="8751" x="2586038" y="3717925"/>
          <p14:tracePt t="8759" x="2525713" y="3736975"/>
          <p14:tracePt t="8767" x="2489200" y="3767138"/>
          <p14:tracePt t="8775" x="2459038" y="3767138"/>
          <p14:tracePt t="8783" x="2422525" y="3790950"/>
          <p14:tracePt t="8791" x="2368550" y="3821113"/>
          <p14:tracePt t="8800" x="2320925" y="3851275"/>
          <p14:tracePt t="8807" x="2284413" y="3881438"/>
          <p14:tracePt t="8815" x="2260600" y="3905250"/>
          <p14:tracePt t="8823" x="2206625" y="3946525"/>
          <p14:tracePt t="8831" x="2187575" y="3971925"/>
          <p14:tracePt t="8839" x="2176463" y="4006850"/>
          <p14:tracePt t="8848" x="2157413" y="4043363"/>
          <p14:tracePt t="8855" x="2139950" y="4067175"/>
          <p14:tracePt t="8863" x="2122488" y="4110038"/>
          <p14:tracePt t="8872" x="2122488" y="4133850"/>
          <p14:tracePt t="8880" x="2122488" y="4164013"/>
          <p14:tracePt t="8887" x="2122488" y="4217988"/>
          <p14:tracePt t="8896" x="2122488" y="4267200"/>
          <p14:tracePt t="8903" x="2133600" y="4291013"/>
          <p14:tracePt t="8912" x="2133600" y="4368800"/>
          <p14:tracePt t="8919" x="2170113" y="4418013"/>
          <p14:tracePt t="8928" x="2193925" y="4435475"/>
          <p14:tracePt t="8936" x="2224088" y="4471988"/>
          <p14:tracePt t="8943" x="2260600" y="4489450"/>
          <p14:tracePt t="8951" x="2271713" y="4495800"/>
          <p14:tracePt t="8959" x="2297113" y="4495800"/>
          <p14:tracePt t="8967" x="2332038" y="4513263"/>
          <p14:tracePt t="8975" x="2357438" y="4513263"/>
          <p14:tracePt t="8983" x="2387600" y="4519613"/>
          <p14:tracePt t="8991" x="2428875" y="4519613"/>
          <p14:tracePt t="8999" x="2478088" y="4519613"/>
          <p14:tracePt t="9007" x="2532063" y="4519613"/>
          <p14:tracePt t="9016" x="2603500" y="4519613"/>
          <p14:tracePt t="9024" x="2670175" y="4508500"/>
          <p14:tracePt t="9031" x="2730500" y="4483100"/>
          <p14:tracePt t="9039" x="2778125" y="4465638"/>
          <p14:tracePt t="9049" x="2814638" y="4448175"/>
          <p14:tracePt t="9055" x="2838450" y="4422775"/>
          <p14:tracePt t="9063" x="2863850" y="4398963"/>
          <p14:tracePt t="9071" x="2881313" y="4362450"/>
          <p14:tracePt t="9080" x="2898775" y="4327525"/>
          <p14:tracePt t="9087" x="2898775" y="4297363"/>
          <p14:tracePt t="9097" x="2911475" y="4248150"/>
          <p14:tracePt t="9103" x="2911475" y="4217988"/>
          <p14:tracePt t="9112" x="2911475" y="4176713"/>
          <p14:tracePt t="9119" x="2911475" y="4146550"/>
          <p14:tracePt t="9128" x="2911475" y="4110038"/>
          <p14:tracePt t="9136" x="2905125" y="4086225"/>
          <p14:tracePt t="9143" x="2898775" y="4062413"/>
          <p14:tracePt t="9151" x="2881313" y="4032250"/>
          <p14:tracePt t="9181" x="2863850" y="4006850"/>
          <p14:tracePt t="9191" x="2844800" y="4002088"/>
          <p14:tracePt t="9200" x="2820988" y="4002088"/>
          <p14:tracePt t="9207" x="2808288" y="4002088"/>
          <p14:tracePt t="9216" x="2778125" y="3995738"/>
          <p14:tracePt t="9223" x="2754313" y="3995738"/>
          <p14:tracePt t="9232" x="2730500" y="3995738"/>
          <p14:tracePt t="9239" x="2676525" y="3995738"/>
          <p14:tracePt t="9248" x="2597150" y="4019550"/>
          <p14:tracePt t="9255" x="2519363" y="4049713"/>
          <p14:tracePt t="9264" x="2447925" y="4086225"/>
          <p14:tracePt t="9271" x="2392363" y="4103688"/>
          <p14:tracePt t="9280" x="2357438" y="4133850"/>
          <p14:tracePt t="9288" x="2332038" y="4146550"/>
          <p14:tracePt t="9297" x="2327275" y="4152900"/>
          <p14:tracePt t="9303" x="2314575" y="4183063"/>
          <p14:tracePt t="9312" x="2314575" y="4200525"/>
          <p14:tracePt t="9319" x="2314575" y="4206875"/>
          <p14:tracePt t="9328" x="2314575" y="4217988"/>
          <p14:tracePt t="9335" x="2314575" y="4241800"/>
          <p14:tracePt t="9343" x="2351088" y="4260850"/>
          <p14:tracePt t="9351" x="2374900" y="4284663"/>
          <p14:tracePt t="9359" x="2417763" y="4314825"/>
          <p14:tracePt t="9367" x="2508250" y="4344988"/>
          <p14:tracePt t="9375" x="2543175" y="4375150"/>
          <p14:tracePt t="9383" x="2579688" y="4392613"/>
          <p14:tracePt t="9391" x="2627313" y="4422775"/>
          <p14:tracePt t="9400" x="2652713" y="4422775"/>
          <p14:tracePt t="9407" x="2663825" y="4429125"/>
          <p14:tracePt t="9416" x="2670175" y="4429125"/>
          <p14:tracePt t="9423" x="2676525" y="4429125"/>
          <p14:tracePt t="9432" x="2693988" y="4429125"/>
          <p14:tracePt t="9439" x="2700338" y="4429125"/>
          <p14:tracePt t="9448" x="2713038" y="4429125"/>
          <p14:tracePt t="9455" x="2736850" y="4418013"/>
          <p14:tracePt t="9464" x="2767013" y="4398963"/>
          <p14:tracePt t="9471" x="2784475" y="4387850"/>
          <p14:tracePt t="9480" x="2808288" y="4362450"/>
          <p14:tracePt t="9487" x="2838450" y="4327525"/>
          <p14:tracePt t="9496" x="2857500" y="4291013"/>
          <p14:tracePt t="9503" x="2857500" y="4271963"/>
          <p14:tracePt t="9513" x="2857500" y="4241800"/>
          <p14:tracePt t="9519" x="2857500" y="4217988"/>
          <p14:tracePt t="9527" x="2857500" y="4176713"/>
          <p14:tracePt t="9535" x="2857500" y="4152900"/>
          <p14:tracePt t="9543" x="2838450" y="4127500"/>
          <p14:tracePt t="9552" x="2820988" y="4092575"/>
          <p14:tracePt t="9559" x="2797175" y="4079875"/>
          <p14:tracePt t="9567" x="2773363" y="4067175"/>
          <p14:tracePt t="9575" x="2736850" y="4062413"/>
          <p14:tracePt t="9583" x="2713038" y="4062413"/>
          <p14:tracePt t="9591" x="2700338" y="4062413"/>
          <p14:tracePt t="9599" x="2670175" y="4062413"/>
          <p14:tracePt t="9608" x="2616200" y="4062413"/>
          <p14:tracePt t="9616" x="2549525" y="4073525"/>
          <p14:tracePt t="9623" x="2459038" y="4110038"/>
          <p14:tracePt t="9632" x="2411413" y="4140200"/>
          <p14:tracePt t="9639" x="2362200" y="4170363"/>
          <p14:tracePt t="9647" x="2338388" y="4176713"/>
          <p14:tracePt t="9656" x="2301875" y="4224338"/>
          <p14:tracePt t="9664" x="2284413" y="4241800"/>
          <p14:tracePt t="9671" x="2278063" y="4267200"/>
          <p14:tracePt t="9680" x="2278063" y="4291013"/>
          <p14:tracePt t="9687" x="2278063" y="4297363"/>
          <p14:tracePt t="9696" x="2278063" y="4314825"/>
          <p14:tracePt t="9703" x="2314575" y="4338638"/>
          <p14:tracePt t="9712" x="2327275" y="4351338"/>
          <p14:tracePt t="9719" x="2351088" y="4362450"/>
          <p14:tracePt t="9727" x="2374900" y="4375150"/>
          <p14:tracePt t="9736" x="2398713" y="4381500"/>
          <p14:tracePt t="9743" x="2411413" y="4381500"/>
          <p14:tracePt t="9751" x="2435225" y="4381500"/>
          <p14:tracePt t="9759" x="2447925" y="4381500"/>
          <p14:tracePt t="9767" x="2465388" y="4381500"/>
          <p14:tracePt t="9775" x="2478088" y="4381500"/>
          <p14:tracePt t="9783" x="2501900" y="4368800"/>
          <p14:tracePt t="9791" x="2519363" y="4357688"/>
          <p14:tracePt t="9800" x="2549525" y="4327525"/>
          <p14:tracePt t="9807" x="2562225" y="4302125"/>
          <p14:tracePt t="9816" x="2579688" y="4260850"/>
          <p14:tracePt t="9823" x="2586038" y="4224338"/>
          <p14:tracePt t="9832" x="2586038" y="4194175"/>
          <p14:tracePt t="9839" x="2586038" y="4183063"/>
          <p14:tracePt t="9848" x="2586038" y="4157663"/>
          <p14:tracePt t="9856" x="2586038" y="4133850"/>
          <p14:tracePt t="9864" x="2586038" y="4122738"/>
          <p14:tracePt t="9881" x="2568575" y="4110038"/>
          <p14:tracePt t="9899" x="2543175" y="4110038"/>
          <p14:tracePt t="9903" x="2513013" y="4110038"/>
          <p14:tracePt t="9912" x="2459038" y="4110038"/>
          <p14:tracePt t="9919" x="2398713" y="4116388"/>
          <p14:tracePt t="9927" x="2320925" y="4140200"/>
          <p14:tracePt t="9936" x="2230438" y="4157663"/>
          <p14:tracePt t="9943" x="2170113" y="4194175"/>
          <p14:tracePt t="9951" x="2103438" y="4224338"/>
          <p14:tracePt t="9959" x="2066925" y="4241800"/>
          <p14:tracePt t="9967" x="2062163" y="4248150"/>
          <p14:tracePt t="9975" x="2049463" y="4260850"/>
          <p14:tracePt t="9991" x="2049463" y="4284663"/>
          <p14:tracePt t="9999" x="2049463" y="4297363"/>
          <p14:tracePt t="10007" x="2062163" y="4314825"/>
          <p14:tracePt t="10015" x="2092325" y="4321175"/>
          <p14:tracePt t="10023" x="2139950" y="4338638"/>
          <p14:tracePt t="10031" x="2217738" y="4375150"/>
          <p14:tracePt t="10040" x="2278063" y="4387850"/>
          <p14:tracePt t="10048" x="2357438" y="4418013"/>
          <p14:tracePt t="10056" x="2441575" y="4441825"/>
          <p14:tracePt t="10064" x="2549525" y="4471988"/>
          <p14:tracePt t="10071" x="2633663" y="4471988"/>
          <p14:tracePt t="10081" x="2706688" y="4471988"/>
          <p14:tracePt t="10087" x="2747963" y="4471988"/>
          <p14:tracePt t="10096" x="2797175" y="4471988"/>
          <p14:tracePt t="10103" x="2820988" y="4465638"/>
          <p14:tracePt t="10112" x="2851150" y="4448175"/>
          <p14:tracePt t="10119" x="2874963" y="4429125"/>
          <p14:tracePt t="10127" x="2894013" y="4418013"/>
          <p14:tracePt t="10136" x="2911475" y="4392613"/>
          <p14:tracePt t="10143" x="2917825" y="4368800"/>
          <p14:tracePt t="10151" x="2917825" y="4362450"/>
          <p14:tracePt t="10159" x="2917825" y="4351338"/>
          <p14:tracePt t="10167" x="2917825" y="4332288"/>
          <p14:tracePt t="10216" x="2917825" y="4327525"/>
          <p14:tracePt t="10223" x="2911475" y="4327525"/>
          <p14:tracePt t="10231" x="2898775" y="4327525"/>
          <p14:tracePt t="10239" x="2863850" y="4327525"/>
          <p14:tracePt t="10248" x="2844800" y="4327525"/>
          <p14:tracePt t="10256" x="2820988" y="4314825"/>
          <p14:tracePt t="10265" x="2803525" y="4314825"/>
          <p14:tracePt t="10271" x="2784475" y="4314825"/>
          <p14:tracePt t="10280" x="2767013" y="4314825"/>
          <p14:tracePt t="10287" x="2743200" y="4314825"/>
          <p14:tracePt t="10297" x="2730500" y="4314825"/>
          <p14:tracePt t="10304" x="2717800" y="4314825"/>
          <p14:tracePt t="10312" x="2713038" y="4314825"/>
          <p14:tracePt t="10319" x="2706688" y="4314825"/>
          <p14:tracePt t="10584" x="2700338" y="4308475"/>
          <p14:tracePt t="10609" x="2706688" y="4308475"/>
          <p14:tracePt t="10617" x="2713038" y="4302125"/>
          <p14:tracePt t="10624" x="2724150" y="4284663"/>
          <p14:tracePt t="10633" x="2743200" y="4271963"/>
          <p14:tracePt t="10640" x="2778125" y="4241800"/>
          <p14:tracePt t="10649" x="2814638" y="4206875"/>
          <p14:tracePt t="10656" x="2868613" y="4164013"/>
          <p14:tracePt t="10664" x="2911475" y="4110038"/>
          <p14:tracePt t="10672" x="2965450" y="4049713"/>
          <p14:tracePt t="10680" x="3001963" y="3995738"/>
          <p14:tracePt t="10687" x="3062288" y="3929063"/>
          <p14:tracePt t="10696" x="3092450" y="3851275"/>
          <p14:tracePt t="10703" x="3140075" y="3748088"/>
          <p14:tracePt t="10711" x="3176588" y="3646488"/>
          <p14:tracePt t="10719" x="3230563" y="3549650"/>
          <p14:tracePt t="10727" x="3267075" y="3471863"/>
          <p14:tracePt t="10735" x="3297238" y="3398838"/>
          <p14:tracePt t="10743" x="3344863" y="3321050"/>
          <p14:tracePt t="10751" x="3375025" y="3211513"/>
          <p14:tracePt t="10759" x="3424238" y="3133725"/>
          <p14:tracePt t="10767" x="3441700" y="3060700"/>
          <p14:tracePt t="10775" x="3459163" y="3025775"/>
          <p14:tracePt t="10783" x="3471863" y="2952750"/>
          <p14:tracePt t="10791" x="3489325" y="2886075"/>
          <p14:tracePt t="10799" x="3502025" y="2844800"/>
          <p14:tracePt t="10807" x="3514725" y="2784475"/>
          <p14:tracePt t="10816" x="3514725" y="2747963"/>
          <p14:tracePt t="10823" x="3532188" y="2705100"/>
          <p14:tracePt t="10839" x="3532188" y="2693988"/>
          <p14:tracePt t="10847" x="3538538" y="2657475"/>
          <p14:tracePt t="10855" x="3538538" y="2651125"/>
          <p14:tracePt t="10865" x="3549650" y="2640013"/>
          <p14:tracePt t="10871" x="3562350" y="2603500"/>
          <p14:tracePt t="10883" x="3579813" y="2566988"/>
          <p14:tracePt t="10887" x="3586163" y="2560638"/>
          <p14:tracePt t="10896" x="3609975" y="2513013"/>
          <p14:tracePt t="10903" x="3640138" y="2446338"/>
          <p14:tracePt t="10911" x="3659188" y="2416175"/>
          <p14:tracePt t="10919" x="3659188" y="2398713"/>
          <p14:tracePt t="10927" x="3695700" y="2362200"/>
          <p14:tracePt t="10936" x="3713163" y="2338388"/>
          <p14:tracePt t="10943" x="3736975" y="2301875"/>
          <p14:tracePt t="10951" x="3756025" y="2278063"/>
          <p14:tracePt t="10959" x="3779838" y="2254250"/>
          <p14:tracePt t="10967" x="3827463" y="2211388"/>
          <p14:tracePt t="10975" x="3844925" y="2200275"/>
          <p14:tracePt t="10983" x="3894138" y="2163763"/>
          <p14:tracePt t="10991" x="3941763" y="2133600"/>
          <p14:tracePt t="11000" x="3971925" y="2090738"/>
          <p14:tracePt t="11007" x="4021138" y="2060575"/>
          <p14:tracePt t="11015" x="4075113" y="2030413"/>
          <p14:tracePt t="11023" x="4135438" y="2000250"/>
          <p14:tracePt t="11032" x="4159250" y="1995488"/>
          <p14:tracePt t="11039" x="4206875" y="1976438"/>
          <p14:tracePt t="11048" x="4243388" y="1946275"/>
          <p14:tracePt t="11055" x="4279900" y="1916113"/>
          <p14:tracePt t="11064" x="4327525" y="1885950"/>
          <p14:tracePt t="11071" x="4394200" y="1855788"/>
          <p14:tracePt t="11080" x="4430713" y="1831975"/>
          <p14:tracePt t="11087" x="4502150" y="1819275"/>
          <p14:tracePt t="11095" x="4545013" y="1778000"/>
          <p14:tracePt t="11103" x="4581525" y="1758950"/>
          <p14:tracePt t="11111" x="4616450" y="1741488"/>
          <p14:tracePt t="11119" x="4652963" y="1717675"/>
          <p14:tracePt t="11127" x="4659313" y="1711325"/>
          <p14:tracePt t="11135" x="4665663" y="1704975"/>
          <p14:tracePt t="11152" x="4672013" y="1700213"/>
          <p14:tracePt t="11208" x="4676775" y="1693863"/>
          <p14:tracePt t="11223" x="4689475" y="1674813"/>
          <p14:tracePt t="11239" x="4695825" y="1663700"/>
          <p14:tracePt t="11255" x="4695825" y="1651000"/>
          <p14:tracePt t="11264" x="4695825" y="1644650"/>
          <p14:tracePt t="11272" x="4702175" y="1639888"/>
          <p14:tracePt t="11287" x="4706938" y="1633538"/>
          <p14:tracePt t="11327" x="4713288" y="1627188"/>
          <p14:tracePt t="11343" x="4719638" y="1620838"/>
          <p14:tracePt t="11352" x="4725988" y="1620838"/>
          <p14:tracePt t="11359" x="4743450" y="1620838"/>
          <p14:tracePt t="11367" x="4773613" y="1620838"/>
          <p14:tracePt t="11375" x="4816475" y="1609725"/>
          <p14:tracePt t="11384" x="4876800" y="1597025"/>
          <p14:tracePt t="11391" x="4967288" y="1597025"/>
          <p14:tracePt t="11399" x="5038725" y="1597025"/>
          <p14:tracePt t="11407" x="5135563" y="1597025"/>
          <p14:tracePt t="11415" x="5249863" y="1597025"/>
          <p14:tracePt t="11423" x="5364163" y="1597025"/>
          <p14:tracePt t="11432" x="5484813" y="1603375"/>
          <p14:tracePt t="11439" x="5611813" y="1614488"/>
          <p14:tracePt t="11448" x="5726113" y="1627188"/>
          <p14:tracePt t="11455" x="5829300" y="1639888"/>
          <p14:tracePt t="11464" x="5900738" y="1639888"/>
          <p14:tracePt t="11472" x="5973763" y="1651000"/>
          <p14:tracePt t="11480" x="6021388" y="1670050"/>
          <p14:tracePt t="11487" x="6057900" y="1670050"/>
          <p14:tracePt t="11495" x="6088063" y="1674813"/>
          <p14:tracePt t="11503" x="6111875" y="1687513"/>
          <p14:tracePt t="11511" x="6148388" y="1693863"/>
          <p14:tracePt t="11519" x="6172200" y="1693863"/>
          <p14:tracePt t="11527" x="6202363" y="1693863"/>
          <p14:tracePt t="11535" x="6245225" y="1693863"/>
          <p14:tracePt t="11543" x="6275388" y="1693863"/>
          <p14:tracePt t="11551" x="6316663" y="1693863"/>
          <p14:tracePt t="11559" x="6376988" y="1693863"/>
          <p14:tracePt t="11567" x="6419850" y="1693863"/>
          <p14:tracePt t="11575" x="6456363" y="1693863"/>
          <p14:tracePt t="11584" x="6486525" y="1693863"/>
          <p14:tracePt t="11591" x="6521450" y="1693863"/>
          <p14:tracePt t="11600" x="6551613" y="1693863"/>
          <p14:tracePt t="11607" x="6581775" y="1693863"/>
          <p14:tracePt t="11615" x="6618288" y="1693863"/>
          <p14:tracePt t="11623" x="6630988" y="1693863"/>
          <p14:tracePt t="11631" x="6672263" y="1693863"/>
          <p14:tracePt t="11639" x="6696075" y="1693863"/>
          <p14:tracePt t="11648" x="6726238" y="1693863"/>
          <p14:tracePt t="11655" x="6751638" y="1693863"/>
          <p14:tracePt t="11663" x="6781800" y="1693863"/>
          <p14:tracePt t="11671" x="6799263" y="1693863"/>
          <p14:tracePt t="11679" x="6823075" y="1693863"/>
          <p14:tracePt t="11687" x="6842125" y="1687513"/>
          <p14:tracePt t="11695" x="6859588" y="1687513"/>
          <p14:tracePt t="11736" x="6883400" y="1687513"/>
          <p14:tracePt t="11752" x="6889750" y="1681163"/>
          <p14:tracePt t="11768" x="6896100" y="1670050"/>
          <p14:tracePt t="11775" x="6902450" y="1663700"/>
          <p14:tracePt t="11792" x="6913563" y="1663700"/>
          <p14:tracePt t="11800" x="6919913" y="1657350"/>
          <p14:tracePt t="11808" x="6926263" y="1651000"/>
          <p14:tracePt t="11936" x="6919913" y="1657350"/>
          <p14:tracePt t="11944" x="6896100" y="1663700"/>
          <p14:tracePt t="11952" x="6872288" y="1681163"/>
          <p14:tracePt t="11960" x="6846888" y="1681163"/>
          <p14:tracePt t="11968" x="6829425" y="1687513"/>
          <p14:tracePt t="11975" x="6805613" y="1700213"/>
          <p14:tracePt t="11984" x="6762750" y="1717675"/>
          <p14:tracePt t="11991" x="6738938" y="1728788"/>
          <p14:tracePt t="11999" x="6684963" y="1735138"/>
          <p14:tracePt t="12007" x="6635750" y="1758950"/>
          <p14:tracePt t="12016" x="6557963" y="1778000"/>
          <p14:tracePt t="12024" x="6486525" y="1789113"/>
          <p14:tracePt t="12033" x="6426200" y="1801813"/>
          <p14:tracePt t="12039" x="6323013" y="1808163"/>
          <p14:tracePt t="12048" x="6219825" y="1819275"/>
          <p14:tracePt t="12055" x="6118225" y="1819275"/>
          <p14:tracePt t="12064" x="6015038" y="1831975"/>
          <p14:tracePt t="12072" x="5919788" y="1831975"/>
          <p14:tracePt t="12079" x="5816600" y="1831975"/>
          <p14:tracePt t="12088" x="5745163" y="1831975"/>
          <p14:tracePt t="12095" x="5672138" y="1844675"/>
          <p14:tracePt t="12104" x="5624513" y="1844675"/>
          <p14:tracePt t="12112" x="5594350" y="1849438"/>
          <p14:tracePt t="12120" x="5581650" y="1849438"/>
          <p14:tracePt t="12127" x="5545138" y="1849438"/>
          <p14:tracePt t="12136" x="5534025" y="1862138"/>
          <p14:tracePt t="12144" x="5508625" y="1868488"/>
          <p14:tracePt t="12152" x="5484813" y="1874838"/>
          <p14:tracePt t="12159" x="5461000" y="1874838"/>
          <p14:tracePt t="12168" x="5437188" y="1874838"/>
          <p14:tracePt t="12175" x="5394325" y="1874838"/>
          <p14:tracePt t="12184" x="5353050" y="1874838"/>
          <p14:tracePt t="12191" x="5292725" y="1874838"/>
          <p14:tracePt t="12200" x="5232400" y="1874838"/>
          <p14:tracePt t="12208" x="5159375" y="1874838"/>
          <p14:tracePt t="12217" x="5118100" y="1874838"/>
          <p14:tracePt t="12224" x="5057775" y="1874838"/>
          <p14:tracePt t="12234" x="5014913" y="1874838"/>
          <p14:tracePt t="12239" x="4954588" y="1885950"/>
          <p14:tracePt t="12248" x="4894263" y="1885950"/>
          <p14:tracePt t="12256" x="4870450" y="1885950"/>
          <p14:tracePt t="12265" x="4852988" y="1892300"/>
          <p14:tracePt t="12272" x="4827588" y="1892300"/>
          <p14:tracePt t="12279" x="4810125" y="1898650"/>
          <p14:tracePt t="12296" x="4803775" y="1898650"/>
          <p14:tracePt t="12320" x="4797425" y="1898650"/>
          <p14:tracePt t="12328" x="4792663" y="1898650"/>
          <p14:tracePt t="12464" x="4797425" y="1898650"/>
          <p14:tracePt t="12471" x="4816475" y="1898650"/>
          <p14:tracePt t="12480" x="4846638" y="1898650"/>
          <p14:tracePt t="12488" x="4887913" y="1898650"/>
          <p14:tracePt t="12495" x="4948238" y="1885950"/>
          <p14:tracePt t="12503" x="4997450" y="1885950"/>
          <p14:tracePt t="12511" x="5092700" y="1885950"/>
          <p14:tracePt t="12520" x="5195888" y="1885950"/>
          <p14:tracePt t="12527" x="5299075" y="1885950"/>
          <p14:tracePt t="12536" x="5413375" y="1879600"/>
          <p14:tracePt t="12543" x="5514975" y="1879600"/>
          <p14:tracePt t="12552" x="5611813" y="1879600"/>
          <p14:tracePt t="12560" x="5702300" y="1879600"/>
          <p14:tracePt t="12568" x="5799138" y="1879600"/>
          <p14:tracePt t="12575" x="5889625" y="1868488"/>
          <p14:tracePt t="12583" x="5973763" y="1868488"/>
          <p14:tracePt t="12592" x="6045200" y="1855788"/>
          <p14:tracePt t="12600" x="6094413" y="1855788"/>
          <p14:tracePt t="12608" x="6165850" y="1844675"/>
          <p14:tracePt t="12617" x="6215063" y="1838325"/>
          <p14:tracePt t="12623" x="6262688" y="1825625"/>
          <p14:tracePt t="12633" x="6292850" y="1825625"/>
          <p14:tracePt t="12640" x="6335713" y="1819275"/>
          <p14:tracePt t="12648" x="6359525" y="1808163"/>
          <p14:tracePt t="12656" x="6383338" y="1801813"/>
          <p14:tracePt t="12663" x="6407150" y="1795463"/>
          <p14:tracePt t="12672" x="6443663" y="1778000"/>
          <p14:tracePt t="12679" x="6456363" y="1778000"/>
          <p14:tracePt t="12688" x="6480175" y="1771650"/>
          <p14:tracePt t="12695" x="6491288" y="1758950"/>
          <p14:tracePt t="12704" x="6497638" y="1754188"/>
          <p14:tracePt t="12719" x="6516688" y="1747838"/>
          <p14:tracePt t="12727" x="6521450" y="1747838"/>
          <p14:tracePt t="12735" x="6527800" y="1741488"/>
          <p14:tracePt t="12751" x="6540500" y="1735138"/>
          <p14:tracePt t="12759" x="6551613" y="1728788"/>
          <p14:tracePt t="12767" x="6570663" y="1724025"/>
          <p14:tracePt t="12775" x="6594475" y="1711325"/>
          <p14:tracePt t="12784" x="6605588" y="1704975"/>
          <p14:tracePt t="12791" x="6624638" y="1700213"/>
          <p14:tracePt t="12799" x="6630988" y="1693863"/>
          <p14:tracePt t="12815" x="6635750" y="1693863"/>
          <p14:tracePt t="12823" x="6642100" y="1693863"/>
          <p14:tracePt t="13017" x="6618288" y="1700213"/>
          <p14:tracePt t="13024" x="6575425" y="1717675"/>
          <p14:tracePt t="13032" x="6486525" y="1728788"/>
          <p14:tracePt t="13040" x="6383338" y="1741488"/>
          <p14:tracePt t="13049" x="6256338" y="1754188"/>
          <p14:tracePt t="13056" x="6100763" y="1765300"/>
          <p14:tracePt t="13064" x="5967413" y="1765300"/>
          <p14:tracePt t="13072" x="5853113" y="1778000"/>
          <p14:tracePt t="13079" x="5726113" y="1778000"/>
          <p14:tracePt t="13088" x="5594350" y="1801813"/>
          <p14:tracePt t="13095" x="5534025" y="1801813"/>
          <p14:tracePt t="13103" x="5461000" y="1808163"/>
          <p14:tracePt t="13111" x="5387975" y="1819275"/>
          <p14:tracePt t="13119" x="5340350" y="1831975"/>
          <p14:tracePt t="13127" x="5280025" y="1838325"/>
          <p14:tracePt t="13135" x="5219700" y="1849438"/>
          <p14:tracePt t="13143" x="5159375" y="1849438"/>
          <p14:tracePt t="13151" x="5105400" y="1849438"/>
          <p14:tracePt t="13159" x="5032375" y="1849438"/>
          <p14:tracePt t="13168" x="4960938" y="1849438"/>
          <p14:tracePt t="13175" x="4870450" y="1849438"/>
          <p14:tracePt t="13184" x="4767263" y="1862138"/>
          <p14:tracePt t="13191" x="4683125" y="1862138"/>
          <p14:tracePt t="13199" x="4598988" y="1862138"/>
          <p14:tracePt t="13207" x="4538663" y="1862138"/>
          <p14:tracePt t="13216" x="4478338" y="1879600"/>
          <p14:tracePt t="13223" x="4441825" y="1892300"/>
          <p14:tracePt t="13232" x="4430713" y="1892300"/>
          <p14:tracePt t="13343" x="4448175" y="1892300"/>
          <p14:tracePt t="13351" x="4508500" y="1885950"/>
          <p14:tracePt t="13359" x="4562475" y="1885950"/>
          <p14:tracePt t="13367" x="4665663" y="1885950"/>
          <p14:tracePt t="13375" x="4810125" y="1885950"/>
          <p14:tracePt t="13383" x="4924425" y="1874838"/>
          <p14:tracePt t="13391" x="5099050" y="1874838"/>
          <p14:tracePt t="13400" x="5226050" y="1874838"/>
          <p14:tracePt t="13407" x="5383213" y="1874838"/>
          <p14:tracePt t="13416" x="5521325" y="1874838"/>
          <p14:tracePt t="13423" x="5665788" y="1874838"/>
          <p14:tracePt t="13433" x="5792788" y="1874838"/>
          <p14:tracePt t="13439" x="5907088" y="1874838"/>
          <p14:tracePt t="13447" x="5954713" y="1874838"/>
          <p14:tracePt t="13455" x="6027738" y="1874838"/>
          <p14:tracePt t="13463" x="6070600" y="1874838"/>
          <p14:tracePt t="13471" x="6094413" y="1874838"/>
          <p14:tracePt t="13479" x="6124575" y="1868488"/>
          <p14:tracePt t="13488" x="6142038" y="1862138"/>
          <p14:tracePt t="13495" x="6148388" y="1855788"/>
          <p14:tracePt t="13511" x="6161088" y="1855788"/>
          <p14:tracePt t="13527" x="6165850" y="1849438"/>
          <p14:tracePt t="13535" x="6172200" y="1849438"/>
          <p14:tracePt t="13543" x="6196013" y="1831975"/>
          <p14:tracePt t="13551" x="6208713" y="1831975"/>
          <p14:tracePt t="13559" x="6215063" y="1825625"/>
          <p14:tracePt t="13567" x="6226175" y="1814513"/>
          <p14:tracePt t="13575" x="6232525" y="1808163"/>
          <p14:tracePt t="13583" x="6238875" y="1801813"/>
          <p14:tracePt t="13591" x="6245225" y="1795463"/>
          <p14:tracePt t="13599" x="6249988" y="1789113"/>
          <p14:tracePt t="13607" x="6256338" y="1784350"/>
          <p14:tracePt t="13615" x="6262688" y="1784350"/>
          <p14:tracePt t="13623" x="6269038" y="1778000"/>
          <p14:tracePt t="13631" x="6286500" y="1771650"/>
          <p14:tracePt t="13639" x="6310313" y="1754188"/>
          <p14:tracePt t="13655" x="6323013" y="1754188"/>
          <p14:tracePt t="13663" x="6346825" y="1741488"/>
          <p14:tracePt t="13671" x="6370638" y="1724025"/>
          <p14:tracePt t="13679" x="6407150" y="1704975"/>
          <p14:tracePt t="13687" x="6437313" y="1687513"/>
          <p14:tracePt t="13695" x="6491288" y="1670050"/>
          <p14:tracePt t="13703" x="6516688" y="1651000"/>
          <p14:tracePt t="13711" x="6546850" y="1633538"/>
          <p14:tracePt t="13719" x="6581775" y="1614488"/>
          <p14:tracePt t="13727" x="6600825" y="1609725"/>
          <p14:tracePt t="13735" x="6605588" y="1603375"/>
          <p14:tracePt t="13743" x="6611938" y="1603375"/>
          <p14:tracePt t="13759" x="6618288" y="1597025"/>
          <p14:tracePt t="13896" x="6611938" y="1597025"/>
          <p14:tracePt t="13904" x="6605588" y="1597025"/>
          <p14:tracePt t="13911" x="6575425" y="1597025"/>
          <p14:tracePt t="13919" x="6527800" y="1620838"/>
          <p14:tracePt t="13927" x="6450013" y="1627188"/>
          <p14:tracePt t="13935" x="6376988" y="1639888"/>
          <p14:tracePt t="13943" x="6275388" y="1651000"/>
          <p14:tracePt t="13951" x="6172200" y="1674813"/>
          <p14:tracePt t="13959" x="6015038" y="1687513"/>
          <p14:tracePt t="13967" x="5870575" y="1700213"/>
          <p14:tracePt t="13975" x="5708650" y="1724025"/>
          <p14:tracePt t="13983" x="5534025" y="1724025"/>
          <p14:tracePt t="13991" x="5346700" y="1735138"/>
          <p14:tracePt t="13999" x="5183188" y="1758950"/>
          <p14:tracePt t="14007" x="5051425" y="1758950"/>
          <p14:tracePt t="14015" x="4913313" y="1784350"/>
          <p14:tracePt t="14023" x="4810125" y="1795463"/>
          <p14:tracePt t="14031" x="4732338" y="1808163"/>
          <p14:tracePt t="14039" x="4672013" y="1819275"/>
          <p14:tracePt t="14047" x="4646613" y="1825625"/>
          <p14:tracePt t="14055" x="4622800" y="1831975"/>
          <p14:tracePt t="14063" x="4616450" y="1838325"/>
          <p14:tracePt t="14071" x="4611688" y="1844675"/>
          <p14:tracePt t="14167" x="4659313" y="1844675"/>
          <p14:tracePt t="14175" x="4749800" y="1844675"/>
          <p14:tracePt t="14184" x="4864100" y="1844675"/>
          <p14:tracePt t="14202" x="5148263" y="1868488"/>
          <p14:tracePt t="14207" x="5280025" y="1879600"/>
          <p14:tracePt t="14215" x="5424488" y="1892300"/>
          <p14:tracePt t="14223" x="5581650" y="1905000"/>
          <p14:tracePt t="14231" x="5719763" y="1916113"/>
          <p14:tracePt t="14239" x="5864225" y="1916113"/>
          <p14:tracePt t="14247" x="5997575" y="1939925"/>
          <p14:tracePt t="14255" x="6124575" y="1952625"/>
          <p14:tracePt t="14263" x="6226175" y="1952625"/>
          <p14:tracePt t="14271" x="6269038" y="1952625"/>
          <p14:tracePt t="14279" x="6292850" y="1952625"/>
          <p14:tracePt t="14287" x="6305550" y="1952625"/>
          <p14:tracePt t="14335" x="6310313" y="1952625"/>
          <p14:tracePt t="14384" x="6305550" y="1952625"/>
          <p14:tracePt t="14392" x="6280150" y="1952625"/>
          <p14:tracePt t="14401" x="6202363" y="1958975"/>
          <p14:tracePt t="14409" x="6105525" y="1958975"/>
          <p14:tracePt t="14417" x="6003925" y="1965325"/>
          <p14:tracePt t="14424" x="5900738" y="1976438"/>
          <p14:tracePt t="14432" x="5786438" y="1989138"/>
          <p14:tracePt t="14440" x="5684838" y="1989138"/>
          <p14:tracePt t="14450" x="5611813" y="1989138"/>
          <p14:tracePt t="14456" x="5564188" y="2000250"/>
          <p14:tracePt t="14464" x="5538788" y="2000250"/>
          <p14:tracePt t="14472" x="5527675" y="2000250"/>
          <p14:tracePt t="14479" x="5521325" y="2006600"/>
          <p14:tracePt t="14631" x="5551488" y="2006600"/>
          <p14:tracePt t="14639" x="5624513" y="2006600"/>
          <p14:tracePt t="14648" x="5768975" y="2019300"/>
          <p14:tracePt t="14655" x="6021388" y="2090738"/>
          <p14:tracePt t="14663" x="6340475" y="2163763"/>
          <p14:tracePt t="14672" x="6738938" y="2241550"/>
          <p14:tracePt t="14679" x="7064375" y="2325688"/>
          <p14:tracePt t="14688" x="7389813" y="2344738"/>
          <p14:tracePt t="14695" x="7613650" y="2374900"/>
          <p14:tracePt t="14703" x="7739063" y="2374900"/>
          <p14:tracePt t="14711" x="7853363" y="2374900"/>
          <p14:tracePt t="14719" x="7896225" y="2374900"/>
          <p14:tracePt t="14727" x="7920038" y="2374900"/>
          <p14:tracePt t="14736" x="7926388" y="2374900"/>
          <p14:tracePt t="14743" x="7939088" y="2368550"/>
          <p14:tracePt t="14759" x="7943850" y="2362200"/>
          <p14:tracePt t="14768" x="7956550" y="2349500"/>
          <p14:tracePt t="14775" x="7962900" y="2314575"/>
          <p14:tracePt t="14785" x="7969250" y="2284413"/>
          <p14:tracePt t="14791" x="7969250" y="2260600"/>
          <p14:tracePt t="14800" x="7999413" y="2224088"/>
          <p14:tracePt t="14808" x="8004175" y="2205038"/>
          <p14:tracePt t="14816" x="8023225" y="2181225"/>
          <p14:tracePt t="14823" x="8029575" y="2170113"/>
          <p14:tracePt t="14831" x="8034338" y="2163763"/>
          <p14:tracePt t="14839" x="8040688" y="2151063"/>
          <p14:tracePt t="14847" x="8040688" y="2144713"/>
          <p14:tracePt t="14855" x="8040688" y="2139950"/>
          <p14:tracePt t="14863" x="8064500" y="2114550"/>
          <p14:tracePt t="14871" x="8064500" y="2103438"/>
          <p14:tracePt t="14879" x="8089900" y="2066925"/>
          <p14:tracePt t="14888" x="8107363" y="2049463"/>
          <p14:tracePt t="14902" x="8120063" y="2025650"/>
          <p14:tracePt t="14904" x="8137525" y="1995488"/>
          <p14:tracePt t="14911" x="8167688" y="1939925"/>
          <p14:tracePt t="14920" x="8185150" y="1905000"/>
          <p14:tracePt t="14928" x="8204200" y="1879600"/>
          <p14:tracePt t="14936" x="8208963" y="1838325"/>
          <p14:tracePt t="14943" x="8239125" y="1778000"/>
          <p14:tracePt t="14951" x="8275638" y="1711325"/>
          <p14:tracePt t="14959" x="8281988" y="1674813"/>
          <p14:tracePt t="14969" x="8294688" y="1633538"/>
          <p14:tracePt t="14975" x="8299450" y="1584325"/>
          <p14:tracePt t="14984" x="8312150" y="1549400"/>
          <p14:tracePt t="14991" x="8335963" y="1512888"/>
          <p14:tracePt t="15000" x="8335963" y="1482725"/>
          <p14:tracePt t="15008" x="8335963" y="1452563"/>
          <p14:tracePt t="15015" x="8335963" y="1416050"/>
          <p14:tracePt t="15023" x="8342313" y="1403350"/>
          <p14:tracePt t="15031" x="8342313" y="1385888"/>
          <p14:tracePt t="15039" x="8342313" y="1368425"/>
          <p14:tracePt t="15047" x="8342313" y="1349375"/>
          <p14:tracePt t="15055" x="8342313" y="1331913"/>
          <p14:tracePt t="15063" x="8342313" y="1308100"/>
          <p14:tracePt t="15071" x="8324850" y="1258888"/>
          <p14:tracePt t="15079" x="8299450" y="1235075"/>
          <p14:tracePt t="15087" x="8294688" y="1223963"/>
          <p14:tracePt t="15095" x="8281988" y="1187450"/>
          <p14:tracePt t="15103" x="8275638" y="1174750"/>
          <p14:tracePt t="15111" x="8269288" y="1138238"/>
          <p14:tracePt t="15128" x="8258175" y="1114425"/>
          <p14:tracePt t="15135" x="8245475" y="1103313"/>
          <p14:tracePt t="15143" x="8245475" y="1096963"/>
          <p14:tracePt t="15152" x="8239125" y="1073150"/>
          <p14:tracePt t="15160" x="8234363" y="1066800"/>
          <p14:tracePt t="15169" x="8215313" y="1049338"/>
          <p14:tracePt t="15175" x="8191500" y="1012825"/>
          <p14:tracePt t="15184" x="8174038" y="989013"/>
          <p14:tracePt t="15191" x="8137525" y="952500"/>
          <p14:tracePt t="15200" x="8113713" y="909638"/>
          <p14:tracePt t="15208" x="8059738" y="862013"/>
          <p14:tracePt t="15215" x="8029575" y="825500"/>
          <p14:tracePt t="15223" x="8004175" y="795338"/>
          <p14:tracePt t="15231" x="7980363" y="771525"/>
          <p14:tracePt t="15239" x="7956550" y="747713"/>
          <p14:tracePt t="15247" x="7939088" y="741363"/>
          <p14:tracePt t="15255" x="7926388" y="723900"/>
          <p14:tracePt t="15263" x="7920038" y="723900"/>
          <p14:tracePt t="15288" x="7908925" y="723900"/>
          <p14:tracePt t="15295" x="7902575" y="723900"/>
          <p14:tracePt t="15303" x="7883525" y="723900"/>
          <p14:tracePt t="15311" x="7866063" y="723900"/>
          <p14:tracePt t="15320" x="7842250" y="723900"/>
          <p14:tracePt t="15327" x="7829550" y="723900"/>
          <p14:tracePt t="15335" x="7793038" y="723900"/>
          <p14:tracePt t="15343" x="7762875" y="728663"/>
          <p14:tracePt t="15352" x="7745413" y="735013"/>
          <p14:tracePt t="15359" x="7721600" y="735013"/>
          <p14:tracePt t="15369" x="7704138" y="741363"/>
          <p14:tracePt t="15384" x="7697788" y="747713"/>
          <p14:tracePt t="15391" x="7685088" y="754063"/>
          <p14:tracePt t="15400" x="7667625" y="758825"/>
          <p14:tracePt t="15407" x="7648575" y="777875"/>
          <p14:tracePt t="15415" x="7631113" y="777875"/>
          <p14:tracePt t="15424" x="7607300" y="795338"/>
          <p14:tracePt t="15431" x="7588250" y="808038"/>
          <p14:tracePt t="15439" x="7564438" y="825500"/>
          <p14:tracePt t="15447" x="7540625" y="842963"/>
          <p14:tracePt t="15455" x="7516813" y="868363"/>
          <p14:tracePt t="15463" x="7497763" y="879475"/>
          <p14:tracePt t="15471" x="7486650" y="903288"/>
          <p14:tracePt t="15479" x="7450138" y="939800"/>
          <p14:tracePt t="15488" x="7432675" y="963613"/>
          <p14:tracePt t="15495" x="7413625" y="1012825"/>
          <p14:tracePt t="15503" x="7396163" y="1023938"/>
          <p14:tracePt t="15511" x="7377113" y="1073150"/>
          <p14:tracePt t="15519" x="7372350" y="1096963"/>
          <p14:tracePt t="15527" x="7353300" y="1120775"/>
          <p14:tracePt t="15535" x="7348538" y="1150938"/>
          <p14:tracePt t="15543" x="7348538" y="1187450"/>
          <p14:tracePt t="15551" x="7348538" y="1217613"/>
          <p14:tracePt t="15559" x="7348538" y="1247775"/>
          <p14:tracePt t="15568" x="7348538" y="1284288"/>
          <p14:tracePt t="15575" x="7348538" y="1314450"/>
          <p14:tracePt t="15583" x="7348538" y="1355725"/>
          <p14:tracePt t="15591" x="7348538" y="1379538"/>
          <p14:tracePt t="15599" x="7348538" y="1409700"/>
          <p14:tracePt t="15607" x="7366000" y="1433513"/>
          <p14:tracePt t="15615" x="7377113" y="1493838"/>
          <p14:tracePt t="15623" x="7396163" y="1543050"/>
          <p14:tracePt t="15631" x="7413625" y="1566863"/>
          <p14:tracePt t="15639" x="7432675" y="1609725"/>
          <p14:tracePt t="15647" x="7443788" y="1633538"/>
          <p14:tracePt t="15655" x="7462838" y="1657350"/>
          <p14:tracePt t="15663" x="7480300" y="1693863"/>
          <p14:tracePt t="15671" x="7486650" y="1700213"/>
          <p14:tracePt t="15679" x="7497763" y="1724025"/>
          <p14:tracePt t="15687" x="7516813" y="1735138"/>
          <p14:tracePt t="15695" x="7523163" y="1741488"/>
          <p14:tracePt t="15703" x="7527925" y="1747838"/>
          <p14:tracePt t="15711" x="7534275" y="1754188"/>
          <p14:tracePt t="15719" x="7546975" y="1765300"/>
          <p14:tracePt t="15727" x="7564438" y="1778000"/>
          <p14:tracePt t="15735" x="7594600" y="1789113"/>
          <p14:tracePt t="15743" x="7643813" y="1814513"/>
          <p14:tracePt t="15751" x="7708900" y="1831975"/>
          <p14:tracePt t="15759" x="7769225" y="1855788"/>
          <p14:tracePt t="15768" x="7842250" y="1874838"/>
          <p14:tracePt t="15775" x="7902575" y="1885950"/>
          <p14:tracePt t="15783" x="7962900" y="1892300"/>
          <p14:tracePt t="15791" x="7999413" y="1905000"/>
          <p14:tracePt t="15800" x="8040688" y="1905000"/>
          <p14:tracePt t="15807" x="8077200" y="1898650"/>
          <p14:tracePt t="15815" x="8107363" y="1892300"/>
          <p14:tracePt t="15823" x="8124825" y="1879600"/>
          <p14:tracePt t="15831" x="8161338" y="1849438"/>
          <p14:tracePt t="15839" x="8185150" y="1825625"/>
          <p14:tracePt t="15847" x="8204200" y="1808163"/>
          <p14:tracePt t="15855" x="8215313" y="1778000"/>
          <p14:tracePt t="15863" x="8234363" y="1741488"/>
          <p14:tracePt t="15871" x="8251825" y="1704975"/>
          <p14:tracePt t="15879" x="8269288" y="1657350"/>
          <p14:tracePt t="15887" x="8281988" y="1633538"/>
          <p14:tracePt t="15895" x="8299450" y="1584325"/>
          <p14:tracePt t="15903" x="8305800" y="1554163"/>
          <p14:tracePt t="15911" x="8318500" y="1519238"/>
          <p14:tracePt t="15919" x="8324850" y="1476375"/>
          <p14:tracePt t="15927" x="8324850" y="1458913"/>
          <p14:tracePt t="15935" x="8335963" y="1416050"/>
          <p14:tracePt t="15943" x="8335963" y="1385888"/>
          <p14:tracePt t="15951" x="8335963" y="1344613"/>
          <p14:tracePt t="15959" x="8329613" y="1308100"/>
          <p14:tracePt t="15968" x="8312150" y="1258888"/>
          <p14:tracePt t="15975" x="8305800" y="1223963"/>
          <p14:tracePt t="15983" x="8281988" y="1163638"/>
          <p14:tracePt t="15991" x="8251825" y="1114425"/>
          <p14:tracePt t="15999" x="8234363" y="1066800"/>
          <p14:tracePt t="16007" x="8215313" y="1030288"/>
          <p14:tracePt t="16015" x="8191500" y="1012825"/>
          <p14:tracePt t="16023" x="8174038" y="1000125"/>
          <p14:tracePt t="16031" x="8167688" y="976313"/>
          <p14:tracePt t="16039" x="8161338" y="976313"/>
          <p14:tracePt t="16079" x="8154988" y="976313"/>
          <p14:tracePt t="16087" x="8143875" y="976313"/>
          <p14:tracePt t="16095" x="8113713" y="976313"/>
          <p14:tracePt t="16103" x="8029575" y="946150"/>
          <p14:tracePt t="16111" x="7913688" y="922338"/>
          <p14:tracePt t="16119" x="7812088" y="898525"/>
          <p14:tracePt t="16127" x="7691438" y="849313"/>
          <p14:tracePt t="16135" x="7577138" y="812800"/>
          <p14:tracePt t="16143" x="7432675" y="777875"/>
          <p14:tracePt t="16152" x="7353300" y="765175"/>
          <p14:tracePt t="16159" x="7318375" y="754063"/>
          <p14:tracePt t="16167" x="7312025" y="754063"/>
          <p14:tracePt t="16191" x="7305675" y="754063"/>
          <p14:tracePt t="16199" x="7288213" y="754063"/>
          <p14:tracePt t="16207" x="7269163" y="777875"/>
          <p14:tracePt t="16215" x="7245350" y="801688"/>
          <p14:tracePt t="16223" x="7221538" y="825500"/>
          <p14:tracePt t="16231" x="7191375" y="862013"/>
          <p14:tracePt t="16239" x="7185025" y="909638"/>
          <p14:tracePt t="16247" x="7154863" y="958850"/>
          <p14:tracePt t="16255" x="7100888" y="1023938"/>
          <p14:tracePt t="16263" x="7070725" y="1060450"/>
          <p14:tracePt t="16271" x="7058025" y="1108075"/>
          <p14:tracePt t="16279" x="7040563" y="1157288"/>
          <p14:tracePt t="16287" x="7040563" y="1228725"/>
          <p14:tracePt t="16295" x="7040563" y="1289050"/>
          <p14:tracePt t="16303" x="7040563" y="1349375"/>
          <p14:tracePt t="16311" x="7046913" y="1409700"/>
          <p14:tracePt t="16319" x="7064375" y="1493838"/>
          <p14:tracePt t="16327" x="7088188" y="1560513"/>
          <p14:tracePt t="16335" x="7148513" y="1651000"/>
          <p14:tracePt t="16343" x="7185025" y="1704975"/>
          <p14:tracePt t="16352" x="7258050" y="1795463"/>
          <p14:tracePt t="16359" x="7312025" y="1874838"/>
          <p14:tracePt t="16367" x="7377113" y="1909763"/>
          <p14:tracePt t="16375" x="7443788" y="1965325"/>
          <p14:tracePt t="16383" x="7534275" y="2019300"/>
          <p14:tracePt t="16391" x="7600950" y="2054225"/>
          <p14:tracePt t="16399" x="7673975" y="2073275"/>
          <p14:tracePt t="16407" x="7721600" y="2084388"/>
          <p14:tracePt t="16415" x="7758113" y="2090738"/>
          <p14:tracePt t="16423" x="7769225" y="2090738"/>
          <p14:tracePt t="16431" x="7793038" y="2090738"/>
          <p14:tracePt t="16439" x="7812088" y="2090738"/>
          <p14:tracePt t="16447" x="7848600" y="2073275"/>
          <p14:tracePt t="16455" x="7872413" y="2049463"/>
          <p14:tracePt t="16463" x="7913688" y="2006600"/>
          <p14:tracePt t="16471" x="7943850" y="1946275"/>
          <p14:tracePt t="16479" x="7974013" y="1905000"/>
          <p14:tracePt t="16487" x="7986713" y="1844675"/>
          <p14:tracePt t="16495" x="8004175" y="1784350"/>
          <p14:tracePt t="16504" x="8016875" y="1724025"/>
          <p14:tracePt t="16511" x="8034338" y="1633538"/>
          <p14:tracePt t="16519" x="8034338" y="1560513"/>
          <p14:tracePt t="16527" x="8034338" y="1500188"/>
          <p14:tracePt t="16535" x="8047038" y="1439863"/>
          <p14:tracePt t="16543" x="8047038" y="1398588"/>
          <p14:tracePt t="16552" x="8047038" y="1368425"/>
          <p14:tracePt t="16559" x="8047038" y="1344613"/>
          <p14:tracePt t="16568" x="8047038" y="1325563"/>
          <p14:tracePt t="16583" x="8047038" y="1319213"/>
          <p14:tracePt t="16599" x="8029575" y="1301750"/>
          <p14:tracePt t="16607" x="8016875" y="1277938"/>
          <p14:tracePt t="16615" x="7980363" y="1254125"/>
          <p14:tracePt t="16623" x="7943850" y="1235075"/>
          <p14:tracePt t="16631" x="7920038" y="1217613"/>
          <p14:tracePt t="16639" x="7859713" y="1187450"/>
          <p14:tracePt t="16647" x="7829550" y="1181100"/>
          <p14:tracePt t="16655" x="7805738" y="1163638"/>
          <p14:tracePt t="16663" x="7775575" y="1163638"/>
          <p14:tracePt t="16671" x="7751763" y="1163638"/>
          <p14:tracePt t="16679" x="7715250" y="1163638"/>
          <p14:tracePt t="16687" x="7673975" y="1163638"/>
          <p14:tracePt t="16695" x="7648575" y="1163638"/>
          <p14:tracePt t="16703" x="7618413" y="1163638"/>
          <p14:tracePt t="16711" x="7594600" y="1174750"/>
          <p14:tracePt t="16719" x="7558088" y="1193800"/>
          <p14:tracePt t="16727" x="7534275" y="1217613"/>
          <p14:tracePt t="16735" x="7523163" y="1228725"/>
          <p14:tracePt t="16743" x="7504113" y="1265238"/>
          <p14:tracePt t="16752" x="7486650" y="1314450"/>
          <p14:tracePt t="16759" x="7486650" y="1355725"/>
          <p14:tracePt t="16767" x="7473950" y="1403350"/>
          <p14:tracePt t="16775" x="7473950" y="1439863"/>
          <p14:tracePt t="16783" x="7473950" y="1458913"/>
          <p14:tracePt t="16791" x="7473950" y="1500188"/>
          <p14:tracePt t="16799" x="7473950" y="1536700"/>
          <p14:tracePt t="16807" x="7497763" y="1584325"/>
          <p14:tracePt t="16815" x="7516813" y="1620838"/>
          <p14:tracePt t="16823" x="7540625" y="1644650"/>
          <p14:tracePt t="16831" x="7564438" y="1681163"/>
          <p14:tracePt t="16847" x="7583488" y="1700213"/>
          <p14:tracePt t="16855" x="7588250" y="1704975"/>
          <p14:tracePt t="16863" x="7594600" y="1711325"/>
          <p14:tracePt t="16879" x="0" y="0"/>
        </p14:tracePtLst>
        <p14:tracePtLst>
          <p14:tracePt t="21786" x="2092325" y="4573588"/>
          <p14:tracePt t="21880" x="2085975" y="4573588"/>
          <p14:tracePt t="21888" x="2085975" y="4567238"/>
          <p14:tracePt t="21912" x="2079625" y="4562475"/>
          <p14:tracePt t="21920" x="2073275" y="4556125"/>
          <p14:tracePt t="21928" x="2066925" y="4549775"/>
          <p14:tracePt t="21944" x="2049463" y="4532313"/>
          <p14:tracePt t="21952" x="2043113" y="4525963"/>
          <p14:tracePt t="21961" x="2032000" y="4513263"/>
          <p14:tracePt t="21976" x="2001838" y="4478338"/>
          <p14:tracePt t="21984" x="1989138" y="4459288"/>
          <p14:tracePt t="21992" x="1965325" y="4448175"/>
          <p14:tracePt t="22000" x="1928813" y="4429125"/>
          <p14:tracePt t="22010" x="1916113" y="4422775"/>
          <p14:tracePt t="22015" x="1885950" y="4398963"/>
          <p14:tracePt t="22024" x="1855788" y="4381500"/>
          <p14:tracePt t="22031" x="1831975" y="4362450"/>
          <p14:tracePt t="22041" x="1814513" y="4357688"/>
          <p14:tracePt t="22047" x="1790700" y="4344988"/>
          <p14:tracePt t="22056" x="1784350" y="4344988"/>
          <p14:tracePt t="22063" x="1778000" y="4338638"/>
          <p14:tracePt t="22071" x="1771650" y="4338638"/>
          <p14:tracePt t="22088" x="1766888" y="4338638"/>
          <p14:tracePt t="22095" x="1754188" y="4338638"/>
          <p14:tracePt t="22111" x="1747838" y="4338638"/>
          <p14:tracePt t="22119" x="1741488" y="4338638"/>
          <p14:tracePt t="22127" x="1736725" y="4338638"/>
          <p14:tracePt t="22135" x="1724025" y="4338638"/>
          <p14:tracePt t="22144" x="1706563" y="4338638"/>
          <p14:tracePt t="22151" x="1693863" y="4338638"/>
          <p14:tracePt t="22160" x="1687513" y="4338638"/>
          <p14:tracePt t="22167" x="1670050" y="4338638"/>
          <p14:tracePt t="22176" x="1651000" y="4338638"/>
          <p14:tracePt t="22183" x="1639888" y="4338638"/>
          <p14:tracePt t="22192" x="1633538" y="4338638"/>
          <p14:tracePt t="22209" x="1616075" y="4338638"/>
          <p14:tracePt t="22224" x="1585913" y="4344988"/>
          <p14:tracePt t="22231" x="1573213" y="4351338"/>
          <p14:tracePt t="22240" x="1566863" y="4357688"/>
          <p14:tracePt t="22247" x="1555750" y="4357688"/>
          <p14:tracePt t="22256" x="1519238" y="4375150"/>
          <p14:tracePt t="22263" x="1506538" y="4381500"/>
          <p14:tracePt t="22271" x="1482725" y="4381500"/>
          <p14:tracePt t="22279" x="1458913" y="4387850"/>
          <p14:tracePt t="22287" x="1452563" y="4392613"/>
          <p14:tracePt t="22295" x="1439863" y="4392613"/>
          <p14:tracePt t="22303" x="1416050" y="4405313"/>
          <p14:tracePt t="22312" x="1409700" y="4405313"/>
          <p14:tracePt t="22319" x="1385888" y="4411663"/>
          <p14:tracePt t="22335" x="1381125" y="4418013"/>
          <p14:tracePt t="22343" x="1374775" y="4422775"/>
          <p14:tracePt t="22352" x="1368425" y="4429125"/>
          <p14:tracePt t="22360" x="1355725" y="4448175"/>
          <p14:tracePt t="22376" x="1338263" y="4465638"/>
          <p14:tracePt t="22383" x="1338263" y="4471988"/>
          <p14:tracePt t="22391" x="1325563" y="4483100"/>
          <p14:tracePt t="22399" x="1325563" y="4489450"/>
          <p14:tracePt t="22408" x="1325563" y="4495800"/>
          <p14:tracePt t="22431" x="1325563" y="4502150"/>
          <p14:tracePt t="22440" x="1325563" y="4513263"/>
          <p14:tracePt t="22456" x="1325563" y="4537075"/>
          <p14:tracePt t="22463" x="1325563" y="4562475"/>
          <p14:tracePt t="22472" x="1325563" y="4586288"/>
          <p14:tracePt t="22479" x="1325563" y="4597400"/>
          <p14:tracePt t="22487" x="1325563" y="4627563"/>
          <p14:tracePt t="22495" x="1325563" y="4652963"/>
          <p14:tracePt t="22503" x="1325563" y="4676775"/>
          <p14:tracePt t="22511" x="1325563" y="4700588"/>
          <p14:tracePt t="22519" x="1325563" y="4724400"/>
          <p14:tracePt t="22527" x="1325563" y="4737100"/>
          <p14:tracePt t="22535" x="1325563" y="4773613"/>
          <p14:tracePt t="22543" x="1331913" y="4778375"/>
          <p14:tracePt t="22551" x="1338263" y="4791075"/>
          <p14:tracePt t="22560" x="1355725" y="4803775"/>
          <p14:tracePt t="22567" x="1362075" y="4808538"/>
          <p14:tracePt t="22576" x="1381125" y="4838700"/>
          <p14:tracePt t="22583" x="1385888" y="4845050"/>
          <p14:tracePt t="22591" x="1392238" y="4862513"/>
          <p14:tracePt t="22599" x="1404938" y="4875213"/>
          <p14:tracePt t="22616" x="1435100" y="4911725"/>
          <p14:tracePt t="22631" x="1458913" y="4918075"/>
          <p14:tracePt t="22647" x="1470025" y="4918075"/>
          <p14:tracePt t="22656" x="1482725" y="4918075"/>
          <p14:tracePt t="22663" x="1500188" y="4929188"/>
          <p14:tracePt t="22671" x="1530350" y="4935538"/>
          <p14:tracePt t="22679" x="1560513" y="4935538"/>
          <p14:tracePt t="22687" x="1585913" y="4953000"/>
          <p14:tracePt t="22695" x="1609725" y="4959350"/>
          <p14:tracePt t="22703" x="1646238" y="4959350"/>
          <p14:tracePt t="22711" x="1676400" y="4978400"/>
          <p14:tracePt t="22719" x="1693863" y="4978400"/>
          <p14:tracePt t="22727" x="1717675" y="4983163"/>
          <p14:tracePt t="22735" x="1730375" y="4983163"/>
          <p14:tracePt t="22743" x="1736725" y="4983163"/>
          <p14:tracePt t="22751" x="1741488" y="4983163"/>
          <p14:tracePt t="22760" x="1760538" y="4983163"/>
          <p14:tracePt t="22767" x="1784350" y="4983163"/>
          <p14:tracePt t="22775" x="1814513" y="4983163"/>
          <p14:tracePt t="22783" x="1838325" y="4983163"/>
          <p14:tracePt t="22792" x="1862138" y="4983163"/>
          <p14:tracePt t="22799" x="1898650" y="4972050"/>
          <p14:tracePt t="22808" x="1911350" y="4972050"/>
          <p14:tracePt t="22815" x="1946275" y="4965700"/>
          <p14:tracePt t="22825" x="1976438" y="4948238"/>
          <p14:tracePt t="22831" x="1995488" y="4948238"/>
          <p14:tracePt t="22840" x="2019300" y="4929188"/>
          <p14:tracePt t="22847" x="2032000" y="4918075"/>
          <p14:tracePt t="22855" x="2036763" y="4911725"/>
          <p14:tracePt t="22863" x="2062163" y="4892675"/>
          <p14:tracePt t="22871" x="2062163" y="4887913"/>
          <p14:tracePt t="22879" x="2066925" y="4868863"/>
          <p14:tracePt t="22887" x="2085975" y="4845050"/>
          <p14:tracePt t="22895" x="2092325" y="4808538"/>
          <p14:tracePt t="22903" x="2097088" y="4784725"/>
          <p14:tracePt t="22911" x="2109788" y="4773613"/>
          <p14:tracePt t="22919" x="2116138" y="4754563"/>
          <p14:tracePt t="22927" x="2116138" y="4743450"/>
          <p14:tracePt t="22935" x="2122488" y="4718050"/>
          <p14:tracePt t="22943" x="2127250" y="4694238"/>
          <p14:tracePt t="22951" x="2127250" y="4687888"/>
          <p14:tracePt t="22960" x="2127250" y="4676775"/>
          <p14:tracePt t="22967" x="2127250" y="4664075"/>
          <p14:tracePt t="22975" x="2133600" y="4657725"/>
          <p14:tracePt t="22983" x="2133600" y="4646613"/>
          <p14:tracePt t="22992" x="2133600" y="4640263"/>
          <p14:tracePt t="23010" x="2152650" y="4603750"/>
          <p14:tracePt t="23015" x="2152650" y="4579938"/>
          <p14:tracePt t="23024" x="2152650" y="4567238"/>
          <p14:tracePt t="23031" x="2152650" y="4543425"/>
          <p14:tracePt t="23040" x="2152650" y="4532313"/>
          <p14:tracePt t="23047" x="2152650" y="4513263"/>
          <p14:tracePt t="23055" x="2152650" y="4502150"/>
          <p14:tracePt t="23064" x="2152650" y="4495800"/>
          <p14:tracePt t="23071" x="2152650" y="4478338"/>
          <p14:tracePt t="23079" x="2139950" y="4459288"/>
          <p14:tracePt t="23087" x="2139950" y="4452938"/>
          <p14:tracePt t="23095" x="2133600" y="4448175"/>
          <p14:tracePt t="23103" x="2127250" y="4441825"/>
          <p14:tracePt t="23111" x="2122488" y="4429125"/>
          <p14:tracePt t="23119" x="2109788" y="4411663"/>
          <p14:tracePt t="23127" x="2103438" y="4411663"/>
          <p14:tracePt t="23135" x="2079625" y="4398963"/>
          <p14:tracePt t="23144" x="2073275" y="4398963"/>
          <p14:tracePt t="23151" x="2049463" y="4387850"/>
          <p14:tracePt t="23160" x="2036763" y="4387850"/>
          <p14:tracePt t="23167" x="2001838" y="4368800"/>
          <p14:tracePt t="23175" x="1982788" y="4357688"/>
          <p14:tracePt t="23183" x="1958975" y="4357688"/>
          <p14:tracePt t="23193" x="1911350" y="4338638"/>
          <p14:tracePt t="23199" x="1862138" y="4332288"/>
          <p14:tracePt t="23208" x="1820863" y="4321175"/>
          <p14:tracePt t="23215" x="1784350" y="4321175"/>
          <p14:tracePt t="23224" x="1760538" y="4314825"/>
          <p14:tracePt t="23231" x="1730375" y="4314825"/>
          <p14:tracePt t="23240" x="1717675" y="4308475"/>
          <p14:tracePt t="23247" x="1700213" y="4308475"/>
          <p14:tracePt t="23255" x="1693863" y="4308475"/>
          <p14:tracePt t="23263" x="1681163" y="4308475"/>
          <p14:tracePt t="23271" x="1670050" y="4308475"/>
          <p14:tracePt t="23287" x="1646238" y="4308475"/>
          <p14:tracePt t="23295" x="1639888" y="4314825"/>
          <p14:tracePt t="23303" x="1616075" y="4327525"/>
          <p14:tracePt t="23311" x="1603375" y="4338638"/>
          <p14:tracePt t="23319" x="1579563" y="4351338"/>
          <p14:tracePt t="23327" x="1543050" y="4381500"/>
          <p14:tracePt t="23335" x="1536700" y="4387850"/>
          <p14:tracePt t="23343" x="1519238" y="4392613"/>
          <p14:tracePt t="23351" x="1500188" y="4405313"/>
          <p14:tracePt t="23359" x="1482725" y="4422775"/>
          <p14:tracePt t="23367" x="1476375" y="4429125"/>
          <p14:tracePt t="23375" x="1476375" y="4435475"/>
          <p14:tracePt t="23383" x="1470025" y="4448175"/>
          <p14:tracePt t="23392" x="1458913" y="4465638"/>
          <p14:tracePt t="23399" x="1458913" y="4478338"/>
          <p14:tracePt t="23409" x="1458913" y="4483100"/>
          <p14:tracePt t="23415" x="1458913" y="4508500"/>
          <p14:tracePt t="23424" x="1458913" y="4525963"/>
          <p14:tracePt t="23431" x="1458913" y="4532313"/>
          <p14:tracePt t="23440" x="1458913" y="4556125"/>
          <p14:tracePt t="23447" x="1476375" y="4579938"/>
          <p14:tracePt t="23455" x="1482725" y="4603750"/>
          <p14:tracePt t="23463" x="1500188" y="4627563"/>
          <p14:tracePt t="23472" x="1506538" y="4640263"/>
          <p14:tracePt t="23479" x="1512888" y="4664075"/>
          <p14:tracePt t="23487" x="1519238" y="4683125"/>
          <p14:tracePt t="23495" x="1549400" y="4713288"/>
          <p14:tracePt t="23503" x="1573213" y="4754563"/>
          <p14:tracePt t="23511" x="1603375" y="4778375"/>
          <p14:tracePt t="23520" x="1639888" y="4814888"/>
          <p14:tracePt t="23527" x="1676400" y="4845050"/>
          <p14:tracePt t="23535" x="1700213" y="4862513"/>
          <p14:tracePt t="23544" x="1747838" y="4887913"/>
          <p14:tracePt t="23551" x="1778000" y="4899025"/>
          <p14:tracePt t="23560" x="1814513" y="4905375"/>
          <p14:tracePt t="23567" x="1825625" y="4905375"/>
          <p14:tracePt t="23575" x="1851025" y="4911725"/>
          <p14:tracePt t="23583" x="1885950" y="4911725"/>
          <p14:tracePt t="23593" x="1898650" y="4911725"/>
          <p14:tracePt t="23599" x="1952625" y="4911725"/>
          <p14:tracePt t="23609" x="1982788" y="4922838"/>
          <p14:tracePt t="23615" x="2043113" y="4922838"/>
          <p14:tracePt t="23625" x="2116138" y="4922838"/>
          <p14:tracePt t="23631" x="2187575" y="4922838"/>
          <p14:tracePt t="23640" x="2247900" y="4918075"/>
          <p14:tracePt t="23647" x="2297113" y="4899025"/>
          <p14:tracePt t="23655" x="2314575" y="4892675"/>
          <p14:tracePt t="23663" x="2338388" y="4875213"/>
          <p14:tracePt t="23671" x="2351088" y="4857750"/>
          <p14:tracePt t="23679" x="2368550" y="4845050"/>
          <p14:tracePt t="23687" x="2368550" y="4838700"/>
          <p14:tracePt t="23695" x="2374900" y="4814888"/>
          <p14:tracePt t="23703" x="2381250" y="4791075"/>
          <p14:tracePt t="23711" x="2381250" y="4773613"/>
          <p14:tracePt t="23719" x="2381250" y="4748213"/>
          <p14:tracePt t="23727" x="2381250" y="4713288"/>
          <p14:tracePt t="23735" x="2381250" y="4670425"/>
          <p14:tracePt t="23744" x="2381250" y="4640263"/>
          <p14:tracePt t="23751" x="2374900" y="4616450"/>
          <p14:tracePt t="23760" x="2362200" y="4562475"/>
          <p14:tracePt t="23767" x="2351088" y="4513263"/>
          <p14:tracePt t="23776" x="2332038" y="4465638"/>
          <p14:tracePt t="23783" x="2314575" y="4429125"/>
          <p14:tracePt t="23792" x="2301875" y="4405313"/>
          <p14:tracePt t="23799" x="2284413" y="4357688"/>
          <p14:tracePt t="23808" x="2271713" y="4332288"/>
          <p14:tracePt t="23815" x="2260600" y="4321175"/>
          <p14:tracePt t="23824" x="2241550" y="4314825"/>
          <p14:tracePt t="23831" x="2236788" y="4308475"/>
          <p14:tracePt t="23839" x="2224088" y="4284663"/>
          <p14:tracePt t="23847" x="2206625" y="4278313"/>
          <p14:tracePt t="23855" x="2187575" y="4271963"/>
          <p14:tracePt t="23863" x="2152650" y="4260850"/>
          <p14:tracePt t="23871" x="2127250" y="4254500"/>
          <p14:tracePt t="23892" x="2043113" y="4241800"/>
          <p14:tracePt t="23896" x="2019300" y="4241800"/>
          <p14:tracePt t="23903" x="1952625" y="4241800"/>
          <p14:tracePt t="23911" x="1881188" y="4241800"/>
          <p14:tracePt t="23919" x="1790700" y="4241800"/>
          <p14:tracePt t="23927" x="1717675" y="4241800"/>
          <p14:tracePt t="23935" x="1633538" y="4260850"/>
          <p14:tracePt t="23943" x="1555750" y="4271963"/>
          <p14:tracePt t="23951" x="1519238" y="4291013"/>
          <p14:tracePt t="23959" x="1476375" y="4297363"/>
          <p14:tracePt t="23968" x="1398588" y="4321175"/>
          <p14:tracePt t="23976" x="1362075" y="4338638"/>
          <p14:tracePt t="23983" x="1338263" y="4351338"/>
          <p14:tracePt t="23992" x="1314450" y="4368800"/>
          <p14:tracePt t="23999" x="1301750" y="4387850"/>
          <p14:tracePt t="24008" x="1290638" y="4398963"/>
          <p14:tracePt t="24015" x="1290638" y="4422775"/>
          <p14:tracePt t="24024" x="1290638" y="4452938"/>
          <p14:tracePt t="24031" x="1290638" y="4471988"/>
          <p14:tracePt t="24039" x="1290638" y="4525963"/>
          <p14:tracePt t="24047" x="1290638" y="4543425"/>
          <p14:tracePt t="24055" x="1295400" y="4592638"/>
          <p14:tracePt t="24063" x="1301750" y="4640263"/>
          <p14:tracePt t="24071" x="1331913" y="4687888"/>
          <p14:tracePt t="24079" x="1355725" y="4737100"/>
          <p14:tracePt t="24087" x="1398588" y="4803775"/>
          <p14:tracePt t="24095" x="1428750" y="4862513"/>
          <p14:tracePt t="24103" x="1482725" y="4929188"/>
          <p14:tracePt t="24111" x="1506538" y="4953000"/>
          <p14:tracePt t="24119" x="1560513" y="4995863"/>
          <p14:tracePt t="24128" x="1609725" y="5026025"/>
          <p14:tracePt t="24135" x="1633538" y="5026025"/>
          <p14:tracePt t="24143" x="1670050" y="5043488"/>
          <p14:tracePt t="24151" x="1693863" y="5043488"/>
          <p14:tracePt t="24159" x="1724025" y="5049838"/>
          <p14:tracePt t="24167" x="1795463" y="5049838"/>
          <p14:tracePt t="24176" x="1868488" y="5049838"/>
          <p14:tracePt t="24183" x="1941513" y="5049838"/>
          <p14:tracePt t="24193" x="2032000" y="5038725"/>
          <p14:tracePt t="24199" x="2079625" y="5026025"/>
          <p14:tracePt t="24208" x="2116138" y="5008563"/>
          <p14:tracePt t="24215" x="2163763" y="4989513"/>
          <p14:tracePt t="24224" x="2193925" y="4983163"/>
          <p14:tracePt t="24231" x="2217738" y="4965700"/>
          <p14:tracePt t="24239" x="2224088" y="4959350"/>
          <p14:tracePt t="24247" x="2247900" y="4953000"/>
          <p14:tracePt t="24255" x="2254250" y="4948238"/>
          <p14:tracePt t="24263" x="2260600" y="4941888"/>
          <p14:tracePt t="24271" x="2266950" y="4935538"/>
          <p14:tracePt t="24279" x="2266950" y="4929188"/>
          <p14:tracePt t="24287" x="2271713" y="4922838"/>
          <p14:tracePt t="24295" x="2278063" y="4918075"/>
          <p14:tracePt t="24311" x="2284413" y="4911725"/>
          <p14:tracePt t="24319" x="2284413" y="4899025"/>
          <p14:tracePt t="24328" x="2290763" y="4881563"/>
          <p14:tracePt t="24335" x="2297113" y="4875213"/>
          <p14:tracePt t="24344" x="2297113" y="4868863"/>
          <p14:tracePt t="24359" x="2297113" y="4857750"/>
          <p14:tracePt t="24367" x="2297113" y="4851400"/>
          <p14:tracePt t="24376" x="2297113" y="4827588"/>
          <p14:tracePt t="24393" x="2297113" y="4808538"/>
          <p14:tracePt t="24399" x="2297113" y="4803775"/>
          <p14:tracePt t="24408" x="2297113" y="4784725"/>
          <p14:tracePt t="24415" x="2297113" y="4773613"/>
          <p14:tracePt t="24425" x="2297113" y="4760913"/>
          <p14:tracePt t="24431" x="2297113" y="4748213"/>
          <p14:tracePt t="24439" x="2297113" y="4730750"/>
          <p14:tracePt t="24447" x="2290763" y="4718050"/>
          <p14:tracePt t="24455" x="2290763" y="4700588"/>
          <p14:tracePt t="24463" x="2271713" y="4687888"/>
          <p14:tracePt t="24472" x="2254250" y="4670425"/>
          <p14:tracePt t="24479" x="2247900" y="4657725"/>
          <p14:tracePt t="24487" x="2241550" y="4652963"/>
          <p14:tracePt t="24496" x="2224088" y="4627563"/>
          <p14:tracePt t="24503" x="2217738" y="4627563"/>
          <p14:tracePt t="24511" x="2193925" y="4610100"/>
          <p14:tracePt t="24528" x="2187575" y="4592638"/>
          <p14:tracePt t="24544" x="2182813" y="4586288"/>
          <p14:tracePt t="24608" x="2176463" y="4579938"/>
          <p14:tracePt t="24615" x="2176463" y="4567238"/>
          <p14:tracePt t="24623" x="2170113" y="4562475"/>
          <p14:tracePt t="24631" x="2170113" y="4556125"/>
          <p14:tracePt t="24639" x="2163763" y="4549775"/>
          <p14:tracePt t="24671" x="2157413" y="4537075"/>
          <p14:tracePt t="24687" x="2152650" y="4532313"/>
          <p14:tracePt t="24711" x="2146300" y="4525963"/>
          <p14:tracePt t="24735" x="2133600" y="4513263"/>
          <p14:tracePt t="24783" x="2122488" y="4495800"/>
          <p14:tracePt t="24831" x="2116138" y="4489450"/>
          <p14:tracePt t="24839" x="2109788" y="4489450"/>
          <p14:tracePt t="24847" x="2103438" y="4489450"/>
          <p14:tracePt t="24855" x="2092325" y="4478338"/>
          <p14:tracePt t="24863" x="2085975" y="4471988"/>
          <p14:tracePt t="24896" x="2073275" y="4465638"/>
          <p14:tracePt t="24903" x="2055813" y="4459288"/>
          <p14:tracePt t="24912" x="2049463" y="4459288"/>
          <p14:tracePt t="24919" x="2032000" y="4448175"/>
          <p14:tracePt t="24935" x="2012950" y="4448175"/>
          <p14:tracePt t="24944" x="2006600" y="4448175"/>
          <p14:tracePt t="24951" x="1982788" y="4441825"/>
          <p14:tracePt t="24960" x="1965325" y="4441825"/>
          <p14:tracePt t="24967" x="1958975" y="4441825"/>
          <p14:tracePt t="24977" x="1952625" y="4441825"/>
          <p14:tracePt t="24983" x="1946275" y="4435475"/>
          <p14:tracePt t="25015" x="1941513" y="4435475"/>
          <p14:tracePt t="25023" x="1935163" y="4435475"/>
          <p14:tracePt t="25031" x="1928813" y="4435475"/>
          <p14:tracePt t="25039" x="1922463" y="4435475"/>
          <p14:tracePt t="25047" x="1911350" y="4435475"/>
          <p14:tracePt t="25055" x="1905000" y="4435475"/>
          <p14:tracePt t="25064" x="1874838" y="4435475"/>
          <p14:tracePt t="25071" x="1855788" y="4435475"/>
          <p14:tracePt t="25079" x="1820863" y="4435475"/>
          <p14:tracePt t="25087" x="1808163" y="4435475"/>
          <p14:tracePt t="25095" x="1778000" y="4435475"/>
          <p14:tracePt t="25103" x="1754188" y="4435475"/>
          <p14:tracePt t="25111" x="1747838" y="4435475"/>
          <p14:tracePt t="25119" x="1736725" y="4435475"/>
          <p14:tracePt t="25128" x="1730375" y="4435475"/>
          <p14:tracePt t="25136" x="1711325" y="4435475"/>
          <p14:tracePt t="25151" x="1706563" y="4435475"/>
          <p14:tracePt t="25160" x="1700213" y="4435475"/>
          <p14:tracePt t="25167" x="1693863" y="4435475"/>
          <p14:tracePt t="25177" x="1676400" y="4435475"/>
          <p14:tracePt t="25192" x="1651000" y="4452938"/>
          <p14:tracePt t="25199" x="1646238" y="4459288"/>
          <p14:tracePt t="25208" x="1616075" y="4483100"/>
          <p14:tracePt t="25215" x="1597025" y="4489450"/>
          <p14:tracePt t="25223" x="1590675" y="4508500"/>
          <p14:tracePt t="25231" x="1579563" y="4519613"/>
          <p14:tracePt t="25239" x="1560513" y="4537075"/>
          <p14:tracePt t="25247" x="1555750" y="4543425"/>
          <p14:tracePt t="25255" x="1543050" y="4562475"/>
          <p14:tracePt t="25263" x="1530350" y="4579938"/>
          <p14:tracePt t="25271" x="1519238" y="4592638"/>
          <p14:tracePt t="25280" x="1512888" y="4597400"/>
          <p14:tracePt t="25287" x="1512888" y="4603750"/>
          <p14:tracePt t="25295" x="1506538" y="4616450"/>
          <p14:tracePt t="25303" x="1506538" y="4664075"/>
          <p14:tracePt t="25312" x="1495425" y="4694238"/>
          <p14:tracePt t="25319" x="1495425" y="4700588"/>
          <p14:tracePt t="25335" x="1495425" y="4724400"/>
          <p14:tracePt t="25343" x="1495425" y="4730750"/>
          <p14:tracePt t="25351" x="1495425" y="4743450"/>
          <p14:tracePt t="25361" x="1495425" y="4748213"/>
          <p14:tracePt t="25367" x="1495425" y="4767263"/>
          <p14:tracePt t="25376" x="1506538" y="4773613"/>
          <p14:tracePt t="25383" x="1512888" y="4784725"/>
          <p14:tracePt t="25392" x="1525588" y="4808538"/>
          <p14:tracePt t="25407" x="1543050" y="4832350"/>
          <p14:tracePt t="25415" x="1560513" y="4851400"/>
          <p14:tracePt t="25423" x="1573213" y="4875213"/>
          <p14:tracePt t="25431" x="1597025" y="4899025"/>
          <p14:tracePt t="25439" x="1603375" y="4905375"/>
          <p14:tracePt t="25447" x="1620838" y="4918075"/>
          <p14:tracePt t="25455" x="1646238" y="4948238"/>
          <p14:tracePt t="25463" x="1670050" y="4972050"/>
          <p14:tracePt t="25471" x="1676400" y="4972050"/>
          <p14:tracePt t="25479" x="1687513" y="4983163"/>
          <p14:tracePt t="25487" x="1693863" y="4983163"/>
          <p14:tracePt t="25495" x="1700213" y="4983163"/>
          <p14:tracePt t="25511" x="1724025" y="4983163"/>
          <p14:tracePt t="25519" x="1741488" y="4983163"/>
          <p14:tracePt t="25527" x="1766888" y="4983163"/>
          <p14:tracePt t="25535" x="1820863" y="4978400"/>
          <p14:tracePt t="25545" x="1885950" y="4959350"/>
          <p14:tracePt t="25552" x="1965325" y="4929188"/>
          <p14:tracePt t="25560" x="1982788" y="4918075"/>
          <p14:tracePt t="25567" x="2032000" y="4899025"/>
          <p14:tracePt t="25576" x="2079625" y="4881563"/>
          <p14:tracePt t="25583" x="2127250" y="4851400"/>
          <p14:tracePt t="25593" x="2146300" y="4845050"/>
          <p14:tracePt t="25599" x="2163763" y="4821238"/>
          <p14:tracePt t="25607" x="2176463" y="4803775"/>
          <p14:tracePt t="25615" x="2193925" y="4791075"/>
          <p14:tracePt t="25623" x="2206625" y="4767263"/>
          <p14:tracePt t="25631" x="2224088" y="4748213"/>
          <p14:tracePt t="25639" x="2247900" y="4713288"/>
          <p14:tracePt t="25647" x="2278063" y="4664075"/>
          <p14:tracePt t="25655" x="2297113" y="4627563"/>
          <p14:tracePt t="25664" x="2320925" y="4603750"/>
          <p14:tracePt t="25671" x="2332038" y="4586288"/>
          <p14:tracePt t="25679" x="2357438" y="4556125"/>
          <p14:tracePt t="25695" x="2387600" y="4513263"/>
          <p14:tracePt t="25703" x="2387600" y="4508500"/>
          <p14:tracePt t="25712" x="2387600" y="4495800"/>
          <p14:tracePt t="25719" x="2387600" y="4483100"/>
          <p14:tracePt t="25727" x="2387600" y="4478338"/>
          <p14:tracePt t="25735" x="2387600" y="4465638"/>
          <p14:tracePt t="25745" x="2387600" y="4441825"/>
          <p14:tracePt t="25751" x="2387600" y="4435475"/>
          <p14:tracePt t="25761" x="2387600" y="4422775"/>
          <p14:tracePt t="25767" x="2387600" y="4418013"/>
          <p14:tracePt t="25776" x="2387600" y="4411663"/>
          <p14:tracePt t="25783" x="2381250" y="4405313"/>
          <p14:tracePt t="25792" x="2374900" y="4398963"/>
          <p14:tracePt t="25799" x="2368550" y="4392613"/>
          <p14:tracePt t="25807" x="2362200" y="4387850"/>
          <p14:tracePt t="25815" x="2357438" y="4381500"/>
          <p14:tracePt t="25823" x="2327275" y="4368800"/>
          <p14:tracePt t="25831" x="2290763" y="4351338"/>
          <p14:tracePt t="25839" x="2266950" y="4344988"/>
          <p14:tracePt t="25847" x="2206625" y="4314825"/>
          <p14:tracePt t="25855" x="2163763" y="4308475"/>
          <p14:tracePt t="25864" x="2085975" y="4284663"/>
          <p14:tracePt t="25871" x="2006600" y="4254500"/>
          <p14:tracePt t="25879" x="1922463" y="4230688"/>
          <p14:tracePt t="25896" x="1754188" y="4187825"/>
          <p14:tracePt t="25903" x="1663700" y="4152900"/>
          <p14:tracePt t="25911" x="1573213" y="4127500"/>
          <p14:tracePt t="25919" x="1512888" y="4122738"/>
          <p14:tracePt t="25927" x="1470025" y="4122738"/>
          <p14:tracePt t="25935" x="1446213" y="4122738"/>
          <p14:tracePt t="25944" x="1422400" y="4122738"/>
          <p14:tracePt t="25951" x="1404938" y="4122738"/>
          <p14:tracePt t="25960" x="1381125" y="4122738"/>
          <p14:tracePt t="25967" x="1344613" y="4133850"/>
          <p14:tracePt t="25976" x="1308100" y="4157663"/>
          <p14:tracePt t="25983" x="1241425" y="4187825"/>
          <p14:tracePt t="25992" x="1174750" y="4248150"/>
          <p14:tracePt t="25999" x="1127125" y="4284663"/>
          <p14:tracePt t="26007" x="1103313" y="4302125"/>
          <p14:tracePt t="26015" x="1079500" y="4327525"/>
          <p14:tracePt t="26023" x="1060450" y="4344988"/>
          <p14:tracePt t="26031" x="1060450" y="4375150"/>
          <p14:tracePt t="26039" x="1060450" y="4418013"/>
          <p14:tracePt t="26047" x="1054100" y="4465638"/>
          <p14:tracePt t="26055" x="1054100" y="4489450"/>
          <p14:tracePt t="26064" x="1054100" y="4532313"/>
          <p14:tracePt t="26071" x="1079500" y="4556125"/>
          <p14:tracePt t="26080" x="1120775" y="4610100"/>
          <p14:tracePt t="26087" x="1144588" y="4633913"/>
          <p14:tracePt t="26096" x="1181100" y="4652963"/>
          <p14:tracePt t="26103" x="1204913" y="4657725"/>
          <p14:tracePt t="26112" x="1241425" y="4694238"/>
          <p14:tracePt t="26119" x="1290638" y="4718050"/>
          <p14:tracePt t="26127" x="1314450" y="4743450"/>
          <p14:tracePt t="26135" x="1350963" y="4767263"/>
          <p14:tracePt t="26145" x="1404938" y="4797425"/>
          <p14:tracePt t="26151" x="1476375" y="4821238"/>
          <p14:tracePt t="26160" x="1530350" y="4851400"/>
          <p14:tracePt t="26167" x="1620838" y="4887913"/>
          <p14:tracePt t="26176" x="1676400" y="4887913"/>
          <p14:tracePt t="26184" x="1741488" y="4905375"/>
          <p14:tracePt t="26191" x="1795463" y="4905375"/>
          <p14:tracePt t="26199" x="1820863" y="4905375"/>
          <p14:tracePt t="26207" x="1874838" y="4905375"/>
          <p14:tracePt t="26215" x="1935163" y="4905375"/>
          <p14:tracePt t="26223" x="1982788" y="4892675"/>
          <p14:tracePt t="26231" x="2043113" y="4868863"/>
          <p14:tracePt t="26239" x="2079625" y="4845050"/>
          <p14:tracePt t="26247" x="2122488" y="4814888"/>
          <p14:tracePt t="26255" x="2170113" y="4773613"/>
          <p14:tracePt t="26264" x="2193925" y="4748213"/>
          <p14:tracePt t="26271" x="2211388" y="4713288"/>
          <p14:tracePt t="26279" x="2230438" y="4676775"/>
          <p14:tracePt t="26287" x="2247900" y="4640263"/>
          <p14:tracePt t="26295" x="2247900" y="4622800"/>
          <p14:tracePt t="26304" x="2247900" y="4597400"/>
          <p14:tracePt t="26311" x="2247900" y="4579938"/>
          <p14:tracePt t="26319" x="2247900" y="4567238"/>
          <p14:tracePt t="26328" x="2247900" y="4562475"/>
          <p14:tracePt t="26335" x="2247900" y="4556125"/>
          <p14:tracePt t="26345" x="2247900" y="4549775"/>
          <p14:tracePt t="26351" x="2241550" y="4532313"/>
          <p14:tracePt t="26360" x="2236788" y="4525963"/>
          <p14:tracePt t="26367" x="2211388" y="4502150"/>
          <p14:tracePt t="26377" x="2187575" y="4478338"/>
          <p14:tracePt t="26383" x="2170113" y="4452938"/>
          <p14:tracePt t="26391" x="2127250" y="4422775"/>
          <p14:tracePt t="26399" x="2092325" y="4398963"/>
          <p14:tracePt t="26407" x="2066925" y="4381500"/>
          <p14:tracePt t="26415" x="2019300" y="4351338"/>
          <p14:tracePt t="26423" x="1995488" y="4351338"/>
          <p14:tracePt t="26431" x="1971675" y="4344988"/>
          <p14:tracePt t="26439" x="1946275" y="4344988"/>
          <p14:tracePt t="26447" x="1916113" y="4344988"/>
          <p14:tracePt t="26456" x="1874838" y="4344988"/>
          <p14:tracePt t="26463" x="1825625" y="4344988"/>
          <p14:tracePt t="26472" x="1784350" y="4344988"/>
          <p14:tracePt t="26480" x="1736725" y="4357688"/>
          <p14:tracePt t="26487" x="1657350" y="4381500"/>
          <p14:tracePt t="26496" x="1620838" y="4405313"/>
          <p14:tracePt t="26503" x="1573213" y="4435475"/>
          <p14:tracePt t="26511" x="1519238" y="4478338"/>
          <p14:tracePt t="26519" x="1482725" y="4519613"/>
          <p14:tracePt t="26528" x="1458913" y="4543425"/>
          <p14:tracePt t="26535" x="1416050" y="4592638"/>
          <p14:tracePt t="26545" x="1404938" y="4627563"/>
          <p14:tracePt t="26551" x="1404938" y="4670425"/>
          <p14:tracePt t="26560" x="1404938" y="4718050"/>
          <p14:tracePt t="26568" x="1404938" y="4743450"/>
          <p14:tracePt t="26576" x="1416050" y="4773613"/>
          <p14:tracePt t="26583" x="1446213" y="4808538"/>
          <p14:tracePt t="26591" x="1470025" y="4827588"/>
          <p14:tracePt t="26599" x="1506538" y="4845050"/>
          <p14:tracePt t="26607" x="1530350" y="4851400"/>
          <p14:tracePt t="26615" x="1560513" y="4851400"/>
          <p14:tracePt t="26623" x="1585913" y="4862513"/>
          <p14:tracePt t="26631" x="1597025" y="4862513"/>
          <p14:tracePt t="26639" x="1633538" y="4868863"/>
          <p14:tracePt t="26647" x="1657350" y="4875213"/>
          <p14:tracePt t="26655" x="1687513" y="4875213"/>
          <p14:tracePt t="26663" x="1711325" y="4875213"/>
          <p14:tracePt t="26671" x="1754188" y="4875213"/>
          <p14:tracePt t="26680" x="1778000" y="4875213"/>
          <p14:tracePt t="26687" x="1808163" y="4875213"/>
          <p14:tracePt t="26696" x="1831975" y="4851400"/>
          <p14:tracePt t="26703" x="1851025" y="4845050"/>
          <p14:tracePt t="26711" x="1855788" y="4821238"/>
          <p14:tracePt t="26719" x="1862138" y="4797425"/>
          <p14:tracePt t="26728" x="1881188" y="4773613"/>
          <p14:tracePt t="26735" x="1881188" y="4754563"/>
          <p14:tracePt t="26745" x="1881188" y="4737100"/>
          <p14:tracePt t="26751" x="1881188" y="4700588"/>
          <p14:tracePt t="26760" x="1881188" y="4687888"/>
          <p14:tracePt t="26767" x="1881188" y="4664075"/>
          <p14:tracePt t="26776" x="1881188" y="4652963"/>
          <p14:tracePt t="26784" x="1881188" y="4627563"/>
          <p14:tracePt t="26792" x="1881188" y="4622800"/>
          <p14:tracePt t="26799" x="1862138" y="4610100"/>
          <p14:tracePt t="26807" x="1851025" y="4592638"/>
          <p14:tracePt t="26815" x="1831975" y="4579938"/>
          <p14:tracePt t="26823" x="1820863" y="4562475"/>
          <p14:tracePt t="26831" x="1795463" y="4543425"/>
          <p14:tracePt t="26839" x="1760538" y="4519613"/>
          <p14:tracePt t="26847" x="1736725" y="4513263"/>
          <p14:tracePt t="26855" x="1717675" y="4495800"/>
          <p14:tracePt t="26864" x="1706563" y="4495800"/>
          <p14:tracePt t="26871" x="1693863" y="4489450"/>
          <p14:tracePt t="26880" x="1687513" y="4489450"/>
          <p14:tracePt t="26897" x="1670050" y="4489450"/>
          <p14:tracePt t="26912" x="1657350" y="4489450"/>
          <p14:tracePt t="26919" x="1646238" y="4489450"/>
          <p14:tracePt t="26928" x="1633538" y="4508500"/>
          <p14:tracePt t="26935" x="1627188" y="4513263"/>
          <p14:tracePt t="26945" x="1627188" y="4519613"/>
          <p14:tracePt t="26951" x="1627188" y="4537075"/>
          <p14:tracePt t="26960" x="1627188" y="4562475"/>
          <p14:tracePt t="26967" x="1627188" y="4573588"/>
          <p14:tracePt t="26975" x="1627188" y="4592638"/>
          <p14:tracePt t="26983" x="1646238" y="4616450"/>
          <p14:tracePt t="26991" x="1676400" y="4640263"/>
          <p14:tracePt t="26999" x="1711325" y="4652963"/>
          <p14:tracePt t="27007" x="1724025" y="4664075"/>
          <p14:tracePt t="27023" x="1741488" y="4670425"/>
          <p14:tracePt t="27079" x="1747838" y="4670425"/>
          <p14:tracePt t="27103" x="1754188" y="4670425"/>
          <p14:tracePt t="27112" x="1760538" y="4670425"/>
          <p14:tracePt t="27119" x="1766888" y="4664075"/>
          <p14:tracePt t="27135" x="1766888" y="4657725"/>
          <p14:tracePt t="27280" x="0" y="0"/>
        </p14:tracePtLst>
        <p14:tracePtLst>
          <p14:tracePt t="31915" x="7607300" y="4724400"/>
          <p14:tracePt t="31984" x="7600950" y="4718050"/>
          <p14:tracePt t="32032" x="7600950" y="4713288"/>
          <p14:tracePt t="32040" x="7600950" y="4694238"/>
          <p14:tracePt t="32048" x="7594600" y="4657725"/>
          <p14:tracePt t="32056" x="7570788" y="4597400"/>
          <p14:tracePt t="32066" x="7558088" y="4579938"/>
          <p14:tracePt t="32072" x="7540625" y="4556125"/>
          <p14:tracePt t="32080" x="7534275" y="4532313"/>
          <p14:tracePt t="32088" x="7510463" y="4508500"/>
          <p14:tracePt t="32104" x="7504113" y="4502150"/>
          <p14:tracePt t="32111" x="7497763" y="4495800"/>
          <p14:tracePt t="32119" x="7493000" y="4489450"/>
          <p14:tracePt t="32136" x="7473950" y="4489450"/>
          <p14:tracePt t="32143" x="7462838" y="4483100"/>
          <p14:tracePt t="32151" x="7450138" y="4483100"/>
          <p14:tracePt t="32160" x="7432675" y="4483100"/>
          <p14:tracePt t="32167" x="7413625" y="4478338"/>
          <p14:tracePt t="32175" x="7407275" y="4471988"/>
          <p14:tracePt t="32183" x="7389813" y="4465638"/>
          <p14:tracePt t="32191" x="7377113" y="4465638"/>
          <p14:tracePt t="32199" x="7359650" y="4448175"/>
          <p14:tracePt t="32207" x="7348538" y="4441825"/>
          <p14:tracePt t="32216" x="7342188" y="4441825"/>
          <p14:tracePt t="32223" x="7329488" y="4435475"/>
          <p14:tracePt t="32233" x="7323138" y="4429125"/>
          <p14:tracePt t="32239" x="7312025" y="4422775"/>
          <p14:tracePt t="32248" x="7305675" y="4422775"/>
          <p14:tracePt t="32256" x="7281863" y="4411663"/>
          <p14:tracePt t="32264" x="7275513" y="4411663"/>
          <p14:tracePt t="32271" x="7258050" y="4411663"/>
          <p14:tracePt t="32279" x="7221538" y="4405313"/>
          <p14:tracePt t="32288" x="7197725" y="4398963"/>
          <p14:tracePt t="32295" x="7161213" y="4381500"/>
          <p14:tracePt t="32303" x="7142163" y="4375150"/>
          <p14:tracePt t="32311" x="7094538" y="4375150"/>
          <p14:tracePt t="32319" x="7064375" y="4362450"/>
          <p14:tracePt t="32327" x="7021513" y="4362450"/>
          <p14:tracePt t="32335" x="6986588" y="4357688"/>
          <p14:tracePt t="32343" x="6961188" y="4357688"/>
          <p14:tracePt t="32351" x="6932613" y="4351338"/>
          <p14:tracePt t="32359" x="6907213" y="4351338"/>
          <p14:tracePt t="32368" x="6883400" y="4351338"/>
          <p14:tracePt t="32375" x="6859588" y="4351338"/>
          <p14:tracePt t="32384" x="6853238" y="4351338"/>
          <p14:tracePt t="32391" x="6842125" y="4351338"/>
          <p14:tracePt t="32400" x="6829425" y="4351338"/>
          <p14:tracePt t="32407" x="6816725" y="4351338"/>
          <p14:tracePt t="32416" x="6792913" y="4351338"/>
          <p14:tracePt t="32423" x="6769100" y="4351338"/>
          <p14:tracePt t="32432" x="6721475" y="4362450"/>
          <p14:tracePt t="32439" x="6684963" y="4387850"/>
          <p14:tracePt t="32448" x="6635750" y="4405313"/>
          <p14:tracePt t="32455" x="6557963" y="4452938"/>
          <p14:tracePt t="32464" x="6534150" y="4471988"/>
          <p14:tracePt t="32471" x="6480175" y="4495800"/>
          <p14:tracePt t="32479" x="6437313" y="4525963"/>
          <p14:tracePt t="32487" x="6413500" y="4543425"/>
          <p14:tracePt t="32495" x="6389688" y="4567238"/>
          <p14:tracePt t="32503" x="6365875" y="4592638"/>
          <p14:tracePt t="32511" x="6346825" y="4616450"/>
          <p14:tracePt t="32519" x="6335713" y="4627563"/>
          <p14:tracePt t="32527" x="6316663" y="4652963"/>
          <p14:tracePt t="32548" x="6310313" y="4694238"/>
          <p14:tracePt t="32552" x="6310313" y="4713288"/>
          <p14:tracePt t="32559" x="6299200" y="4760913"/>
          <p14:tracePt t="32568" x="6299200" y="4791075"/>
          <p14:tracePt t="32575" x="6299200" y="4814888"/>
          <p14:tracePt t="32583" x="6299200" y="4845050"/>
          <p14:tracePt t="32591" x="6299200" y="4887913"/>
          <p14:tracePt t="32600" x="6299200" y="4911725"/>
          <p14:tracePt t="32607" x="6292850" y="4965700"/>
          <p14:tracePt t="32617" x="6292850" y="4989513"/>
          <p14:tracePt t="32623" x="6292850" y="5013325"/>
          <p14:tracePt t="32632" x="6292850" y="5043488"/>
          <p14:tracePt t="32639" x="6305550" y="5080000"/>
          <p14:tracePt t="32648" x="6329363" y="5103813"/>
          <p14:tracePt t="32655" x="6353175" y="5129213"/>
          <p14:tracePt t="32663" x="6389688" y="5170488"/>
          <p14:tracePt t="32671" x="6443663" y="5224463"/>
          <p14:tracePt t="32679" x="6467475" y="5248275"/>
          <p14:tracePt t="32687" x="6510338" y="5284788"/>
          <p14:tracePt t="32695" x="6546850" y="5314950"/>
          <p14:tracePt t="32703" x="6600825" y="5368925"/>
          <p14:tracePt t="32711" x="6635750" y="5394325"/>
          <p14:tracePt t="32719" x="6672263" y="5424488"/>
          <p14:tracePt t="32727" x="6691313" y="5441950"/>
          <p14:tracePt t="32736" x="6715125" y="5454650"/>
          <p14:tracePt t="32744" x="6721475" y="5459413"/>
          <p14:tracePt t="32752" x="6732588" y="5465763"/>
          <p14:tracePt t="32759" x="6756400" y="5478463"/>
          <p14:tracePt t="32767" x="6762750" y="5483225"/>
          <p14:tracePt t="32775" x="6781800" y="5483225"/>
          <p14:tracePt t="32783" x="6816725" y="5489575"/>
          <p14:tracePt t="32791" x="6859588" y="5489575"/>
          <p14:tracePt t="32800" x="6950075" y="5489575"/>
          <p14:tracePt t="32807" x="7021513" y="5489575"/>
          <p14:tracePt t="32817" x="7107238" y="5483225"/>
          <p14:tracePt t="32823" x="7172325" y="5465763"/>
          <p14:tracePt t="32832" x="7232650" y="5435600"/>
          <p14:tracePt t="32839" x="7281863" y="5405438"/>
          <p14:tracePt t="32848" x="7335838" y="5375275"/>
          <p14:tracePt t="32855" x="7359650" y="5345113"/>
          <p14:tracePt t="32863" x="7437438" y="5291138"/>
          <p14:tracePt t="32871" x="7480300" y="5237163"/>
          <p14:tracePt t="32884" x="7534275" y="5187950"/>
          <p14:tracePt t="32888" x="7583488" y="5133975"/>
          <p14:tracePt t="32895" x="7631113" y="5068888"/>
          <p14:tracePt t="32903" x="7661275" y="5019675"/>
          <p14:tracePt t="32911" x="7685088" y="4983163"/>
          <p14:tracePt t="32920" x="7721600" y="4918075"/>
          <p14:tracePt t="32927" x="7751763" y="4838700"/>
          <p14:tracePt t="32935" x="7781925" y="4778375"/>
          <p14:tracePt t="32943" x="7818438" y="4713288"/>
          <p14:tracePt t="32952" x="7848600" y="4633913"/>
          <p14:tracePt t="32959" x="7866063" y="4603750"/>
          <p14:tracePt t="32968" x="7878763" y="4556125"/>
          <p14:tracePt t="32975" x="7883525" y="4519613"/>
          <p14:tracePt t="32983" x="7883525" y="4465638"/>
          <p14:tracePt t="32991" x="7883525" y="4418013"/>
          <p14:tracePt t="33000" x="7883525" y="4344988"/>
          <p14:tracePt t="33008" x="7883525" y="4284663"/>
          <p14:tracePt t="33016" x="7883525" y="4254500"/>
          <p14:tracePt t="33023" x="7853363" y="4206875"/>
          <p14:tracePt t="33032" x="7835900" y="4187825"/>
          <p14:tracePt t="33039" x="7788275" y="4157663"/>
          <p14:tracePt t="33048" x="7751763" y="4140200"/>
          <p14:tracePt t="33055" x="7715250" y="4116388"/>
          <p14:tracePt t="33063" x="7667625" y="4103688"/>
          <p14:tracePt t="33071" x="7607300" y="4086225"/>
          <p14:tracePt t="33080" x="7583488" y="4086225"/>
          <p14:tracePt t="33087" x="7527925" y="4073525"/>
          <p14:tracePt t="33095" x="7486650" y="4073525"/>
          <p14:tracePt t="33103" x="7426325" y="4073525"/>
          <p14:tracePt t="33111" x="7366000" y="4073525"/>
          <p14:tracePt t="33119" x="7281863" y="4073525"/>
          <p14:tracePt t="33127" x="7178675" y="4092575"/>
          <p14:tracePt t="33135" x="7064375" y="4116388"/>
          <p14:tracePt t="33143" x="6943725" y="4152900"/>
          <p14:tracePt t="33152" x="6811963" y="4176713"/>
          <p14:tracePt t="33159" x="6721475" y="4206875"/>
          <p14:tracePt t="33167" x="6678613" y="4217988"/>
          <p14:tracePt t="33175" x="6611938" y="4237038"/>
          <p14:tracePt t="33185" x="6551613" y="4271963"/>
          <p14:tracePt t="33191" x="6516688" y="4297363"/>
          <p14:tracePt t="33200" x="6461125" y="4321175"/>
          <p14:tracePt t="33207" x="6413500" y="4351338"/>
          <p14:tracePt t="33216" x="6376988" y="4387850"/>
          <p14:tracePt t="33223" x="6359525" y="4405313"/>
          <p14:tracePt t="33233" x="6340475" y="4435475"/>
          <p14:tracePt t="33239" x="6340475" y="4471988"/>
          <p14:tracePt t="33247" x="6323013" y="4502150"/>
          <p14:tracePt t="33255" x="6323013" y="4549775"/>
          <p14:tracePt t="33263" x="6323013" y="4603750"/>
          <p14:tracePt t="33271" x="6329363" y="4664075"/>
          <p14:tracePt t="33279" x="6340475" y="4743450"/>
          <p14:tracePt t="33287" x="6359525" y="4778375"/>
          <p14:tracePt t="33295" x="6400800" y="4827588"/>
          <p14:tracePt t="33303" x="6419850" y="4905375"/>
          <p14:tracePt t="33311" x="6461125" y="4965700"/>
          <p14:tracePt t="33319" x="6521450" y="5032375"/>
          <p14:tracePt t="33327" x="6575425" y="5116513"/>
          <p14:tracePt t="33336" x="6642100" y="5183188"/>
          <p14:tracePt t="33344" x="6708775" y="5237163"/>
          <p14:tracePt t="33352" x="6775450" y="5278438"/>
          <p14:tracePt t="33359" x="6842125" y="5334000"/>
          <p14:tracePt t="33367" x="6889750" y="5364163"/>
          <p14:tracePt t="33375" x="6967538" y="5399088"/>
          <p14:tracePt t="33384" x="7016750" y="5418138"/>
          <p14:tracePt t="33391" x="7058025" y="5418138"/>
          <p14:tracePt t="33400" x="7118350" y="5418138"/>
          <p14:tracePt t="33407" x="7161213" y="5418138"/>
          <p14:tracePt t="33416" x="7197725" y="5418138"/>
          <p14:tracePt t="33423" x="7239000" y="5405438"/>
          <p14:tracePt t="33432" x="7292975" y="5364163"/>
          <p14:tracePt t="33439" x="7342188" y="5321300"/>
          <p14:tracePt t="33447" x="7383463" y="5284788"/>
          <p14:tracePt t="33455" x="7413625" y="5230813"/>
          <p14:tracePt t="33463" x="7432675" y="5183188"/>
          <p14:tracePt t="33471" x="7456488" y="5092700"/>
          <p14:tracePt t="33479" x="7473950" y="5002213"/>
          <p14:tracePt t="33487" x="7473950" y="4918075"/>
          <p14:tracePt t="33495" x="7473950" y="4832350"/>
          <p14:tracePt t="33503" x="7473950" y="4797425"/>
          <p14:tracePt t="33511" x="7473950" y="4730750"/>
          <p14:tracePt t="33519" x="7419975" y="4687888"/>
          <p14:tracePt t="33527" x="7353300" y="4610100"/>
          <p14:tracePt t="33535" x="7258050" y="4525963"/>
          <p14:tracePt t="33543" x="7167563" y="4471988"/>
          <p14:tracePt t="33551" x="7077075" y="4422775"/>
          <p14:tracePt t="33559" x="6986588" y="4392613"/>
          <p14:tracePt t="33567" x="6877050" y="4357688"/>
          <p14:tracePt t="33575" x="6762750" y="4321175"/>
          <p14:tracePt t="33584" x="6672263" y="4308475"/>
          <p14:tracePt t="33591" x="6600825" y="4308475"/>
          <p14:tracePt t="33601" x="6527800" y="4308475"/>
          <p14:tracePt t="33607" x="6486525" y="4308475"/>
          <p14:tracePt t="33616" x="6426200" y="4314825"/>
          <p14:tracePt t="33623" x="6346825" y="4357688"/>
          <p14:tracePt t="33632" x="6280150" y="4398963"/>
          <p14:tracePt t="33639" x="6232525" y="4429125"/>
          <p14:tracePt t="33647" x="6161088" y="4513263"/>
          <p14:tracePt t="33655" x="6130925" y="4573588"/>
          <p14:tracePt t="33663" x="6130925" y="4622800"/>
          <p14:tracePt t="33671" x="6111875" y="4670425"/>
          <p14:tracePt t="33679" x="6111875" y="4767263"/>
          <p14:tracePt t="33687" x="6111875" y="4827588"/>
          <p14:tracePt t="33695" x="6148388" y="4892675"/>
          <p14:tracePt t="33703" x="6189663" y="4929188"/>
          <p14:tracePt t="33711" x="6219825" y="4983163"/>
          <p14:tracePt t="33720" x="6249988" y="5002213"/>
          <p14:tracePt t="33727" x="6316663" y="5043488"/>
          <p14:tracePt t="33736" x="6383338" y="5062538"/>
          <p14:tracePt t="33743" x="6456363" y="5099050"/>
          <p14:tracePt t="33751" x="6557963" y="5122863"/>
          <p14:tracePt t="33759" x="6665913" y="5164138"/>
          <p14:tracePt t="33768" x="6781800" y="5187950"/>
          <p14:tracePt t="33776" x="6902450" y="5224463"/>
          <p14:tracePt t="33784" x="7016750" y="5237163"/>
          <p14:tracePt t="33791" x="7131050" y="5260975"/>
          <p14:tracePt t="33801" x="7232650" y="5260975"/>
          <p14:tracePt t="33807" x="7318375" y="5260975"/>
          <p14:tracePt t="33816" x="7342188" y="5260975"/>
          <p14:tracePt t="33823" x="7389813" y="5248275"/>
          <p14:tracePt t="33832" x="7413625" y="5224463"/>
          <p14:tracePt t="33839" x="7432675" y="5176838"/>
          <p14:tracePt t="33847" x="7480300" y="5080000"/>
          <p14:tracePt t="33855" x="7497763" y="5008563"/>
          <p14:tracePt t="33863" x="7534275" y="4905375"/>
          <p14:tracePt t="33872" x="7534275" y="4803775"/>
          <p14:tracePt t="33879" x="7534275" y="4718050"/>
          <p14:tracePt t="33901" x="7510463" y="4579938"/>
          <p14:tracePt t="33903" x="7462838" y="4513263"/>
          <p14:tracePt t="33911" x="7413625" y="4459288"/>
          <p14:tracePt t="33919" x="7348538" y="4405313"/>
          <p14:tracePt t="33927" x="7281863" y="4387850"/>
          <p14:tracePt t="33935" x="7178675" y="4362450"/>
          <p14:tracePt t="33943" x="7077075" y="4338638"/>
          <p14:tracePt t="33952" x="6980238" y="4338638"/>
          <p14:tracePt t="33959" x="6835775" y="4344988"/>
          <p14:tracePt t="33967" x="6702425" y="4392613"/>
          <p14:tracePt t="33976" x="6527800" y="4478338"/>
          <p14:tracePt t="33985" x="6407150" y="4549775"/>
          <p14:tracePt t="33991" x="6299200" y="4610100"/>
          <p14:tracePt t="34000" x="6245225" y="4646613"/>
          <p14:tracePt t="34007" x="6208713" y="4700588"/>
          <p14:tracePt t="34016" x="6184900" y="4760913"/>
          <p14:tracePt t="34023" x="6184900" y="4808538"/>
          <p14:tracePt t="34032" x="6184900" y="4838700"/>
          <p14:tracePt t="34039" x="6189663" y="4868863"/>
          <p14:tracePt t="34047" x="6238875" y="4911725"/>
          <p14:tracePt t="34056" x="6286500" y="4941888"/>
          <p14:tracePt t="34063" x="6329363" y="4972050"/>
          <p14:tracePt t="34071" x="6370638" y="4983163"/>
          <p14:tracePt t="34079" x="6407150" y="4989513"/>
          <p14:tracePt t="34087" x="6456363" y="5008563"/>
          <p14:tracePt t="34095" x="6503988" y="5019675"/>
          <p14:tracePt t="34103" x="6546850" y="5019675"/>
          <p14:tracePt t="34111" x="6581775" y="5026025"/>
          <p14:tracePt t="34119" x="6624638" y="5026025"/>
          <p14:tracePt t="34127" x="6665913" y="5026025"/>
          <p14:tracePt t="34136" x="6726238" y="5019675"/>
          <p14:tracePt t="34143" x="6769100" y="4995863"/>
          <p14:tracePt t="34151" x="6829425" y="4953000"/>
          <p14:tracePt t="34159" x="6846888" y="4941888"/>
          <p14:tracePt t="34167" x="6883400" y="4905375"/>
          <p14:tracePt t="34176" x="6902450" y="4881563"/>
          <p14:tracePt t="34184" x="6907213" y="4857750"/>
          <p14:tracePt t="34191" x="6907213" y="4851400"/>
          <p14:tracePt t="34200" x="6907213" y="4838700"/>
          <p14:tracePt t="34223" x="6907213" y="4832350"/>
          <p14:tracePt t="34255" x="6889750" y="4827588"/>
          <p14:tracePt t="34263" x="6846888" y="4832350"/>
          <p14:tracePt t="34271" x="6769100" y="4851400"/>
          <p14:tracePt t="34279" x="6732588" y="4881563"/>
          <p14:tracePt t="34287" x="6684963" y="4911725"/>
          <p14:tracePt t="34295" x="6635750" y="4929188"/>
          <p14:tracePt t="34303" x="6600825" y="4959350"/>
          <p14:tracePt t="34311" x="6575425" y="4972050"/>
          <p14:tracePt t="34319" x="6570663" y="4978400"/>
          <p14:tracePt t="34336" x="6570663" y="4989513"/>
          <p14:tracePt t="34359" x="6594475" y="5002213"/>
          <p14:tracePt t="34368" x="6630988" y="5032375"/>
          <p14:tracePt t="34375" x="6678613" y="5032375"/>
          <p14:tracePt t="34384" x="6708775" y="5038725"/>
          <p14:tracePt t="34391" x="6732588" y="5043488"/>
          <p14:tracePt t="34400" x="6745288" y="5043488"/>
          <p14:tracePt t="34416" x="6751638" y="5043488"/>
          <p14:tracePt t="34431" x="6756400" y="5043488"/>
          <p14:tracePt t="3464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>
            <a:extLst>
              <a:ext uri="{FF2B5EF4-FFF2-40B4-BE49-F238E27FC236}">
                <a16:creationId xmlns:a16="http://schemas.microsoft.com/office/drawing/2014/main" id="{1A5CDD9E-1BBC-4F97-A1FE-8B275D64C1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203200"/>
            <a:ext cx="6062663" cy="5588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Ukázka záznamu z biočipu</a:t>
            </a:r>
            <a:endParaRPr lang="en-US" sz="3200"/>
          </a:p>
        </p:txBody>
      </p:sp>
      <p:sp>
        <p:nvSpPr>
          <p:cNvPr id="116741" name="Rectangle 5">
            <a:extLst>
              <a:ext uri="{FF2B5EF4-FFF2-40B4-BE49-F238E27FC236}">
                <a16:creationId xmlns:a16="http://schemas.microsoft.com/office/drawing/2014/main" id="{BD8E09E1-5492-464F-AC53-24D44D7E84C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13488" y="1922463"/>
            <a:ext cx="2392362" cy="4314825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>
                <a:solidFill>
                  <a:srgbClr val="FF0000"/>
                </a:solidFill>
              </a:rPr>
              <a:t>Acidifikace</a:t>
            </a:r>
          </a:p>
          <a:p>
            <a:pPr eaLnBrk="1" hangingPunct="1">
              <a:defRPr/>
            </a:pPr>
            <a:r>
              <a:rPr lang="cs-CZ" sz="2000">
                <a:solidFill>
                  <a:schemeClr val="accent1"/>
                </a:solidFill>
              </a:rPr>
              <a:t>Respirace</a:t>
            </a:r>
          </a:p>
          <a:p>
            <a:pPr eaLnBrk="1" hangingPunct="1">
              <a:defRPr/>
            </a:pPr>
            <a:r>
              <a:rPr lang="cs-CZ" sz="2000">
                <a:solidFill>
                  <a:srgbClr val="006600"/>
                </a:solidFill>
              </a:rPr>
              <a:t>Adheze</a:t>
            </a:r>
          </a:p>
          <a:p>
            <a:pPr eaLnBrk="1" hangingPunct="1">
              <a:defRPr/>
            </a:pPr>
            <a:endParaRPr lang="cs-CZ" sz="2000">
              <a:solidFill>
                <a:srgbClr val="006600"/>
              </a:solidFill>
            </a:endParaRPr>
          </a:p>
          <a:p>
            <a:pPr eaLnBrk="1" hangingPunct="1">
              <a:defRPr/>
            </a:pPr>
            <a:r>
              <a:rPr lang="cs-CZ" sz="2000"/>
              <a:t>vliv paracetamolu na kulturu fibroblastů</a:t>
            </a:r>
          </a:p>
          <a:p>
            <a:pPr eaLnBrk="1" hangingPunct="1">
              <a:defRPr/>
            </a:pPr>
            <a:endParaRPr lang="cs-CZ" sz="2000"/>
          </a:p>
          <a:p>
            <a:pPr eaLnBrk="1" hangingPunct="1">
              <a:defRPr/>
            </a:pPr>
            <a:r>
              <a:rPr lang="cs-CZ" sz="2000"/>
              <a:t>Triton X-100 detergent</a:t>
            </a:r>
            <a:endParaRPr lang="en-US" sz="2000"/>
          </a:p>
        </p:txBody>
      </p:sp>
      <p:pic>
        <p:nvPicPr>
          <p:cNvPr id="16388" name="Picture 10">
            <a:extLst>
              <a:ext uri="{FF2B5EF4-FFF2-40B4-BE49-F238E27FC236}">
                <a16:creationId xmlns:a16="http://schemas.microsoft.com/office/drawing/2014/main" id="{BE2F1E6D-3962-4816-ABD4-33B1E340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842963"/>
            <a:ext cx="6088063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66A2DC-FD1F-4BC2-B111-B48C829DE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4"/>
    </mc:Choice>
    <mc:Fallback xmlns="">
      <p:transition spd="slow" advTm="5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63" x="349250" y="2519363"/>
          <p14:tracePt t="8833" x="338138" y="2513013"/>
          <p14:tracePt t="8857" x="338138" y="2506663"/>
          <p14:tracePt t="8865" x="338138" y="2482850"/>
          <p14:tracePt t="8874" x="342900" y="2452688"/>
          <p14:tracePt t="8881" x="349250" y="2405063"/>
          <p14:tracePt t="8889" x="349250" y="2344738"/>
          <p14:tracePt t="8896" x="349250" y="2320925"/>
          <p14:tracePt t="8905" x="361950" y="2254250"/>
          <p14:tracePt t="8912" x="361950" y="2200275"/>
          <p14:tracePt t="8921" x="385763" y="2120900"/>
          <p14:tracePt t="8929" x="385763" y="2049463"/>
          <p14:tracePt t="8936" x="385763" y="2006600"/>
          <p14:tracePt t="8944" x="385763" y="1935163"/>
          <p14:tracePt t="8953" x="385763" y="1874838"/>
          <p14:tracePt t="8960" x="385763" y="1831975"/>
          <p14:tracePt t="8968" x="385763" y="1808163"/>
          <p14:tracePt t="8976" x="385763" y="1771650"/>
          <p14:tracePt t="8984" x="385763" y="1754188"/>
          <p14:tracePt t="8992" x="385763" y="1735138"/>
          <p14:tracePt t="9000" x="385763" y="1711325"/>
          <p14:tracePt t="9009" x="392113" y="1681163"/>
          <p14:tracePt t="9016" x="392113" y="1674813"/>
          <p14:tracePt t="9025" x="392113" y="1663700"/>
          <p14:tracePt t="9040" x="392113" y="1651000"/>
          <p14:tracePt t="9056" x="392113" y="1639888"/>
          <p14:tracePt t="9064" x="392113" y="1633538"/>
          <p14:tracePt t="9073" x="392113" y="1620838"/>
          <p14:tracePt t="9080" x="392113" y="1614488"/>
          <p14:tracePt t="9096" x="392113" y="1609725"/>
          <p14:tracePt t="9106" x="392113" y="1603375"/>
          <p14:tracePt t="9112" x="392113" y="1590675"/>
          <p14:tracePt t="9120" x="392113" y="1566863"/>
          <p14:tracePt t="9128" x="392113" y="1554163"/>
          <p14:tracePt t="9136" x="392113" y="1543050"/>
          <p14:tracePt t="9144" x="392113" y="1519238"/>
          <p14:tracePt t="9152" x="398463" y="1500188"/>
          <p14:tracePt t="9160" x="398463" y="1489075"/>
          <p14:tracePt t="9168" x="398463" y="1476375"/>
          <p14:tracePt t="9176" x="398463" y="1470025"/>
          <p14:tracePt t="9240" x="398463" y="1463675"/>
          <p14:tracePt t="9273" x="392113" y="1463675"/>
          <p14:tracePt t="9280" x="368300" y="1530350"/>
          <p14:tracePt t="9289" x="355600" y="1620838"/>
          <p14:tracePt t="9296" x="338138" y="1681163"/>
          <p14:tracePt t="9305" x="338138" y="1754188"/>
          <p14:tracePt t="9312" x="325438" y="1855788"/>
          <p14:tracePt t="9320" x="312738" y="1935163"/>
          <p14:tracePt t="9329" x="301625" y="2006600"/>
          <p14:tracePt t="9336" x="301625" y="2049463"/>
          <p14:tracePt t="9344" x="288925" y="2109788"/>
          <p14:tracePt t="9352" x="288925" y="2144713"/>
          <p14:tracePt t="9360" x="288925" y="2200275"/>
          <p14:tracePt t="9369" x="288925" y="2217738"/>
          <p14:tracePt t="9376" x="295275" y="2254250"/>
          <p14:tracePt t="9384" x="325438" y="2290763"/>
          <p14:tracePt t="9392" x="325438" y="2301875"/>
          <p14:tracePt t="9400" x="331788" y="2320925"/>
          <p14:tracePt t="9409" x="338138" y="2332038"/>
          <p14:tracePt t="9416" x="338138" y="2338388"/>
          <p14:tracePt t="9424" x="342900" y="2344738"/>
          <p14:tracePt t="9490" x="355600" y="2344738"/>
          <p14:tracePt t="9497" x="361950" y="2344738"/>
          <p14:tracePt t="9506" x="379413" y="2308225"/>
          <p14:tracePt t="9513" x="379413" y="2271713"/>
          <p14:tracePt t="9520" x="385763" y="2205038"/>
          <p14:tracePt t="9528" x="398463" y="2120900"/>
          <p14:tracePt t="9536" x="415925" y="2073275"/>
          <p14:tracePt t="9545" x="415925" y="1970088"/>
          <p14:tracePt t="9552" x="415925" y="1885950"/>
          <p14:tracePt t="9560" x="415925" y="1795463"/>
          <p14:tracePt t="9568" x="415925" y="1741488"/>
          <p14:tracePt t="9576" x="415925" y="1681163"/>
          <p14:tracePt t="9585" x="415925" y="1620838"/>
          <p14:tracePt t="9593" x="415925" y="1579563"/>
          <p14:tracePt t="9600" x="415925" y="1554163"/>
          <p14:tracePt t="9609" x="415925" y="1549400"/>
          <p14:tracePt t="9664" x="415925" y="1579563"/>
          <p14:tracePt t="9673" x="415925" y="1639888"/>
          <p14:tracePt t="9680" x="428625" y="1687513"/>
          <p14:tracePt t="9689" x="428625" y="1728788"/>
          <p14:tracePt t="9696" x="428625" y="1789113"/>
          <p14:tracePt t="9705" x="428625" y="1819275"/>
          <p14:tracePt t="9712" x="428625" y="1862138"/>
          <p14:tracePt t="9720" x="428625" y="1909763"/>
          <p14:tracePt t="9728" x="428625" y="1965325"/>
          <p14:tracePt t="9736" x="422275" y="2025650"/>
          <p14:tracePt t="9745" x="415925" y="2060575"/>
          <p14:tracePt t="9752" x="398463" y="2109788"/>
          <p14:tracePt t="9760" x="398463" y="2120900"/>
          <p14:tracePt t="9768" x="385763" y="2139950"/>
          <p14:tracePt t="9777" x="385763" y="2144713"/>
          <p14:tracePt t="9784" x="379413" y="2151063"/>
          <p14:tracePt t="9857" x="379413" y="2114550"/>
          <p14:tracePt t="9864" x="385763" y="2073275"/>
          <p14:tracePt t="9873" x="385763" y="2025650"/>
          <p14:tracePt t="9880" x="398463" y="1952625"/>
          <p14:tracePt t="9889" x="415925" y="1874838"/>
          <p14:tracePt t="9896" x="452438" y="1771650"/>
          <p14:tracePt t="9904" x="476250" y="1700213"/>
          <p14:tracePt t="9912" x="493713" y="1620838"/>
          <p14:tracePt t="9920" x="506413" y="1549400"/>
          <p14:tracePt t="9928" x="523875" y="1512888"/>
          <p14:tracePt t="9936" x="523875" y="1500188"/>
          <p14:tracePt t="9944" x="530225" y="1493838"/>
          <p14:tracePt t="10000" x="536575" y="1500188"/>
          <p14:tracePt t="10009" x="536575" y="1590675"/>
          <p14:tracePt t="10016" x="536575" y="1704975"/>
          <p14:tracePt t="10024" x="536575" y="1819275"/>
          <p14:tracePt t="10032" x="536575" y="1935163"/>
          <p14:tracePt t="10042" x="530225" y="2060575"/>
          <p14:tracePt t="10048" x="519113" y="2174875"/>
          <p14:tracePt t="10057" x="506413" y="2290763"/>
          <p14:tracePt t="10064" x="500063" y="2368550"/>
          <p14:tracePt t="10073" x="488950" y="2439988"/>
          <p14:tracePt t="10080" x="488950" y="2465388"/>
          <p14:tracePt t="10089" x="488950" y="2476500"/>
          <p14:tracePt t="10104" x="488950" y="2482850"/>
          <p14:tracePt t="10184" x="488950" y="2459038"/>
          <p14:tracePt t="10194" x="488950" y="2439988"/>
          <p14:tracePt t="10201" x="488950" y="2392363"/>
          <p14:tracePt t="10209" x="488950" y="2349500"/>
          <p14:tracePt t="10216" x="488950" y="2308225"/>
          <p14:tracePt t="10224" x="488950" y="2247900"/>
          <p14:tracePt t="10233" x="500063" y="2187575"/>
          <p14:tracePt t="10240" x="512763" y="2139950"/>
          <p14:tracePt t="10248" x="530225" y="2079625"/>
          <p14:tracePt t="10258" x="542925" y="2000250"/>
          <p14:tracePt t="10264" x="573088" y="1928813"/>
          <p14:tracePt t="10273" x="608013" y="1838325"/>
          <p14:tracePt t="10280" x="608013" y="1789113"/>
          <p14:tracePt t="10289" x="608013" y="1778000"/>
          <p14:tracePt t="10296" x="614363" y="1741488"/>
          <p14:tracePt t="10304" x="614363" y="1728788"/>
          <p14:tracePt t="10352" x="584200" y="1758950"/>
          <p14:tracePt t="10360" x="536575" y="1879600"/>
          <p14:tracePt t="10368" x="482600" y="1982788"/>
          <p14:tracePt t="10376" x="433388" y="2114550"/>
          <p14:tracePt t="10384" x="385763" y="2235200"/>
          <p14:tracePt t="10393" x="349250" y="2355850"/>
          <p14:tracePt t="10400" x="325438" y="2428875"/>
          <p14:tracePt t="10408" x="319088" y="2489200"/>
          <p14:tracePt t="10416" x="307975" y="2525713"/>
          <p14:tracePt t="10425" x="307975" y="2536825"/>
          <p14:tracePt t="10432" x="301625" y="2543175"/>
          <p14:tracePt t="10504" x="301625" y="2536825"/>
          <p14:tracePt t="10512" x="301625" y="2495550"/>
          <p14:tracePt t="10520" x="282575" y="2428875"/>
          <p14:tracePt t="10528" x="282575" y="2344738"/>
          <p14:tracePt t="10536" x="282575" y="2260600"/>
          <p14:tracePt t="10544" x="258763" y="2157413"/>
          <p14:tracePt t="10552" x="258763" y="2025650"/>
          <p14:tracePt t="10560" x="247650" y="1922463"/>
          <p14:tracePt t="10568" x="247650" y="1825625"/>
          <p14:tracePt t="10577" x="234950" y="1724025"/>
          <p14:tracePt t="10584" x="234950" y="1651000"/>
          <p14:tracePt t="10592" x="234950" y="1579563"/>
          <p14:tracePt t="10600" x="234950" y="1549400"/>
          <p14:tracePt t="10608" x="234950" y="1524000"/>
          <p14:tracePt t="10625" x="234950" y="1519238"/>
          <p14:tracePt t="10680" x="228600" y="1597025"/>
          <p14:tracePt t="10688" x="228600" y="1711325"/>
          <p14:tracePt t="10696" x="228600" y="1795463"/>
          <p14:tracePt t="10704" x="247650" y="1909763"/>
          <p14:tracePt t="10712" x="258763" y="2012950"/>
          <p14:tracePt t="10720" x="277813" y="2114550"/>
          <p14:tracePt t="10728" x="277813" y="2205038"/>
          <p14:tracePt t="10736" x="288925" y="2235200"/>
          <p14:tracePt t="10744" x="295275" y="2284413"/>
          <p14:tracePt t="10752" x="307975" y="2308225"/>
          <p14:tracePt t="10776" x="307975" y="2314575"/>
          <p14:tracePt t="10849" x="307975" y="2278063"/>
          <p14:tracePt t="10857" x="307975" y="2230438"/>
          <p14:tracePt t="10865" x="312738" y="2170113"/>
          <p14:tracePt t="10875" x="312738" y="2127250"/>
          <p14:tracePt t="10881" x="312738" y="2084388"/>
          <p14:tracePt t="10889" x="312738" y="2036763"/>
          <p14:tracePt t="10897" x="312738" y="1995488"/>
          <p14:tracePt t="10905" x="312738" y="1970088"/>
          <p14:tracePt t="10914" x="312738" y="1939925"/>
          <p14:tracePt t="10921" x="331788" y="1916113"/>
          <p14:tracePt t="10929" x="331788" y="1898650"/>
          <p14:tracePt t="10937" x="338138" y="1885950"/>
          <p14:tracePt t="10961" x="342900" y="1879600"/>
          <p14:tracePt t="11025" x="342900" y="1905000"/>
          <p14:tracePt t="11033" x="355600" y="1946275"/>
          <p14:tracePt t="11042" x="361950" y="1995488"/>
          <p14:tracePt t="11049" x="379413" y="2030413"/>
          <p14:tracePt t="11058" x="379413" y="2060575"/>
          <p14:tracePt t="11065" x="398463" y="2109788"/>
          <p14:tracePt t="11074" x="409575" y="2139950"/>
          <p14:tracePt t="11081" x="409575" y="2181225"/>
          <p14:tracePt t="11089" x="415925" y="2205038"/>
          <p14:tracePt t="11097" x="415925" y="2211388"/>
          <p14:tracePt t="11105" x="415925" y="2230438"/>
          <p14:tracePt t="11113" x="422275" y="2235200"/>
          <p14:tracePt t="11176" x="428625" y="2235200"/>
          <p14:tracePt t="11184" x="428625" y="2211388"/>
          <p14:tracePt t="11195" x="433388" y="2170113"/>
          <p14:tracePt t="11200" x="458788" y="2120900"/>
          <p14:tracePt t="11209" x="458788" y="2103438"/>
          <p14:tracePt t="11216" x="458788" y="2049463"/>
          <p14:tracePt t="11225" x="458788" y="2030413"/>
          <p14:tracePt t="11232" x="463550" y="1995488"/>
          <p14:tracePt t="11241" x="463550" y="1965325"/>
          <p14:tracePt t="11248" x="469900" y="1939925"/>
          <p14:tracePt t="11257" x="469900" y="1905000"/>
          <p14:tracePt t="11264" x="476250" y="1898650"/>
          <p14:tracePt t="11272" x="476250" y="1892300"/>
          <p14:tracePt t="11280" x="476250" y="1885950"/>
          <p14:tracePt t="11312" x="482600" y="1879600"/>
          <p14:tracePt t="11352" x="482600" y="1905000"/>
          <p14:tracePt t="11360" x="500063" y="1939925"/>
          <p14:tracePt t="11368" x="500063" y="1970088"/>
          <p14:tracePt t="11377" x="500063" y="2000250"/>
          <p14:tracePt t="11384" x="500063" y="2025650"/>
          <p14:tracePt t="11392" x="500063" y="2049463"/>
          <p14:tracePt t="11512" x="0" y="0"/>
        </p14:tracePtLst>
        <p14:tracePtLst>
          <p14:tracePt t="13987" x="554038" y="4230688"/>
          <p14:tracePt t="14113" x="554038" y="4194175"/>
          <p14:tracePt t="14121" x="554038" y="4146550"/>
          <p14:tracePt t="14129" x="566738" y="4103688"/>
          <p14:tracePt t="14138" x="573088" y="4056063"/>
          <p14:tracePt t="14146" x="573088" y="4032250"/>
          <p14:tracePt t="14153" x="573088" y="3976688"/>
          <p14:tracePt t="14162" x="573088" y="3916363"/>
          <p14:tracePt t="14169" x="573088" y="3875088"/>
          <p14:tracePt t="14179" x="573088" y="3827463"/>
          <p14:tracePt t="14185" x="573088" y="3797300"/>
          <p14:tracePt t="14197" x="573088" y="3754438"/>
          <p14:tracePt t="14210" x="573088" y="3651250"/>
          <p14:tracePt t="14216" x="573088" y="3627438"/>
          <p14:tracePt t="14225" x="573088" y="3597275"/>
          <p14:tracePt t="14232" x="573088" y="3562350"/>
          <p14:tracePt t="14240" x="573088" y="3532188"/>
          <p14:tracePt t="14248" x="573088" y="3489325"/>
          <p14:tracePt t="14256" x="554038" y="3465513"/>
          <p14:tracePt t="14264" x="554038" y="3441700"/>
          <p14:tracePt t="14272" x="554038" y="3411538"/>
          <p14:tracePt t="14280" x="554038" y="3392488"/>
          <p14:tracePt t="14289" x="549275" y="3381375"/>
          <p14:tracePt t="14296" x="549275" y="3355975"/>
          <p14:tracePt t="14312" x="542925" y="3344863"/>
          <p14:tracePt t="14320" x="542925" y="3338513"/>
          <p14:tracePt t="14328" x="542925" y="3314700"/>
          <p14:tracePt t="14337" x="536575" y="3308350"/>
          <p14:tracePt t="14344" x="536575" y="3271838"/>
          <p14:tracePt t="14352" x="530225" y="3248025"/>
          <p14:tracePt t="14361" x="530225" y="3224213"/>
          <p14:tracePt t="14370" x="519113" y="3200400"/>
          <p14:tracePt t="14377" x="512763" y="3170238"/>
          <p14:tracePt t="14384" x="506413" y="3146425"/>
          <p14:tracePt t="14393" x="493713" y="3127375"/>
          <p14:tracePt t="14400" x="488950" y="3097213"/>
          <p14:tracePt t="14409" x="482600" y="3079750"/>
          <p14:tracePt t="14416" x="482600" y="3067050"/>
          <p14:tracePt t="14424" x="476250" y="3060700"/>
          <p14:tracePt t="14497" x="469900" y="3055938"/>
          <p14:tracePt t="14513" x="463550" y="3055938"/>
          <p14:tracePt t="14521" x="446088" y="3103563"/>
          <p14:tracePt t="14529" x="422275" y="3170238"/>
          <p14:tracePt t="14538" x="415925" y="3254375"/>
          <p14:tracePt t="14546" x="415925" y="3325813"/>
          <p14:tracePt t="14553" x="415925" y="3386138"/>
          <p14:tracePt t="14562" x="415925" y="3446463"/>
          <p14:tracePt t="14569" x="415925" y="3519488"/>
          <p14:tracePt t="14577" x="403225" y="3590925"/>
          <p14:tracePt t="14585" x="403225" y="3651250"/>
          <p14:tracePt t="14593" x="403225" y="3724275"/>
          <p14:tracePt t="14600" x="403225" y="3767138"/>
          <p14:tracePt t="14608" x="403225" y="3808413"/>
          <p14:tracePt t="14616" x="403225" y="3844925"/>
          <p14:tracePt t="14624" x="403225" y="3875088"/>
          <p14:tracePt t="14632" x="403225" y="3911600"/>
          <p14:tracePt t="14640" x="415925" y="3922713"/>
          <p14:tracePt t="14648" x="428625" y="3946525"/>
          <p14:tracePt t="14656" x="428625" y="3959225"/>
          <p14:tracePt t="14664" x="428625" y="3965575"/>
          <p14:tracePt t="14672" x="439738" y="3983038"/>
          <p14:tracePt t="14680" x="439738" y="3989388"/>
          <p14:tracePt t="14752" x="446088" y="3995738"/>
          <p14:tracePt t="14777" x="446088" y="3971925"/>
          <p14:tracePt t="14784" x="476250" y="3935413"/>
          <p14:tracePt t="14793" x="476250" y="3905250"/>
          <p14:tracePt t="14800" x="482600" y="3838575"/>
          <p14:tracePt t="14808" x="482600" y="3808413"/>
          <p14:tracePt t="14816" x="506413" y="3748088"/>
          <p14:tracePt t="14824" x="523875" y="3687763"/>
          <p14:tracePt t="14832" x="536575" y="3640138"/>
          <p14:tracePt t="14840" x="536575" y="3609975"/>
          <p14:tracePt t="14848" x="554038" y="3562350"/>
          <p14:tracePt t="14856" x="560388" y="3536950"/>
          <p14:tracePt t="14865" x="560388" y="3513138"/>
          <p14:tracePt t="14872" x="566738" y="3489325"/>
          <p14:tracePt t="14880" x="566738" y="3482975"/>
          <p14:tracePt t="14888" x="566738" y="3471863"/>
          <p14:tracePt t="14969" x="566738" y="3519488"/>
          <p14:tracePt t="14978" x="566738" y="3609975"/>
          <p14:tracePt t="14985" x="560388" y="3681413"/>
          <p14:tracePt t="14994" x="560388" y="3784600"/>
          <p14:tracePt t="15001" x="560388" y="3802063"/>
          <p14:tracePt t="15009" x="560388" y="3892550"/>
          <p14:tracePt t="15017" x="560388" y="3983038"/>
          <p14:tracePt t="15025" x="560388" y="4056063"/>
          <p14:tracePt t="15033" x="560388" y="4097338"/>
          <p14:tracePt t="15041" x="560388" y="4140200"/>
          <p14:tracePt t="15049" x="560388" y="4176713"/>
          <p14:tracePt t="15057" x="560388" y="4183063"/>
          <p14:tracePt t="15066" x="560388" y="4187825"/>
          <p14:tracePt t="15073" x="560388" y="4194175"/>
          <p14:tracePt t="15145" x="554038" y="4152900"/>
          <p14:tracePt t="15153" x="554038" y="4122738"/>
          <p14:tracePt t="15162" x="536575" y="4067175"/>
          <p14:tracePt t="15169" x="536575" y="3995738"/>
          <p14:tracePt t="15178" x="536575" y="3946525"/>
          <p14:tracePt t="15185" x="536575" y="3905250"/>
          <p14:tracePt t="15194" x="536575" y="3857625"/>
          <p14:tracePt t="15215" x="536575" y="3814763"/>
          <p14:tracePt t="15219" x="536575" y="3797300"/>
          <p14:tracePt t="15225" x="536575" y="3790950"/>
          <p14:tracePt t="15233" x="542925" y="3784600"/>
          <p14:tracePt t="15280" x="549275" y="3778250"/>
          <p14:tracePt t="15457" x="549275" y="3838575"/>
          <p14:tracePt t="15465" x="549275" y="3898900"/>
          <p14:tracePt t="15473" x="549275" y="3952875"/>
          <p14:tracePt t="15481" x="549275" y="4043363"/>
          <p14:tracePt t="15489" x="542925" y="4157663"/>
          <p14:tracePt t="15498" x="536575" y="4230688"/>
          <p14:tracePt t="15505" x="523875" y="4362450"/>
          <p14:tracePt t="15513" x="512763" y="4489450"/>
          <p14:tracePt t="15520" x="512763" y="4562475"/>
          <p14:tracePt t="15529" x="512763" y="4706938"/>
          <p14:tracePt t="15536" x="500063" y="4832350"/>
          <p14:tracePt t="15546" x="500063" y="4922838"/>
          <p14:tracePt t="15552" x="488950" y="4983163"/>
          <p14:tracePt t="15561" x="488950" y="5002213"/>
          <p14:tracePt t="15568" x="488950" y="5026025"/>
          <p14:tracePt t="15577" x="488950" y="5043488"/>
          <p14:tracePt t="15778" x="493713" y="5038725"/>
          <p14:tracePt t="15793" x="493713" y="5008563"/>
          <p14:tracePt t="16161" x="493713" y="5013325"/>
          <p14:tracePt t="16169" x="493713" y="5026025"/>
          <p14:tracePt t="16178" x="493713" y="5049838"/>
          <p14:tracePt t="16185" x="493713" y="5073650"/>
          <p14:tracePt t="16201" x="493713" y="5140325"/>
          <p14:tracePt t="16208" x="482600" y="5187950"/>
          <p14:tracePt t="16216" x="482600" y="5248275"/>
          <p14:tracePt t="16224" x="476250" y="5278438"/>
          <p14:tracePt t="16232" x="463550" y="5338763"/>
          <p14:tracePt t="16240" x="463550" y="5364163"/>
          <p14:tracePt t="16248" x="463550" y="5405438"/>
          <p14:tracePt t="16256" x="458788" y="5441950"/>
          <p14:tracePt t="16264" x="458788" y="5459413"/>
          <p14:tracePt t="16272" x="458788" y="5495925"/>
          <p14:tracePt t="16280" x="458788" y="5538788"/>
          <p14:tracePt t="16288" x="458788" y="5562600"/>
          <p14:tracePt t="16297" x="458788" y="5603875"/>
          <p14:tracePt t="16304" x="458788" y="5629275"/>
          <p14:tracePt t="16312" x="458788" y="5646738"/>
          <p14:tracePt t="16320" x="458788" y="5683250"/>
          <p14:tracePt t="16330" x="458788" y="5707063"/>
          <p14:tracePt t="16336" x="458788" y="5749925"/>
          <p14:tracePt t="16344" x="476250" y="5784850"/>
          <p14:tracePt t="16352" x="476250" y="5797550"/>
          <p14:tracePt t="16361" x="476250" y="5827713"/>
          <p14:tracePt t="16369" x="476250" y="5845175"/>
          <p14:tracePt t="16376" x="476250" y="5864225"/>
          <p14:tracePt t="16384" x="476250" y="5888038"/>
          <p14:tracePt t="16392" x="476250" y="5905500"/>
          <p14:tracePt t="16400" x="476250" y="5924550"/>
          <p14:tracePt t="16408" x="476250" y="5929313"/>
          <p14:tracePt t="16416" x="476250" y="5954713"/>
          <p14:tracePt t="16424" x="476250" y="5959475"/>
          <p14:tracePt t="16432" x="476250" y="5984875"/>
          <p14:tracePt t="16440" x="476250" y="6008688"/>
          <p14:tracePt t="16448" x="476250" y="6045200"/>
          <p14:tracePt t="16456" x="476250" y="6075363"/>
          <p14:tracePt t="16464" x="476250" y="6099175"/>
          <p14:tracePt t="16472" x="476250" y="6122988"/>
          <p14:tracePt t="16480" x="488950" y="6153150"/>
          <p14:tracePt t="16496" x="488950" y="6159500"/>
          <p14:tracePt t="16529" x="488950" y="6164263"/>
          <p14:tracePt t="16545" x="493713" y="6170613"/>
          <p14:tracePt t="16592" x="500063" y="6146800"/>
          <p14:tracePt t="16600" x="500063" y="6092825"/>
          <p14:tracePt t="16608" x="500063" y="6032500"/>
          <p14:tracePt t="16616" x="500063" y="5972175"/>
          <p14:tracePt t="16624" x="500063" y="5918200"/>
          <p14:tracePt t="16632" x="500063" y="5815013"/>
          <p14:tracePt t="16640" x="500063" y="5743575"/>
          <p14:tracePt t="16648" x="500063" y="5683250"/>
          <p14:tracePt t="16656" x="500063" y="5640388"/>
          <p14:tracePt t="16664" x="506413" y="5580063"/>
          <p14:tracePt t="16672" x="506413" y="5519738"/>
          <p14:tracePt t="16680" x="519113" y="5489575"/>
          <p14:tracePt t="16688" x="523875" y="5441950"/>
          <p14:tracePt t="16696" x="523875" y="5418138"/>
          <p14:tracePt t="16704" x="523875" y="5387975"/>
          <p14:tracePt t="16712" x="542925" y="5338763"/>
          <p14:tracePt t="16720" x="554038" y="5291138"/>
          <p14:tracePt t="16729" x="554038" y="5260975"/>
          <p14:tracePt t="16736" x="560388" y="5218113"/>
          <p14:tracePt t="16746" x="573088" y="5183188"/>
          <p14:tracePt t="16752" x="573088" y="5157788"/>
          <p14:tracePt t="16760" x="573088" y="5140325"/>
          <p14:tracePt t="16768" x="573088" y="5122863"/>
          <p14:tracePt t="16776" x="579438" y="5110163"/>
          <p14:tracePt t="16784" x="579438" y="5103813"/>
          <p14:tracePt t="16792" x="579438" y="5099050"/>
          <p14:tracePt t="16800" x="579438" y="5086350"/>
          <p14:tracePt t="16808" x="579438" y="5068888"/>
          <p14:tracePt t="16816" x="579438" y="5056188"/>
          <p14:tracePt t="16824" x="579438" y="5043488"/>
          <p14:tracePt t="16832" x="579438" y="5038725"/>
          <p14:tracePt t="17009" x="573088" y="5038725"/>
          <p14:tracePt t="17017" x="554038" y="5049838"/>
          <p14:tracePt t="17025" x="542925" y="5073650"/>
          <p14:tracePt t="17034" x="542925" y="5099050"/>
          <p14:tracePt t="17041" x="542925" y="5122863"/>
          <p14:tracePt t="17049" x="542925" y="5164138"/>
          <p14:tracePt t="17056" x="530225" y="5213350"/>
          <p14:tracePt t="17065" x="530225" y="5273675"/>
          <p14:tracePt t="17072" x="530225" y="5314950"/>
          <p14:tracePt t="17080" x="530225" y="5375275"/>
          <p14:tracePt t="17088" x="530225" y="5448300"/>
          <p14:tracePt t="17097" x="530225" y="5489575"/>
          <p14:tracePt t="17104" x="530225" y="5549900"/>
          <p14:tracePt t="17113" x="530225" y="5622925"/>
          <p14:tracePt t="17120" x="530225" y="5707063"/>
          <p14:tracePt t="17129" x="530225" y="5737225"/>
          <p14:tracePt t="17136" x="530225" y="5784850"/>
          <p14:tracePt t="17145" x="530225" y="5815013"/>
          <p14:tracePt t="17152" x="530225" y="5827713"/>
          <p14:tracePt t="17160" x="523875" y="5851525"/>
          <p14:tracePt t="17168" x="519113" y="5857875"/>
          <p14:tracePt t="17176" x="519113" y="5868988"/>
          <p14:tracePt t="17193" x="506413" y="5888038"/>
          <p14:tracePt t="17281" x="506413" y="5851525"/>
          <p14:tracePt t="17289" x="506413" y="5803900"/>
          <p14:tracePt t="17297" x="506413" y="5730875"/>
          <p14:tracePt t="17305" x="506413" y="5700713"/>
          <p14:tracePt t="17314" x="506413" y="5622925"/>
          <p14:tracePt t="17320" x="506413" y="5538788"/>
          <p14:tracePt t="17329" x="506413" y="5465763"/>
          <p14:tracePt t="17336" x="506413" y="5441950"/>
          <p14:tracePt t="17345" x="506413" y="5399088"/>
          <p14:tracePt t="17352" x="506413" y="5394325"/>
          <p14:tracePt t="17360" x="506413" y="5351463"/>
          <p14:tracePt t="17369" x="506413" y="5334000"/>
          <p14:tracePt t="17377" x="506413" y="5308600"/>
          <p14:tracePt t="17384" x="506413" y="5297488"/>
          <p14:tracePt t="17392" x="506413" y="5278438"/>
          <p14:tracePt t="17408" x="506413" y="5273675"/>
          <p14:tracePt t="17416" x="506413" y="5267325"/>
          <p14:tracePt t="17425" x="506413" y="5260975"/>
          <p14:tracePt t="17440" x="506413" y="5254625"/>
          <p14:tracePt t="17449" x="506413" y="5248275"/>
          <p14:tracePt t="17456" x="506413" y="5243513"/>
          <p14:tracePt t="17472" x="506413" y="5237163"/>
          <p14:tracePt t="17480" x="506413" y="5230813"/>
          <p14:tracePt t="17488" x="506413" y="5224463"/>
          <p14:tracePt t="17498" x="506413" y="5218113"/>
          <p14:tracePt t="17514" x="506413" y="5213350"/>
          <p14:tracePt t="17529" x="506413" y="5207000"/>
          <p14:tracePt t="17617" x="506413" y="5224463"/>
          <p14:tracePt t="17625" x="500063" y="5254625"/>
          <p14:tracePt t="17633" x="500063" y="5284788"/>
          <p14:tracePt t="17641" x="500063" y="5321300"/>
          <p14:tracePt t="17649" x="500063" y="5364163"/>
          <p14:tracePt t="17656" x="493713" y="5387975"/>
          <p14:tracePt t="17665" x="493713" y="5429250"/>
          <p14:tracePt t="17672" x="493713" y="5472113"/>
          <p14:tracePt t="17680" x="493713" y="5495925"/>
          <p14:tracePt t="17689" x="493713" y="5526088"/>
          <p14:tracePt t="17697" x="493713" y="5562600"/>
          <p14:tracePt t="17704" x="493713" y="5573713"/>
          <p14:tracePt t="17713" x="493713" y="5599113"/>
          <p14:tracePt t="17720" x="493713" y="5610225"/>
          <p14:tracePt t="17729" x="493713" y="5622925"/>
          <p14:tracePt t="17736" x="493713" y="5659438"/>
          <p14:tracePt t="17745" x="493713" y="5683250"/>
          <p14:tracePt t="17752" x="493713" y="5689600"/>
          <p14:tracePt t="17760" x="493713" y="5713413"/>
          <p14:tracePt t="17768" x="493713" y="5719763"/>
          <p14:tracePt t="17784" x="493713" y="5724525"/>
          <p14:tracePt t="17792" x="493713" y="5730875"/>
          <p14:tracePt t="17985" x="493713" y="5724525"/>
          <p14:tracePt t="17993" x="493713" y="5713413"/>
          <p14:tracePt t="18001" x="493713" y="5700713"/>
          <p14:tracePt t="18009" x="493713" y="5683250"/>
          <p14:tracePt t="18017" x="493713" y="5664200"/>
          <p14:tracePt t="18025" x="493713" y="5640388"/>
          <p14:tracePt t="18032" x="493713" y="5622925"/>
          <p14:tracePt t="18040" x="493713" y="5603875"/>
          <p14:tracePt t="18048" x="493713" y="5580063"/>
          <p14:tracePt t="18056" x="493713" y="5573713"/>
          <p14:tracePt t="18064" x="493713" y="5549900"/>
          <p14:tracePt t="18072" x="493713" y="5538788"/>
          <p14:tracePt t="18080" x="493713" y="5513388"/>
          <p14:tracePt t="18088" x="493713" y="5502275"/>
          <p14:tracePt t="18097" x="493713" y="5478463"/>
          <p14:tracePt t="18104" x="493713" y="5448300"/>
          <p14:tracePt t="18112" x="493713" y="5424488"/>
          <p14:tracePt t="18120" x="493713" y="5399088"/>
          <p14:tracePt t="18129" x="493713" y="5387975"/>
          <p14:tracePt t="18136" x="493713" y="5375275"/>
          <p14:tracePt t="18144" x="493713" y="5357813"/>
          <p14:tracePt t="18152" x="493713" y="5345113"/>
          <p14:tracePt t="18160" x="493713" y="5308600"/>
          <p14:tracePt t="18168" x="493713" y="5297488"/>
          <p14:tracePt t="18176" x="493713" y="5284788"/>
          <p14:tracePt t="18184" x="493713" y="5260975"/>
          <p14:tracePt t="18198" x="500063" y="5237163"/>
          <p14:tracePt t="18200" x="500063" y="5213350"/>
          <p14:tracePt t="18208" x="512763" y="5187950"/>
          <p14:tracePt t="18216" x="512763" y="5183188"/>
          <p14:tracePt t="18224" x="512763" y="5170488"/>
          <p14:tracePt t="18248" x="512763" y="5157788"/>
          <p14:tracePt t="18256" x="512763" y="5153025"/>
          <p14:tracePt t="18297" x="512763" y="5146675"/>
          <p14:tracePt t="18313" x="512763" y="5140325"/>
          <p14:tracePt t="18433" x="512763" y="5170488"/>
          <p14:tracePt t="18441" x="519113" y="5207000"/>
          <p14:tracePt t="18449" x="536575" y="5243513"/>
          <p14:tracePt t="18457" x="536575" y="5273675"/>
          <p14:tracePt t="18464" x="536575" y="5314950"/>
          <p14:tracePt t="18472" x="549275" y="5364163"/>
          <p14:tracePt t="18481" x="549275" y="5405438"/>
          <p14:tracePt t="18488" x="549275" y="5489575"/>
          <p14:tracePt t="18497" x="549275" y="5549900"/>
          <p14:tracePt t="18504" x="549275" y="5622925"/>
          <p14:tracePt t="18513" x="549275" y="5670550"/>
          <p14:tracePt t="18520" x="549275" y="5724525"/>
          <p14:tracePt t="18530" x="549275" y="5761038"/>
          <p14:tracePt t="18536" x="549275" y="5778500"/>
          <p14:tracePt t="18544" x="549275" y="5784850"/>
          <p14:tracePt t="18553" x="549275" y="5791200"/>
          <p14:tracePt t="18560" x="549275" y="5797550"/>
          <p14:tracePt t="18720" x="549275" y="5791200"/>
          <p14:tracePt t="18729" x="549275" y="5761038"/>
          <p14:tracePt t="18736" x="542925" y="5724525"/>
          <p14:tracePt t="18744" x="542925" y="5670550"/>
          <p14:tracePt t="18752" x="542925" y="5580063"/>
          <p14:tracePt t="18760" x="542925" y="5538788"/>
          <p14:tracePt t="18768" x="542925" y="5508625"/>
          <p14:tracePt t="18776" x="542925" y="5472113"/>
          <p14:tracePt t="18784" x="542925" y="5429250"/>
          <p14:tracePt t="18792" x="542925" y="5399088"/>
          <p14:tracePt t="18800" x="542925" y="5375275"/>
          <p14:tracePt t="18808" x="542925" y="5345113"/>
          <p14:tracePt t="18817" x="542925" y="5338763"/>
          <p14:tracePt t="18824" x="542925" y="5327650"/>
          <p14:tracePt t="18833" x="542925" y="5321300"/>
          <p14:tracePt t="18840" x="542925" y="5314950"/>
          <p14:tracePt t="18857" x="542925" y="5308600"/>
          <p14:tracePt t="19081" x="0" y="0"/>
        </p14:tracePtLst>
        <p14:tracePtLst>
          <p14:tracePt t="25867" x="1681163" y="1754188"/>
          <p14:tracePt t="26033" x="1693863" y="1741488"/>
          <p14:tracePt t="26057" x="1700213" y="1741488"/>
          <p14:tracePt t="26073" x="1711325" y="1741488"/>
          <p14:tracePt t="26081" x="1724025" y="1741488"/>
          <p14:tracePt t="26090" x="1741488" y="1741488"/>
          <p14:tracePt t="26097" x="1754188" y="1741488"/>
          <p14:tracePt t="26106" x="1778000" y="1741488"/>
          <p14:tracePt t="26112" x="1784350" y="1741488"/>
          <p14:tracePt t="26121" x="1801813" y="1741488"/>
          <p14:tracePt t="26128" x="1820863" y="1741488"/>
          <p14:tracePt t="26137" x="1831975" y="1741488"/>
          <p14:tracePt t="26144" x="1844675" y="1741488"/>
          <p14:tracePt t="26153" x="1868488" y="1735138"/>
          <p14:tracePt t="26160" x="1881188" y="1735138"/>
          <p14:tracePt t="26169" x="1905000" y="1735138"/>
          <p14:tracePt t="26176" x="1928813" y="1735138"/>
          <p14:tracePt t="26184" x="1958975" y="1724025"/>
          <p14:tracePt t="26205" x="2025650" y="1717675"/>
          <p14:tracePt t="26208" x="2049463" y="1717675"/>
          <p14:tracePt t="26217" x="2073275" y="1717675"/>
          <p14:tracePt t="26225" x="2103438" y="1717675"/>
          <p14:tracePt t="26232" x="2139950" y="1717675"/>
          <p14:tracePt t="26240" x="2157413" y="1717675"/>
          <p14:tracePt t="26248" x="2182813" y="1717675"/>
          <p14:tracePt t="26257" x="2206625" y="1717675"/>
          <p14:tracePt t="26264" x="2247900" y="1711325"/>
          <p14:tracePt t="26272" x="2284413" y="1700213"/>
          <p14:tracePt t="26280" x="2314575" y="1693863"/>
          <p14:tracePt t="26288" x="2351088" y="1693863"/>
          <p14:tracePt t="26296" x="2374900" y="1693863"/>
          <p14:tracePt t="26304" x="2392363" y="1687513"/>
          <p14:tracePt t="26312" x="2411413" y="1687513"/>
          <p14:tracePt t="26321" x="2435225" y="1687513"/>
          <p14:tracePt t="26328" x="2465388" y="1674813"/>
          <p14:tracePt t="26338" x="2471738" y="1674813"/>
          <p14:tracePt t="26344" x="2482850" y="1674813"/>
          <p14:tracePt t="26353" x="2508250" y="1674813"/>
          <p14:tracePt t="26360" x="2532063" y="1674813"/>
          <p14:tracePt t="26369" x="2573338" y="1670050"/>
          <p14:tracePt t="26377" x="2597150" y="1670050"/>
          <p14:tracePt t="26384" x="2652713" y="1670050"/>
          <p14:tracePt t="26392" x="2693988" y="1670050"/>
          <p14:tracePt t="26400" x="2743200" y="1670050"/>
          <p14:tracePt t="26408" x="2784475" y="1670050"/>
          <p14:tracePt t="26416" x="2820988" y="1670050"/>
          <p14:tracePt t="26424" x="2863850" y="1670050"/>
          <p14:tracePt t="26432" x="2881313" y="1670050"/>
          <p14:tracePt t="26440" x="2898775" y="1670050"/>
          <p14:tracePt t="26448" x="2924175" y="1670050"/>
          <p14:tracePt t="26456" x="2935288" y="1670050"/>
          <p14:tracePt t="26464" x="2959100" y="1670050"/>
          <p14:tracePt t="26472" x="2971800" y="1670050"/>
          <p14:tracePt t="26480" x="3001963" y="1670050"/>
          <p14:tracePt t="26488" x="3025775" y="1670050"/>
          <p14:tracePt t="26497" x="3049588" y="1670050"/>
          <p14:tracePt t="26504" x="3079750" y="1670050"/>
          <p14:tracePt t="26512" x="3116263" y="1670050"/>
          <p14:tracePt t="26521" x="3146425" y="1670050"/>
          <p14:tracePt t="26528" x="3189288" y="1670050"/>
          <p14:tracePt t="26537" x="3230563" y="1670050"/>
          <p14:tracePt t="26544" x="3290888" y="1670050"/>
          <p14:tracePt t="26553" x="3340100" y="1670050"/>
          <p14:tracePt t="26560" x="3370263" y="1670050"/>
          <p14:tracePt t="26568" x="3424238" y="1670050"/>
          <p14:tracePt t="26577" x="3454400" y="1670050"/>
          <p14:tracePt t="26584" x="3502025" y="1670050"/>
          <p14:tracePt t="26592" x="3532188" y="1681163"/>
          <p14:tracePt t="26600" x="3556000" y="1681163"/>
          <p14:tracePt t="26608" x="3579813" y="1681163"/>
          <p14:tracePt t="26617" x="3605213" y="1681163"/>
          <p14:tracePt t="26624" x="3609975" y="1681163"/>
          <p14:tracePt t="26632" x="3646488" y="1681163"/>
          <p14:tracePt t="26640" x="3676650" y="1681163"/>
          <p14:tracePt t="26648" x="3719513" y="1681163"/>
          <p14:tracePt t="26657" x="3743325" y="1681163"/>
          <p14:tracePt t="26664" x="3767138" y="1681163"/>
          <p14:tracePt t="26673" x="3790950" y="1681163"/>
          <p14:tracePt t="26680" x="3797300" y="1681163"/>
          <p14:tracePt t="26688" x="3810000" y="1681163"/>
          <p14:tracePt t="26696" x="3821113" y="1681163"/>
          <p14:tracePt t="26705" x="3833813" y="1681163"/>
          <p14:tracePt t="26712" x="3851275" y="1681163"/>
          <p14:tracePt t="26721" x="3863975" y="1681163"/>
          <p14:tracePt t="26728" x="3875088" y="1681163"/>
          <p14:tracePt t="26737" x="3894138" y="1681163"/>
          <p14:tracePt t="26744" x="3911600" y="1681163"/>
          <p14:tracePt t="26753" x="3935413" y="1681163"/>
          <p14:tracePt t="26760" x="3954463" y="1674813"/>
          <p14:tracePt t="26768" x="3960813" y="1674813"/>
          <p14:tracePt t="26777" x="3978275" y="1674813"/>
          <p14:tracePt t="26784" x="4002088" y="1670050"/>
          <p14:tracePt t="26792" x="4025900" y="1670050"/>
          <p14:tracePt t="26800" x="4051300" y="1670050"/>
          <p14:tracePt t="26808" x="4075113" y="1670050"/>
          <p14:tracePt t="26816" x="4105275" y="1670050"/>
          <p14:tracePt t="26824" x="4116388" y="1670050"/>
          <p14:tracePt t="26832" x="4129088" y="1670050"/>
          <p14:tracePt t="26856" x="4135438" y="1670050"/>
          <p14:tracePt t="26873" x="4141788" y="1670050"/>
          <p14:tracePt t="26888" x="4146550" y="1663700"/>
          <p14:tracePt t="26896" x="4159250" y="1663700"/>
          <p14:tracePt t="26905" x="4165600" y="1663700"/>
          <p14:tracePt t="26912" x="4176713" y="1663700"/>
          <p14:tracePt t="26928" x="4195763" y="1663700"/>
          <p14:tracePt t="26938" x="4206875" y="1663700"/>
          <p14:tracePt t="26944" x="4213225" y="1663700"/>
          <p14:tracePt t="26952" x="4219575" y="1663700"/>
          <p14:tracePt t="27049" x="4225925" y="1663700"/>
          <p14:tracePt t="27065" x="4230688" y="1663700"/>
          <p14:tracePt t="27073" x="4237038" y="1663700"/>
          <p14:tracePt t="27081" x="4256088" y="1663700"/>
          <p14:tracePt t="27097" x="4260850" y="1663700"/>
          <p14:tracePt t="27144" x="4267200" y="1663700"/>
          <p14:tracePt t="27297" x="4256088" y="1663700"/>
          <p14:tracePt t="27305" x="4237038" y="1663700"/>
          <p14:tracePt t="27313" x="4171950" y="1663700"/>
          <p14:tracePt t="27322" x="4116388" y="1663700"/>
          <p14:tracePt t="27329" x="4002088" y="1663700"/>
          <p14:tracePt t="27339" x="3887788" y="1663700"/>
          <p14:tracePt t="27345" x="3756025" y="1633538"/>
          <p14:tracePt t="27353" x="3609975" y="1597025"/>
          <p14:tracePt t="27361" x="3478213" y="1573213"/>
          <p14:tracePt t="27369" x="3333750" y="1560513"/>
          <p14:tracePt t="27377" x="3200400" y="1524000"/>
          <p14:tracePt t="27385" x="3103563" y="1512888"/>
          <p14:tracePt t="27393" x="2982913" y="1506538"/>
          <p14:tracePt t="27400" x="2898775" y="1493838"/>
          <p14:tracePt t="27408" x="2808288" y="1493838"/>
          <p14:tracePt t="27416" x="2754313" y="1493838"/>
          <p14:tracePt t="27424" x="2706688" y="1493838"/>
          <p14:tracePt t="27432" x="2633663" y="1493838"/>
          <p14:tracePt t="27440" x="2592388" y="1493838"/>
          <p14:tracePt t="27448" x="2549525" y="1493838"/>
          <p14:tracePt t="27456" x="2513013" y="1493838"/>
          <p14:tracePt t="27464" x="2459038" y="1493838"/>
          <p14:tracePt t="27472" x="2428875" y="1493838"/>
          <p14:tracePt t="27480" x="2374900" y="1493838"/>
          <p14:tracePt t="27488" x="2344738" y="1493838"/>
          <p14:tracePt t="27496" x="2308225" y="1493838"/>
          <p14:tracePt t="27505" x="2284413" y="1493838"/>
          <p14:tracePt t="27512" x="2266950" y="1493838"/>
          <p14:tracePt t="27521" x="2247900" y="1493838"/>
          <p14:tracePt t="27528" x="2241550" y="1493838"/>
          <p14:tracePt t="27537" x="2236788" y="1493838"/>
          <p14:tracePt t="27552" x="2224088" y="1500188"/>
          <p14:tracePt t="27560" x="2217738" y="1500188"/>
          <p14:tracePt t="27568" x="2211388" y="1500188"/>
          <p14:tracePt t="27576" x="2206625" y="1500188"/>
          <p14:tracePt t="27584" x="2193925" y="1506538"/>
          <p14:tracePt t="27600" x="2176463" y="1512888"/>
          <p14:tracePt t="27608" x="2170113" y="1519238"/>
          <p14:tracePt t="27616" x="2157413" y="1519238"/>
          <p14:tracePt t="27624" x="2152650" y="1524000"/>
          <p14:tracePt t="27632" x="2139950" y="1543050"/>
          <p14:tracePt t="27640" x="2127250" y="1543050"/>
          <p14:tracePt t="27648" x="2109788" y="1554163"/>
          <p14:tracePt t="27657" x="2103438" y="1560513"/>
          <p14:tracePt t="27672" x="2097088" y="1566863"/>
          <p14:tracePt t="27680" x="2092325" y="1573213"/>
          <p14:tracePt t="27737" x="2092325" y="1579563"/>
          <p14:tracePt t="27752" x="2109788" y="1579563"/>
          <p14:tracePt t="27760" x="2152650" y="1579563"/>
          <p14:tracePt t="27768" x="2187575" y="1579563"/>
          <p14:tracePt t="27776" x="2241550" y="1597025"/>
          <p14:tracePt t="27784" x="2332038" y="1597025"/>
          <p14:tracePt t="27792" x="2405063" y="1609725"/>
          <p14:tracePt t="27800" x="2489200" y="1609725"/>
          <p14:tracePt t="27808" x="2568575" y="1633538"/>
          <p14:tracePt t="27816" x="2640013" y="1639888"/>
          <p14:tracePt t="27824" x="2743200" y="1639888"/>
          <p14:tracePt t="27832" x="2838450" y="1639888"/>
          <p14:tracePt t="27840" x="2905125" y="1663700"/>
          <p14:tracePt t="27848" x="2965450" y="1670050"/>
          <p14:tracePt t="27857" x="3019425" y="1670050"/>
          <p14:tracePt t="27864" x="3068638" y="1670050"/>
          <p14:tracePt t="27872" x="3152775" y="1670050"/>
          <p14:tracePt t="27880" x="3182938" y="1670050"/>
          <p14:tracePt t="27888" x="3249613" y="1670050"/>
          <p14:tracePt t="27896" x="3321050" y="1670050"/>
          <p14:tracePt t="27905" x="3411538" y="1670050"/>
          <p14:tracePt t="27912" x="3465513" y="1670050"/>
          <p14:tracePt t="27920" x="3538538" y="1670050"/>
          <p14:tracePt t="27928" x="3609975" y="1670050"/>
          <p14:tracePt t="27936" x="3659188" y="1670050"/>
          <p14:tracePt t="27944" x="3689350" y="1670050"/>
          <p14:tracePt t="27952" x="3743325" y="1670050"/>
          <p14:tracePt t="27960" x="3790950" y="1670050"/>
          <p14:tracePt t="27968" x="3833813" y="1670050"/>
          <p14:tracePt t="27976" x="3870325" y="1663700"/>
          <p14:tracePt t="27984" x="3894138" y="1663700"/>
          <p14:tracePt t="27992" x="3924300" y="1663700"/>
          <p14:tracePt t="28000" x="3954463" y="1663700"/>
          <p14:tracePt t="28008" x="3978275" y="1663700"/>
          <p14:tracePt t="28016" x="3990975" y="1663700"/>
          <p14:tracePt t="28024" x="4025900" y="1663700"/>
          <p14:tracePt t="28032" x="4032250" y="1663700"/>
          <p14:tracePt t="28040" x="4044950" y="1663700"/>
          <p14:tracePt t="28048" x="4056063" y="1663700"/>
          <p14:tracePt t="28056" x="4062413" y="1663700"/>
          <p14:tracePt t="28064" x="4068763" y="1663700"/>
          <p14:tracePt t="28073" x="4075113" y="1663700"/>
          <p14:tracePt t="28089" x="4081463" y="1663700"/>
          <p14:tracePt t="28097" x="4086225" y="1663700"/>
          <p14:tracePt t="28273" x="4062413" y="1651000"/>
          <p14:tracePt t="28281" x="4044950" y="1651000"/>
          <p14:tracePt t="28289" x="4002088" y="1651000"/>
          <p14:tracePt t="28297" x="3941763" y="1651000"/>
          <p14:tracePt t="28306" x="3894138" y="1633538"/>
          <p14:tracePt t="28313" x="3840163" y="1633538"/>
          <p14:tracePt t="28321" x="3779838" y="1620838"/>
          <p14:tracePt t="28329" x="3676650" y="1614488"/>
          <p14:tracePt t="28337" x="3562350" y="1603375"/>
          <p14:tracePt t="28346" x="3471863" y="1579563"/>
          <p14:tracePt t="28353" x="3340100" y="1554163"/>
          <p14:tracePt t="28361" x="3267075" y="1530350"/>
          <p14:tracePt t="28369" x="3194050" y="1530350"/>
          <p14:tracePt t="28377" x="3133725" y="1530350"/>
          <p14:tracePt t="28385" x="3086100" y="1524000"/>
          <p14:tracePt t="28392" x="3062288" y="1524000"/>
          <p14:tracePt t="28400" x="3049588" y="1524000"/>
          <p14:tracePt t="28408" x="3025775" y="1524000"/>
          <p14:tracePt t="28416" x="3001963" y="1524000"/>
          <p14:tracePt t="28424" x="2971800" y="1524000"/>
          <p14:tracePt t="28432" x="2947988" y="1524000"/>
          <p14:tracePt t="28441" x="2881313" y="1524000"/>
          <p14:tracePt t="28448" x="2838450" y="1524000"/>
          <p14:tracePt t="28456" x="2808288" y="1524000"/>
          <p14:tracePt t="28464" x="2754313" y="1524000"/>
          <p14:tracePt t="28473" x="2687638" y="1530350"/>
          <p14:tracePt t="28480" x="2646363" y="1530350"/>
          <p14:tracePt t="28489" x="2622550" y="1536700"/>
          <p14:tracePt t="28497" x="2597150" y="1536700"/>
          <p14:tracePt t="28505" x="2573338" y="1554163"/>
          <p14:tracePt t="28512" x="2562225" y="1554163"/>
          <p14:tracePt t="28521" x="2555875" y="1560513"/>
          <p14:tracePt t="28536" x="2543175" y="1566863"/>
          <p14:tracePt t="28552" x="2532063" y="1566863"/>
          <p14:tracePt t="28560" x="2525713" y="1566863"/>
          <p14:tracePt t="28569" x="2501900" y="1566863"/>
          <p14:tracePt t="28576" x="2495550" y="1573213"/>
          <p14:tracePt t="28584" x="2478088" y="1573213"/>
          <p14:tracePt t="28593" x="2459038" y="1573213"/>
          <p14:tracePt t="28608" x="2447925" y="1573213"/>
          <p14:tracePt t="28616" x="2441575" y="1579563"/>
          <p14:tracePt t="28632" x="2435225" y="1584325"/>
          <p14:tracePt t="28729" x="2441575" y="1584325"/>
          <p14:tracePt t="28737" x="2508250" y="1590675"/>
          <p14:tracePt t="28745" x="2573338" y="1614488"/>
          <p14:tracePt t="28753" x="2700338" y="1651000"/>
          <p14:tracePt t="28761" x="2851150" y="1700213"/>
          <p14:tracePt t="28769" x="2971800" y="1724025"/>
          <p14:tracePt t="28777" x="3116263" y="1747838"/>
          <p14:tracePt t="28785" x="3243263" y="1784350"/>
          <p14:tracePt t="28794" x="3405188" y="1808163"/>
          <p14:tracePt t="28801" x="3508375" y="1831975"/>
          <p14:tracePt t="28809" x="3640138" y="1868488"/>
          <p14:tracePt t="28817" x="3756025" y="1868488"/>
          <p14:tracePt t="28825" x="3814763" y="1868488"/>
          <p14:tracePt t="28833" x="3844925" y="1868488"/>
          <p14:tracePt t="28841" x="3851275" y="1868488"/>
          <p14:tracePt t="28848" x="3875088" y="1868488"/>
          <p14:tracePt t="28864" x="3887788" y="1868488"/>
          <p14:tracePt t="28873" x="3894138" y="1868488"/>
          <p14:tracePt t="28880" x="3900488" y="1868488"/>
          <p14:tracePt t="28889" x="3905250" y="1862138"/>
          <p14:tracePt t="28912" x="3911600" y="1862138"/>
          <p14:tracePt t="29097" x="3887788" y="1862138"/>
          <p14:tracePt t="29105" x="3870325" y="1862138"/>
          <p14:tracePt t="29113" x="3844925" y="1862138"/>
          <p14:tracePt t="29121" x="3833813" y="1862138"/>
          <p14:tracePt t="29129" x="3814763" y="1862138"/>
          <p14:tracePt t="29136" x="3810000" y="1862138"/>
          <p14:tracePt t="29176" x="3803650" y="1862138"/>
          <p14:tracePt t="29217" x="3784600" y="1862138"/>
          <p14:tracePt t="29225" x="3767138" y="1862138"/>
          <p14:tracePt t="29232" x="3760788" y="1862138"/>
          <p14:tracePt t="29241" x="3743325" y="1862138"/>
          <p14:tracePt t="29248" x="3730625" y="1862138"/>
          <p14:tracePt t="29257" x="3713163" y="1862138"/>
          <p14:tracePt t="29264" x="3700463" y="1862138"/>
          <p14:tracePt t="29274" x="3676650" y="1862138"/>
          <p14:tracePt t="29280" x="3659188" y="1862138"/>
          <p14:tracePt t="29289" x="3635375" y="1862138"/>
          <p14:tracePt t="29296" x="3592513" y="1862138"/>
          <p14:tracePt t="29305" x="3556000" y="1862138"/>
          <p14:tracePt t="29312" x="3502025" y="1862138"/>
          <p14:tracePt t="29321" x="3448050" y="1862138"/>
          <p14:tracePt t="29328" x="3424238" y="1862138"/>
          <p14:tracePt t="29336" x="3387725" y="1868488"/>
          <p14:tracePt t="29344" x="3351213" y="1885950"/>
          <p14:tracePt t="29352" x="3344863" y="1885950"/>
          <p14:tracePt t="29360" x="3333750" y="1892300"/>
          <p14:tracePt t="29368" x="3309938" y="1892300"/>
          <p14:tracePt t="29376" x="3303588" y="1898650"/>
          <p14:tracePt t="29384" x="3284538" y="1909763"/>
          <p14:tracePt t="29392" x="3260725" y="1916113"/>
          <p14:tracePt t="29400" x="3236913" y="1916113"/>
          <p14:tracePt t="29409" x="3213100" y="1935163"/>
          <p14:tracePt t="29416" x="3200400" y="1935163"/>
          <p14:tracePt t="29424" x="3182938" y="1939925"/>
          <p14:tracePt t="29432" x="3159125" y="1946275"/>
          <p14:tracePt t="29440" x="3146425" y="1952625"/>
          <p14:tracePt t="29448" x="3122613" y="1952625"/>
          <p14:tracePt t="29457" x="3092450" y="1965325"/>
          <p14:tracePt t="29464" x="3038475" y="1982788"/>
          <p14:tracePt t="29473" x="2989263" y="2000250"/>
          <p14:tracePt t="29480" x="2978150" y="2019300"/>
          <p14:tracePt t="29489" x="2928938" y="2043113"/>
          <p14:tracePt t="29496" x="2894013" y="2060575"/>
          <p14:tracePt t="29505" x="2881313" y="2079625"/>
          <p14:tracePt t="29512" x="2844800" y="2114550"/>
          <p14:tracePt t="29520" x="2827338" y="2139950"/>
          <p14:tracePt t="29528" x="2803525" y="2163763"/>
          <p14:tracePt t="29536" x="2760663" y="2200275"/>
          <p14:tracePt t="29545" x="2736850" y="2224088"/>
          <p14:tracePt t="29552" x="2700338" y="2265363"/>
          <p14:tracePt t="29560" x="2657475" y="2301875"/>
          <p14:tracePt t="29568" x="2652713" y="2320925"/>
          <p14:tracePt t="29576" x="2616200" y="2355850"/>
          <p14:tracePt t="29585" x="2603500" y="2368550"/>
          <p14:tracePt t="29592" x="2568575" y="2405063"/>
          <p14:tracePt t="29600" x="2549525" y="2422525"/>
          <p14:tracePt t="29609" x="2501900" y="2470150"/>
          <p14:tracePt t="29617" x="2482850" y="2489200"/>
          <p14:tracePt t="29624" x="2478088" y="2495550"/>
          <p14:tracePt t="29632" x="2459038" y="2513013"/>
          <p14:tracePt t="29648" x="2435225" y="2536825"/>
          <p14:tracePt t="29658" x="2417763" y="2555875"/>
          <p14:tracePt t="29664" x="2405063" y="2566988"/>
          <p14:tracePt t="29673" x="2392363" y="2586038"/>
          <p14:tracePt t="29680" x="2387600" y="2597150"/>
          <p14:tracePt t="29689" x="2381250" y="2603500"/>
          <p14:tracePt t="29696" x="2374900" y="2627313"/>
          <p14:tracePt t="29704" x="2357438" y="2657475"/>
          <p14:tracePt t="29712" x="2351088" y="2681288"/>
          <p14:tracePt t="29720" x="2332038" y="2705100"/>
          <p14:tracePt t="29728" x="2320925" y="2730500"/>
          <p14:tracePt t="29736" x="2308225" y="2754313"/>
          <p14:tracePt t="29744" x="2297113" y="2778125"/>
          <p14:tracePt t="29752" x="2284413" y="2795588"/>
          <p14:tracePt t="29760" x="2278063" y="2808288"/>
          <p14:tracePt t="29768" x="2271713" y="2814638"/>
          <p14:tracePt t="29777" x="2266950" y="2820988"/>
          <p14:tracePt t="29792" x="2266950" y="2825750"/>
          <p14:tracePt t="29832" x="2260600" y="2832100"/>
          <p14:tracePt t="29841" x="2254250" y="2838450"/>
          <p14:tracePt t="29864" x="2247900" y="2844800"/>
          <p14:tracePt t="29873" x="2241550" y="2851150"/>
          <p14:tracePt t="29880" x="2230438" y="2855913"/>
          <p14:tracePt t="29889" x="2224088" y="2862263"/>
          <p14:tracePt t="29896" x="2217738" y="2868613"/>
          <p14:tracePt t="29904" x="2211388" y="2868613"/>
          <p14:tracePt t="29912" x="2187575" y="2886075"/>
          <p14:tracePt t="29928" x="2182813" y="2898775"/>
          <p14:tracePt t="29936" x="2176463" y="2916238"/>
          <p14:tracePt t="29944" x="2170113" y="2928938"/>
          <p14:tracePt t="29952" x="2157413" y="2946400"/>
          <p14:tracePt t="29961" x="2146300" y="2959100"/>
          <p14:tracePt t="29977" x="2146300" y="2965450"/>
          <p14:tracePt t="29984" x="2139950" y="2976563"/>
          <p14:tracePt t="29992" x="2133600" y="2982913"/>
          <p14:tracePt t="30000" x="2122488" y="3000375"/>
          <p14:tracePt t="30016" x="2122488" y="3006725"/>
          <p14:tracePt t="30024" x="2116138" y="3013075"/>
          <p14:tracePt t="30032" x="2109788" y="3019425"/>
          <p14:tracePt t="30041" x="2109788" y="3025775"/>
          <p14:tracePt t="30073" x="2109788" y="3030538"/>
          <p14:tracePt t="30378" x="2103438" y="3036888"/>
          <p14:tracePt t="30401" x="2103438" y="3043238"/>
          <p14:tracePt t="30409" x="2103438" y="3049588"/>
          <p14:tracePt t="30417" x="2097088" y="3055938"/>
          <p14:tracePt t="30433" x="2097088" y="3060700"/>
          <p14:tracePt t="30457" x="2097088" y="3067050"/>
          <p14:tracePt t="30465" x="2092325" y="3086100"/>
          <p14:tracePt t="30481" x="2092325" y="3103563"/>
          <p14:tracePt t="30489" x="2092325" y="3116263"/>
          <p14:tracePt t="30496" x="2092325" y="3127375"/>
          <p14:tracePt t="30504" x="2085975" y="3146425"/>
          <p14:tracePt t="30512" x="2085975" y="3151188"/>
          <p14:tracePt t="30521" x="2085975" y="3163888"/>
          <p14:tracePt t="30528" x="2085975" y="3176588"/>
          <p14:tracePt t="30545" x="2079625" y="3200400"/>
          <p14:tracePt t="30552" x="2079625" y="3211513"/>
          <p14:tracePt t="30568" x="2079625" y="3230563"/>
          <p14:tracePt t="30577" x="2079625" y="3236913"/>
          <p14:tracePt t="30593" x="2079625" y="3254375"/>
          <p14:tracePt t="30609" x="2079625" y="3267075"/>
          <p14:tracePt t="30616" x="2079625" y="3290888"/>
          <p14:tracePt t="30633" x="2079625" y="3295650"/>
          <p14:tracePt t="30642" x="2079625" y="3308350"/>
          <p14:tracePt t="30648" x="2079625" y="3314700"/>
          <p14:tracePt t="30680" x="2079625" y="3325813"/>
          <p14:tracePt t="30688" x="2079625" y="3332163"/>
          <p14:tracePt t="30696" x="2079625" y="3338513"/>
          <p14:tracePt t="30704" x="2079625" y="3355975"/>
          <p14:tracePt t="30713" x="2079625" y="3368675"/>
          <p14:tracePt t="30720" x="2079625" y="3375025"/>
          <p14:tracePt t="30728" x="2079625" y="3386138"/>
          <p14:tracePt t="30737" x="2079625" y="3398838"/>
          <p14:tracePt t="30744" x="2079625" y="3416300"/>
          <p14:tracePt t="30752" x="2079625" y="3441700"/>
          <p14:tracePt t="30760" x="2066925" y="3459163"/>
          <p14:tracePt t="30768" x="2066925" y="3476625"/>
          <p14:tracePt t="30777" x="2066925" y="3502025"/>
          <p14:tracePt t="30784" x="2066925" y="3519488"/>
          <p14:tracePt t="30792" x="2066925" y="3543300"/>
          <p14:tracePt t="30800" x="2066925" y="3579813"/>
          <p14:tracePt t="30810" x="2073275" y="3597275"/>
          <p14:tracePt t="30816" x="2079625" y="3633788"/>
          <p14:tracePt t="30825" x="2079625" y="3657600"/>
          <p14:tracePt t="30832" x="2085975" y="3681413"/>
          <p14:tracePt t="30841" x="2097088" y="3711575"/>
          <p14:tracePt t="30848" x="2103438" y="3717925"/>
          <p14:tracePt t="30857" x="2109788" y="3730625"/>
          <p14:tracePt t="30864" x="2109788" y="3736975"/>
          <p14:tracePt t="30881" x="2122488" y="3767138"/>
          <p14:tracePt t="30888" x="2122488" y="3771900"/>
          <p14:tracePt t="30896" x="2139950" y="3790950"/>
          <p14:tracePt t="30904" x="2146300" y="3797300"/>
          <p14:tracePt t="30912" x="2146300" y="3802063"/>
          <p14:tracePt t="30920" x="2157413" y="3814763"/>
          <p14:tracePt t="30929" x="2163763" y="3821113"/>
          <p14:tracePt t="30937" x="2170113" y="3827463"/>
          <p14:tracePt t="30944" x="2182813" y="3851275"/>
          <p14:tracePt t="30960" x="2193925" y="3868738"/>
          <p14:tracePt t="30968" x="2206625" y="3887788"/>
          <p14:tracePt t="30977" x="2211388" y="3892550"/>
          <p14:tracePt t="30984" x="2217738" y="3916363"/>
          <p14:tracePt t="30992" x="2230438" y="3929063"/>
          <p14:tracePt t="31000" x="2236788" y="3941763"/>
          <p14:tracePt t="31009" x="2247900" y="3959225"/>
          <p14:tracePt t="31016" x="2247900" y="3965575"/>
          <p14:tracePt t="31025" x="2266950" y="3976688"/>
          <p14:tracePt t="31042" x="2271713" y="3983038"/>
          <p14:tracePt t="31049" x="2284413" y="3989388"/>
          <p14:tracePt t="31064" x="2290763" y="3995738"/>
          <p14:tracePt t="31073" x="2301875" y="3995738"/>
          <p14:tracePt t="31088" x="2314575" y="3995738"/>
          <p14:tracePt t="31097" x="2320925" y="3995738"/>
          <p14:tracePt t="31104" x="2338388" y="4006850"/>
          <p14:tracePt t="31112" x="2362200" y="4019550"/>
          <p14:tracePt t="31120" x="2368550" y="4019550"/>
          <p14:tracePt t="31129" x="2387600" y="4019550"/>
          <p14:tracePt t="31137" x="2411413" y="4037013"/>
          <p14:tracePt t="31144" x="2471738" y="4056063"/>
          <p14:tracePt t="31152" x="2501900" y="4062413"/>
          <p14:tracePt t="31160" x="2549525" y="4086225"/>
          <p14:tracePt t="31168" x="2609850" y="4103688"/>
          <p14:tracePt t="31176" x="2646363" y="4103688"/>
          <p14:tracePt t="31184" x="2682875" y="4127500"/>
          <p14:tracePt t="31192" x="2724150" y="4140200"/>
          <p14:tracePt t="31210" x="2790825" y="4157663"/>
          <p14:tracePt t="31225" x="2814638" y="4157663"/>
          <p14:tracePt t="31232" x="2820988" y="4164013"/>
          <p14:tracePt t="31242" x="2827338" y="4164013"/>
          <p14:tracePt t="31248" x="2833688" y="4164013"/>
          <p14:tracePt t="31265" x="2844800" y="4164013"/>
          <p14:tracePt t="31272" x="2851150" y="4164013"/>
          <p14:tracePt t="31280" x="2863850" y="4164013"/>
          <p14:tracePt t="31288" x="2887663" y="4164013"/>
          <p14:tracePt t="31297" x="2917825" y="4164013"/>
          <p14:tracePt t="31304" x="2959100" y="4164013"/>
          <p14:tracePt t="31313" x="3032125" y="4164013"/>
          <p14:tracePt t="31320" x="3122613" y="4164013"/>
          <p14:tracePt t="31328" x="3182938" y="4170363"/>
          <p14:tracePt t="31337" x="3254375" y="4170363"/>
          <p14:tracePt t="31345" x="3314700" y="4183063"/>
          <p14:tracePt t="31352" x="3357563" y="4194175"/>
          <p14:tracePt t="31360" x="3394075" y="4194175"/>
          <p14:tracePt t="31368" x="3424238" y="4200525"/>
          <p14:tracePt t="31377" x="3448050" y="4206875"/>
          <p14:tracePt t="31384" x="3471863" y="4206875"/>
          <p14:tracePt t="31392" x="3514725" y="4217988"/>
          <p14:tracePt t="31400" x="3538538" y="4224338"/>
          <p14:tracePt t="31409" x="3586163" y="4237038"/>
          <p14:tracePt t="31416" x="3616325" y="4237038"/>
          <p14:tracePt t="31425" x="3646488" y="4241800"/>
          <p14:tracePt t="31432" x="3695700" y="4241800"/>
          <p14:tracePt t="31441" x="3756025" y="4241800"/>
          <p14:tracePt t="31449" x="3784600" y="4241800"/>
          <p14:tracePt t="31457" x="3840163" y="4254500"/>
          <p14:tracePt t="31464" x="3900488" y="4254500"/>
          <p14:tracePt t="31472" x="3960813" y="4260850"/>
          <p14:tracePt t="31480" x="3984625" y="4260850"/>
          <p14:tracePt t="31488" x="4002088" y="4260850"/>
          <p14:tracePt t="31497" x="4038600" y="4260850"/>
          <p14:tracePt t="31504" x="4044950" y="4260850"/>
          <p14:tracePt t="31512" x="4051300" y="4260850"/>
          <p14:tracePt t="31520" x="4056063" y="4260850"/>
          <p14:tracePt t="31648" x="4032250" y="4260850"/>
          <p14:tracePt t="31658" x="4002088" y="4260850"/>
          <p14:tracePt t="31664" x="3971925" y="4260850"/>
          <p14:tracePt t="31672" x="3935413" y="4248150"/>
          <p14:tracePt t="31680" x="3887788" y="4230688"/>
          <p14:tracePt t="31688" x="3863975" y="4224338"/>
          <p14:tracePt t="31697" x="3803650" y="4194175"/>
          <p14:tracePt t="31704" x="3743325" y="4176713"/>
          <p14:tracePt t="31712" x="3695700" y="4152900"/>
          <p14:tracePt t="31720" x="3659188" y="4133850"/>
          <p14:tracePt t="31729" x="3568700" y="4103688"/>
          <p14:tracePt t="31736" x="3489325" y="4067175"/>
          <p14:tracePt t="31744" x="3429000" y="4037013"/>
          <p14:tracePt t="31752" x="3321050" y="3989388"/>
          <p14:tracePt t="31761" x="3260725" y="3959225"/>
          <p14:tracePt t="31768" x="3194050" y="3929063"/>
          <p14:tracePt t="31776" x="3159125" y="3911600"/>
          <p14:tracePt t="31784" x="3098800" y="3881438"/>
          <p14:tracePt t="31792" x="3043238" y="3838575"/>
          <p14:tracePt t="31800" x="2995613" y="3814763"/>
          <p14:tracePt t="31808" x="2917825" y="3760788"/>
          <p14:tracePt t="31816" x="2838450" y="3730625"/>
          <p14:tracePt t="31824" x="2767013" y="3706813"/>
          <p14:tracePt t="31832" x="2713038" y="3663950"/>
          <p14:tracePt t="31840" x="2652713" y="3646488"/>
          <p14:tracePt t="31848" x="2603500" y="3621088"/>
          <p14:tracePt t="31856" x="2538413" y="3590925"/>
          <p14:tracePt t="31864" x="2513013" y="3586163"/>
          <p14:tracePt t="31872" x="2459038" y="3567113"/>
          <p14:tracePt t="31880" x="2422525" y="3536950"/>
          <p14:tracePt t="31888" x="2398713" y="3536950"/>
          <p14:tracePt t="31896" x="2357438" y="3532188"/>
          <p14:tracePt t="31904" x="2332038" y="3513138"/>
          <p14:tracePt t="31912" x="2308225" y="3513138"/>
          <p14:tracePt t="31920" x="2271713" y="3506788"/>
          <p14:tracePt t="31928" x="2247900" y="3506788"/>
          <p14:tracePt t="31936" x="2217738" y="3495675"/>
          <p14:tracePt t="31944" x="2193925" y="3489325"/>
          <p14:tracePt t="31952" x="2163763" y="3489325"/>
          <p14:tracePt t="31960" x="2127250" y="3482975"/>
          <p14:tracePt t="31968" x="2079625" y="3459163"/>
          <p14:tracePt t="31976" x="2055813" y="3459163"/>
          <p14:tracePt t="31984" x="2036763" y="3459163"/>
          <p14:tracePt t="31992" x="2012950" y="3459163"/>
          <p14:tracePt t="32000" x="2006600" y="3459163"/>
          <p14:tracePt t="32009" x="1995488" y="3459163"/>
          <p14:tracePt t="32016" x="1976438" y="3459163"/>
          <p14:tracePt t="32025" x="1971675" y="3459163"/>
          <p14:tracePt t="32032" x="1965325" y="3459163"/>
          <p14:tracePt t="32048" x="1958975" y="3459163"/>
          <p14:tracePt t="32057" x="1952625" y="3459163"/>
          <p14:tracePt t="32289" x="1946275" y="3452813"/>
          <p14:tracePt t="32361" x="1946275" y="3441700"/>
          <p14:tracePt t="32378" x="1952625" y="3441700"/>
          <p14:tracePt t="32393" x="1958975" y="3441700"/>
          <p14:tracePt t="32411" x="1976438" y="3441700"/>
          <p14:tracePt t="32433" x="1989138" y="3441700"/>
          <p14:tracePt t="32441" x="1995488" y="3441700"/>
          <p14:tracePt t="32449" x="2001838" y="3441700"/>
          <p14:tracePt t="32459" x="2006600" y="3441700"/>
          <p14:tracePt t="32465" x="2025650" y="3441700"/>
          <p14:tracePt t="32472" x="2032000" y="3441700"/>
          <p14:tracePt t="32480" x="2043113" y="3441700"/>
          <p14:tracePt t="32488" x="2062163" y="3441700"/>
          <p14:tracePt t="32496" x="2073275" y="3441700"/>
          <p14:tracePt t="32504" x="2097088" y="3441700"/>
          <p14:tracePt t="32512" x="2122488" y="3441700"/>
          <p14:tracePt t="32520" x="2127250" y="3441700"/>
          <p14:tracePt t="32528" x="2139950" y="3441700"/>
          <p14:tracePt t="32536" x="2152650" y="3441700"/>
          <p14:tracePt t="32545" x="2157413" y="3441700"/>
          <p14:tracePt t="32561" x="2163763" y="3441700"/>
          <p14:tracePt t="32576" x="2170113" y="3441700"/>
          <p14:tracePt t="32584" x="2176463" y="3435350"/>
          <p14:tracePt t="32600" x="2182813" y="3429000"/>
          <p14:tracePt t="32617" x="2193925" y="3429000"/>
          <p14:tracePt t="32625" x="2200275" y="3429000"/>
          <p14:tracePt t="32633" x="2206625" y="3429000"/>
          <p14:tracePt t="32641" x="2211388" y="3429000"/>
          <p14:tracePt t="32648" x="2217738" y="3429000"/>
          <p14:tracePt t="32656" x="2236788" y="3429000"/>
          <p14:tracePt t="32664" x="2241550" y="3429000"/>
          <p14:tracePt t="32672" x="2260600" y="3422650"/>
          <p14:tracePt t="32688" x="2266950" y="3422650"/>
          <p14:tracePt t="32696" x="2271713" y="3422650"/>
          <p14:tracePt t="32704" x="2284413" y="3422650"/>
          <p14:tracePt t="32713" x="2290763" y="3422650"/>
          <p14:tracePt t="32720" x="2297113" y="3422650"/>
          <p14:tracePt t="32728" x="2301875" y="3422650"/>
          <p14:tracePt t="32736" x="2308225" y="3422650"/>
          <p14:tracePt t="32752" x="2314575" y="3422650"/>
          <p14:tracePt t="32762" x="2332038" y="3422650"/>
          <p14:tracePt t="32777" x="2344738" y="3422650"/>
          <p14:tracePt t="32785" x="2351088" y="3422650"/>
          <p14:tracePt t="32793" x="2368550" y="3422650"/>
          <p14:tracePt t="32800" x="2374900" y="3422650"/>
          <p14:tracePt t="32809" x="2387600" y="3422650"/>
          <p14:tracePt t="32817" x="2411413" y="3422650"/>
          <p14:tracePt t="32825" x="2428875" y="3422650"/>
          <p14:tracePt t="32832" x="2441575" y="3422650"/>
          <p14:tracePt t="32840" x="2452688" y="3422650"/>
          <p14:tracePt t="32848" x="2478088" y="3422650"/>
          <p14:tracePt t="32856" x="2489200" y="3416300"/>
          <p14:tracePt t="32864" x="2495550" y="3416300"/>
          <p14:tracePt t="32872" x="2513013" y="3416300"/>
          <p14:tracePt t="32880" x="2525713" y="3416300"/>
          <p14:tracePt t="32888" x="2549525" y="3416300"/>
          <p14:tracePt t="32896" x="2562225" y="3416300"/>
          <p14:tracePt t="32904" x="2586038" y="3416300"/>
          <p14:tracePt t="32912" x="2597150" y="3416300"/>
          <p14:tracePt t="32920" x="2622550" y="3416300"/>
          <p14:tracePt t="32929" x="2646363" y="3416300"/>
          <p14:tracePt t="32936" x="2652713" y="3416300"/>
          <p14:tracePt t="32945" x="2670175" y="3416300"/>
          <p14:tracePt t="32952" x="2700338" y="3416300"/>
          <p14:tracePt t="32960" x="2724150" y="3416300"/>
          <p14:tracePt t="32968" x="2760663" y="3416300"/>
          <p14:tracePt t="32977" x="2778125" y="3416300"/>
          <p14:tracePt t="32984" x="2803525" y="3416300"/>
          <p14:tracePt t="32993" x="2827338" y="3416300"/>
          <p14:tracePt t="33000" x="2863850" y="3416300"/>
          <p14:tracePt t="33009" x="2881313" y="3422650"/>
          <p14:tracePt t="33017" x="2917825" y="3435350"/>
          <p14:tracePt t="33025" x="2965450" y="3441700"/>
          <p14:tracePt t="33032" x="2995613" y="3452813"/>
          <p14:tracePt t="33040" x="3032125" y="3452813"/>
          <p14:tracePt t="33049" x="3062288" y="3459163"/>
          <p14:tracePt t="33056" x="3086100" y="3459163"/>
          <p14:tracePt t="33064" x="3098800" y="3465513"/>
          <p14:tracePt t="33072" x="3116263" y="3471863"/>
          <p14:tracePt t="33080" x="3122613" y="3471863"/>
          <p14:tracePt t="33088" x="3128963" y="3471863"/>
          <p14:tracePt t="33096" x="3140075" y="3482975"/>
          <p14:tracePt t="33104" x="3146425" y="3482975"/>
          <p14:tracePt t="33112" x="3163888" y="3482975"/>
          <p14:tracePt t="33120" x="3182938" y="3482975"/>
          <p14:tracePt t="33129" x="3213100" y="3489325"/>
          <p14:tracePt t="33136" x="3236913" y="3495675"/>
          <p14:tracePt t="33145" x="3273425" y="3506788"/>
          <p14:tracePt t="33152" x="3314700" y="3506788"/>
          <p14:tracePt t="33160" x="3351213" y="3513138"/>
          <p14:tracePt t="33168" x="3424238" y="3536950"/>
          <p14:tracePt t="33177" x="3448050" y="3536950"/>
          <p14:tracePt t="33184" x="3489325" y="3556000"/>
          <p14:tracePt t="33194" x="3525838" y="3562350"/>
          <p14:tracePt t="33212" x="3579813" y="3567113"/>
          <p14:tracePt t="33217" x="3616325" y="3579813"/>
          <p14:tracePt t="33225" x="3640138" y="3586163"/>
          <p14:tracePt t="33232" x="3683000" y="3597275"/>
          <p14:tracePt t="33240" x="3743325" y="3603625"/>
          <p14:tracePt t="33248" x="3790950" y="3616325"/>
          <p14:tracePt t="33256" x="3833813" y="3616325"/>
          <p14:tracePt t="33264" x="3911600" y="3633788"/>
          <p14:tracePt t="33273" x="3984625" y="3646488"/>
          <p14:tracePt t="33280" x="4025900" y="3646488"/>
          <p14:tracePt t="33288" x="4105275" y="3657600"/>
          <p14:tracePt t="33296" x="4135438" y="3663950"/>
          <p14:tracePt t="33304" x="4171950" y="3676650"/>
          <p14:tracePt t="33313" x="4195763" y="3676650"/>
          <p14:tracePt t="33320" x="4206875" y="3676650"/>
          <p14:tracePt t="33329" x="4219575" y="3676650"/>
          <p14:tracePt t="33336" x="4230688" y="3676650"/>
          <p14:tracePt t="33345" x="4237038" y="3676650"/>
          <p14:tracePt t="33352" x="4243388" y="3681413"/>
          <p14:tracePt t="33360" x="4260850" y="3681413"/>
          <p14:tracePt t="33369" x="4267200" y="3681413"/>
          <p14:tracePt t="33377" x="4279900" y="3681413"/>
          <p14:tracePt t="33385" x="4291013" y="3681413"/>
          <p14:tracePt t="33393" x="4297363" y="3681413"/>
          <p14:tracePt t="33400" x="4310063" y="3681413"/>
          <p14:tracePt t="33409" x="4316413" y="3681413"/>
          <p14:tracePt t="33416" x="4321175" y="3681413"/>
          <p14:tracePt t="33425" x="4333875" y="3681413"/>
          <p14:tracePt t="33432" x="4340225" y="3681413"/>
          <p14:tracePt t="33440" x="4357688" y="3681413"/>
          <p14:tracePt t="33449" x="4370388" y="3681413"/>
          <p14:tracePt t="33456" x="4381500" y="3681413"/>
          <p14:tracePt t="33464" x="4394200" y="3681413"/>
          <p14:tracePt t="33472" x="4411663" y="3676650"/>
          <p14:tracePt t="33480" x="4418013" y="3676650"/>
          <p14:tracePt t="33488" x="4437063" y="3670300"/>
          <p14:tracePt t="33496" x="4441825" y="3663950"/>
          <p14:tracePt t="33504" x="4460875" y="3663950"/>
          <p14:tracePt t="33512" x="4467225" y="3663950"/>
          <p14:tracePt t="33520" x="4484688" y="3651250"/>
          <p14:tracePt t="33529" x="4491038" y="3646488"/>
          <p14:tracePt t="33536" x="4497388" y="3646488"/>
          <p14:tracePt t="33552" x="4521200" y="3646488"/>
          <p14:tracePt t="33560" x="4532313" y="3627438"/>
          <p14:tracePt t="33568" x="4551363" y="3621088"/>
          <p14:tracePt t="33578" x="4557713" y="3621088"/>
          <p14:tracePt t="33584" x="4562475" y="3621088"/>
          <p14:tracePt t="33593" x="4581525" y="3609975"/>
          <p14:tracePt t="33600" x="4586288" y="3603625"/>
          <p14:tracePt t="33609" x="4592638" y="3603625"/>
          <p14:tracePt t="33616" x="4598988" y="3603625"/>
          <p14:tracePt t="33625" x="4611688" y="3586163"/>
          <p14:tracePt t="33632" x="4616450" y="3586163"/>
          <p14:tracePt t="33640" x="4629150" y="3579813"/>
          <p14:tracePt t="33656" x="4641850" y="3579813"/>
          <p14:tracePt t="33672" x="4646613" y="3573463"/>
          <p14:tracePt t="33833" x="4641850" y="3573463"/>
          <p14:tracePt t="33841" x="4622800" y="3573463"/>
          <p14:tracePt t="33849" x="4598988" y="3573463"/>
          <p14:tracePt t="33857" x="4581525" y="3573463"/>
          <p14:tracePt t="33865" x="4545013" y="3573463"/>
          <p14:tracePt t="33873" x="4514850" y="3573463"/>
          <p14:tracePt t="33881" x="4471988" y="3573463"/>
          <p14:tracePt t="33889" x="4437063" y="3573463"/>
          <p14:tracePt t="33897" x="4394200" y="3573463"/>
          <p14:tracePt t="33905" x="4351338" y="3573463"/>
          <p14:tracePt t="33913" x="4321175" y="3573463"/>
          <p14:tracePt t="33920" x="4273550" y="3573463"/>
          <p14:tracePt t="33929" x="4243388" y="3573463"/>
          <p14:tracePt t="33937" x="4200525" y="3573463"/>
          <p14:tracePt t="33944" x="4171950" y="3573463"/>
          <p14:tracePt t="33952" x="4146550" y="3562350"/>
          <p14:tracePt t="33961" x="4122738" y="3562350"/>
          <p14:tracePt t="33968" x="4098925" y="3549650"/>
          <p14:tracePt t="33977" x="4075113" y="3549650"/>
          <p14:tracePt t="33984" x="4044950" y="3543300"/>
          <p14:tracePt t="33993" x="4008438" y="3536950"/>
          <p14:tracePt t="34000" x="3978275" y="3525838"/>
          <p14:tracePt t="34009" x="3930650" y="3506788"/>
          <p14:tracePt t="34016" x="3851275" y="3476625"/>
          <p14:tracePt t="34024" x="3814763" y="3476625"/>
          <p14:tracePt t="34032" x="3760788" y="3465513"/>
          <p14:tracePt t="34040" x="3713163" y="3446463"/>
          <p14:tracePt t="34048" x="3652838" y="3446463"/>
          <p14:tracePt t="34056" x="3592513" y="3422650"/>
          <p14:tracePt t="34065" x="3562350" y="3416300"/>
          <p14:tracePt t="34072" x="3514725" y="3416300"/>
          <p14:tracePt t="34080" x="3489325" y="3411538"/>
          <p14:tracePt t="34088" x="3459163" y="3398838"/>
          <p14:tracePt t="34096" x="3454400" y="3398838"/>
          <p14:tracePt t="34104" x="3429000" y="3398838"/>
          <p14:tracePt t="34112" x="3417888" y="3392488"/>
          <p14:tracePt t="34120" x="3405188" y="3392488"/>
          <p14:tracePt t="34129" x="3381375" y="3392488"/>
          <p14:tracePt t="34137" x="3370263" y="3392488"/>
          <p14:tracePt t="34144" x="3333750" y="3386138"/>
          <p14:tracePt t="34152" x="3327400" y="3381375"/>
          <p14:tracePt t="34161" x="3290888" y="3368675"/>
          <p14:tracePt t="34168" x="3267075" y="3362325"/>
          <p14:tracePt t="34178" x="3243263" y="3362325"/>
          <p14:tracePt t="34184" x="3219450" y="3362325"/>
          <p14:tracePt t="34196" x="3176588" y="3344863"/>
          <p14:tracePt t="34200" x="3152775" y="3344863"/>
          <p14:tracePt t="34208" x="3116263" y="3344863"/>
          <p14:tracePt t="34216" x="3086100" y="3338513"/>
          <p14:tracePt t="34224" x="3062288" y="3338513"/>
          <p14:tracePt t="34232" x="3019425" y="3338513"/>
          <p14:tracePt t="34240" x="2982913" y="3308350"/>
          <p14:tracePt t="34249" x="2959100" y="3308350"/>
          <p14:tracePt t="34256" x="2917825" y="3308350"/>
          <p14:tracePt t="34264" x="2868613" y="3308350"/>
          <p14:tracePt t="34272" x="2838450" y="3308350"/>
          <p14:tracePt t="34280" x="2808288" y="3308350"/>
          <p14:tracePt t="34289" x="2790825" y="3308350"/>
          <p14:tracePt t="34297" x="2760663" y="3308350"/>
          <p14:tracePt t="34304" x="2747963" y="3308350"/>
          <p14:tracePt t="34313" x="2724150" y="3308350"/>
          <p14:tracePt t="34320" x="2713038" y="3308350"/>
          <p14:tracePt t="34329" x="2693988" y="3308350"/>
          <p14:tracePt t="34337" x="2682875" y="3308350"/>
          <p14:tracePt t="34344" x="2657475" y="3308350"/>
          <p14:tracePt t="34352" x="2640013" y="3308350"/>
          <p14:tracePt t="34360" x="2622550" y="3308350"/>
          <p14:tracePt t="34368" x="2609850" y="3308350"/>
          <p14:tracePt t="34376" x="2573338" y="3308350"/>
          <p14:tracePt t="34384" x="2568575" y="3308350"/>
          <p14:tracePt t="34393" x="2538413" y="3325813"/>
          <p14:tracePt t="34400" x="2519363" y="3332163"/>
          <p14:tracePt t="34408" x="2495550" y="3344863"/>
          <p14:tracePt t="34416" x="2478088" y="3351213"/>
          <p14:tracePt t="34448" x="2471738" y="3351213"/>
          <p14:tracePt t="34497" x="2465388" y="3355975"/>
          <p14:tracePt t="34528" x="2465388" y="3362325"/>
          <p14:tracePt t="34545" x="2465388" y="3368675"/>
          <p14:tracePt t="34553" x="2471738" y="3375025"/>
          <p14:tracePt t="34561" x="2478088" y="3375025"/>
          <p14:tracePt t="34568" x="2489200" y="3381375"/>
          <p14:tracePt t="34577" x="2508250" y="3381375"/>
          <p14:tracePt t="34584" x="2538413" y="3381375"/>
          <p14:tracePt t="34593" x="2579688" y="3386138"/>
          <p14:tracePt t="34600" x="2640013" y="3398838"/>
          <p14:tracePt t="34608" x="2700338" y="3411538"/>
          <p14:tracePt t="34616" x="2760663" y="3416300"/>
          <p14:tracePt t="34624" x="2808288" y="3416300"/>
          <p14:tracePt t="34632" x="2881313" y="3441700"/>
          <p14:tracePt t="34640" x="2971800" y="3452813"/>
          <p14:tracePt t="34648" x="3043238" y="3465513"/>
          <p14:tracePt t="34656" x="3122613" y="3482975"/>
          <p14:tracePt t="34664" x="3200400" y="3519488"/>
          <p14:tracePt t="34672" x="3314700" y="3532188"/>
          <p14:tracePt t="34680" x="3417888" y="3549650"/>
          <p14:tracePt t="34688" x="3519488" y="3586163"/>
          <p14:tracePt t="34697" x="3635375" y="3597275"/>
          <p14:tracePt t="34705" x="3756025" y="3633788"/>
          <p14:tracePt t="34713" x="3870325" y="3657600"/>
          <p14:tracePt t="34720" x="3990975" y="3681413"/>
          <p14:tracePt t="34730" x="4086225" y="3681413"/>
          <p14:tracePt t="34736" x="4135438" y="3687763"/>
          <p14:tracePt t="34745" x="4146550" y="3687763"/>
          <p14:tracePt t="34752" x="4165600" y="3687763"/>
          <p14:tracePt t="34832" x="4171950" y="3694113"/>
          <p14:tracePt t="34856" x="4171950" y="3700463"/>
          <p14:tracePt t="34864" x="4159250" y="3717925"/>
          <p14:tracePt t="34872" x="4135438" y="3724275"/>
          <p14:tracePt t="34880" x="4092575" y="3724275"/>
          <p14:tracePt t="34888" x="4032250" y="3730625"/>
          <p14:tracePt t="34897" x="3990975" y="3730625"/>
          <p14:tracePt t="34904" x="3917950" y="3730625"/>
          <p14:tracePt t="34913" x="3833813" y="3730625"/>
          <p14:tracePt t="34920" x="3773488" y="3730625"/>
          <p14:tracePt t="34930" x="3683000" y="3754438"/>
          <p14:tracePt t="34936" x="3598863" y="3754438"/>
          <p14:tracePt t="34945" x="3495675" y="3754438"/>
          <p14:tracePt t="34952" x="3411538" y="3754438"/>
          <p14:tracePt t="34962" x="3309938" y="3754438"/>
          <p14:tracePt t="34968" x="3236913" y="3754438"/>
          <p14:tracePt t="34977" x="3163888" y="3754438"/>
          <p14:tracePt t="34984" x="3092450" y="3748088"/>
          <p14:tracePt t="34992" x="3019425" y="3748088"/>
          <p14:tracePt t="35000" x="2941638" y="3717925"/>
          <p14:tracePt t="35008" x="2917825" y="3711575"/>
          <p14:tracePt t="35016" x="2863850" y="3694113"/>
          <p14:tracePt t="35024" x="2808288" y="3663950"/>
          <p14:tracePt t="35032" x="2784475" y="3651250"/>
          <p14:tracePt t="35040" x="2747963" y="3627438"/>
          <p14:tracePt t="35048" x="2736850" y="3621088"/>
          <p14:tracePt t="35056" x="2713038" y="3586163"/>
          <p14:tracePt t="35064" x="2700338" y="3567113"/>
          <p14:tracePt t="35072" x="2687638" y="3543300"/>
          <p14:tracePt t="35081" x="2657475" y="3506788"/>
          <p14:tracePt t="35088" x="2652713" y="3495675"/>
          <p14:tracePt t="35096" x="2646363" y="3471863"/>
          <p14:tracePt t="35104" x="2633663" y="3446463"/>
          <p14:tracePt t="35112" x="2622550" y="3411538"/>
          <p14:tracePt t="35120" x="2603500" y="3386138"/>
          <p14:tracePt t="35128" x="2568575" y="3344863"/>
          <p14:tracePt t="35136" x="2538413" y="3314700"/>
          <p14:tracePt t="35145" x="2513013" y="3278188"/>
          <p14:tracePt t="35152" x="2478088" y="3254375"/>
          <p14:tracePt t="35161" x="2452688" y="3236913"/>
          <p14:tracePt t="35168" x="2417763" y="3206750"/>
          <p14:tracePt t="35177" x="2392363" y="3200400"/>
          <p14:tracePt t="35184" x="2381250" y="3200400"/>
          <p14:tracePt t="35200" x="2374900" y="3200400"/>
          <p14:tracePt t="35208" x="2368550" y="3200400"/>
          <p14:tracePt t="35216" x="2357438" y="3200400"/>
          <p14:tracePt t="35224" x="2351088" y="3200400"/>
          <p14:tracePt t="35248" x="2344738" y="3200400"/>
          <p14:tracePt t="35256" x="2338388" y="3200400"/>
          <p14:tracePt t="35272" x="2332038" y="3200400"/>
          <p14:tracePt t="35297" x="2327275" y="3200400"/>
          <p14:tracePt t="35304" x="2320925" y="3206750"/>
          <p14:tracePt t="35312" x="2314575" y="3206750"/>
          <p14:tracePt t="35321" x="2308225" y="3206750"/>
          <p14:tracePt t="35329" x="2297113" y="3211513"/>
          <p14:tracePt t="35336" x="2284413" y="3224213"/>
          <p14:tracePt t="35346" x="2278063" y="3230563"/>
          <p14:tracePt t="35352" x="2254250" y="3241675"/>
          <p14:tracePt t="35361" x="2241550" y="3254375"/>
          <p14:tracePt t="35368" x="2211388" y="3290888"/>
          <p14:tracePt t="35377" x="2187575" y="3332163"/>
          <p14:tracePt t="35384" x="2170113" y="3355975"/>
          <p14:tracePt t="35394" x="2152650" y="3411538"/>
          <p14:tracePt t="35400" x="2152650" y="3441700"/>
          <p14:tracePt t="35408" x="2152650" y="3476625"/>
          <p14:tracePt t="35417" x="2152650" y="3506788"/>
          <p14:tracePt t="35424" x="2139950" y="3536950"/>
          <p14:tracePt t="35432" x="2139950" y="3562350"/>
          <p14:tracePt t="35440" x="2139950" y="3586163"/>
          <p14:tracePt t="35448" x="2139950" y="3597275"/>
          <p14:tracePt t="35457" x="2139950" y="3616325"/>
          <p14:tracePt t="35464" x="2146300" y="3640138"/>
          <p14:tracePt t="35472" x="2146300" y="3651250"/>
          <p14:tracePt t="35481" x="2146300" y="3676650"/>
          <p14:tracePt t="35488" x="2146300" y="3687763"/>
          <p14:tracePt t="35497" x="2146300" y="3700463"/>
          <p14:tracePt t="35504" x="2146300" y="3724275"/>
          <p14:tracePt t="35512" x="2146300" y="3730625"/>
          <p14:tracePt t="35521" x="2152650" y="3754438"/>
          <p14:tracePt t="35529" x="2157413" y="3767138"/>
          <p14:tracePt t="35536" x="2163763" y="3771900"/>
          <p14:tracePt t="35546" x="2170113" y="3784600"/>
          <p14:tracePt t="35552" x="2187575" y="3808413"/>
          <p14:tracePt t="35561" x="2193925" y="3814763"/>
          <p14:tracePt t="35568" x="2206625" y="3832225"/>
          <p14:tracePt t="35577" x="2230438" y="3844925"/>
          <p14:tracePt t="35584" x="2247900" y="3851275"/>
          <p14:tracePt t="35592" x="2260600" y="3862388"/>
          <p14:tracePt t="35601" x="2266950" y="3862388"/>
          <p14:tracePt t="35616" x="2284413" y="3862388"/>
          <p14:tracePt t="35624" x="2297113" y="3868738"/>
          <p14:tracePt t="35632" x="2308225" y="3875088"/>
          <p14:tracePt t="35648" x="2338388" y="3881438"/>
          <p14:tracePt t="35656" x="2357438" y="3881438"/>
          <p14:tracePt t="35665" x="2387600" y="3881438"/>
          <p14:tracePt t="35672" x="2422525" y="3898900"/>
          <p14:tracePt t="35681" x="2441575" y="3905250"/>
          <p14:tracePt t="35688" x="2478088" y="3905250"/>
          <p14:tracePt t="35697" x="2501900" y="3922713"/>
          <p14:tracePt t="35704" x="2543175" y="3929063"/>
          <p14:tracePt t="35714" x="2579688" y="3929063"/>
          <p14:tracePt t="35721" x="2597150" y="3941763"/>
          <p14:tracePt t="35729" x="2633663" y="3941763"/>
          <p14:tracePt t="35736" x="2687638" y="3959225"/>
          <p14:tracePt t="35746" x="2767013" y="3983038"/>
          <p14:tracePt t="35752" x="2820988" y="3983038"/>
          <p14:tracePt t="35762" x="2898775" y="4002088"/>
          <p14:tracePt t="35768" x="2959100" y="4013200"/>
          <p14:tracePt t="35777" x="3038475" y="4032250"/>
          <p14:tracePt t="35784" x="3098800" y="4056063"/>
          <p14:tracePt t="35792" x="3159125" y="4062413"/>
          <p14:tracePt t="35800" x="3206750" y="4086225"/>
          <p14:tracePt t="35808" x="3236913" y="4086225"/>
          <p14:tracePt t="35816" x="3273425" y="4092575"/>
          <p14:tracePt t="35824" x="3297238" y="4092575"/>
          <p14:tracePt t="35833" x="3340100" y="4092575"/>
          <p14:tracePt t="35840" x="3363913" y="4097338"/>
          <p14:tracePt t="35848" x="3405188" y="4097338"/>
          <p14:tracePt t="35856" x="3429000" y="4110038"/>
          <p14:tracePt t="35864" x="3441700" y="4110038"/>
          <p14:tracePt t="35872" x="3465513" y="4110038"/>
          <p14:tracePt t="35881" x="3478213" y="4110038"/>
          <p14:tracePt t="35888" x="3495675" y="4116388"/>
          <p14:tracePt t="35897" x="3514725" y="4116388"/>
          <p14:tracePt t="35904" x="3519488" y="4122738"/>
          <p14:tracePt t="35913" x="3532188" y="4122738"/>
          <p14:tracePt t="35921" x="3568700" y="4122738"/>
          <p14:tracePt t="35929" x="3609975" y="4122738"/>
          <p14:tracePt t="35936" x="3635375" y="4122738"/>
          <p14:tracePt t="35945" x="3665538" y="4122738"/>
          <p14:tracePt t="35952" x="3695700" y="4122738"/>
          <p14:tracePt t="35961" x="3730625" y="4122738"/>
          <p14:tracePt t="35968" x="3756025" y="4122738"/>
          <p14:tracePt t="35976" x="3767138" y="4122738"/>
          <p14:tracePt t="35984" x="3779838" y="4122738"/>
          <p14:tracePt t="35992" x="3790950" y="4122738"/>
          <p14:tracePt t="36001" x="3803650" y="4122738"/>
          <p14:tracePt t="36008" x="3814763" y="4122738"/>
          <p14:tracePt t="36016" x="3827463" y="4122738"/>
          <p14:tracePt t="36024" x="3833813" y="4122738"/>
          <p14:tracePt t="36032" x="3844925" y="4122738"/>
          <p14:tracePt t="36040" x="3875088" y="4122738"/>
          <p14:tracePt t="36048" x="3894138" y="4122738"/>
          <p14:tracePt t="36056" x="3905250" y="4122738"/>
          <p14:tracePt t="36065" x="3930650" y="4122738"/>
          <p14:tracePt t="36072" x="3941763" y="4122738"/>
          <p14:tracePt t="36081" x="3954463" y="4122738"/>
          <p14:tracePt t="36088" x="3978275" y="4122738"/>
          <p14:tracePt t="36097" x="3984625" y="4122738"/>
          <p14:tracePt t="36104" x="3990975" y="4122738"/>
          <p14:tracePt t="36113" x="4014788" y="4122738"/>
          <p14:tracePt t="36121" x="4025900" y="4122738"/>
          <p14:tracePt t="36136" x="4051300" y="4122738"/>
          <p14:tracePt t="36145" x="4075113" y="4122738"/>
          <p14:tracePt t="36152" x="4092575" y="4122738"/>
          <p14:tracePt t="36161" x="4098925" y="4122738"/>
          <p14:tracePt t="36168" x="4122738" y="4122738"/>
          <p14:tracePt t="36176" x="4135438" y="4122738"/>
          <p14:tracePt t="36197" x="4171950" y="4122738"/>
          <p14:tracePt t="36200" x="4189413" y="4122738"/>
          <p14:tracePt t="36208" x="4200525" y="4122738"/>
          <p14:tracePt t="36216" x="4213225" y="4127500"/>
          <p14:tracePt t="36224" x="4230688" y="4127500"/>
          <p14:tracePt t="36232" x="4249738" y="4127500"/>
          <p14:tracePt t="36240" x="4267200" y="4127500"/>
          <p14:tracePt t="36249" x="4291013" y="4127500"/>
          <p14:tracePt t="36256" x="4303713" y="4127500"/>
          <p14:tracePt t="36265" x="4310063" y="4127500"/>
          <p14:tracePt t="36272" x="4321175" y="4127500"/>
          <p14:tracePt t="36281" x="4327525" y="4127500"/>
          <p14:tracePt t="36288" x="4333875" y="4127500"/>
          <p14:tracePt t="36313" x="4340225" y="4127500"/>
          <p14:tracePt t="37608" x="0" y="0"/>
        </p14:tracePtLst>
        <p14:tracePtLst>
          <p14:tracePt t="41779" x="5575300" y="928688"/>
          <p14:tracePt t="41793" x="5568950" y="909638"/>
          <p14:tracePt t="41809" x="5564188" y="903288"/>
          <p14:tracePt t="41849" x="5557838" y="903288"/>
          <p14:tracePt t="41865" x="5551488" y="903288"/>
          <p14:tracePt t="41881" x="5545138" y="903288"/>
          <p14:tracePt t="41905" x="5538788" y="903288"/>
          <p14:tracePt t="41913" x="5534025" y="903288"/>
          <p14:tracePt t="41921" x="5527675" y="903288"/>
          <p14:tracePt t="41937" x="5508625" y="898525"/>
          <p14:tracePt t="41945" x="5503863" y="898525"/>
          <p14:tracePt t="41953" x="5497513" y="898525"/>
          <p14:tracePt t="41961" x="5484813" y="898525"/>
          <p14:tracePt t="41970" x="5473700" y="898525"/>
          <p14:tracePt t="41977" x="5467350" y="898525"/>
          <p14:tracePt t="41987" x="5454650" y="898525"/>
          <p14:tracePt t="41993" x="5448300" y="898525"/>
          <p14:tracePt t="42003" x="5424488" y="898525"/>
          <p14:tracePt t="42008" x="5413375" y="898525"/>
          <p14:tracePt t="42018" x="5383213" y="898525"/>
          <p14:tracePt t="42024" x="5346700" y="898525"/>
          <p14:tracePt t="42034" x="5292725" y="898525"/>
          <p14:tracePt t="42040" x="5249863" y="898525"/>
          <p14:tracePt t="42048" x="5189538" y="898525"/>
          <p14:tracePt t="42057" x="5118100" y="898525"/>
          <p14:tracePt t="42064" x="5045075" y="898525"/>
          <p14:tracePt t="42072" x="4991100" y="898525"/>
          <p14:tracePt t="42080" x="4943475" y="898525"/>
          <p14:tracePt t="42089" x="4918075" y="898525"/>
          <p14:tracePt t="42096" x="4887913" y="898525"/>
          <p14:tracePt t="42105" x="4876800" y="898525"/>
          <p14:tracePt t="42112" x="4870450" y="898525"/>
          <p14:tracePt t="42121" x="4864100" y="898525"/>
          <p14:tracePt t="42128" x="4857750" y="898525"/>
          <p14:tracePt t="42136" x="4846638" y="898525"/>
          <p14:tracePt t="42160" x="4840288" y="898525"/>
          <p14:tracePt t="42168" x="4833938" y="898525"/>
          <p14:tracePt t="42176" x="4822825" y="898525"/>
          <p14:tracePt t="42184" x="4816475" y="898525"/>
          <p14:tracePt t="42203" x="4816475" y="909638"/>
          <p14:tracePt t="42208" x="4810125" y="928688"/>
          <p14:tracePt t="42217" x="4810125" y="939800"/>
          <p14:tracePt t="42224" x="4810125" y="952500"/>
          <p14:tracePt t="42233" x="4810125" y="963613"/>
          <p14:tracePt t="42249" x="4816475" y="989013"/>
          <p14:tracePt t="42257" x="4827588" y="1012825"/>
          <p14:tracePt t="42264" x="4864100" y="1042988"/>
          <p14:tracePt t="42272" x="4870450" y="1054100"/>
          <p14:tracePt t="42280" x="4887913" y="1073150"/>
          <p14:tracePt t="42288" x="4913313" y="1084263"/>
          <p14:tracePt t="42296" x="4937125" y="1120775"/>
          <p14:tracePt t="42304" x="4960938" y="1138238"/>
          <p14:tracePt t="42312" x="4984750" y="1157288"/>
          <p14:tracePt t="42320" x="5032375" y="1181100"/>
          <p14:tracePt t="42328" x="5068888" y="1211263"/>
          <p14:tracePt t="42336" x="5118100" y="1211263"/>
          <p14:tracePt t="42344" x="5165725" y="1228725"/>
          <p14:tracePt t="42353" x="5213350" y="1241425"/>
          <p14:tracePt t="42360" x="5243513" y="1258888"/>
          <p14:tracePt t="42369" x="5322888" y="1277938"/>
          <p14:tracePt t="42376" x="5413375" y="1289050"/>
          <p14:tracePt t="42385" x="5484813" y="1289050"/>
          <p14:tracePt t="42392" x="5568950" y="1289050"/>
          <p14:tracePt t="42401" x="5629275" y="1289050"/>
          <p14:tracePt t="42408" x="5672138" y="1301750"/>
          <p14:tracePt t="42418" x="5719763" y="1308100"/>
          <p14:tracePt t="42424" x="5756275" y="1314450"/>
          <p14:tracePt t="42433" x="5786438" y="1314450"/>
          <p14:tracePt t="42440" x="5816600" y="1325563"/>
          <p14:tracePt t="42448" x="5840413" y="1325563"/>
          <p14:tracePt t="42457" x="5883275" y="1325563"/>
          <p14:tracePt t="42464" x="5919788" y="1325563"/>
          <p14:tracePt t="42472" x="5943600" y="1325563"/>
          <p14:tracePt t="42480" x="5961063" y="1325563"/>
          <p14:tracePt t="42488" x="5984875" y="1325563"/>
          <p14:tracePt t="42496" x="6027738" y="1325563"/>
          <p14:tracePt t="42504" x="6064250" y="1325563"/>
          <p14:tracePt t="42512" x="6075363" y="1325563"/>
          <p14:tracePt t="42520" x="6100763" y="1308100"/>
          <p14:tracePt t="42528" x="6124575" y="1301750"/>
          <p14:tracePt t="42537" x="6148388" y="1284288"/>
          <p14:tracePt t="42544" x="6172200" y="1277938"/>
          <p14:tracePt t="42553" x="6196013" y="1258888"/>
          <p14:tracePt t="42560" x="6219825" y="1254125"/>
          <p14:tracePt t="42568" x="6245225" y="1228725"/>
          <p14:tracePt t="42576" x="6269038" y="1211263"/>
          <p14:tracePt t="42585" x="6280150" y="1204913"/>
          <p14:tracePt t="42592" x="6305550" y="1187450"/>
          <p14:tracePt t="42602" x="6323013" y="1181100"/>
          <p14:tracePt t="42608" x="6335713" y="1163638"/>
          <p14:tracePt t="42624" x="6353175" y="1138238"/>
          <p14:tracePt t="42633" x="6353175" y="1133475"/>
          <p14:tracePt t="42640" x="6353175" y="1120775"/>
          <p14:tracePt t="42648" x="6353175" y="1079500"/>
          <p14:tracePt t="42656" x="6353175" y="1054100"/>
          <p14:tracePt t="42664" x="6353175" y="1030288"/>
          <p14:tracePt t="42672" x="6353175" y="1019175"/>
          <p14:tracePt t="42680" x="6340475" y="982663"/>
          <p14:tracePt t="42688" x="6329363" y="969963"/>
          <p14:tracePt t="42696" x="6310313" y="952500"/>
          <p14:tracePt t="42704" x="6286500" y="915988"/>
          <p14:tracePt t="42712" x="6262688" y="892175"/>
          <p14:tracePt t="42721" x="6215063" y="873125"/>
          <p14:tracePt t="42728" x="6189663" y="868363"/>
          <p14:tracePt t="42737" x="6154738" y="849313"/>
          <p14:tracePt t="42744" x="6105525" y="838200"/>
          <p14:tracePt t="42752" x="6081713" y="825500"/>
          <p14:tracePt t="42760" x="6051550" y="825500"/>
          <p14:tracePt t="42768" x="6015038" y="825500"/>
          <p14:tracePt t="42776" x="5984875" y="825500"/>
          <p14:tracePt t="42785" x="5961063" y="825500"/>
          <p14:tracePt t="42792" x="5919788" y="825500"/>
          <p14:tracePt t="42802" x="5889625" y="825500"/>
          <p14:tracePt t="42808" x="5846763" y="825500"/>
          <p14:tracePt t="42817" x="5810250" y="825500"/>
          <p14:tracePt t="42824" x="5768975" y="825500"/>
          <p14:tracePt t="42833" x="5738813" y="825500"/>
          <p14:tracePt t="42840" x="5695950" y="825500"/>
          <p14:tracePt t="42848" x="5635625" y="825500"/>
          <p14:tracePt t="42856" x="5594350" y="825500"/>
          <p14:tracePt t="42864" x="5521325" y="825500"/>
          <p14:tracePt t="42873" x="5461000" y="825500"/>
          <p14:tracePt t="42880" x="5418138" y="825500"/>
          <p14:tracePt t="42888" x="5383213" y="825500"/>
          <p14:tracePt t="42903" x="5353050" y="825500"/>
          <p14:tracePt t="42917" x="5273675" y="825500"/>
          <p14:tracePt t="42920" x="5249863" y="831850"/>
          <p14:tracePt t="42928" x="5219700" y="849313"/>
          <p14:tracePt t="42936" x="5195888" y="862013"/>
          <p14:tracePt t="42944" x="5172075" y="873125"/>
          <p14:tracePt t="42952" x="5135563" y="885825"/>
          <p14:tracePt t="42960" x="5111750" y="898525"/>
          <p14:tracePt t="42968" x="5087938" y="909638"/>
          <p14:tracePt t="42976" x="5081588" y="915988"/>
          <p14:tracePt t="42984" x="5068888" y="928688"/>
          <p14:tracePt t="42992" x="5051425" y="939800"/>
          <p14:tracePt t="43001" x="5045075" y="946150"/>
          <p14:tracePt t="43008" x="5038725" y="952500"/>
          <p14:tracePt t="43016" x="5032375" y="969963"/>
          <p14:tracePt t="43024" x="5032375" y="982663"/>
          <p14:tracePt t="43032" x="5032375" y="989013"/>
          <p14:tracePt t="43040" x="5032375" y="1000125"/>
          <p14:tracePt t="43048" x="5032375" y="1023938"/>
          <p14:tracePt t="43056" x="5032375" y="1049338"/>
          <p14:tracePt t="43064" x="5075238" y="1084263"/>
          <p14:tracePt t="43072" x="5099050" y="1108075"/>
          <p14:tracePt t="43080" x="5153025" y="1138238"/>
          <p14:tracePt t="43088" x="5202238" y="1168400"/>
          <p14:tracePt t="43096" x="5280025" y="1228725"/>
          <p14:tracePt t="43104" x="5359400" y="1271588"/>
          <p14:tracePt t="43112" x="5448300" y="1308100"/>
          <p14:tracePt t="43120" x="5527675" y="1325563"/>
          <p14:tracePt t="43128" x="5599113" y="1349375"/>
          <p14:tracePt t="43137" x="5659438" y="1355725"/>
          <p14:tracePt t="43144" x="5719763" y="1368425"/>
          <p14:tracePt t="43152" x="5792788" y="1368425"/>
          <p14:tracePt t="43160" x="5853113" y="1368425"/>
          <p14:tracePt t="43169" x="5894388" y="1368425"/>
          <p14:tracePt t="43176" x="5954713" y="1368425"/>
          <p14:tracePt t="43185" x="6034088" y="1355725"/>
          <p14:tracePt t="43192" x="6094413" y="1331913"/>
          <p14:tracePt t="43201" x="6165850" y="1314450"/>
          <p14:tracePt t="43208" x="6215063" y="1289050"/>
          <p14:tracePt t="43217" x="6269038" y="1258888"/>
          <p14:tracePt t="43224" x="6316663" y="1228725"/>
          <p14:tracePt t="43232" x="6353175" y="1204913"/>
          <p14:tracePt t="43240" x="6376988" y="1187450"/>
          <p14:tracePt t="43248" x="6383338" y="1181100"/>
          <p14:tracePt t="43256" x="6400800" y="1168400"/>
          <p14:tracePt t="43264" x="6407150" y="1163638"/>
          <p14:tracePt t="43272" x="6419850" y="1144588"/>
          <p14:tracePt t="43289" x="6419850" y="1133475"/>
          <p14:tracePt t="43296" x="6419850" y="1127125"/>
          <p14:tracePt t="43304" x="6419850" y="1108075"/>
          <p14:tracePt t="43312" x="6419850" y="1103313"/>
          <p14:tracePt t="43320" x="6419850" y="1073150"/>
          <p14:tracePt t="43328" x="6419850" y="1049338"/>
          <p14:tracePt t="43337" x="6389688" y="1012825"/>
          <p14:tracePt t="43344" x="6365875" y="993775"/>
          <p14:tracePt t="43352" x="6316663" y="958850"/>
          <p14:tracePt t="43360" x="6238875" y="903288"/>
          <p14:tracePt t="43369" x="6161088" y="868363"/>
          <p14:tracePt t="43376" x="6088063" y="838200"/>
          <p14:tracePt t="43385" x="5997575" y="812800"/>
          <p14:tracePt t="43392" x="5919788" y="782638"/>
          <p14:tracePt t="43401" x="5803900" y="758825"/>
          <p14:tracePt t="43408" x="5684838" y="735013"/>
          <p14:tracePt t="43417" x="5568950" y="723900"/>
          <p14:tracePt t="43424" x="5454650" y="711200"/>
          <p14:tracePt t="43432" x="5353050" y="711200"/>
          <p14:tracePt t="43440" x="5280025" y="711200"/>
          <p14:tracePt t="43448" x="5208588" y="711200"/>
          <p14:tracePt t="43456" x="5153025" y="711200"/>
          <p14:tracePt t="43464" x="5105400" y="711200"/>
          <p14:tracePt t="43472" x="5092700" y="723900"/>
          <p14:tracePt t="43480" x="5068888" y="747713"/>
          <p14:tracePt t="43488" x="5032375" y="765175"/>
          <p14:tracePt t="43496" x="5008563" y="788988"/>
          <p14:tracePt t="43504" x="4967288" y="812800"/>
          <p14:tracePt t="43512" x="4960938" y="838200"/>
          <p14:tracePt t="43521" x="4943475" y="862013"/>
          <p14:tracePt t="43528" x="4937125" y="885825"/>
          <p14:tracePt t="43537" x="4918075" y="933450"/>
          <p14:tracePt t="43544" x="4918075" y="958850"/>
          <p14:tracePt t="43552" x="4913313" y="989013"/>
          <p14:tracePt t="43560" x="4913313" y="1036638"/>
          <p14:tracePt t="43569" x="4913313" y="1066800"/>
          <p14:tracePt t="43576" x="4943475" y="1127125"/>
          <p14:tracePt t="43585" x="4997450" y="1163638"/>
          <p14:tracePt t="43592" x="5051425" y="1217613"/>
          <p14:tracePt t="43601" x="5099050" y="1258888"/>
          <p14:tracePt t="43608" x="5178425" y="1314450"/>
          <p14:tracePt t="43617" x="5286375" y="1349375"/>
          <p14:tracePt t="43624" x="5387975" y="1398588"/>
          <p14:tracePt t="43632" x="5534025" y="1433513"/>
          <p14:tracePt t="43640" x="5648325" y="1458913"/>
          <p14:tracePt t="43648" x="5768975" y="1470025"/>
          <p14:tracePt t="43656" x="5840413" y="1470025"/>
          <p14:tracePt t="43664" x="5913438" y="1470025"/>
          <p14:tracePt t="43672" x="5967413" y="1470025"/>
          <p14:tracePt t="43680" x="6003925" y="1463675"/>
          <p14:tracePt t="43688" x="6027738" y="1439863"/>
          <p14:tracePt t="43696" x="6057900" y="1403350"/>
          <p14:tracePt t="43704" x="6070600" y="1379538"/>
          <p14:tracePt t="43712" x="6088063" y="1331913"/>
          <p14:tracePt t="43721" x="6111875" y="1271588"/>
          <p14:tracePt t="43728" x="6111875" y="1241425"/>
          <p14:tracePt t="43736" x="6111875" y="1174750"/>
          <p14:tracePt t="43744" x="6111875" y="1103313"/>
          <p14:tracePt t="43752" x="6081713" y="1036638"/>
          <p14:tracePt t="43760" x="6051550" y="963613"/>
          <p14:tracePt t="43769" x="6021388" y="909638"/>
          <p14:tracePt t="43777" x="5980113" y="862013"/>
          <p14:tracePt t="43786" x="5954713" y="831850"/>
          <p14:tracePt t="43792" x="5876925" y="801688"/>
          <p14:tracePt t="43801" x="5803900" y="777875"/>
          <p14:tracePt t="43808" x="5726113" y="758825"/>
          <p14:tracePt t="43816" x="5641975" y="747713"/>
          <p14:tracePt t="43824" x="5551488" y="723900"/>
          <p14:tracePt t="43832" x="5437188" y="711200"/>
          <p14:tracePt t="43840" x="5359400" y="704850"/>
          <p14:tracePt t="43848" x="5262563" y="704850"/>
          <p14:tracePt t="43856" x="5172075" y="704850"/>
          <p14:tracePt t="43864" x="5118100" y="704850"/>
          <p14:tracePt t="43872" x="5045075" y="704850"/>
          <p14:tracePt t="43887" x="4997450" y="704850"/>
          <p14:tracePt t="43889" x="4948238" y="704850"/>
          <p14:tracePt t="43896" x="4924425" y="728663"/>
          <p14:tracePt t="43904" x="4887913" y="758825"/>
          <p14:tracePt t="43912" x="4883150" y="788988"/>
          <p14:tracePt t="43921" x="4883150" y="812800"/>
          <p14:tracePt t="43929" x="4883150" y="855663"/>
          <p14:tracePt t="43936" x="4883150" y="879475"/>
          <p14:tracePt t="43944" x="4883150" y="903288"/>
          <p14:tracePt t="43952" x="4924425" y="963613"/>
          <p14:tracePt t="43960" x="4960938" y="1000125"/>
          <p14:tracePt t="43969" x="5002213" y="1054100"/>
          <p14:tracePt t="43976" x="5068888" y="1108075"/>
          <p14:tracePt t="43985" x="5135563" y="1138238"/>
          <p14:tracePt t="43992" x="5195888" y="1163638"/>
          <p14:tracePt t="44001" x="5268913" y="1168400"/>
          <p14:tracePt t="44008" x="5340350" y="1168400"/>
          <p14:tracePt t="44016" x="5387975" y="1168400"/>
          <p14:tracePt t="44024" x="5407025" y="1168400"/>
          <p14:tracePt t="44032" x="5454650" y="1150938"/>
          <p14:tracePt t="44040" x="5478463" y="1133475"/>
          <p14:tracePt t="44048" x="5503863" y="1108075"/>
          <p14:tracePt t="44056" x="5521325" y="1084263"/>
          <p14:tracePt t="44064" x="5538788" y="1049338"/>
          <p14:tracePt t="44072" x="5557838" y="1012825"/>
          <p14:tracePt t="44080" x="5557838" y="993775"/>
          <p14:tracePt t="44088" x="5557838" y="952500"/>
          <p14:tracePt t="44096" x="5557838" y="915988"/>
          <p14:tracePt t="44120" x="5551488" y="892175"/>
          <p14:tracePt t="44128" x="5538788" y="879475"/>
          <p14:tracePt t="44136" x="5514975" y="862013"/>
          <p14:tracePt t="44144" x="5443538" y="831850"/>
          <p14:tracePt t="44153" x="5370513" y="819150"/>
          <p14:tracePt t="44160" x="5299075" y="801688"/>
          <p14:tracePt t="44169" x="5183188" y="801688"/>
          <p14:tracePt t="44176" x="5068888" y="801688"/>
          <p14:tracePt t="44185" x="4997450" y="801688"/>
          <p14:tracePt t="44193" x="4937125" y="801688"/>
          <p14:tracePt t="44201" x="4857750" y="812800"/>
          <p14:tracePt t="44208" x="4833938" y="831850"/>
          <p14:tracePt t="44216" x="4827588" y="838200"/>
          <p14:tracePt t="44224" x="4827588" y="842963"/>
          <p14:tracePt t="44240" x="4827588" y="849313"/>
          <p14:tracePt t="44256" x="4846638" y="879475"/>
          <p14:tracePt t="44264" x="4870450" y="898525"/>
          <p14:tracePt t="44272" x="4930775" y="928688"/>
          <p14:tracePt t="44280" x="4991100" y="958850"/>
          <p14:tracePt t="44288" x="5045075" y="989013"/>
          <p14:tracePt t="44296" x="5105400" y="1019175"/>
          <p14:tracePt t="44305" x="5153025" y="1030288"/>
          <p14:tracePt t="44312" x="5226050" y="1042988"/>
          <p14:tracePt t="44321" x="5273675" y="1049338"/>
          <p14:tracePt t="44328" x="5303838" y="1049338"/>
          <p14:tracePt t="44337" x="5353050" y="1049338"/>
          <p14:tracePt t="44344" x="5364163" y="1049338"/>
          <p14:tracePt t="44353" x="5376863" y="1049338"/>
          <p14:tracePt t="44360" x="5394325" y="1042988"/>
          <p14:tracePt t="44370" x="5407025" y="1030288"/>
          <p14:tracePt t="44376" x="5424488" y="1019175"/>
          <p14:tracePt t="44392" x="5424488" y="1012825"/>
          <p14:tracePt t="44417" x="5424488" y="1006475"/>
          <p14:tracePt t="44424" x="5424488" y="1000125"/>
          <p14:tracePt t="44432" x="5424488" y="993775"/>
          <p14:tracePt t="44440" x="5424488" y="982663"/>
          <p14:tracePt t="44448" x="5400675" y="963613"/>
          <p14:tracePt t="44457" x="5394325" y="958850"/>
          <p14:tracePt t="44464" x="5370513" y="958850"/>
          <p14:tracePt t="44472" x="5346700" y="958850"/>
          <p14:tracePt t="44480" x="5334000" y="958850"/>
          <p14:tracePt t="44488" x="5329238" y="958850"/>
          <p14:tracePt t="44496" x="5292725" y="958850"/>
          <p14:tracePt t="44505" x="5286375" y="958850"/>
          <p14:tracePt t="44512" x="5280025" y="958850"/>
          <p14:tracePt t="44521" x="5273675" y="958850"/>
          <p14:tracePt t="44528" x="5268913" y="963613"/>
          <p14:tracePt t="44544" x="5268913" y="969963"/>
          <p14:tracePt t="44553" x="5268913" y="976313"/>
          <p14:tracePt t="44560" x="5273675" y="1000125"/>
          <p14:tracePt t="44570" x="5280025" y="1006475"/>
          <p14:tracePt t="44576" x="5303838" y="1036638"/>
          <p14:tracePt t="44585" x="5329238" y="1042988"/>
          <p14:tracePt t="44592" x="5353050" y="1060450"/>
          <p14:tracePt t="44600" x="5383213" y="1060450"/>
          <p14:tracePt t="44608" x="5430838" y="1066800"/>
          <p14:tracePt t="44616" x="5461000" y="1066800"/>
          <p14:tracePt t="44624" x="5514975" y="1066800"/>
          <p14:tracePt t="44632" x="5599113" y="1066800"/>
          <p14:tracePt t="44640" x="5659438" y="1066800"/>
          <p14:tracePt t="44648" x="5745163" y="1066800"/>
          <p14:tracePt t="44656" x="5816600" y="1066800"/>
          <p14:tracePt t="44664" x="5889625" y="1066800"/>
          <p14:tracePt t="44672" x="5967413" y="1060450"/>
          <p14:tracePt t="44681" x="5991225" y="1054100"/>
          <p14:tracePt t="44688" x="6010275" y="1049338"/>
          <p14:tracePt t="44696" x="6027738" y="1042988"/>
          <p14:tracePt t="44705" x="6034088" y="1030288"/>
          <p14:tracePt t="44712" x="6034088" y="1012825"/>
          <p14:tracePt t="44720" x="6034088" y="989013"/>
          <p14:tracePt t="44728" x="6034088" y="963613"/>
          <p14:tracePt t="44737" x="6034088" y="946150"/>
          <p14:tracePt t="44744" x="6034088" y="922338"/>
          <p14:tracePt t="44754" x="6015038" y="898525"/>
          <p14:tracePt t="44760" x="5991225" y="873125"/>
          <p14:tracePt t="44769" x="5973763" y="855663"/>
          <p14:tracePt t="44776" x="5949950" y="838200"/>
          <p14:tracePt t="44786" x="5907088" y="819150"/>
          <p14:tracePt t="44792" x="5870575" y="812800"/>
          <p14:tracePt t="44800" x="5834063" y="795338"/>
          <p14:tracePt t="44808" x="5786438" y="782638"/>
          <p14:tracePt t="44816" x="5715000" y="777875"/>
          <p14:tracePt t="44824" x="5654675" y="754063"/>
          <p14:tracePt t="44832" x="5564188" y="741363"/>
          <p14:tracePt t="44840" x="5527675" y="723900"/>
          <p14:tracePt t="44848" x="5497513" y="723900"/>
          <p14:tracePt t="44856" x="5484813" y="723900"/>
          <p14:tracePt t="44864" x="5461000" y="723900"/>
          <p14:tracePt t="44872" x="5430838" y="723900"/>
          <p14:tracePt t="44880" x="5394325" y="735013"/>
          <p14:tracePt t="44888" x="5346700" y="765175"/>
          <p14:tracePt t="44896" x="5316538" y="788988"/>
          <p14:tracePt t="44905" x="5268913" y="831850"/>
          <p14:tracePt t="44912" x="5249863" y="855663"/>
          <p14:tracePt t="44920" x="5213350" y="903288"/>
          <p14:tracePt t="44928" x="5208588" y="928688"/>
          <p14:tracePt t="44937" x="5195888" y="969963"/>
          <p14:tracePt t="44944" x="5195888" y="993775"/>
          <p14:tracePt t="44953" x="5195888" y="1019175"/>
          <p14:tracePt t="44960" x="5195888" y="1030288"/>
          <p14:tracePt t="44968" x="5208588" y="1054100"/>
          <p14:tracePt t="44976" x="5232400" y="1079500"/>
          <p14:tracePt t="44985" x="5256213" y="1108075"/>
          <p14:tracePt t="44992" x="5322888" y="1138238"/>
          <p14:tracePt t="45000" x="5370513" y="1168400"/>
          <p14:tracePt t="45008" x="5448300" y="1198563"/>
          <p14:tracePt t="45016" x="5538788" y="1235075"/>
          <p14:tracePt t="45024" x="5611813" y="1265238"/>
          <p14:tracePt t="45032" x="5678488" y="1289050"/>
          <p14:tracePt t="45040" x="5732463" y="1289050"/>
          <p14:tracePt t="45048" x="5780088" y="1289050"/>
          <p14:tracePt t="45057" x="5834063" y="1289050"/>
          <p14:tracePt t="45064" x="5883275" y="1289050"/>
          <p14:tracePt t="45072" x="5913438" y="1289050"/>
          <p14:tracePt t="45080" x="5949950" y="1277938"/>
          <p14:tracePt t="45089" x="5973763" y="1258888"/>
          <p14:tracePt t="45096" x="5984875" y="1247775"/>
          <p14:tracePt t="45104" x="5997575" y="1228725"/>
          <p14:tracePt t="45112" x="6003925" y="1204913"/>
          <p14:tracePt t="45120" x="6003925" y="1174750"/>
          <p14:tracePt t="45128" x="6003925" y="1163638"/>
          <p14:tracePt t="45137" x="6003925" y="1150938"/>
          <p14:tracePt t="45144" x="6003925" y="1114425"/>
          <p14:tracePt t="45153" x="5991225" y="1103313"/>
          <p14:tracePt t="45160" x="5980113" y="1084263"/>
          <p14:tracePt t="45169" x="5949950" y="1036638"/>
          <p14:tracePt t="45176" x="5924550" y="1030288"/>
          <p14:tracePt t="45184" x="5894388" y="1012825"/>
          <p14:tracePt t="45203" x="5780088" y="969963"/>
          <p14:tracePt t="45209" x="5719763" y="952500"/>
          <p14:tracePt t="45216" x="5678488" y="952500"/>
          <p14:tracePt t="45224" x="5599113" y="928688"/>
          <p14:tracePt t="45232" x="5557838" y="928688"/>
          <p14:tracePt t="45240" x="5497513" y="922338"/>
          <p14:tracePt t="45248" x="5437188" y="922338"/>
          <p14:tracePt t="45257" x="5407025" y="922338"/>
          <p14:tracePt t="45264" x="5364163" y="922338"/>
          <p14:tracePt t="45272" x="5346700" y="922338"/>
          <p14:tracePt t="45280" x="5322888" y="928688"/>
          <p14:tracePt t="45289" x="5310188" y="946150"/>
          <p14:tracePt t="45296" x="5292725" y="969963"/>
          <p14:tracePt t="45304" x="5286375" y="993775"/>
          <p14:tracePt t="45312" x="5286375" y="1019175"/>
          <p14:tracePt t="45320" x="5286375" y="1036638"/>
          <p14:tracePt t="45328" x="5286375" y="1042988"/>
          <p14:tracePt t="45337" x="5286375" y="1066800"/>
          <p14:tracePt t="45344" x="5286375" y="1090613"/>
          <p14:tracePt t="45354" x="5299075" y="1103313"/>
          <p14:tracePt t="45360" x="5303838" y="1108075"/>
          <p14:tracePt t="45369" x="5322888" y="1114425"/>
          <p14:tracePt t="45376" x="5346700" y="1133475"/>
          <p14:tracePt t="45384" x="5370513" y="1138238"/>
          <p14:tracePt t="45392" x="5383213" y="1157288"/>
          <p14:tracePt t="45400" x="5418138" y="1163638"/>
          <p14:tracePt t="45408" x="5454650" y="1181100"/>
          <p14:tracePt t="45416" x="5484813" y="1193800"/>
          <p14:tracePt t="45424" x="5514975" y="1193800"/>
          <p14:tracePt t="45433" x="5551488" y="1193800"/>
          <p14:tracePt t="45440" x="5594350" y="1198563"/>
          <p14:tracePt t="45448" x="5624513" y="1198563"/>
          <p14:tracePt t="45457" x="5641975" y="1198563"/>
          <p14:tracePt t="45464" x="5654675" y="1198563"/>
          <p14:tracePt t="45472" x="5678488" y="1198563"/>
          <p14:tracePt t="45480" x="5695950" y="1181100"/>
          <p14:tracePt t="45488" x="5702300" y="1157288"/>
          <p14:tracePt t="45496" x="5708650" y="1133475"/>
          <p14:tracePt t="45504" x="5708650" y="1090613"/>
          <p14:tracePt t="45512" x="5708650" y="1049338"/>
          <p14:tracePt t="45520" x="5708650" y="1006475"/>
          <p14:tracePt t="45528" x="5695950" y="952500"/>
          <p14:tracePt t="45537" x="5654675" y="892175"/>
          <p14:tracePt t="45544" x="5624513" y="855663"/>
          <p14:tracePt t="45553" x="5568950" y="801688"/>
          <p14:tracePt t="45560" x="5521325" y="771525"/>
          <p14:tracePt t="45569" x="5473700" y="754063"/>
          <p14:tracePt t="45576" x="5413375" y="741363"/>
          <p14:tracePt t="45584" x="5364163" y="723900"/>
          <p14:tracePt t="45592" x="5303838" y="723900"/>
          <p14:tracePt t="45600" x="5273675" y="723900"/>
          <p14:tracePt t="45608" x="5232400" y="723900"/>
          <p14:tracePt t="45616" x="5208588" y="723900"/>
          <p14:tracePt t="45624" x="5159375" y="741363"/>
          <p14:tracePt t="45632" x="5122863" y="771525"/>
          <p14:tracePt t="45640" x="5099050" y="795338"/>
          <p14:tracePt t="45648" x="5081588" y="831850"/>
          <p14:tracePt t="45657" x="5068888" y="862013"/>
          <p14:tracePt t="45664" x="5062538" y="898525"/>
          <p14:tracePt t="45672" x="5062538" y="928688"/>
          <p14:tracePt t="45680" x="5062538" y="963613"/>
          <p14:tracePt t="45688" x="5068888" y="1006475"/>
          <p14:tracePt t="45697" x="5105400" y="1042988"/>
          <p14:tracePt t="45704" x="5141913" y="1084263"/>
          <p14:tracePt t="45712" x="5195888" y="1127125"/>
          <p14:tracePt t="45720" x="5213350" y="1138238"/>
          <p14:tracePt t="45728" x="5243513" y="1157288"/>
          <p14:tracePt t="45737" x="5280025" y="1174750"/>
          <p14:tracePt t="45744" x="5329238" y="1193800"/>
          <p14:tracePt t="45753" x="5376863" y="1204913"/>
          <p14:tracePt t="45760" x="5448300" y="1217613"/>
          <p14:tracePt t="45769" x="5508625" y="1217613"/>
          <p14:tracePt t="45776" x="5568950" y="1217613"/>
          <p14:tracePt t="45784" x="5624513" y="1217613"/>
          <p14:tracePt t="45792" x="5672138" y="1217613"/>
          <p14:tracePt t="45800" x="5702300" y="1217613"/>
          <p14:tracePt t="45808" x="5745163" y="1211263"/>
          <p14:tracePt t="45816" x="5762625" y="1198563"/>
          <p14:tracePt t="45824" x="5786438" y="1181100"/>
          <p14:tracePt t="45832" x="5786438" y="1150938"/>
          <p14:tracePt t="45840" x="5786438" y="1114425"/>
          <p14:tracePt t="45849" x="5786438" y="1084263"/>
          <p14:tracePt t="45856" x="5786438" y="1042988"/>
          <p14:tracePt t="45864" x="5786438" y="982663"/>
          <p14:tracePt t="45872" x="5726113" y="928688"/>
          <p14:tracePt t="45880" x="5689600" y="892175"/>
          <p14:tracePt t="45888" x="5654675" y="873125"/>
          <p14:tracePt t="45896" x="5605463" y="849313"/>
          <p14:tracePt t="45904" x="5557838" y="842963"/>
          <p14:tracePt t="45912" x="5545138" y="842963"/>
          <p14:tracePt t="45921" x="5497513" y="831850"/>
          <p14:tracePt t="45928" x="5467350" y="831850"/>
          <p14:tracePt t="45937" x="5437188" y="831850"/>
          <p14:tracePt t="45944" x="5413375" y="831850"/>
          <p14:tracePt t="45953" x="5394325" y="831850"/>
          <p14:tracePt t="45960" x="5383213" y="838200"/>
          <p14:tracePt t="45969" x="5370513" y="842963"/>
          <p14:tracePt t="45976" x="5359400" y="855663"/>
          <p14:tracePt t="45984" x="5346700" y="873125"/>
          <p14:tracePt t="45992" x="5346700" y="898525"/>
          <p14:tracePt t="46000" x="5334000" y="928688"/>
          <p14:tracePt t="46008" x="5334000" y="952500"/>
          <p14:tracePt t="46016" x="5334000" y="982663"/>
          <p14:tracePt t="46024" x="5340350" y="1019175"/>
          <p14:tracePt t="46032" x="5364163" y="1042988"/>
          <p14:tracePt t="46040" x="5383213" y="1066800"/>
          <p14:tracePt t="46048" x="5418138" y="1103313"/>
          <p14:tracePt t="46056" x="5454650" y="1138238"/>
          <p14:tracePt t="46064" x="5473700" y="1157288"/>
          <p14:tracePt t="46073" x="5514975" y="1181100"/>
          <p14:tracePt t="46080" x="5538788" y="1181100"/>
          <p14:tracePt t="46088" x="5564188" y="1193800"/>
          <p14:tracePt t="46096" x="5599113" y="1211263"/>
          <p14:tracePt t="46104" x="5629275" y="1211263"/>
          <p14:tracePt t="46112" x="5659438" y="1211263"/>
          <p14:tracePt t="46121" x="5719763" y="1211263"/>
          <p14:tracePt t="46128" x="5762625" y="1211263"/>
          <p14:tracePt t="46137" x="5792788" y="1211263"/>
          <p14:tracePt t="46144" x="5846763" y="1211263"/>
          <p14:tracePt t="46153" x="5864225" y="1198563"/>
          <p14:tracePt t="46160" x="5889625" y="1181100"/>
          <p14:tracePt t="46169" x="5900738" y="1168400"/>
          <p14:tracePt t="46176" x="5913438" y="1144588"/>
          <p14:tracePt t="46184" x="5913438" y="1114425"/>
          <p14:tracePt t="46204" x="5913438" y="1036638"/>
          <p14:tracePt t="46208" x="5889625" y="1000125"/>
          <p14:tracePt t="46216" x="5864225" y="976313"/>
          <p14:tracePt t="46224" x="5840413" y="952500"/>
          <p14:tracePt t="46232" x="5822950" y="933450"/>
          <p14:tracePt t="46241" x="5780088" y="915988"/>
          <p14:tracePt t="46248" x="5738813" y="915988"/>
          <p14:tracePt t="46256" x="5689600" y="909638"/>
          <p14:tracePt t="46264" x="5611813" y="898525"/>
          <p14:tracePt t="46273" x="5527675" y="898525"/>
          <p14:tracePt t="46280" x="5443538" y="898525"/>
          <p14:tracePt t="46288" x="5370513" y="898525"/>
          <p14:tracePt t="46296" x="5299075" y="898525"/>
          <p14:tracePt t="46304" x="5226050" y="898525"/>
          <p14:tracePt t="46312" x="5189538" y="898525"/>
          <p14:tracePt t="46321" x="5172075" y="898525"/>
          <p14:tracePt t="46328" x="5148263" y="909638"/>
          <p14:tracePt t="46337" x="5129213" y="915988"/>
          <p14:tracePt t="46344" x="5105400" y="952500"/>
          <p14:tracePt t="46353" x="5105400" y="976313"/>
          <p14:tracePt t="46360" x="5105400" y="989013"/>
          <p14:tracePt t="46368" x="5105400" y="1019175"/>
          <p14:tracePt t="46376" x="5118100" y="1054100"/>
          <p14:tracePt t="46384" x="5153025" y="1108075"/>
          <p14:tracePt t="46392" x="5183188" y="1133475"/>
          <p14:tracePt t="46400" x="5219700" y="1168400"/>
          <p14:tracePt t="46408" x="5256213" y="1198563"/>
          <p14:tracePt t="46416" x="5292725" y="1204913"/>
          <p14:tracePt t="46424" x="5316538" y="1223963"/>
          <p14:tracePt t="46432" x="5346700" y="1228725"/>
          <p14:tracePt t="46440" x="5353050" y="1228725"/>
          <p14:tracePt t="46448" x="5376863" y="1228725"/>
          <p14:tracePt t="46456" x="5400675" y="1241425"/>
          <p14:tracePt t="46464" x="5418138" y="1241425"/>
          <p14:tracePt t="46473" x="5454650" y="1241425"/>
          <p14:tracePt t="46480" x="5467350" y="1241425"/>
          <p14:tracePt t="46489" x="5491163" y="1235075"/>
          <p14:tracePt t="46496" x="5527675" y="1211263"/>
          <p14:tracePt t="46504" x="5538788" y="1193800"/>
          <p14:tracePt t="46512" x="5551488" y="1181100"/>
          <p14:tracePt t="46521" x="5551488" y="1157288"/>
          <p14:tracePt t="46528" x="5551488" y="1144588"/>
          <p14:tracePt t="46537" x="5551488" y="1108075"/>
          <p14:tracePt t="46544" x="5551488" y="1103313"/>
          <p14:tracePt t="46553" x="5551488" y="1096963"/>
          <p14:tracePt t="46560" x="5534025" y="1084263"/>
          <p14:tracePt t="46584" x="5527675" y="1084263"/>
          <p14:tracePt t="46592" x="5521325" y="1084263"/>
          <p14:tracePt t="46601" x="5514975" y="1084263"/>
          <p14:tracePt t="46616" x="5508625" y="1084263"/>
          <p14:tracePt t="46624" x="5503863" y="1084263"/>
          <p14:tracePt t="46648" x="5484813" y="1084263"/>
          <p14:tracePt t="46656" x="5473700" y="1084263"/>
          <p14:tracePt t="46664" x="5437188" y="1084263"/>
          <p14:tracePt t="46673" x="5413375" y="1084263"/>
          <p14:tracePt t="46680" x="5400675" y="1084263"/>
          <p14:tracePt t="46688" x="5387975" y="1084263"/>
          <p14:tracePt t="46696" x="5383213" y="1084263"/>
          <p14:tracePt t="46705" x="5376863" y="1084263"/>
          <p14:tracePt t="46881" x="5364163" y="1096963"/>
          <p14:tracePt t="46889" x="5329238" y="1114425"/>
          <p14:tracePt t="46897" x="5273675" y="1168400"/>
          <p14:tracePt t="46906" x="5219700" y="1211263"/>
          <p14:tracePt t="46913" x="5183188" y="1265238"/>
          <p14:tracePt t="46922" x="5153025" y="1314450"/>
          <p14:tracePt t="46929" x="5118100" y="1374775"/>
          <p14:tracePt t="46938" x="5099050" y="1439863"/>
          <p14:tracePt t="46945" x="5099050" y="1493838"/>
          <p14:tracePt t="46953" x="5087938" y="1543050"/>
          <p14:tracePt t="46961" x="5087938" y="1579563"/>
          <p14:tracePt t="46969" x="5087938" y="1597025"/>
          <p14:tracePt t="46977" x="5092700" y="1620838"/>
          <p14:tracePt t="46985" x="5118100" y="1657350"/>
          <p14:tracePt t="46993" x="5122863" y="1674813"/>
          <p14:tracePt t="47001" x="5141913" y="1687513"/>
          <p14:tracePt t="47009" x="5165725" y="1704975"/>
          <p14:tracePt t="47017" x="5178425" y="1717675"/>
          <p14:tracePt t="47025" x="5183188" y="1724025"/>
          <p14:tracePt t="47081" x="5189538" y="1724025"/>
          <p14:tracePt t="47153" x="5178425" y="1711325"/>
          <p14:tracePt t="47161" x="5153025" y="1687513"/>
          <p14:tracePt t="47170" x="5099050" y="1657350"/>
          <p14:tracePt t="47177" x="5075238" y="1644650"/>
          <p14:tracePt t="47185" x="5051425" y="1639888"/>
          <p14:tracePt t="47193" x="5021263" y="1639888"/>
          <p14:tracePt t="47207" x="5008563" y="1633538"/>
          <p14:tracePt t="47208" x="4991100" y="1633538"/>
          <p14:tracePt t="47216" x="4978400" y="1633538"/>
          <p14:tracePt t="47232" x="4972050" y="1633538"/>
          <p14:tracePt t="47248" x="4967288" y="1633538"/>
          <p14:tracePt t="47257" x="4960938" y="1633538"/>
          <p14:tracePt t="47264" x="4948238" y="1639888"/>
          <p14:tracePt t="47272" x="4943475" y="1644650"/>
          <p14:tracePt t="47281" x="4924425" y="1657350"/>
          <p14:tracePt t="47289" x="4913313" y="1670050"/>
          <p14:tracePt t="47296" x="4887913" y="1674813"/>
          <p14:tracePt t="47312" x="4876800" y="1687513"/>
          <p14:tracePt t="47488" x="4887913" y="1735138"/>
          <p14:tracePt t="47496" x="4918075" y="1784350"/>
          <p14:tracePt t="47505" x="4948238" y="1892300"/>
          <p14:tracePt t="47512" x="4967288" y="1916113"/>
          <p14:tracePt t="47521" x="5002213" y="1958975"/>
          <p14:tracePt t="47528" x="5038725" y="1989138"/>
          <p14:tracePt t="47537" x="5092700" y="2043113"/>
          <p14:tracePt t="47544" x="5118100" y="2066925"/>
          <p14:tracePt t="47552" x="5148263" y="2090738"/>
          <p14:tracePt t="47560" x="5172075" y="2114550"/>
          <p14:tracePt t="47568" x="5178425" y="2120900"/>
          <p14:tracePt t="47577" x="5189538" y="2139950"/>
          <p14:tracePt t="47584" x="5208588" y="2151063"/>
          <p14:tracePt t="47592" x="5213350" y="2157413"/>
          <p14:tracePt t="47600" x="5219700" y="2163763"/>
          <p14:tracePt t="47608" x="5226050" y="2170113"/>
          <p14:tracePt t="47616" x="5232400" y="2174875"/>
          <p14:tracePt t="47624" x="5232400" y="2187575"/>
          <p14:tracePt t="47632" x="5232400" y="2193925"/>
          <p14:tracePt t="47640" x="5232400" y="2200275"/>
          <p14:tracePt t="47648" x="5232400" y="2230438"/>
          <p14:tracePt t="47657" x="5232400" y="2254250"/>
          <p14:tracePt t="47664" x="5232400" y="2265363"/>
          <p14:tracePt t="47672" x="5232400" y="2301875"/>
          <p14:tracePt t="47680" x="5232400" y="2314575"/>
          <p14:tracePt t="47689" x="5232400" y="2338388"/>
          <p14:tracePt t="47696" x="5232400" y="2349500"/>
          <p14:tracePt t="47744" x="5232400" y="2355850"/>
          <p14:tracePt t="47752" x="5232400" y="2362200"/>
          <p14:tracePt t="47760" x="5232400" y="2368550"/>
          <p14:tracePt t="47768" x="5232400" y="2374900"/>
          <p14:tracePt t="47776" x="5232400" y="2379663"/>
          <p14:tracePt t="47784" x="5232400" y="2386013"/>
          <p14:tracePt t="47792" x="5232400" y="2392363"/>
          <p14:tracePt t="47800" x="5232400" y="2405063"/>
          <p14:tracePt t="47808" x="5232400" y="2409825"/>
          <p14:tracePt t="47816" x="5238750" y="2435225"/>
          <p14:tracePt t="47825" x="5243513" y="2446338"/>
          <p14:tracePt t="47832" x="5249863" y="2465388"/>
          <p14:tracePt t="47840" x="5268913" y="2489200"/>
          <p14:tracePt t="47848" x="5280025" y="2500313"/>
          <p14:tracePt t="47856" x="5299075" y="2525713"/>
          <p14:tracePt t="47864" x="5303838" y="2543175"/>
          <p14:tracePt t="47873" x="5322888" y="2555875"/>
          <p14:tracePt t="47880" x="5329238" y="2573338"/>
          <p14:tracePt t="47889" x="5334000" y="2573338"/>
          <p14:tracePt t="47896" x="5340350" y="2579688"/>
          <p14:tracePt t="47905" x="5346700" y="2579688"/>
          <p14:tracePt t="47912" x="5359400" y="2590800"/>
          <p14:tracePt t="47922" x="5376863" y="2590800"/>
          <p14:tracePt t="47928" x="5383213" y="2597150"/>
          <p14:tracePt t="47936" x="5387975" y="2597150"/>
          <p14:tracePt t="47944" x="5400675" y="2603500"/>
          <p14:tracePt t="47952" x="5413375" y="2609850"/>
          <p14:tracePt t="47960" x="5437188" y="2620963"/>
          <p14:tracePt t="47968" x="5461000" y="2627313"/>
          <p14:tracePt t="47976" x="5497513" y="2633663"/>
          <p14:tracePt t="47984" x="5527675" y="2646363"/>
          <p14:tracePt t="47993" x="5551488" y="2657475"/>
          <p14:tracePt t="48000" x="5599113" y="2670175"/>
          <p14:tracePt t="48008" x="5611813" y="2670175"/>
          <p14:tracePt t="48016" x="5635625" y="2670175"/>
          <p14:tracePt t="48024" x="5659438" y="2674938"/>
          <p14:tracePt t="48032" x="5665788" y="2674938"/>
          <p14:tracePt t="48041" x="5672138" y="2674938"/>
          <p14:tracePt t="48048" x="5684838" y="2681288"/>
          <p14:tracePt t="48080" x="5689600" y="2681288"/>
          <p14:tracePt t="48177" x="5695950" y="2687638"/>
          <p14:tracePt t="48185" x="5695950" y="2700338"/>
          <p14:tracePt t="48193" x="5665788" y="2735263"/>
          <p14:tracePt t="48201" x="5641975" y="2760663"/>
          <p14:tracePt t="48209" x="5611813" y="2814638"/>
          <p14:tracePt t="48216" x="5588000" y="2838450"/>
          <p14:tracePt t="48224" x="5545138" y="2892425"/>
          <p14:tracePt t="48232" x="5521325" y="2928938"/>
          <p14:tracePt t="48240" x="5503863" y="2941638"/>
          <p14:tracePt t="48248" x="5497513" y="2946400"/>
          <p14:tracePt t="48256" x="5484813" y="2970213"/>
          <p14:tracePt t="48264" x="5467350" y="2982913"/>
          <p14:tracePt t="48272" x="5461000" y="2989263"/>
          <p14:tracePt t="48280" x="5448300" y="3000375"/>
          <p14:tracePt t="48289" x="5430838" y="3006725"/>
          <p14:tracePt t="48296" x="5418138" y="3013075"/>
          <p14:tracePt t="48304" x="5400675" y="3025775"/>
          <p14:tracePt t="48312" x="5387975" y="3036888"/>
          <p14:tracePt t="48320" x="5364163" y="3060700"/>
          <p14:tracePt t="48328" x="5340350" y="3073400"/>
          <p14:tracePt t="48336" x="5316538" y="3103563"/>
          <p14:tracePt t="48344" x="5292725" y="3116263"/>
          <p14:tracePt t="48352" x="5273675" y="3133725"/>
          <p14:tracePt t="48360" x="5262563" y="3146425"/>
          <p14:tracePt t="48368" x="5243513" y="3163888"/>
          <p14:tracePt t="48376" x="5232400" y="3176588"/>
          <p14:tracePt t="48384" x="5226050" y="3181350"/>
          <p14:tracePt t="48392" x="5219700" y="3187700"/>
          <p14:tracePt t="48408" x="5208588" y="3206750"/>
          <p14:tracePt t="48424" x="5202238" y="3217863"/>
          <p14:tracePt t="48440" x="5202238" y="3230563"/>
          <p14:tracePt t="48448" x="5202238" y="3236913"/>
          <p14:tracePt t="48457" x="5202238" y="3241675"/>
          <p14:tracePt t="48464" x="5202238" y="3248025"/>
          <p14:tracePt t="48472" x="5202238" y="3271838"/>
          <p14:tracePt t="48480" x="5202238" y="3302000"/>
          <p14:tracePt t="48489" x="5202238" y="3321050"/>
          <p14:tracePt t="48496" x="5208588" y="3338513"/>
          <p14:tracePt t="48505" x="5208588" y="3362325"/>
          <p14:tracePt t="48512" x="5208588" y="3368675"/>
          <p14:tracePt t="48520" x="5208588" y="3381375"/>
          <p14:tracePt t="48528" x="5208588" y="3398838"/>
          <p14:tracePt t="48536" x="5208588" y="3405188"/>
          <p14:tracePt t="48544" x="5208588" y="3411538"/>
          <p14:tracePt t="48552" x="5208588" y="3422650"/>
          <p14:tracePt t="48560" x="5219700" y="3435350"/>
          <p14:tracePt t="48568" x="5219700" y="3452813"/>
          <p14:tracePt t="48576" x="5219700" y="3465513"/>
          <p14:tracePt t="48584" x="5219700" y="3489325"/>
          <p14:tracePt t="48592" x="5219700" y="3513138"/>
          <p14:tracePt t="48600" x="5219700" y="3536950"/>
          <p14:tracePt t="48608" x="5219700" y="3556000"/>
          <p14:tracePt t="48616" x="5219700" y="3597275"/>
          <p14:tracePt t="48624" x="5219700" y="3621088"/>
          <p14:tracePt t="48632" x="5219700" y="3657600"/>
          <p14:tracePt t="48640" x="5219700" y="3670300"/>
          <p14:tracePt t="48648" x="5219700" y="3676650"/>
          <p14:tracePt t="48656" x="5219700" y="3694113"/>
          <p14:tracePt t="48664" x="5219700" y="3711575"/>
          <p14:tracePt t="48673" x="5219700" y="3717925"/>
          <p14:tracePt t="48680" x="5219700" y="3724275"/>
          <p14:tracePt t="48688" x="5219700" y="3730625"/>
          <p14:tracePt t="48696" x="5219700" y="3736975"/>
          <p14:tracePt t="48704" x="5219700" y="3754438"/>
          <p14:tracePt t="48720" x="5219700" y="3760788"/>
          <p14:tracePt t="48736" x="5219700" y="3784600"/>
          <p14:tracePt t="48744" x="5226050" y="3797300"/>
          <p14:tracePt t="48752" x="5232400" y="3802063"/>
          <p14:tracePt t="48760" x="5238750" y="3808413"/>
          <p14:tracePt t="48768" x="5243513" y="3814763"/>
          <p14:tracePt t="48776" x="5249863" y="3821113"/>
          <p14:tracePt t="48784" x="5256213" y="3827463"/>
          <p14:tracePt t="48792" x="5268913" y="3838575"/>
          <p14:tracePt t="48800" x="5273675" y="3844925"/>
          <p14:tracePt t="48808" x="5273675" y="3851275"/>
          <p14:tracePt t="48816" x="5280025" y="3875088"/>
          <p14:tracePt t="48824" x="5286375" y="3887788"/>
          <p14:tracePt t="48832" x="5292725" y="3911600"/>
          <p14:tracePt t="48841" x="5303838" y="3946525"/>
          <p14:tracePt t="48848" x="5303838" y="3971925"/>
          <p14:tracePt t="48856" x="5303838" y="3989388"/>
          <p14:tracePt t="48864" x="5303838" y="4013200"/>
          <p14:tracePt t="48873" x="5303838" y="4037013"/>
          <p14:tracePt t="48880" x="5303838" y="4067175"/>
          <p14:tracePt t="48888" x="5299075" y="4103688"/>
          <p14:tracePt t="48897" x="5280025" y="4152900"/>
          <p14:tracePt t="48905" x="5280025" y="4164013"/>
          <p14:tracePt t="48912" x="5262563" y="4200525"/>
          <p14:tracePt t="48920" x="5256213" y="4224338"/>
          <p14:tracePt t="48928" x="5243513" y="4267200"/>
          <p14:tracePt t="48936" x="5226050" y="4302125"/>
          <p14:tracePt t="48944" x="5208588" y="4362450"/>
          <p14:tracePt t="48952" x="5202238" y="4387850"/>
          <p14:tracePt t="48960" x="5189538" y="4435475"/>
          <p14:tracePt t="48968" x="5172075" y="4495800"/>
          <p14:tracePt t="48976" x="5159375" y="4543425"/>
          <p14:tracePt t="48984" x="5159375" y="4586288"/>
          <p14:tracePt t="48992" x="5153025" y="4633913"/>
          <p14:tracePt t="49000" x="5153025" y="4676775"/>
          <p14:tracePt t="49008" x="5153025" y="4706938"/>
          <p14:tracePt t="49016" x="5153025" y="4730750"/>
          <p14:tracePt t="49024" x="5153025" y="4767263"/>
          <p14:tracePt t="49032" x="5153025" y="4784725"/>
          <p14:tracePt t="49040" x="5153025" y="4803775"/>
          <p14:tracePt t="49048" x="5153025" y="4827588"/>
          <p14:tracePt t="49059" x="5153025" y="4838700"/>
          <p14:tracePt t="49065" x="5153025" y="4845050"/>
          <p14:tracePt t="49074" x="5159375" y="4857750"/>
          <p14:tracePt t="49081" x="5159375" y="4881563"/>
          <p14:tracePt t="49090" x="5165725" y="4899025"/>
          <p14:tracePt t="49097" x="5172075" y="4911725"/>
          <p14:tracePt t="49106" x="5172075" y="4918075"/>
          <p14:tracePt t="49113" x="5172075" y="4929188"/>
          <p14:tracePt t="49122" x="5172075" y="4972050"/>
          <p14:tracePt t="49129" x="5172075" y="5019675"/>
          <p14:tracePt t="49137" x="5172075" y="5062538"/>
          <p14:tracePt t="49145" x="5172075" y="5086350"/>
          <p14:tracePt t="49153" x="5172075" y="5129213"/>
          <p14:tracePt t="49161" x="5172075" y="5157788"/>
          <p14:tracePt t="49169" x="5172075" y="5183188"/>
          <p14:tracePt t="49177" x="5172075" y="5200650"/>
          <p14:tracePt t="49207" x="5165725" y="5207000"/>
          <p14:tracePt t="49225" x="5165725" y="5218113"/>
          <p14:tracePt t="49233" x="5165725" y="5224463"/>
          <p14:tracePt t="49242" x="5165725" y="5237163"/>
          <p14:tracePt t="49249" x="5165725" y="5243513"/>
          <p14:tracePt t="49257" x="5165725" y="5248275"/>
          <p14:tracePt t="49265" x="5159375" y="5260975"/>
          <p14:tracePt t="49274" x="5153025" y="5297488"/>
          <p14:tracePt t="49281" x="5153025" y="5303838"/>
          <p14:tracePt t="49290" x="5148263" y="5314950"/>
          <p14:tracePt t="49296" x="5148263" y="5338763"/>
          <p14:tracePt t="49305" x="5148263" y="5351463"/>
          <p14:tracePt t="49312" x="5148263" y="5375275"/>
          <p14:tracePt t="49320" x="5135563" y="5399088"/>
          <p14:tracePt t="49328" x="5135563" y="5424488"/>
          <p14:tracePt t="49336" x="5129213" y="5441950"/>
          <p14:tracePt t="49344" x="5122863" y="5465763"/>
          <p14:tracePt t="49352" x="5122863" y="5489575"/>
          <p14:tracePt t="49360" x="5122863" y="5532438"/>
          <p14:tracePt t="49368" x="5111750" y="5568950"/>
          <p14:tracePt t="49376" x="5111750" y="5599113"/>
          <p14:tracePt t="49385" x="5092700" y="5634038"/>
          <p14:tracePt t="49392" x="5092700" y="5646738"/>
          <p14:tracePt t="49400" x="5092700" y="5659438"/>
          <p14:tracePt t="49409" x="5092700" y="5676900"/>
          <p14:tracePt t="49416" x="5092700" y="5700713"/>
          <p14:tracePt t="49424" x="5092700" y="5713413"/>
          <p14:tracePt t="49432" x="5092700" y="5724525"/>
          <p14:tracePt t="49440" x="5092700" y="5737225"/>
          <p14:tracePt t="49448" x="5092700" y="5743575"/>
          <p14:tracePt t="49457" x="5092700" y="5761038"/>
          <p14:tracePt t="49464" x="5092700" y="5767388"/>
          <p14:tracePt t="49473" x="5092700" y="5778500"/>
          <p14:tracePt t="49480" x="5092700" y="5784850"/>
          <p14:tracePt t="49649" x="5092700" y="5791200"/>
          <p14:tracePt t="49657" x="5111750" y="5784850"/>
          <p14:tracePt t="49665" x="5111750" y="5767388"/>
          <p14:tracePt t="49674" x="5111750" y="5724525"/>
          <p14:tracePt t="49681" x="5118100" y="5664200"/>
          <p14:tracePt t="49689" x="5141913" y="5592763"/>
          <p14:tracePt t="49696" x="5141913" y="5519738"/>
          <p14:tracePt t="49704" x="5141913" y="5429250"/>
          <p14:tracePt t="49712" x="5141913" y="5334000"/>
          <p14:tracePt t="49720" x="5141913" y="5308600"/>
          <p14:tracePt t="49728" x="5141913" y="5267325"/>
          <p14:tracePt t="49736" x="5148263" y="5243513"/>
          <p14:tracePt t="49744" x="5159375" y="5224463"/>
          <p14:tracePt t="49752" x="5165725" y="5213350"/>
          <p14:tracePt t="49760" x="5172075" y="5207000"/>
          <p14:tracePt t="49768" x="5178425" y="5200650"/>
          <p14:tracePt t="49777" x="5183188" y="5194300"/>
          <p14:tracePt t="49784" x="5189538" y="5187950"/>
          <p14:tracePt t="49793" x="5195888" y="5187950"/>
          <p14:tracePt t="49800" x="5208588" y="5170488"/>
          <p14:tracePt t="49809" x="5226050" y="5157788"/>
          <p14:tracePt t="49816" x="5238750" y="5140325"/>
          <p14:tracePt t="49824" x="5243513" y="5129213"/>
          <p14:tracePt t="49832" x="5262563" y="5103813"/>
          <p14:tracePt t="49841" x="5268913" y="5080000"/>
          <p14:tracePt t="49848" x="5286375" y="5062538"/>
          <p14:tracePt t="49858" x="5292725" y="5049838"/>
          <p14:tracePt t="49873" x="5299075" y="5043488"/>
          <p14:tracePt t="49880" x="5303838" y="5038725"/>
          <p14:tracePt t="49889" x="5310188" y="5032375"/>
          <p14:tracePt t="49913" x="5334000" y="5026025"/>
          <p14:tracePt t="49928" x="5340350" y="5019675"/>
          <p14:tracePt t="49936" x="5346700" y="5013325"/>
          <p14:tracePt t="49944" x="5353050" y="5008563"/>
          <p14:tracePt t="49952" x="5359400" y="5002213"/>
          <p14:tracePt t="49960" x="5364163" y="4995863"/>
          <p14:tracePt t="49977" x="5370513" y="4978400"/>
          <p14:tracePt t="49984" x="5383213" y="4965700"/>
          <p14:tracePt t="49993" x="5387975" y="4959350"/>
          <p14:tracePt t="50000" x="5413375" y="4935538"/>
          <p14:tracePt t="50008" x="5437188" y="4911725"/>
          <p14:tracePt t="50016" x="5461000" y="4905375"/>
          <p14:tracePt t="50024" x="5478463" y="4899025"/>
          <p14:tracePt t="50032" x="5503863" y="4881563"/>
          <p14:tracePt t="50048" x="5514975" y="4881563"/>
          <p14:tracePt t="50057" x="5521325" y="4881563"/>
          <p14:tracePt t="50064" x="5527675" y="4875213"/>
          <p14:tracePt t="50073" x="5538788" y="4875213"/>
          <p14:tracePt t="50080" x="5551488" y="4875213"/>
          <p14:tracePt t="50089" x="5568950" y="4875213"/>
          <p14:tracePt t="50096" x="5581650" y="4875213"/>
          <p14:tracePt t="50104" x="5605463" y="4875213"/>
          <p14:tracePt t="50112" x="5611813" y="4875213"/>
          <p14:tracePt t="50120" x="5624513" y="4875213"/>
          <p14:tracePt t="50128" x="5629275" y="4881563"/>
          <p14:tracePt t="50136" x="5641975" y="4881563"/>
          <p14:tracePt t="50144" x="5659438" y="4887913"/>
          <p14:tracePt t="50152" x="5672138" y="4887913"/>
          <p14:tracePt t="50160" x="5678488" y="4892675"/>
          <p14:tracePt t="50168" x="5695950" y="4899025"/>
          <p14:tracePt t="50177" x="5702300" y="4911725"/>
          <p14:tracePt t="50193" x="5719763" y="4918075"/>
          <p14:tracePt t="50210" x="5738813" y="4929188"/>
          <p14:tracePt t="50216" x="5745163" y="4929188"/>
          <p14:tracePt t="50225" x="5756275" y="4935538"/>
          <p14:tracePt t="50232" x="5762625" y="4941888"/>
          <p14:tracePt t="50241" x="5780088" y="4948238"/>
          <p14:tracePt t="50248" x="5792788" y="4953000"/>
          <p14:tracePt t="50257" x="5799138" y="4959350"/>
          <p14:tracePt t="50264" x="5810250" y="4965700"/>
          <p14:tracePt t="50313" x="5834063" y="4983163"/>
          <p14:tracePt t="50328" x="5840413" y="4983163"/>
          <p14:tracePt t="50336" x="5859463" y="4989513"/>
          <p14:tracePt t="50352" x="5864225" y="4989513"/>
          <p14:tracePt t="50360" x="5870575" y="4989513"/>
          <p14:tracePt t="50369" x="5876925" y="4995863"/>
          <p14:tracePt t="50377" x="5883275" y="4995863"/>
          <p14:tracePt t="50384" x="5889625" y="5002213"/>
          <p14:tracePt t="50416" x="5894388" y="5002213"/>
          <p14:tracePt t="50425" x="5900738" y="5002213"/>
          <p14:tracePt t="50432" x="5907088" y="5002213"/>
          <p14:tracePt t="50457" x="5913438" y="5002213"/>
          <p14:tracePt t="50464" x="5919788" y="5002213"/>
          <p14:tracePt t="50481" x="5924550" y="5002213"/>
          <p14:tracePt t="50760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6861222C-FD5D-4E45-A506-AB581AEC8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25" y="168275"/>
            <a:ext cx="3460750" cy="52705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Konfigurace</a:t>
            </a: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4DC19383-4C63-4337-88E6-4DC4F291A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3525" y="2836863"/>
            <a:ext cx="3030538" cy="34718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1800"/>
              <a:t>kompaktní systém, buňky kultivovány přímo na povrchu (elektrochemických) sensorů, vhodné kombinovat i s fluorescenčním měřením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/>
              <a:t>buňky separovány od měřících sensorů pomocí vhodné membrány (kultivace na membránových insertech)</a:t>
            </a:r>
          </a:p>
        </p:txBody>
      </p:sp>
      <p:grpSp>
        <p:nvGrpSpPr>
          <p:cNvPr id="3077" name="Group 12">
            <a:extLst>
              <a:ext uri="{FF2B5EF4-FFF2-40B4-BE49-F238E27FC236}">
                <a16:creationId xmlns:a16="http://schemas.microsoft.com/office/drawing/2014/main" id="{A7263F82-A0E9-43CB-8E65-A2F045042DD6}"/>
              </a:ext>
            </a:extLst>
          </p:cNvPr>
          <p:cNvGrpSpPr>
            <a:grpSpLocks/>
          </p:cNvGrpSpPr>
          <p:nvPr/>
        </p:nvGrpSpPr>
        <p:grpSpPr bwMode="auto">
          <a:xfrm>
            <a:off x="787400" y="1046163"/>
            <a:ext cx="2281238" cy="1554162"/>
            <a:chOff x="520" y="1053"/>
            <a:chExt cx="1272" cy="795"/>
          </a:xfrm>
        </p:grpSpPr>
        <p:graphicFrame>
          <p:nvGraphicFramePr>
            <p:cNvPr id="3074" name="Object 4">
              <a:extLst>
                <a:ext uri="{FF2B5EF4-FFF2-40B4-BE49-F238E27FC236}">
                  <a16:creationId xmlns:a16="http://schemas.microsoft.com/office/drawing/2014/main" id="{AC0334B5-11F4-4A40-B6F2-120C630E67E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46" y="1320"/>
            <a:ext cx="1146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Obrázek" r:id="rId5" imgW="1819800" imgH="838800" progId="Word.Picture.8">
                    <p:embed/>
                  </p:oleObj>
                </mc:Choice>
                <mc:Fallback>
                  <p:oleObj name="Obrázek" r:id="rId5" imgW="1819800" imgH="838800" progId="Word.Picture.8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" y="1320"/>
                          <a:ext cx="1146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16" name="Group 11">
              <a:extLst>
                <a:ext uri="{FF2B5EF4-FFF2-40B4-BE49-F238E27FC236}">
                  <a16:creationId xmlns:a16="http://schemas.microsoft.com/office/drawing/2014/main" id="{542054E6-3374-4438-BCE9-E1254402DA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0" y="1053"/>
              <a:ext cx="493" cy="414"/>
              <a:chOff x="641" y="1161"/>
              <a:chExt cx="372" cy="306"/>
            </a:xfrm>
          </p:grpSpPr>
          <p:sp>
            <p:nvSpPr>
              <p:cNvPr id="3121" name="Line 5">
                <a:extLst>
                  <a:ext uri="{FF2B5EF4-FFF2-40B4-BE49-F238E27FC236}">
                    <a16:creationId xmlns:a16="http://schemas.microsoft.com/office/drawing/2014/main" id="{B202A184-C0D4-4E7B-8063-076460C340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1" y="1179"/>
                <a:ext cx="306" cy="288"/>
              </a:xfrm>
              <a:prstGeom prst="line">
                <a:avLst/>
              </a:prstGeom>
              <a:noFill/>
              <a:ln w="38100">
                <a:solidFill>
                  <a:srgbClr val="66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22" name="Line 6">
                <a:extLst>
                  <a:ext uri="{FF2B5EF4-FFF2-40B4-BE49-F238E27FC236}">
                    <a16:creationId xmlns:a16="http://schemas.microsoft.com/office/drawing/2014/main" id="{F59F1074-2B1E-4983-8757-A2E3E13E0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7" y="1161"/>
                <a:ext cx="306" cy="288"/>
              </a:xfrm>
              <a:prstGeom prst="line">
                <a:avLst/>
              </a:prstGeom>
              <a:noFill/>
              <a:ln w="38100">
                <a:solidFill>
                  <a:srgbClr val="66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3117" name="Group 10">
              <a:extLst>
                <a:ext uri="{FF2B5EF4-FFF2-40B4-BE49-F238E27FC236}">
                  <a16:creationId xmlns:a16="http://schemas.microsoft.com/office/drawing/2014/main" id="{80B377B8-7182-48D3-9198-0323C5DE89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5" y="1071"/>
              <a:ext cx="156" cy="426"/>
              <a:chOff x="1145" y="1287"/>
              <a:chExt cx="144" cy="210"/>
            </a:xfrm>
          </p:grpSpPr>
          <p:sp>
            <p:nvSpPr>
              <p:cNvPr id="3118" name="Line 7">
                <a:extLst>
                  <a:ext uri="{FF2B5EF4-FFF2-40B4-BE49-F238E27FC236}">
                    <a16:creationId xmlns:a16="http://schemas.microsoft.com/office/drawing/2014/main" id="{A60ACC58-C727-4FC3-9931-BF5BB5A46B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145" y="1287"/>
                <a:ext cx="0" cy="21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19" name="Line 8">
                <a:extLst>
                  <a:ext uri="{FF2B5EF4-FFF2-40B4-BE49-F238E27FC236}">
                    <a16:creationId xmlns:a16="http://schemas.microsoft.com/office/drawing/2014/main" id="{CDD04FEA-49BE-4382-A695-FE7E4C7B1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11" y="1287"/>
                <a:ext cx="0" cy="21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20" name="Line 9">
                <a:extLst>
                  <a:ext uri="{FF2B5EF4-FFF2-40B4-BE49-F238E27FC236}">
                    <a16:creationId xmlns:a16="http://schemas.microsoft.com/office/drawing/2014/main" id="{90ED61AA-4BE1-43C5-98F9-B7ADB0FB3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89" y="1287"/>
                <a:ext cx="0" cy="21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3078" name="Group 13">
            <a:extLst>
              <a:ext uri="{FF2B5EF4-FFF2-40B4-BE49-F238E27FC236}">
                <a16:creationId xmlns:a16="http://schemas.microsoft.com/office/drawing/2014/main" id="{CD11462D-C45F-4D5C-B127-BAF99D3A190F}"/>
              </a:ext>
            </a:extLst>
          </p:cNvPr>
          <p:cNvGrpSpPr>
            <a:grpSpLocks/>
          </p:cNvGrpSpPr>
          <p:nvPr/>
        </p:nvGrpSpPr>
        <p:grpSpPr bwMode="auto">
          <a:xfrm>
            <a:off x="4146550" y="381000"/>
            <a:ext cx="4279900" cy="2492375"/>
            <a:chOff x="8396" y="8924"/>
            <a:chExt cx="2895" cy="2231"/>
          </a:xfrm>
        </p:grpSpPr>
        <p:pic>
          <p:nvPicPr>
            <p:cNvPr id="3081" name="Picture 14">
              <a:extLst>
                <a:ext uri="{FF2B5EF4-FFF2-40B4-BE49-F238E27FC236}">
                  <a16:creationId xmlns:a16="http://schemas.microsoft.com/office/drawing/2014/main" id="{976301A3-630F-4036-9323-3B69530DE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" y="8924"/>
              <a:ext cx="2895" cy="2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Freeform 15">
              <a:extLst>
                <a:ext uri="{FF2B5EF4-FFF2-40B4-BE49-F238E27FC236}">
                  <a16:creationId xmlns:a16="http://schemas.microsoft.com/office/drawing/2014/main" id="{E66F0163-60EB-40F5-A230-95D04D054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" y="10010"/>
              <a:ext cx="349" cy="575"/>
            </a:xfrm>
            <a:custGeom>
              <a:avLst/>
              <a:gdLst>
                <a:gd name="T0" fmla="*/ 0 w 698"/>
                <a:gd name="T1" fmla="*/ 0 h 1149"/>
                <a:gd name="T2" fmla="*/ 559 w 698"/>
                <a:gd name="T3" fmla="*/ 0 h 1149"/>
                <a:gd name="T4" fmla="*/ 698 w 698"/>
                <a:gd name="T5" fmla="*/ 861 h 1149"/>
                <a:gd name="T6" fmla="*/ 698 w 698"/>
                <a:gd name="T7" fmla="*/ 1149 h 1149"/>
                <a:gd name="T8" fmla="*/ 0 w 698"/>
                <a:gd name="T9" fmla="*/ 1149 h 1149"/>
                <a:gd name="T10" fmla="*/ 0 w 698"/>
                <a:gd name="T11" fmla="*/ 0 h 11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8"/>
                <a:gd name="T19" fmla="*/ 0 h 1149"/>
                <a:gd name="T20" fmla="*/ 698 w 698"/>
                <a:gd name="T21" fmla="*/ 1149 h 11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8" h="1149">
                  <a:moveTo>
                    <a:pt x="0" y="0"/>
                  </a:moveTo>
                  <a:lnTo>
                    <a:pt x="559" y="0"/>
                  </a:lnTo>
                  <a:lnTo>
                    <a:pt x="698" y="861"/>
                  </a:lnTo>
                  <a:lnTo>
                    <a:pt x="698" y="1149"/>
                  </a:lnTo>
                  <a:lnTo>
                    <a:pt x="0" y="1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3083" name="Freeform 16">
              <a:extLst>
                <a:ext uri="{FF2B5EF4-FFF2-40B4-BE49-F238E27FC236}">
                  <a16:creationId xmlns:a16="http://schemas.microsoft.com/office/drawing/2014/main" id="{30F8029C-5B7D-492C-8855-CBA2C186B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9" y="10003"/>
              <a:ext cx="398" cy="582"/>
            </a:xfrm>
            <a:custGeom>
              <a:avLst/>
              <a:gdLst>
                <a:gd name="T0" fmla="*/ 182 w 796"/>
                <a:gd name="T1" fmla="*/ 18 h 1164"/>
                <a:gd name="T2" fmla="*/ 796 w 796"/>
                <a:gd name="T3" fmla="*/ 0 h 1164"/>
                <a:gd name="T4" fmla="*/ 796 w 796"/>
                <a:gd name="T5" fmla="*/ 1164 h 1164"/>
                <a:gd name="T6" fmla="*/ 0 w 796"/>
                <a:gd name="T7" fmla="*/ 1164 h 1164"/>
                <a:gd name="T8" fmla="*/ 50 w 796"/>
                <a:gd name="T9" fmla="*/ 737 h 1164"/>
                <a:gd name="T10" fmla="*/ 182 w 796"/>
                <a:gd name="T11" fmla="*/ 18 h 11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6"/>
                <a:gd name="T19" fmla="*/ 0 h 1164"/>
                <a:gd name="T20" fmla="*/ 796 w 796"/>
                <a:gd name="T21" fmla="*/ 1164 h 11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6" h="1164">
                  <a:moveTo>
                    <a:pt x="182" y="18"/>
                  </a:moveTo>
                  <a:lnTo>
                    <a:pt x="796" y="0"/>
                  </a:lnTo>
                  <a:lnTo>
                    <a:pt x="796" y="1164"/>
                  </a:lnTo>
                  <a:lnTo>
                    <a:pt x="0" y="1164"/>
                  </a:lnTo>
                  <a:lnTo>
                    <a:pt x="50" y="737"/>
                  </a:lnTo>
                  <a:lnTo>
                    <a:pt x="182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3084" name="Line 17">
              <a:extLst>
                <a:ext uri="{FF2B5EF4-FFF2-40B4-BE49-F238E27FC236}">
                  <a16:creationId xmlns:a16="http://schemas.microsoft.com/office/drawing/2014/main" id="{677AC7D7-EADF-46E5-ACE8-094320B89B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725" y="10011"/>
              <a:ext cx="75" cy="358"/>
            </a:xfrm>
            <a:prstGeom prst="line">
              <a:avLst/>
            </a:prstGeom>
            <a:noFill/>
            <a:ln w="381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85" name="Rectangle 18">
              <a:extLst>
                <a:ext uri="{FF2B5EF4-FFF2-40B4-BE49-F238E27FC236}">
                  <a16:creationId xmlns:a16="http://schemas.microsoft.com/office/drawing/2014/main" id="{1A1D388A-28D8-4506-A444-8FFAF08B5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7" y="9479"/>
              <a:ext cx="798" cy="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3086" name="Rectangle 19">
              <a:extLst>
                <a:ext uri="{FF2B5EF4-FFF2-40B4-BE49-F238E27FC236}">
                  <a16:creationId xmlns:a16="http://schemas.microsoft.com/office/drawing/2014/main" id="{76721514-4CB8-4E2D-A97E-0AC930886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8" y="10793"/>
              <a:ext cx="923" cy="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3087" name="Rectangle 20">
              <a:extLst>
                <a:ext uri="{FF2B5EF4-FFF2-40B4-BE49-F238E27FC236}">
                  <a16:creationId xmlns:a16="http://schemas.microsoft.com/office/drawing/2014/main" id="{A820AB2E-6238-4196-B02D-8C1E91EC2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" y="10755"/>
              <a:ext cx="965" cy="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3088" name="Line 21">
              <a:extLst>
                <a:ext uri="{FF2B5EF4-FFF2-40B4-BE49-F238E27FC236}">
                  <a16:creationId xmlns:a16="http://schemas.microsoft.com/office/drawing/2014/main" id="{134D2783-AD3C-4DD1-A1A0-EC4AFF075D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66" y="10003"/>
              <a:ext cx="58" cy="366"/>
            </a:xfrm>
            <a:prstGeom prst="line">
              <a:avLst/>
            </a:prstGeom>
            <a:noFill/>
            <a:ln w="381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89" name="Rectangle 22">
              <a:extLst>
                <a:ext uri="{FF2B5EF4-FFF2-40B4-BE49-F238E27FC236}">
                  <a16:creationId xmlns:a16="http://schemas.microsoft.com/office/drawing/2014/main" id="{BCAA6D08-1772-4E4C-8764-E0C863DF0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0" y="9786"/>
              <a:ext cx="60" cy="2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3090" name="Rectangle 23">
              <a:extLst>
                <a:ext uri="{FF2B5EF4-FFF2-40B4-BE49-F238E27FC236}">
                  <a16:creationId xmlns:a16="http://schemas.microsoft.com/office/drawing/2014/main" id="{2ABD5A84-0BD7-4D74-A494-F847337D7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9" y="10044"/>
              <a:ext cx="59" cy="201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3091" name="Freeform 24">
              <a:extLst>
                <a:ext uri="{FF2B5EF4-FFF2-40B4-BE49-F238E27FC236}">
                  <a16:creationId xmlns:a16="http://schemas.microsoft.com/office/drawing/2014/main" id="{9AE0AF47-6502-4DCE-A3B0-664871C14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9" y="9994"/>
              <a:ext cx="1760" cy="258"/>
            </a:xfrm>
            <a:custGeom>
              <a:avLst/>
              <a:gdLst>
                <a:gd name="T0" fmla="*/ 66 w 3520"/>
                <a:gd name="T1" fmla="*/ 57 h 516"/>
                <a:gd name="T2" fmla="*/ 165 w 3520"/>
                <a:gd name="T3" fmla="*/ 76 h 516"/>
                <a:gd name="T4" fmla="*/ 265 w 3520"/>
                <a:gd name="T5" fmla="*/ 37 h 516"/>
                <a:gd name="T6" fmla="*/ 365 w 3520"/>
                <a:gd name="T7" fmla="*/ 19 h 516"/>
                <a:gd name="T8" fmla="*/ 464 w 3520"/>
                <a:gd name="T9" fmla="*/ 19 h 516"/>
                <a:gd name="T10" fmla="*/ 564 w 3520"/>
                <a:gd name="T11" fmla="*/ 19 h 516"/>
                <a:gd name="T12" fmla="*/ 664 w 3520"/>
                <a:gd name="T13" fmla="*/ 19 h 516"/>
                <a:gd name="T14" fmla="*/ 763 w 3520"/>
                <a:gd name="T15" fmla="*/ 19 h 516"/>
                <a:gd name="T16" fmla="*/ 863 w 3520"/>
                <a:gd name="T17" fmla="*/ 19 h 516"/>
                <a:gd name="T18" fmla="*/ 979 w 3520"/>
                <a:gd name="T19" fmla="*/ 19 h 516"/>
                <a:gd name="T20" fmla="*/ 1079 w 3520"/>
                <a:gd name="T21" fmla="*/ 19 h 516"/>
                <a:gd name="T22" fmla="*/ 1178 w 3520"/>
                <a:gd name="T23" fmla="*/ 19 h 516"/>
                <a:gd name="T24" fmla="*/ 1278 w 3520"/>
                <a:gd name="T25" fmla="*/ 19 h 516"/>
                <a:gd name="T26" fmla="*/ 1378 w 3520"/>
                <a:gd name="T27" fmla="*/ 19 h 516"/>
                <a:gd name="T28" fmla="*/ 1478 w 3520"/>
                <a:gd name="T29" fmla="*/ 19 h 516"/>
                <a:gd name="T30" fmla="*/ 1577 w 3520"/>
                <a:gd name="T31" fmla="*/ 19 h 516"/>
                <a:gd name="T32" fmla="*/ 1677 w 3520"/>
                <a:gd name="T33" fmla="*/ 37 h 516"/>
                <a:gd name="T34" fmla="*/ 1777 w 3520"/>
                <a:gd name="T35" fmla="*/ 37 h 516"/>
                <a:gd name="T36" fmla="*/ 1876 w 3520"/>
                <a:gd name="T37" fmla="*/ 37 h 516"/>
                <a:gd name="T38" fmla="*/ 1976 w 3520"/>
                <a:gd name="T39" fmla="*/ 37 h 516"/>
                <a:gd name="T40" fmla="*/ 2076 w 3520"/>
                <a:gd name="T41" fmla="*/ 0 h 516"/>
                <a:gd name="T42" fmla="*/ 2174 w 3520"/>
                <a:gd name="T43" fmla="*/ 19 h 516"/>
                <a:gd name="T44" fmla="*/ 2274 w 3520"/>
                <a:gd name="T45" fmla="*/ 76 h 516"/>
                <a:gd name="T46" fmla="*/ 2373 w 3520"/>
                <a:gd name="T47" fmla="*/ 134 h 516"/>
                <a:gd name="T48" fmla="*/ 2473 w 3520"/>
                <a:gd name="T49" fmla="*/ 134 h 516"/>
                <a:gd name="T50" fmla="*/ 2573 w 3520"/>
                <a:gd name="T51" fmla="*/ 95 h 516"/>
                <a:gd name="T52" fmla="*/ 2473 w 3520"/>
                <a:gd name="T53" fmla="*/ 76 h 516"/>
                <a:gd name="T54" fmla="*/ 2573 w 3520"/>
                <a:gd name="T55" fmla="*/ 76 h 516"/>
                <a:gd name="T56" fmla="*/ 2672 w 3520"/>
                <a:gd name="T57" fmla="*/ 76 h 516"/>
                <a:gd name="T58" fmla="*/ 2738 w 3520"/>
                <a:gd name="T59" fmla="*/ 19 h 516"/>
                <a:gd name="T60" fmla="*/ 2856 w 3520"/>
                <a:gd name="T61" fmla="*/ 0 h 516"/>
                <a:gd name="T62" fmla="*/ 2955 w 3520"/>
                <a:gd name="T63" fmla="*/ 19 h 516"/>
                <a:gd name="T64" fmla="*/ 3071 w 3520"/>
                <a:gd name="T65" fmla="*/ 57 h 516"/>
                <a:gd name="T66" fmla="*/ 3171 w 3520"/>
                <a:gd name="T67" fmla="*/ 76 h 516"/>
                <a:gd name="T68" fmla="*/ 3271 w 3520"/>
                <a:gd name="T69" fmla="*/ 76 h 516"/>
                <a:gd name="T70" fmla="*/ 3370 w 3520"/>
                <a:gd name="T71" fmla="*/ 57 h 516"/>
                <a:gd name="T72" fmla="*/ 3470 w 3520"/>
                <a:gd name="T73" fmla="*/ 19 h 516"/>
                <a:gd name="T74" fmla="*/ 3502 w 3520"/>
                <a:gd name="T75" fmla="*/ 57 h 516"/>
                <a:gd name="T76" fmla="*/ 3486 w 3520"/>
                <a:gd name="T77" fmla="*/ 172 h 516"/>
                <a:gd name="T78" fmla="*/ 3470 w 3520"/>
                <a:gd name="T79" fmla="*/ 286 h 516"/>
                <a:gd name="T80" fmla="*/ 3453 w 3520"/>
                <a:gd name="T81" fmla="*/ 401 h 516"/>
                <a:gd name="T82" fmla="*/ 3436 w 3520"/>
                <a:gd name="T83" fmla="*/ 516 h 516"/>
                <a:gd name="T84" fmla="*/ 0 w 3520"/>
                <a:gd name="T85" fmla="*/ 0 h 5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520"/>
                <a:gd name="T130" fmla="*/ 0 h 516"/>
                <a:gd name="T131" fmla="*/ 3520 w 3520"/>
                <a:gd name="T132" fmla="*/ 516 h 51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520" h="516">
                  <a:moveTo>
                    <a:pt x="0" y="0"/>
                  </a:moveTo>
                  <a:lnTo>
                    <a:pt x="66" y="57"/>
                  </a:lnTo>
                  <a:lnTo>
                    <a:pt x="115" y="76"/>
                  </a:lnTo>
                  <a:lnTo>
                    <a:pt x="165" y="76"/>
                  </a:lnTo>
                  <a:lnTo>
                    <a:pt x="215" y="76"/>
                  </a:lnTo>
                  <a:lnTo>
                    <a:pt x="265" y="37"/>
                  </a:lnTo>
                  <a:lnTo>
                    <a:pt x="315" y="19"/>
                  </a:lnTo>
                  <a:lnTo>
                    <a:pt x="365" y="19"/>
                  </a:lnTo>
                  <a:lnTo>
                    <a:pt x="414" y="19"/>
                  </a:lnTo>
                  <a:lnTo>
                    <a:pt x="464" y="19"/>
                  </a:lnTo>
                  <a:lnTo>
                    <a:pt x="514" y="19"/>
                  </a:lnTo>
                  <a:lnTo>
                    <a:pt x="564" y="19"/>
                  </a:lnTo>
                  <a:lnTo>
                    <a:pt x="614" y="19"/>
                  </a:lnTo>
                  <a:lnTo>
                    <a:pt x="664" y="19"/>
                  </a:lnTo>
                  <a:lnTo>
                    <a:pt x="714" y="19"/>
                  </a:lnTo>
                  <a:lnTo>
                    <a:pt x="763" y="19"/>
                  </a:lnTo>
                  <a:lnTo>
                    <a:pt x="813" y="19"/>
                  </a:lnTo>
                  <a:lnTo>
                    <a:pt x="863" y="19"/>
                  </a:lnTo>
                  <a:lnTo>
                    <a:pt x="929" y="19"/>
                  </a:lnTo>
                  <a:lnTo>
                    <a:pt x="979" y="19"/>
                  </a:lnTo>
                  <a:lnTo>
                    <a:pt x="1029" y="19"/>
                  </a:lnTo>
                  <a:lnTo>
                    <a:pt x="1079" y="19"/>
                  </a:lnTo>
                  <a:lnTo>
                    <a:pt x="1129" y="19"/>
                  </a:lnTo>
                  <a:lnTo>
                    <a:pt x="1178" y="19"/>
                  </a:lnTo>
                  <a:lnTo>
                    <a:pt x="1228" y="19"/>
                  </a:lnTo>
                  <a:lnTo>
                    <a:pt x="1278" y="19"/>
                  </a:lnTo>
                  <a:lnTo>
                    <a:pt x="1328" y="19"/>
                  </a:lnTo>
                  <a:lnTo>
                    <a:pt x="1378" y="19"/>
                  </a:lnTo>
                  <a:lnTo>
                    <a:pt x="1428" y="19"/>
                  </a:lnTo>
                  <a:lnTo>
                    <a:pt x="1478" y="19"/>
                  </a:lnTo>
                  <a:lnTo>
                    <a:pt x="1527" y="19"/>
                  </a:lnTo>
                  <a:lnTo>
                    <a:pt x="1577" y="19"/>
                  </a:lnTo>
                  <a:lnTo>
                    <a:pt x="1627" y="0"/>
                  </a:lnTo>
                  <a:lnTo>
                    <a:pt x="1677" y="37"/>
                  </a:lnTo>
                  <a:lnTo>
                    <a:pt x="1727" y="37"/>
                  </a:lnTo>
                  <a:lnTo>
                    <a:pt x="1777" y="37"/>
                  </a:lnTo>
                  <a:lnTo>
                    <a:pt x="1826" y="37"/>
                  </a:lnTo>
                  <a:lnTo>
                    <a:pt x="1876" y="37"/>
                  </a:lnTo>
                  <a:lnTo>
                    <a:pt x="1926" y="37"/>
                  </a:lnTo>
                  <a:lnTo>
                    <a:pt x="1976" y="37"/>
                  </a:lnTo>
                  <a:lnTo>
                    <a:pt x="2026" y="0"/>
                  </a:lnTo>
                  <a:lnTo>
                    <a:pt x="2076" y="0"/>
                  </a:lnTo>
                  <a:lnTo>
                    <a:pt x="2124" y="0"/>
                  </a:lnTo>
                  <a:lnTo>
                    <a:pt x="2174" y="19"/>
                  </a:lnTo>
                  <a:lnTo>
                    <a:pt x="2224" y="57"/>
                  </a:lnTo>
                  <a:lnTo>
                    <a:pt x="2274" y="76"/>
                  </a:lnTo>
                  <a:lnTo>
                    <a:pt x="2324" y="114"/>
                  </a:lnTo>
                  <a:lnTo>
                    <a:pt x="2373" y="134"/>
                  </a:lnTo>
                  <a:lnTo>
                    <a:pt x="2423" y="134"/>
                  </a:lnTo>
                  <a:lnTo>
                    <a:pt x="2473" y="134"/>
                  </a:lnTo>
                  <a:lnTo>
                    <a:pt x="2523" y="134"/>
                  </a:lnTo>
                  <a:lnTo>
                    <a:pt x="2573" y="95"/>
                  </a:lnTo>
                  <a:lnTo>
                    <a:pt x="2523" y="76"/>
                  </a:lnTo>
                  <a:lnTo>
                    <a:pt x="2473" y="76"/>
                  </a:lnTo>
                  <a:lnTo>
                    <a:pt x="2523" y="76"/>
                  </a:lnTo>
                  <a:lnTo>
                    <a:pt x="2573" y="76"/>
                  </a:lnTo>
                  <a:lnTo>
                    <a:pt x="2623" y="76"/>
                  </a:lnTo>
                  <a:lnTo>
                    <a:pt x="2672" y="76"/>
                  </a:lnTo>
                  <a:lnTo>
                    <a:pt x="2722" y="76"/>
                  </a:lnTo>
                  <a:lnTo>
                    <a:pt x="2738" y="19"/>
                  </a:lnTo>
                  <a:lnTo>
                    <a:pt x="2806" y="0"/>
                  </a:lnTo>
                  <a:lnTo>
                    <a:pt x="2856" y="0"/>
                  </a:lnTo>
                  <a:lnTo>
                    <a:pt x="2906" y="19"/>
                  </a:lnTo>
                  <a:lnTo>
                    <a:pt x="2955" y="19"/>
                  </a:lnTo>
                  <a:lnTo>
                    <a:pt x="3005" y="37"/>
                  </a:lnTo>
                  <a:lnTo>
                    <a:pt x="3071" y="57"/>
                  </a:lnTo>
                  <a:lnTo>
                    <a:pt x="3121" y="76"/>
                  </a:lnTo>
                  <a:lnTo>
                    <a:pt x="3171" y="76"/>
                  </a:lnTo>
                  <a:lnTo>
                    <a:pt x="3221" y="76"/>
                  </a:lnTo>
                  <a:lnTo>
                    <a:pt x="3271" y="76"/>
                  </a:lnTo>
                  <a:lnTo>
                    <a:pt x="3321" y="57"/>
                  </a:lnTo>
                  <a:lnTo>
                    <a:pt x="3370" y="57"/>
                  </a:lnTo>
                  <a:lnTo>
                    <a:pt x="3420" y="37"/>
                  </a:lnTo>
                  <a:lnTo>
                    <a:pt x="3470" y="19"/>
                  </a:lnTo>
                  <a:lnTo>
                    <a:pt x="3520" y="0"/>
                  </a:lnTo>
                  <a:lnTo>
                    <a:pt x="3502" y="57"/>
                  </a:lnTo>
                  <a:lnTo>
                    <a:pt x="3486" y="114"/>
                  </a:lnTo>
                  <a:lnTo>
                    <a:pt x="3486" y="172"/>
                  </a:lnTo>
                  <a:lnTo>
                    <a:pt x="3486" y="228"/>
                  </a:lnTo>
                  <a:lnTo>
                    <a:pt x="3470" y="286"/>
                  </a:lnTo>
                  <a:lnTo>
                    <a:pt x="3453" y="344"/>
                  </a:lnTo>
                  <a:lnTo>
                    <a:pt x="3453" y="401"/>
                  </a:lnTo>
                  <a:lnTo>
                    <a:pt x="3436" y="458"/>
                  </a:lnTo>
                  <a:lnTo>
                    <a:pt x="3436" y="516"/>
                  </a:lnTo>
                  <a:lnTo>
                    <a:pt x="83" y="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99"/>
            </a:solidFill>
            <a:ln w="381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3092" name="Freeform 25">
              <a:extLst>
                <a:ext uri="{FF2B5EF4-FFF2-40B4-BE49-F238E27FC236}">
                  <a16:creationId xmlns:a16="http://schemas.microsoft.com/office/drawing/2014/main" id="{0E3A15C2-812B-4F60-961F-E0ECB3E3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1" y="10360"/>
              <a:ext cx="1811" cy="225"/>
            </a:xfrm>
            <a:custGeom>
              <a:avLst/>
              <a:gdLst>
                <a:gd name="T0" fmla="*/ 0 w 3622"/>
                <a:gd name="T1" fmla="*/ 17 h 449"/>
                <a:gd name="T2" fmla="*/ 0 w 3622"/>
                <a:gd name="T3" fmla="*/ 449 h 449"/>
                <a:gd name="T4" fmla="*/ 3571 w 3622"/>
                <a:gd name="T5" fmla="*/ 449 h 449"/>
                <a:gd name="T6" fmla="*/ 3622 w 3622"/>
                <a:gd name="T7" fmla="*/ 0 h 449"/>
                <a:gd name="T8" fmla="*/ 0 w 3622"/>
                <a:gd name="T9" fmla="*/ 17 h 4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22"/>
                <a:gd name="T16" fmla="*/ 0 h 449"/>
                <a:gd name="T17" fmla="*/ 3622 w 3622"/>
                <a:gd name="T18" fmla="*/ 449 h 4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22" h="449">
                  <a:moveTo>
                    <a:pt x="0" y="17"/>
                  </a:moveTo>
                  <a:lnTo>
                    <a:pt x="0" y="449"/>
                  </a:lnTo>
                  <a:lnTo>
                    <a:pt x="3571" y="449"/>
                  </a:lnTo>
                  <a:lnTo>
                    <a:pt x="3622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3093" name="Line 26">
              <a:extLst>
                <a:ext uri="{FF2B5EF4-FFF2-40B4-BE49-F238E27FC236}">
                  <a16:creationId xmlns:a16="http://schemas.microsoft.com/office/drawing/2014/main" id="{E0267FAE-25A3-432C-A20A-573A28BE8B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16" y="10360"/>
              <a:ext cx="1819" cy="1"/>
            </a:xfrm>
            <a:prstGeom prst="line">
              <a:avLst/>
            </a:prstGeom>
            <a:noFill/>
            <a:ln w="381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94" name="Rectangle 27">
              <a:extLst>
                <a:ext uri="{FF2B5EF4-FFF2-40B4-BE49-F238E27FC236}">
                  <a16:creationId xmlns:a16="http://schemas.microsoft.com/office/drawing/2014/main" id="{9137366E-7EE6-4D2B-A707-5F8A884C9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3" y="10521"/>
              <a:ext cx="244" cy="61"/>
            </a:xfrm>
            <a:prstGeom prst="rect">
              <a:avLst/>
            </a:prstGeom>
            <a:solidFill>
              <a:srgbClr val="00CC99"/>
            </a:solidFill>
            <a:ln w="381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3095" name="Rectangle 28">
              <a:extLst>
                <a:ext uri="{FF2B5EF4-FFF2-40B4-BE49-F238E27FC236}">
                  <a16:creationId xmlns:a16="http://schemas.microsoft.com/office/drawing/2014/main" id="{A646D866-6295-4B43-ABBD-1CD5E1CEF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97" y="10530"/>
              <a:ext cx="128" cy="52"/>
            </a:xfrm>
            <a:prstGeom prst="rect">
              <a:avLst/>
            </a:prstGeom>
            <a:solidFill>
              <a:srgbClr val="00CC99"/>
            </a:solidFill>
            <a:ln w="381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grpSp>
          <p:nvGrpSpPr>
            <p:cNvPr id="3096" name="Group 29">
              <a:extLst>
                <a:ext uri="{FF2B5EF4-FFF2-40B4-BE49-F238E27FC236}">
                  <a16:creationId xmlns:a16="http://schemas.microsoft.com/office/drawing/2014/main" id="{A6C08DBF-7FA3-421C-847B-DDE3AB70A1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40" y="10521"/>
              <a:ext cx="161" cy="516"/>
              <a:chOff x="9840" y="10521"/>
              <a:chExt cx="161" cy="516"/>
            </a:xfrm>
          </p:grpSpPr>
          <p:sp>
            <p:nvSpPr>
              <p:cNvPr id="3114" name="Rectangle 30">
                <a:extLst>
                  <a:ext uri="{FF2B5EF4-FFF2-40B4-BE49-F238E27FC236}">
                    <a16:creationId xmlns:a16="http://schemas.microsoft.com/office/drawing/2014/main" id="{730FD8E3-D24D-4779-910B-297A178D3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0" y="10521"/>
                <a:ext cx="161" cy="61"/>
              </a:xfrm>
              <a:prstGeom prst="rect">
                <a:avLst/>
              </a:prstGeom>
              <a:solidFill>
                <a:srgbClr val="00CC99"/>
              </a:solidFill>
              <a:ln w="381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3115" name="Line 31">
                <a:extLst>
                  <a:ext uri="{FF2B5EF4-FFF2-40B4-BE49-F238E27FC236}">
                    <a16:creationId xmlns:a16="http://schemas.microsoft.com/office/drawing/2014/main" id="{804961D5-9E11-4A93-B091-A5A433AFD3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20" y="10593"/>
                <a:ext cx="2" cy="444"/>
              </a:xfrm>
              <a:prstGeom prst="line">
                <a:avLst/>
              </a:prstGeom>
              <a:noFill/>
              <a:ln w="1460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097" name="Line 32">
              <a:extLst>
                <a:ext uri="{FF2B5EF4-FFF2-40B4-BE49-F238E27FC236}">
                  <a16:creationId xmlns:a16="http://schemas.microsoft.com/office/drawing/2014/main" id="{E508F74E-FEC4-46DF-9A9C-9CF44467B9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60" y="10588"/>
              <a:ext cx="4" cy="457"/>
            </a:xfrm>
            <a:prstGeom prst="line">
              <a:avLst/>
            </a:prstGeom>
            <a:noFill/>
            <a:ln w="1460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3098" name="Group 33">
              <a:extLst>
                <a:ext uri="{FF2B5EF4-FFF2-40B4-BE49-F238E27FC236}">
                  <a16:creationId xmlns:a16="http://schemas.microsoft.com/office/drawing/2014/main" id="{116D5E90-099E-4DDB-BA0C-71C40BC80C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6" y="10130"/>
              <a:ext cx="178" cy="103"/>
              <a:chOff x="9126" y="10130"/>
              <a:chExt cx="178" cy="103"/>
            </a:xfrm>
          </p:grpSpPr>
          <p:sp>
            <p:nvSpPr>
              <p:cNvPr id="3112" name="Oval 34">
                <a:extLst>
                  <a:ext uri="{FF2B5EF4-FFF2-40B4-BE49-F238E27FC236}">
                    <a16:creationId xmlns:a16="http://schemas.microsoft.com/office/drawing/2014/main" id="{82CD1531-7C4F-4D0E-A747-E0BC84F78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6" y="10130"/>
                <a:ext cx="178" cy="103"/>
              </a:xfrm>
              <a:prstGeom prst="ellipse">
                <a:avLst/>
              </a:prstGeom>
              <a:solidFill>
                <a:srgbClr val="FFFFFF"/>
              </a:solidFill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3113" name="Freeform 35">
                <a:extLst>
                  <a:ext uri="{FF2B5EF4-FFF2-40B4-BE49-F238E27FC236}">
                    <a16:creationId xmlns:a16="http://schemas.microsoft.com/office/drawing/2014/main" id="{8B416F5D-E040-42AC-BADA-BB62EA0FF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4" y="10155"/>
                <a:ext cx="54" cy="61"/>
              </a:xfrm>
              <a:custGeom>
                <a:avLst/>
                <a:gdLst>
                  <a:gd name="T0" fmla="*/ 107 w 107"/>
                  <a:gd name="T1" fmla="*/ 61 h 122"/>
                  <a:gd name="T2" fmla="*/ 93 w 107"/>
                  <a:gd name="T3" fmla="*/ 51 h 122"/>
                  <a:gd name="T4" fmla="*/ 103 w 107"/>
                  <a:gd name="T5" fmla="*/ 38 h 122"/>
                  <a:gd name="T6" fmla="*/ 87 w 107"/>
                  <a:gd name="T7" fmla="*/ 35 h 122"/>
                  <a:gd name="T8" fmla="*/ 91 w 107"/>
                  <a:gd name="T9" fmla="*/ 17 h 122"/>
                  <a:gd name="T10" fmla="*/ 76 w 107"/>
                  <a:gd name="T11" fmla="*/ 23 h 122"/>
                  <a:gd name="T12" fmla="*/ 74 w 107"/>
                  <a:gd name="T13" fmla="*/ 4 h 122"/>
                  <a:gd name="T14" fmla="*/ 62 w 107"/>
                  <a:gd name="T15" fmla="*/ 16 h 122"/>
                  <a:gd name="T16" fmla="*/ 54 w 107"/>
                  <a:gd name="T17" fmla="*/ 0 h 122"/>
                  <a:gd name="T18" fmla="*/ 46 w 107"/>
                  <a:gd name="T19" fmla="*/ 16 h 122"/>
                  <a:gd name="T20" fmla="*/ 34 w 107"/>
                  <a:gd name="T21" fmla="*/ 4 h 122"/>
                  <a:gd name="T22" fmla="*/ 31 w 107"/>
                  <a:gd name="T23" fmla="*/ 23 h 122"/>
                  <a:gd name="T24" fmla="*/ 16 w 107"/>
                  <a:gd name="T25" fmla="*/ 17 h 122"/>
                  <a:gd name="T26" fmla="*/ 21 w 107"/>
                  <a:gd name="T27" fmla="*/ 35 h 122"/>
                  <a:gd name="T28" fmla="*/ 5 w 107"/>
                  <a:gd name="T29" fmla="*/ 38 h 122"/>
                  <a:gd name="T30" fmla="*/ 15 w 107"/>
                  <a:gd name="T31" fmla="*/ 51 h 122"/>
                  <a:gd name="T32" fmla="*/ 0 w 107"/>
                  <a:gd name="T33" fmla="*/ 61 h 122"/>
                  <a:gd name="T34" fmla="*/ 15 w 107"/>
                  <a:gd name="T35" fmla="*/ 70 h 122"/>
                  <a:gd name="T36" fmla="*/ 5 w 107"/>
                  <a:gd name="T37" fmla="*/ 83 h 122"/>
                  <a:gd name="T38" fmla="*/ 21 w 107"/>
                  <a:gd name="T39" fmla="*/ 86 h 122"/>
                  <a:gd name="T40" fmla="*/ 16 w 107"/>
                  <a:gd name="T41" fmla="*/ 104 h 122"/>
                  <a:gd name="T42" fmla="*/ 31 w 107"/>
                  <a:gd name="T43" fmla="*/ 98 h 122"/>
                  <a:gd name="T44" fmla="*/ 34 w 107"/>
                  <a:gd name="T45" fmla="*/ 117 h 122"/>
                  <a:gd name="T46" fmla="*/ 46 w 107"/>
                  <a:gd name="T47" fmla="*/ 105 h 122"/>
                  <a:gd name="T48" fmla="*/ 54 w 107"/>
                  <a:gd name="T49" fmla="*/ 122 h 122"/>
                  <a:gd name="T50" fmla="*/ 62 w 107"/>
                  <a:gd name="T51" fmla="*/ 105 h 122"/>
                  <a:gd name="T52" fmla="*/ 74 w 107"/>
                  <a:gd name="T53" fmla="*/ 117 h 122"/>
                  <a:gd name="T54" fmla="*/ 76 w 107"/>
                  <a:gd name="T55" fmla="*/ 98 h 122"/>
                  <a:gd name="T56" fmla="*/ 91 w 107"/>
                  <a:gd name="T57" fmla="*/ 104 h 122"/>
                  <a:gd name="T58" fmla="*/ 87 w 107"/>
                  <a:gd name="T59" fmla="*/ 86 h 122"/>
                  <a:gd name="T60" fmla="*/ 103 w 107"/>
                  <a:gd name="T61" fmla="*/ 83 h 122"/>
                  <a:gd name="T62" fmla="*/ 93 w 107"/>
                  <a:gd name="T63" fmla="*/ 70 h 122"/>
                  <a:gd name="T64" fmla="*/ 107 w 107"/>
                  <a:gd name="T65" fmla="*/ 61 h 1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7"/>
                  <a:gd name="T100" fmla="*/ 0 h 122"/>
                  <a:gd name="T101" fmla="*/ 107 w 107"/>
                  <a:gd name="T102" fmla="*/ 122 h 1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7" h="122">
                    <a:moveTo>
                      <a:pt x="107" y="61"/>
                    </a:moveTo>
                    <a:lnTo>
                      <a:pt x="93" y="51"/>
                    </a:lnTo>
                    <a:lnTo>
                      <a:pt x="103" y="38"/>
                    </a:lnTo>
                    <a:lnTo>
                      <a:pt x="87" y="35"/>
                    </a:lnTo>
                    <a:lnTo>
                      <a:pt x="91" y="17"/>
                    </a:lnTo>
                    <a:lnTo>
                      <a:pt x="76" y="23"/>
                    </a:lnTo>
                    <a:lnTo>
                      <a:pt x="74" y="4"/>
                    </a:lnTo>
                    <a:lnTo>
                      <a:pt x="62" y="16"/>
                    </a:lnTo>
                    <a:lnTo>
                      <a:pt x="54" y="0"/>
                    </a:lnTo>
                    <a:lnTo>
                      <a:pt x="46" y="16"/>
                    </a:lnTo>
                    <a:lnTo>
                      <a:pt x="34" y="4"/>
                    </a:lnTo>
                    <a:lnTo>
                      <a:pt x="31" y="23"/>
                    </a:lnTo>
                    <a:lnTo>
                      <a:pt x="16" y="17"/>
                    </a:lnTo>
                    <a:lnTo>
                      <a:pt x="21" y="35"/>
                    </a:lnTo>
                    <a:lnTo>
                      <a:pt x="5" y="38"/>
                    </a:lnTo>
                    <a:lnTo>
                      <a:pt x="15" y="51"/>
                    </a:lnTo>
                    <a:lnTo>
                      <a:pt x="0" y="61"/>
                    </a:lnTo>
                    <a:lnTo>
                      <a:pt x="15" y="70"/>
                    </a:lnTo>
                    <a:lnTo>
                      <a:pt x="5" y="83"/>
                    </a:lnTo>
                    <a:lnTo>
                      <a:pt x="21" y="86"/>
                    </a:lnTo>
                    <a:lnTo>
                      <a:pt x="16" y="104"/>
                    </a:lnTo>
                    <a:lnTo>
                      <a:pt x="31" y="98"/>
                    </a:lnTo>
                    <a:lnTo>
                      <a:pt x="34" y="117"/>
                    </a:lnTo>
                    <a:lnTo>
                      <a:pt x="46" y="105"/>
                    </a:lnTo>
                    <a:lnTo>
                      <a:pt x="54" y="122"/>
                    </a:lnTo>
                    <a:lnTo>
                      <a:pt x="62" y="105"/>
                    </a:lnTo>
                    <a:lnTo>
                      <a:pt x="74" y="117"/>
                    </a:lnTo>
                    <a:lnTo>
                      <a:pt x="76" y="98"/>
                    </a:lnTo>
                    <a:lnTo>
                      <a:pt x="91" y="104"/>
                    </a:lnTo>
                    <a:lnTo>
                      <a:pt x="87" y="86"/>
                    </a:lnTo>
                    <a:lnTo>
                      <a:pt x="103" y="83"/>
                    </a:lnTo>
                    <a:lnTo>
                      <a:pt x="93" y="70"/>
                    </a:lnTo>
                    <a:lnTo>
                      <a:pt x="107" y="61"/>
                    </a:lnTo>
                    <a:close/>
                  </a:path>
                </a:pathLst>
              </a:custGeom>
              <a:solidFill>
                <a:srgbClr val="000000"/>
              </a:solidFill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</p:grpSp>
        <p:grpSp>
          <p:nvGrpSpPr>
            <p:cNvPr id="3099" name="Group 36">
              <a:extLst>
                <a:ext uri="{FF2B5EF4-FFF2-40B4-BE49-F238E27FC236}">
                  <a16:creationId xmlns:a16="http://schemas.microsoft.com/office/drawing/2014/main" id="{455742FB-0E3D-4837-8947-9C611ABDE2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95" y="10150"/>
              <a:ext cx="177" cy="102"/>
              <a:chOff x="9695" y="10150"/>
              <a:chExt cx="177" cy="102"/>
            </a:xfrm>
          </p:grpSpPr>
          <p:sp>
            <p:nvSpPr>
              <p:cNvPr id="3110" name="Oval 37">
                <a:extLst>
                  <a:ext uri="{FF2B5EF4-FFF2-40B4-BE49-F238E27FC236}">
                    <a16:creationId xmlns:a16="http://schemas.microsoft.com/office/drawing/2014/main" id="{1973574A-E4C9-49A4-974F-40FDB7026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5" y="10150"/>
                <a:ext cx="177" cy="102"/>
              </a:xfrm>
              <a:prstGeom prst="ellipse">
                <a:avLst/>
              </a:prstGeom>
              <a:solidFill>
                <a:srgbClr val="FFFFFF"/>
              </a:solidFill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3111" name="Freeform 38">
                <a:extLst>
                  <a:ext uri="{FF2B5EF4-FFF2-40B4-BE49-F238E27FC236}">
                    <a16:creationId xmlns:a16="http://schemas.microsoft.com/office/drawing/2014/main" id="{BBA5BF72-539D-49CF-9DCF-D62BD3CE5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3" y="10175"/>
                <a:ext cx="54" cy="61"/>
              </a:xfrm>
              <a:custGeom>
                <a:avLst/>
                <a:gdLst>
                  <a:gd name="T0" fmla="*/ 107 w 107"/>
                  <a:gd name="T1" fmla="*/ 62 h 122"/>
                  <a:gd name="T2" fmla="*/ 92 w 107"/>
                  <a:gd name="T3" fmla="*/ 52 h 122"/>
                  <a:gd name="T4" fmla="*/ 103 w 107"/>
                  <a:gd name="T5" fmla="*/ 39 h 122"/>
                  <a:gd name="T6" fmla="*/ 87 w 107"/>
                  <a:gd name="T7" fmla="*/ 36 h 122"/>
                  <a:gd name="T8" fmla="*/ 91 w 107"/>
                  <a:gd name="T9" fmla="*/ 18 h 122"/>
                  <a:gd name="T10" fmla="*/ 76 w 107"/>
                  <a:gd name="T11" fmla="*/ 24 h 122"/>
                  <a:gd name="T12" fmla="*/ 73 w 107"/>
                  <a:gd name="T13" fmla="*/ 5 h 122"/>
                  <a:gd name="T14" fmla="*/ 62 w 107"/>
                  <a:gd name="T15" fmla="*/ 16 h 122"/>
                  <a:gd name="T16" fmla="*/ 54 w 107"/>
                  <a:gd name="T17" fmla="*/ 0 h 122"/>
                  <a:gd name="T18" fmla="*/ 45 w 107"/>
                  <a:gd name="T19" fmla="*/ 16 h 122"/>
                  <a:gd name="T20" fmla="*/ 34 w 107"/>
                  <a:gd name="T21" fmla="*/ 5 h 122"/>
                  <a:gd name="T22" fmla="*/ 31 w 107"/>
                  <a:gd name="T23" fmla="*/ 24 h 122"/>
                  <a:gd name="T24" fmla="*/ 16 w 107"/>
                  <a:gd name="T25" fmla="*/ 18 h 122"/>
                  <a:gd name="T26" fmla="*/ 21 w 107"/>
                  <a:gd name="T27" fmla="*/ 36 h 122"/>
                  <a:gd name="T28" fmla="*/ 4 w 107"/>
                  <a:gd name="T29" fmla="*/ 39 h 122"/>
                  <a:gd name="T30" fmla="*/ 15 w 107"/>
                  <a:gd name="T31" fmla="*/ 52 h 122"/>
                  <a:gd name="T32" fmla="*/ 0 w 107"/>
                  <a:gd name="T33" fmla="*/ 62 h 122"/>
                  <a:gd name="T34" fmla="*/ 15 w 107"/>
                  <a:gd name="T35" fmla="*/ 71 h 122"/>
                  <a:gd name="T36" fmla="*/ 4 w 107"/>
                  <a:gd name="T37" fmla="*/ 84 h 122"/>
                  <a:gd name="T38" fmla="*/ 21 w 107"/>
                  <a:gd name="T39" fmla="*/ 87 h 122"/>
                  <a:gd name="T40" fmla="*/ 16 w 107"/>
                  <a:gd name="T41" fmla="*/ 105 h 122"/>
                  <a:gd name="T42" fmla="*/ 31 w 107"/>
                  <a:gd name="T43" fmla="*/ 99 h 122"/>
                  <a:gd name="T44" fmla="*/ 34 w 107"/>
                  <a:gd name="T45" fmla="*/ 118 h 122"/>
                  <a:gd name="T46" fmla="*/ 45 w 107"/>
                  <a:gd name="T47" fmla="*/ 106 h 122"/>
                  <a:gd name="T48" fmla="*/ 54 w 107"/>
                  <a:gd name="T49" fmla="*/ 122 h 122"/>
                  <a:gd name="T50" fmla="*/ 62 w 107"/>
                  <a:gd name="T51" fmla="*/ 106 h 122"/>
                  <a:gd name="T52" fmla="*/ 73 w 107"/>
                  <a:gd name="T53" fmla="*/ 118 h 122"/>
                  <a:gd name="T54" fmla="*/ 76 w 107"/>
                  <a:gd name="T55" fmla="*/ 99 h 122"/>
                  <a:gd name="T56" fmla="*/ 91 w 107"/>
                  <a:gd name="T57" fmla="*/ 105 h 122"/>
                  <a:gd name="T58" fmla="*/ 87 w 107"/>
                  <a:gd name="T59" fmla="*/ 87 h 122"/>
                  <a:gd name="T60" fmla="*/ 103 w 107"/>
                  <a:gd name="T61" fmla="*/ 84 h 122"/>
                  <a:gd name="T62" fmla="*/ 92 w 107"/>
                  <a:gd name="T63" fmla="*/ 71 h 122"/>
                  <a:gd name="T64" fmla="*/ 107 w 107"/>
                  <a:gd name="T65" fmla="*/ 62 h 1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7"/>
                  <a:gd name="T100" fmla="*/ 0 h 122"/>
                  <a:gd name="T101" fmla="*/ 107 w 107"/>
                  <a:gd name="T102" fmla="*/ 122 h 1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7" h="122">
                    <a:moveTo>
                      <a:pt x="107" y="62"/>
                    </a:moveTo>
                    <a:lnTo>
                      <a:pt x="92" y="52"/>
                    </a:lnTo>
                    <a:lnTo>
                      <a:pt x="103" y="39"/>
                    </a:lnTo>
                    <a:lnTo>
                      <a:pt x="87" y="36"/>
                    </a:lnTo>
                    <a:lnTo>
                      <a:pt x="91" y="18"/>
                    </a:lnTo>
                    <a:lnTo>
                      <a:pt x="76" y="24"/>
                    </a:lnTo>
                    <a:lnTo>
                      <a:pt x="73" y="5"/>
                    </a:lnTo>
                    <a:lnTo>
                      <a:pt x="62" y="16"/>
                    </a:lnTo>
                    <a:lnTo>
                      <a:pt x="54" y="0"/>
                    </a:lnTo>
                    <a:lnTo>
                      <a:pt x="45" y="16"/>
                    </a:lnTo>
                    <a:lnTo>
                      <a:pt x="34" y="5"/>
                    </a:lnTo>
                    <a:lnTo>
                      <a:pt x="31" y="24"/>
                    </a:lnTo>
                    <a:lnTo>
                      <a:pt x="16" y="18"/>
                    </a:lnTo>
                    <a:lnTo>
                      <a:pt x="21" y="36"/>
                    </a:lnTo>
                    <a:lnTo>
                      <a:pt x="4" y="39"/>
                    </a:lnTo>
                    <a:lnTo>
                      <a:pt x="15" y="52"/>
                    </a:lnTo>
                    <a:lnTo>
                      <a:pt x="0" y="62"/>
                    </a:lnTo>
                    <a:lnTo>
                      <a:pt x="15" y="71"/>
                    </a:lnTo>
                    <a:lnTo>
                      <a:pt x="4" y="84"/>
                    </a:lnTo>
                    <a:lnTo>
                      <a:pt x="21" y="87"/>
                    </a:lnTo>
                    <a:lnTo>
                      <a:pt x="16" y="105"/>
                    </a:lnTo>
                    <a:lnTo>
                      <a:pt x="31" y="99"/>
                    </a:lnTo>
                    <a:lnTo>
                      <a:pt x="34" y="118"/>
                    </a:lnTo>
                    <a:lnTo>
                      <a:pt x="45" y="106"/>
                    </a:lnTo>
                    <a:lnTo>
                      <a:pt x="54" y="122"/>
                    </a:lnTo>
                    <a:lnTo>
                      <a:pt x="62" y="106"/>
                    </a:lnTo>
                    <a:lnTo>
                      <a:pt x="73" y="118"/>
                    </a:lnTo>
                    <a:lnTo>
                      <a:pt x="76" y="99"/>
                    </a:lnTo>
                    <a:lnTo>
                      <a:pt x="91" y="105"/>
                    </a:lnTo>
                    <a:lnTo>
                      <a:pt x="87" y="87"/>
                    </a:lnTo>
                    <a:lnTo>
                      <a:pt x="103" y="84"/>
                    </a:lnTo>
                    <a:lnTo>
                      <a:pt x="92" y="71"/>
                    </a:lnTo>
                    <a:lnTo>
                      <a:pt x="107" y="62"/>
                    </a:lnTo>
                    <a:close/>
                  </a:path>
                </a:pathLst>
              </a:custGeom>
              <a:solidFill>
                <a:srgbClr val="000000"/>
              </a:solidFill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</p:grpSp>
        <p:grpSp>
          <p:nvGrpSpPr>
            <p:cNvPr id="3100" name="Group 39">
              <a:extLst>
                <a:ext uri="{FF2B5EF4-FFF2-40B4-BE49-F238E27FC236}">
                  <a16:creationId xmlns:a16="http://schemas.microsoft.com/office/drawing/2014/main" id="{287F47EE-063E-4F3C-BAD7-56E24055B1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13" y="10138"/>
              <a:ext cx="177" cy="103"/>
              <a:chOff x="10313" y="10138"/>
              <a:chExt cx="177" cy="103"/>
            </a:xfrm>
          </p:grpSpPr>
          <p:sp>
            <p:nvSpPr>
              <p:cNvPr id="3108" name="Oval 40">
                <a:extLst>
                  <a:ext uri="{FF2B5EF4-FFF2-40B4-BE49-F238E27FC236}">
                    <a16:creationId xmlns:a16="http://schemas.microsoft.com/office/drawing/2014/main" id="{518BF9DE-5CC0-4EDB-A28B-76330DD63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13" y="10138"/>
                <a:ext cx="177" cy="103"/>
              </a:xfrm>
              <a:prstGeom prst="ellipse">
                <a:avLst/>
              </a:prstGeom>
              <a:solidFill>
                <a:srgbClr val="FFFFFF"/>
              </a:solidFill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3109" name="Freeform 41">
                <a:extLst>
                  <a:ext uri="{FF2B5EF4-FFF2-40B4-BE49-F238E27FC236}">
                    <a16:creationId xmlns:a16="http://schemas.microsoft.com/office/drawing/2014/main" id="{E46F0B8C-E426-42F6-BA33-74F57143D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1" y="10163"/>
                <a:ext cx="54" cy="61"/>
              </a:xfrm>
              <a:custGeom>
                <a:avLst/>
                <a:gdLst>
                  <a:gd name="T0" fmla="*/ 107 w 107"/>
                  <a:gd name="T1" fmla="*/ 62 h 122"/>
                  <a:gd name="T2" fmla="*/ 92 w 107"/>
                  <a:gd name="T3" fmla="*/ 51 h 122"/>
                  <a:gd name="T4" fmla="*/ 103 w 107"/>
                  <a:gd name="T5" fmla="*/ 38 h 122"/>
                  <a:gd name="T6" fmla="*/ 87 w 107"/>
                  <a:gd name="T7" fmla="*/ 35 h 122"/>
                  <a:gd name="T8" fmla="*/ 91 w 107"/>
                  <a:gd name="T9" fmla="*/ 17 h 122"/>
                  <a:gd name="T10" fmla="*/ 76 w 107"/>
                  <a:gd name="T11" fmla="*/ 23 h 122"/>
                  <a:gd name="T12" fmla="*/ 73 w 107"/>
                  <a:gd name="T13" fmla="*/ 4 h 122"/>
                  <a:gd name="T14" fmla="*/ 62 w 107"/>
                  <a:gd name="T15" fmla="*/ 16 h 122"/>
                  <a:gd name="T16" fmla="*/ 54 w 107"/>
                  <a:gd name="T17" fmla="*/ 0 h 122"/>
                  <a:gd name="T18" fmla="*/ 45 w 107"/>
                  <a:gd name="T19" fmla="*/ 16 h 122"/>
                  <a:gd name="T20" fmla="*/ 34 w 107"/>
                  <a:gd name="T21" fmla="*/ 4 h 122"/>
                  <a:gd name="T22" fmla="*/ 31 w 107"/>
                  <a:gd name="T23" fmla="*/ 23 h 122"/>
                  <a:gd name="T24" fmla="*/ 16 w 107"/>
                  <a:gd name="T25" fmla="*/ 17 h 122"/>
                  <a:gd name="T26" fmla="*/ 21 w 107"/>
                  <a:gd name="T27" fmla="*/ 35 h 122"/>
                  <a:gd name="T28" fmla="*/ 4 w 107"/>
                  <a:gd name="T29" fmla="*/ 38 h 122"/>
                  <a:gd name="T30" fmla="*/ 15 w 107"/>
                  <a:gd name="T31" fmla="*/ 51 h 122"/>
                  <a:gd name="T32" fmla="*/ 0 w 107"/>
                  <a:gd name="T33" fmla="*/ 62 h 122"/>
                  <a:gd name="T34" fmla="*/ 15 w 107"/>
                  <a:gd name="T35" fmla="*/ 70 h 122"/>
                  <a:gd name="T36" fmla="*/ 4 w 107"/>
                  <a:gd name="T37" fmla="*/ 84 h 122"/>
                  <a:gd name="T38" fmla="*/ 21 w 107"/>
                  <a:gd name="T39" fmla="*/ 87 h 122"/>
                  <a:gd name="T40" fmla="*/ 16 w 107"/>
                  <a:gd name="T41" fmla="*/ 104 h 122"/>
                  <a:gd name="T42" fmla="*/ 31 w 107"/>
                  <a:gd name="T43" fmla="*/ 98 h 122"/>
                  <a:gd name="T44" fmla="*/ 34 w 107"/>
                  <a:gd name="T45" fmla="*/ 117 h 122"/>
                  <a:gd name="T46" fmla="*/ 45 w 107"/>
                  <a:gd name="T47" fmla="*/ 106 h 122"/>
                  <a:gd name="T48" fmla="*/ 54 w 107"/>
                  <a:gd name="T49" fmla="*/ 122 h 122"/>
                  <a:gd name="T50" fmla="*/ 62 w 107"/>
                  <a:gd name="T51" fmla="*/ 106 h 122"/>
                  <a:gd name="T52" fmla="*/ 73 w 107"/>
                  <a:gd name="T53" fmla="*/ 117 h 122"/>
                  <a:gd name="T54" fmla="*/ 76 w 107"/>
                  <a:gd name="T55" fmla="*/ 98 h 122"/>
                  <a:gd name="T56" fmla="*/ 91 w 107"/>
                  <a:gd name="T57" fmla="*/ 104 h 122"/>
                  <a:gd name="T58" fmla="*/ 87 w 107"/>
                  <a:gd name="T59" fmla="*/ 87 h 122"/>
                  <a:gd name="T60" fmla="*/ 103 w 107"/>
                  <a:gd name="T61" fmla="*/ 84 h 122"/>
                  <a:gd name="T62" fmla="*/ 92 w 107"/>
                  <a:gd name="T63" fmla="*/ 70 h 122"/>
                  <a:gd name="T64" fmla="*/ 107 w 107"/>
                  <a:gd name="T65" fmla="*/ 62 h 1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7"/>
                  <a:gd name="T100" fmla="*/ 0 h 122"/>
                  <a:gd name="T101" fmla="*/ 107 w 107"/>
                  <a:gd name="T102" fmla="*/ 122 h 1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7" h="122">
                    <a:moveTo>
                      <a:pt x="107" y="62"/>
                    </a:moveTo>
                    <a:lnTo>
                      <a:pt x="92" y="51"/>
                    </a:lnTo>
                    <a:lnTo>
                      <a:pt x="103" y="38"/>
                    </a:lnTo>
                    <a:lnTo>
                      <a:pt x="87" y="35"/>
                    </a:lnTo>
                    <a:lnTo>
                      <a:pt x="91" y="17"/>
                    </a:lnTo>
                    <a:lnTo>
                      <a:pt x="76" y="23"/>
                    </a:lnTo>
                    <a:lnTo>
                      <a:pt x="73" y="4"/>
                    </a:lnTo>
                    <a:lnTo>
                      <a:pt x="62" y="16"/>
                    </a:lnTo>
                    <a:lnTo>
                      <a:pt x="54" y="0"/>
                    </a:lnTo>
                    <a:lnTo>
                      <a:pt x="45" y="16"/>
                    </a:lnTo>
                    <a:lnTo>
                      <a:pt x="34" y="4"/>
                    </a:lnTo>
                    <a:lnTo>
                      <a:pt x="31" y="23"/>
                    </a:lnTo>
                    <a:lnTo>
                      <a:pt x="16" y="17"/>
                    </a:lnTo>
                    <a:lnTo>
                      <a:pt x="21" y="35"/>
                    </a:lnTo>
                    <a:lnTo>
                      <a:pt x="4" y="38"/>
                    </a:lnTo>
                    <a:lnTo>
                      <a:pt x="15" y="51"/>
                    </a:lnTo>
                    <a:lnTo>
                      <a:pt x="0" y="62"/>
                    </a:lnTo>
                    <a:lnTo>
                      <a:pt x="15" y="70"/>
                    </a:lnTo>
                    <a:lnTo>
                      <a:pt x="4" y="84"/>
                    </a:lnTo>
                    <a:lnTo>
                      <a:pt x="21" y="87"/>
                    </a:lnTo>
                    <a:lnTo>
                      <a:pt x="16" y="104"/>
                    </a:lnTo>
                    <a:lnTo>
                      <a:pt x="31" y="98"/>
                    </a:lnTo>
                    <a:lnTo>
                      <a:pt x="34" y="117"/>
                    </a:lnTo>
                    <a:lnTo>
                      <a:pt x="45" y="106"/>
                    </a:lnTo>
                    <a:lnTo>
                      <a:pt x="54" y="122"/>
                    </a:lnTo>
                    <a:lnTo>
                      <a:pt x="62" y="106"/>
                    </a:lnTo>
                    <a:lnTo>
                      <a:pt x="73" y="117"/>
                    </a:lnTo>
                    <a:lnTo>
                      <a:pt x="76" y="98"/>
                    </a:lnTo>
                    <a:lnTo>
                      <a:pt x="91" y="104"/>
                    </a:lnTo>
                    <a:lnTo>
                      <a:pt x="87" y="87"/>
                    </a:lnTo>
                    <a:lnTo>
                      <a:pt x="103" y="84"/>
                    </a:lnTo>
                    <a:lnTo>
                      <a:pt x="92" y="70"/>
                    </a:lnTo>
                    <a:lnTo>
                      <a:pt x="107" y="62"/>
                    </a:lnTo>
                    <a:close/>
                  </a:path>
                </a:pathLst>
              </a:custGeom>
              <a:solidFill>
                <a:srgbClr val="000000"/>
              </a:solidFill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</p:grpSp>
        <p:grpSp>
          <p:nvGrpSpPr>
            <p:cNvPr id="3101" name="Group 42">
              <a:extLst>
                <a:ext uri="{FF2B5EF4-FFF2-40B4-BE49-F238E27FC236}">
                  <a16:creationId xmlns:a16="http://schemas.microsoft.com/office/drawing/2014/main" id="{37690EE6-5902-4541-B175-41A395019C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79" y="10142"/>
              <a:ext cx="177" cy="102"/>
              <a:chOff x="9379" y="10142"/>
              <a:chExt cx="177" cy="102"/>
            </a:xfrm>
          </p:grpSpPr>
          <p:sp>
            <p:nvSpPr>
              <p:cNvPr id="3106" name="Oval 43">
                <a:extLst>
                  <a:ext uri="{FF2B5EF4-FFF2-40B4-BE49-F238E27FC236}">
                    <a16:creationId xmlns:a16="http://schemas.microsoft.com/office/drawing/2014/main" id="{6760A705-10CC-44E0-B057-A9DFFA5DA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79" y="10142"/>
                <a:ext cx="177" cy="102"/>
              </a:xfrm>
              <a:prstGeom prst="ellipse">
                <a:avLst/>
              </a:prstGeom>
              <a:solidFill>
                <a:srgbClr val="FFFFFF"/>
              </a:solidFill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3107" name="Freeform 44">
                <a:extLst>
                  <a:ext uri="{FF2B5EF4-FFF2-40B4-BE49-F238E27FC236}">
                    <a16:creationId xmlns:a16="http://schemas.microsoft.com/office/drawing/2014/main" id="{A158CBEE-255F-4B16-978D-4A070A6F6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" y="10167"/>
                <a:ext cx="54" cy="61"/>
              </a:xfrm>
              <a:custGeom>
                <a:avLst/>
                <a:gdLst>
                  <a:gd name="T0" fmla="*/ 107 w 107"/>
                  <a:gd name="T1" fmla="*/ 62 h 122"/>
                  <a:gd name="T2" fmla="*/ 92 w 107"/>
                  <a:gd name="T3" fmla="*/ 52 h 122"/>
                  <a:gd name="T4" fmla="*/ 103 w 107"/>
                  <a:gd name="T5" fmla="*/ 38 h 122"/>
                  <a:gd name="T6" fmla="*/ 87 w 107"/>
                  <a:gd name="T7" fmla="*/ 35 h 122"/>
                  <a:gd name="T8" fmla="*/ 91 w 107"/>
                  <a:gd name="T9" fmla="*/ 18 h 122"/>
                  <a:gd name="T10" fmla="*/ 76 w 107"/>
                  <a:gd name="T11" fmla="*/ 24 h 122"/>
                  <a:gd name="T12" fmla="*/ 73 w 107"/>
                  <a:gd name="T13" fmla="*/ 5 h 122"/>
                  <a:gd name="T14" fmla="*/ 62 w 107"/>
                  <a:gd name="T15" fmla="*/ 16 h 122"/>
                  <a:gd name="T16" fmla="*/ 54 w 107"/>
                  <a:gd name="T17" fmla="*/ 0 h 122"/>
                  <a:gd name="T18" fmla="*/ 46 w 107"/>
                  <a:gd name="T19" fmla="*/ 16 h 122"/>
                  <a:gd name="T20" fmla="*/ 34 w 107"/>
                  <a:gd name="T21" fmla="*/ 5 h 122"/>
                  <a:gd name="T22" fmla="*/ 31 w 107"/>
                  <a:gd name="T23" fmla="*/ 24 h 122"/>
                  <a:gd name="T24" fmla="*/ 16 w 107"/>
                  <a:gd name="T25" fmla="*/ 18 h 122"/>
                  <a:gd name="T26" fmla="*/ 21 w 107"/>
                  <a:gd name="T27" fmla="*/ 35 h 122"/>
                  <a:gd name="T28" fmla="*/ 4 w 107"/>
                  <a:gd name="T29" fmla="*/ 38 h 122"/>
                  <a:gd name="T30" fmla="*/ 15 w 107"/>
                  <a:gd name="T31" fmla="*/ 52 h 122"/>
                  <a:gd name="T32" fmla="*/ 0 w 107"/>
                  <a:gd name="T33" fmla="*/ 62 h 122"/>
                  <a:gd name="T34" fmla="*/ 15 w 107"/>
                  <a:gd name="T35" fmla="*/ 71 h 122"/>
                  <a:gd name="T36" fmla="*/ 4 w 107"/>
                  <a:gd name="T37" fmla="*/ 84 h 122"/>
                  <a:gd name="T38" fmla="*/ 21 w 107"/>
                  <a:gd name="T39" fmla="*/ 87 h 122"/>
                  <a:gd name="T40" fmla="*/ 16 w 107"/>
                  <a:gd name="T41" fmla="*/ 104 h 122"/>
                  <a:gd name="T42" fmla="*/ 31 w 107"/>
                  <a:gd name="T43" fmla="*/ 99 h 122"/>
                  <a:gd name="T44" fmla="*/ 34 w 107"/>
                  <a:gd name="T45" fmla="*/ 118 h 122"/>
                  <a:gd name="T46" fmla="*/ 46 w 107"/>
                  <a:gd name="T47" fmla="*/ 106 h 122"/>
                  <a:gd name="T48" fmla="*/ 54 w 107"/>
                  <a:gd name="T49" fmla="*/ 122 h 122"/>
                  <a:gd name="T50" fmla="*/ 62 w 107"/>
                  <a:gd name="T51" fmla="*/ 106 h 122"/>
                  <a:gd name="T52" fmla="*/ 73 w 107"/>
                  <a:gd name="T53" fmla="*/ 118 h 122"/>
                  <a:gd name="T54" fmla="*/ 76 w 107"/>
                  <a:gd name="T55" fmla="*/ 99 h 122"/>
                  <a:gd name="T56" fmla="*/ 91 w 107"/>
                  <a:gd name="T57" fmla="*/ 104 h 122"/>
                  <a:gd name="T58" fmla="*/ 87 w 107"/>
                  <a:gd name="T59" fmla="*/ 87 h 122"/>
                  <a:gd name="T60" fmla="*/ 103 w 107"/>
                  <a:gd name="T61" fmla="*/ 84 h 122"/>
                  <a:gd name="T62" fmla="*/ 92 w 107"/>
                  <a:gd name="T63" fmla="*/ 71 h 122"/>
                  <a:gd name="T64" fmla="*/ 107 w 107"/>
                  <a:gd name="T65" fmla="*/ 62 h 1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7"/>
                  <a:gd name="T100" fmla="*/ 0 h 122"/>
                  <a:gd name="T101" fmla="*/ 107 w 107"/>
                  <a:gd name="T102" fmla="*/ 122 h 1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7" h="122">
                    <a:moveTo>
                      <a:pt x="107" y="62"/>
                    </a:moveTo>
                    <a:lnTo>
                      <a:pt x="92" y="52"/>
                    </a:lnTo>
                    <a:lnTo>
                      <a:pt x="103" y="38"/>
                    </a:lnTo>
                    <a:lnTo>
                      <a:pt x="87" y="35"/>
                    </a:lnTo>
                    <a:lnTo>
                      <a:pt x="91" y="18"/>
                    </a:lnTo>
                    <a:lnTo>
                      <a:pt x="76" y="24"/>
                    </a:lnTo>
                    <a:lnTo>
                      <a:pt x="73" y="5"/>
                    </a:lnTo>
                    <a:lnTo>
                      <a:pt x="62" y="16"/>
                    </a:lnTo>
                    <a:lnTo>
                      <a:pt x="54" y="0"/>
                    </a:lnTo>
                    <a:lnTo>
                      <a:pt x="46" y="16"/>
                    </a:lnTo>
                    <a:lnTo>
                      <a:pt x="34" y="5"/>
                    </a:lnTo>
                    <a:lnTo>
                      <a:pt x="31" y="24"/>
                    </a:lnTo>
                    <a:lnTo>
                      <a:pt x="16" y="18"/>
                    </a:lnTo>
                    <a:lnTo>
                      <a:pt x="21" y="35"/>
                    </a:lnTo>
                    <a:lnTo>
                      <a:pt x="4" y="38"/>
                    </a:lnTo>
                    <a:lnTo>
                      <a:pt x="15" y="52"/>
                    </a:lnTo>
                    <a:lnTo>
                      <a:pt x="0" y="62"/>
                    </a:lnTo>
                    <a:lnTo>
                      <a:pt x="15" y="71"/>
                    </a:lnTo>
                    <a:lnTo>
                      <a:pt x="4" y="84"/>
                    </a:lnTo>
                    <a:lnTo>
                      <a:pt x="21" y="87"/>
                    </a:lnTo>
                    <a:lnTo>
                      <a:pt x="16" y="104"/>
                    </a:lnTo>
                    <a:lnTo>
                      <a:pt x="31" y="99"/>
                    </a:lnTo>
                    <a:lnTo>
                      <a:pt x="34" y="118"/>
                    </a:lnTo>
                    <a:lnTo>
                      <a:pt x="46" y="106"/>
                    </a:lnTo>
                    <a:lnTo>
                      <a:pt x="54" y="122"/>
                    </a:lnTo>
                    <a:lnTo>
                      <a:pt x="62" y="106"/>
                    </a:lnTo>
                    <a:lnTo>
                      <a:pt x="73" y="118"/>
                    </a:lnTo>
                    <a:lnTo>
                      <a:pt x="76" y="99"/>
                    </a:lnTo>
                    <a:lnTo>
                      <a:pt x="91" y="104"/>
                    </a:lnTo>
                    <a:lnTo>
                      <a:pt x="87" y="87"/>
                    </a:lnTo>
                    <a:lnTo>
                      <a:pt x="103" y="84"/>
                    </a:lnTo>
                    <a:lnTo>
                      <a:pt x="92" y="71"/>
                    </a:lnTo>
                    <a:lnTo>
                      <a:pt x="107" y="62"/>
                    </a:lnTo>
                    <a:close/>
                  </a:path>
                </a:pathLst>
              </a:custGeom>
              <a:solidFill>
                <a:srgbClr val="000000"/>
              </a:solidFill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</p:grpSp>
        <p:grpSp>
          <p:nvGrpSpPr>
            <p:cNvPr id="3102" name="Group 45">
              <a:extLst>
                <a:ext uri="{FF2B5EF4-FFF2-40B4-BE49-F238E27FC236}">
                  <a16:creationId xmlns:a16="http://schemas.microsoft.com/office/drawing/2014/main" id="{2EFD8D36-006B-416A-A7D8-3B1AEDDB66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18" y="10142"/>
              <a:ext cx="178" cy="103"/>
              <a:chOff x="10018" y="10142"/>
              <a:chExt cx="178" cy="103"/>
            </a:xfrm>
          </p:grpSpPr>
          <p:sp>
            <p:nvSpPr>
              <p:cNvPr id="3104" name="Oval 46">
                <a:extLst>
                  <a:ext uri="{FF2B5EF4-FFF2-40B4-BE49-F238E27FC236}">
                    <a16:creationId xmlns:a16="http://schemas.microsoft.com/office/drawing/2014/main" id="{F96F8399-738E-4198-B08F-309014017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8" y="10142"/>
                <a:ext cx="178" cy="103"/>
              </a:xfrm>
              <a:prstGeom prst="ellipse">
                <a:avLst/>
              </a:prstGeom>
              <a:solidFill>
                <a:srgbClr val="FFFFFF"/>
              </a:solidFill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3105" name="Freeform 47">
                <a:extLst>
                  <a:ext uri="{FF2B5EF4-FFF2-40B4-BE49-F238E27FC236}">
                    <a16:creationId xmlns:a16="http://schemas.microsoft.com/office/drawing/2014/main" id="{E0E8CB71-DDEC-4F3E-9C57-7410D5EE9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6" y="10167"/>
                <a:ext cx="54" cy="61"/>
              </a:xfrm>
              <a:custGeom>
                <a:avLst/>
                <a:gdLst>
                  <a:gd name="T0" fmla="*/ 107 w 107"/>
                  <a:gd name="T1" fmla="*/ 61 h 122"/>
                  <a:gd name="T2" fmla="*/ 92 w 107"/>
                  <a:gd name="T3" fmla="*/ 51 h 122"/>
                  <a:gd name="T4" fmla="*/ 102 w 107"/>
                  <a:gd name="T5" fmla="*/ 38 h 122"/>
                  <a:gd name="T6" fmla="*/ 86 w 107"/>
                  <a:gd name="T7" fmla="*/ 35 h 122"/>
                  <a:gd name="T8" fmla="*/ 91 w 107"/>
                  <a:gd name="T9" fmla="*/ 17 h 122"/>
                  <a:gd name="T10" fmla="*/ 76 w 107"/>
                  <a:gd name="T11" fmla="*/ 23 h 122"/>
                  <a:gd name="T12" fmla="*/ 73 w 107"/>
                  <a:gd name="T13" fmla="*/ 4 h 122"/>
                  <a:gd name="T14" fmla="*/ 61 w 107"/>
                  <a:gd name="T15" fmla="*/ 16 h 122"/>
                  <a:gd name="T16" fmla="*/ 54 w 107"/>
                  <a:gd name="T17" fmla="*/ 0 h 122"/>
                  <a:gd name="T18" fmla="*/ 45 w 107"/>
                  <a:gd name="T19" fmla="*/ 16 h 122"/>
                  <a:gd name="T20" fmla="*/ 33 w 107"/>
                  <a:gd name="T21" fmla="*/ 4 h 122"/>
                  <a:gd name="T22" fmla="*/ 30 w 107"/>
                  <a:gd name="T23" fmla="*/ 23 h 122"/>
                  <a:gd name="T24" fmla="*/ 16 w 107"/>
                  <a:gd name="T25" fmla="*/ 17 h 122"/>
                  <a:gd name="T26" fmla="*/ 20 w 107"/>
                  <a:gd name="T27" fmla="*/ 35 h 122"/>
                  <a:gd name="T28" fmla="*/ 4 w 107"/>
                  <a:gd name="T29" fmla="*/ 38 h 122"/>
                  <a:gd name="T30" fmla="*/ 14 w 107"/>
                  <a:gd name="T31" fmla="*/ 51 h 122"/>
                  <a:gd name="T32" fmla="*/ 0 w 107"/>
                  <a:gd name="T33" fmla="*/ 61 h 122"/>
                  <a:gd name="T34" fmla="*/ 14 w 107"/>
                  <a:gd name="T35" fmla="*/ 70 h 122"/>
                  <a:gd name="T36" fmla="*/ 4 w 107"/>
                  <a:gd name="T37" fmla="*/ 83 h 122"/>
                  <a:gd name="T38" fmla="*/ 20 w 107"/>
                  <a:gd name="T39" fmla="*/ 86 h 122"/>
                  <a:gd name="T40" fmla="*/ 16 w 107"/>
                  <a:gd name="T41" fmla="*/ 104 h 122"/>
                  <a:gd name="T42" fmla="*/ 30 w 107"/>
                  <a:gd name="T43" fmla="*/ 98 h 122"/>
                  <a:gd name="T44" fmla="*/ 33 w 107"/>
                  <a:gd name="T45" fmla="*/ 117 h 122"/>
                  <a:gd name="T46" fmla="*/ 45 w 107"/>
                  <a:gd name="T47" fmla="*/ 105 h 122"/>
                  <a:gd name="T48" fmla="*/ 54 w 107"/>
                  <a:gd name="T49" fmla="*/ 122 h 122"/>
                  <a:gd name="T50" fmla="*/ 61 w 107"/>
                  <a:gd name="T51" fmla="*/ 105 h 122"/>
                  <a:gd name="T52" fmla="*/ 73 w 107"/>
                  <a:gd name="T53" fmla="*/ 117 h 122"/>
                  <a:gd name="T54" fmla="*/ 76 w 107"/>
                  <a:gd name="T55" fmla="*/ 98 h 122"/>
                  <a:gd name="T56" fmla="*/ 91 w 107"/>
                  <a:gd name="T57" fmla="*/ 104 h 122"/>
                  <a:gd name="T58" fmla="*/ 86 w 107"/>
                  <a:gd name="T59" fmla="*/ 86 h 122"/>
                  <a:gd name="T60" fmla="*/ 102 w 107"/>
                  <a:gd name="T61" fmla="*/ 83 h 122"/>
                  <a:gd name="T62" fmla="*/ 92 w 107"/>
                  <a:gd name="T63" fmla="*/ 70 h 122"/>
                  <a:gd name="T64" fmla="*/ 107 w 107"/>
                  <a:gd name="T65" fmla="*/ 61 h 1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7"/>
                  <a:gd name="T100" fmla="*/ 0 h 122"/>
                  <a:gd name="T101" fmla="*/ 107 w 107"/>
                  <a:gd name="T102" fmla="*/ 122 h 1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7" h="122">
                    <a:moveTo>
                      <a:pt x="107" y="61"/>
                    </a:moveTo>
                    <a:lnTo>
                      <a:pt x="92" y="51"/>
                    </a:lnTo>
                    <a:lnTo>
                      <a:pt x="102" y="38"/>
                    </a:lnTo>
                    <a:lnTo>
                      <a:pt x="86" y="35"/>
                    </a:lnTo>
                    <a:lnTo>
                      <a:pt x="91" y="17"/>
                    </a:lnTo>
                    <a:lnTo>
                      <a:pt x="76" y="23"/>
                    </a:lnTo>
                    <a:lnTo>
                      <a:pt x="73" y="4"/>
                    </a:lnTo>
                    <a:lnTo>
                      <a:pt x="61" y="16"/>
                    </a:lnTo>
                    <a:lnTo>
                      <a:pt x="54" y="0"/>
                    </a:lnTo>
                    <a:lnTo>
                      <a:pt x="45" y="16"/>
                    </a:lnTo>
                    <a:lnTo>
                      <a:pt x="33" y="4"/>
                    </a:lnTo>
                    <a:lnTo>
                      <a:pt x="30" y="23"/>
                    </a:lnTo>
                    <a:lnTo>
                      <a:pt x="16" y="17"/>
                    </a:lnTo>
                    <a:lnTo>
                      <a:pt x="20" y="35"/>
                    </a:lnTo>
                    <a:lnTo>
                      <a:pt x="4" y="38"/>
                    </a:lnTo>
                    <a:lnTo>
                      <a:pt x="14" y="51"/>
                    </a:lnTo>
                    <a:lnTo>
                      <a:pt x="0" y="61"/>
                    </a:lnTo>
                    <a:lnTo>
                      <a:pt x="14" y="70"/>
                    </a:lnTo>
                    <a:lnTo>
                      <a:pt x="4" y="83"/>
                    </a:lnTo>
                    <a:lnTo>
                      <a:pt x="20" y="86"/>
                    </a:lnTo>
                    <a:lnTo>
                      <a:pt x="16" y="104"/>
                    </a:lnTo>
                    <a:lnTo>
                      <a:pt x="30" y="98"/>
                    </a:lnTo>
                    <a:lnTo>
                      <a:pt x="33" y="117"/>
                    </a:lnTo>
                    <a:lnTo>
                      <a:pt x="45" y="105"/>
                    </a:lnTo>
                    <a:lnTo>
                      <a:pt x="54" y="122"/>
                    </a:lnTo>
                    <a:lnTo>
                      <a:pt x="61" y="105"/>
                    </a:lnTo>
                    <a:lnTo>
                      <a:pt x="73" y="117"/>
                    </a:lnTo>
                    <a:lnTo>
                      <a:pt x="76" y="98"/>
                    </a:lnTo>
                    <a:lnTo>
                      <a:pt x="91" y="104"/>
                    </a:lnTo>
                    <a:lnTo>
                      <a:pt x="86" y="86"/>
                    </a:lnTo>
                    <a:lnTo>
                      <a:pt x="102" y="83"/>
                    </a:lnTo>
                    <a:lnTo>
                      <a:pt x="92" y="70"/>
                    </a:lnTo>
                    <a:lnTo>
                      <a:pt x="107" y="61"/>
                    </a:lnTo>
                    <a:close/>
                  </a:path>
                </a:pathLst>
              </a:custGeom>
              <a:solidFill>
                <a:srgbClr val="000000"/>
              </a:solidFill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</p:grpSp>
        <p:sp>
          <p:nvSpPr>
            <p:cNvPr id="3103" name="Freeform 48">
              <a:extLst>
                <a:ext uri="{FF2B5EF4-FFF2-40B4-BE49-F238E27FC236}">
                  <a16:creationId xmlns:a16="http://schemas.microsoft.com/office/drawing/2014/main" id="{A64DCE4B-8F81-44AA-AADE-8F615C106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1" y="9942"/>
              <a:ext cx="101" cy="152"/>
            </a:xfrm>
            <a:custGeom>
              <a:avLst/>
              <a:gdLst>
                <a:gd name="T0" fmla="*/ 33 w 201"/>
                <a:gd name="T1" fmla="*/ 0 h 303"/>
                <a:gd name="T2" fmla="*/ 102 w 201"/>
                <a:gd name="T3" fmla="*/ 70 h 303"/>
                <a:gd name="T4" fmla="*/ 201 w 201"/>
                <a:gd name="T5" fmla="*/ 73 h 303"/>
                <a:gd name="T6" fmla="*/ 0 w 201"/>
                <a:gd name="T7" fmla="*/ 303 h 303"/>
                <a:gd name="T8" fmla="*/ 33 w 201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1"/>
                <a:gd name="T16" fmla="*/ 0 h 303"/>
                <a:gd name="T17" fmla="*/ 201 w 201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1" h="303">
                  <a:moveTo>
                    <a:pt x="33" y="0"/>
                  </a:moveTo>
                  <a:lnTo>
                    <a:pt x="102" y="70"/>
                  </a:lnTo>
                  <a:lnTo>
                    <a:pt x="201" y="73"/>
                  </a:lnTo>
                  <a:lnTo>
                    <a:pt x="0" y="30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</p:grpSp>
      <p:pic>
        <p:nvPicPr>
          <p:cNvPr id="3079" name="Picture 50">
            <a:extLst>
              <a:ext uri="{FF2B5EF4-FFF2-40B4-BE49-F238E27FC236}">
                <a16:creationId xmlns:a16="http://schemas.microsoft.com/office/drawing/2014/main" id="{ED4DF0FC-6935-4720-A8B9-9B569816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701925"/>
            <a:ext cx="4367212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73" name="Picture 49">
            <a:extLst>
              <a:ext uri="{FF2B5EF4-FFF2-40B4-BE49-F238E27FC236}">
                <a16:creationId xmlns:a16="http://schemas.microsoft.com/office/drawing/2014/main" id="{0514ACA9-9A42-4CFA-A42D-85C728AA3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2882900"/>
            <a:ext cx="5138738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E5E216-280A-4A64-AE67-638CE1E70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10"/>
    </mc:Choice>
    <mc:Fallback xmlns="">
      <p:transition spd="slow" advTm="5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48" x="2827338" y="2127250"/>
          <p14:tracePt t="3749" x="2820988" y="2127250"/>
          <p14:tracePt t="3757" x="2803525" y="2127250"/>
          <p14:tracePt t="3766" x="2790825" y="2127250"/>
          <p14:tracePt t="3773" x="2760663" y="2127250"/>
          <p14:tracePt t="3782" x="2724150" y="2120900"/>
          <p14:tracePt t="3789" x="2717800" y="2114550"/>
          <p14:tracePt t="3797" x="2700338" y="2114550"/>
          <p14:tracePt t="3805" x="2676525" y="2114550"/>
          <p14:tracePt t="3813" x="2663825" y="2109788"/>
          <p14:tracePt t="3821" x="2627313" y="2109788"/>
          <p14:tracePt t="3829" x="2609850" y="2109788"/>
          <p14:tracePt t="3837" x="2586038" y="2109788"/>
          <p14:tracePt t="3845" x="2549525" y="2109788"/>
          <p14:tracePt t="3853" x="2532063" y="2109788"/>
          <p14:tracePt t="3861" x="2495550" y="2097088"/>
          <p14:tracePt t="3869" x="2465388" y="2097088"/>
          <p14:tracePt t="3877" x="2428875" y="2090738"/>
          <p14:tracePt t="3885" x="2405063" y="2090738"/>
          <p14:tracePt t="3902" x="2351088" y="2084388"/>
          <p14:tracePt t="3909" x="2308225" y="2084388"/>
          <p14:tracePt t="3917" x="2236788" y="2084388"/>
          <p14:tracePt t="3925" x="2187575" y="2073275"/>
          <p14:tracePt t="3933" x="2157413" y="2066925"/>
          <p14:tracePt t="3941" x="2097088" y="2066925"/>
          <p14:tracePt t="3950" x="2066925" y="2066925"/>
          <p14:tracePt t="3957" x="2043113" y="2054225"/>
          <p14:tracePt t="3967" x="2019300" y="2054225"/>
          <p14:tracePt t="3973" x="1995488" y="2054225"/>
          <p14:tracePt t="3981" x="1982788" y="2054225"/>
          <p14:tracePt t="3989" x="1971675" y="2054225"/>
          <p14:tracePt t="3997" x="1965325" y="2054225"/>
          <p14:tracePt t="4005" x="1958975" y="2054225"/>
          <p14:tracePt t="4013" x="1952625" y="2054225"/>
          <p14:tracePt t="4021" x="1928813" y="2054225"/>
          <p14:tracePt t="4029" x="1905000" y="2054225"/>
          <p14:tracePt t="4037" x="1892300" y="2054225"/>
          <p14:tracePt t="4045" x="1855788" y="2049463"/>
          <p14:tracePt t="4053" x="1838325" y="2043113"/>
          <p14:tracePt t="4061" x="1801813" y="2030413"/>
          <p14:tracePt t="4069" x="1790700" y="2030413"/>
          <p14:tracePt t="4077" x="1766888" y="2030413"/>
          <p14:tracePt t="4085" x="1741488" y="2030413"/>
          <p14:tracePt t="4093" x="1717675" y="2030413"/>
          <p14:tracePt t="4101" x="1700213" y="2030413"/>
          <p14:tracePt t="4109" x="1676400" y="2030413"/>
          <p14:tracePt t="4117" x="1651000" y="2030413"/>
          <p14:tracePt t="4125" x="1609725" y="2025650"/>
          <p14:tracePt t="4133" x="1573213" y="2025650"/>
          <p14:tracePt t="4141" x="1549400" y="2025650"/>
          <p14:tracePt t="4150" x="1519238" y="2025650"/>
          <p14:tracePt t="4157" x="1476375" y="2025650"/>
          <p14:tracePt t="4165" x="1446213" y="2025650"/>
          <p14:tracePt t="4173" x="1392238" y="2025650"/>
          <p14:tracePt t="4182" x="1331913" y="2025650"/>
          <p14:tracePt t="4189" x="1271588" y="2025650"/>
          <p14:tracePt t="4197" x="1241425" y="2025650"/>
          <p14:tracePt t="4205" x="1204913" y="2025650"/>
          <p14:tracePt t="4213" x="1187450" y="2025650"/>
          <p14:tracePt t="4221" x="1163638" y="2025650"/>
          <p14:tracePt t="4229" x="1150938" y="2025650"/>
          <p14:tracePt t="4237" x="1144588" y="2025650"/>
          <p14:tracePt t="4245" x="1139825" y="2025650"/>
          <p14:tracePt t="4253" x="1120775" y="2025650"/>
          <p14:tracePt t="4269" x="1114425" y="2025650"/>
          <p14:tracePt t="4277" x="1109663" y="2025650"/>
          <p14:tracePt t="4285" x="1103313" y="2025650"/>
          <p14:tracePt t="4293" x="1090613" y="2025650"/>
          <p14:tracePt t="4302" x="1084263" y="2025650"/>
          <p14:tracePt t="4309" x="1073150" y="2025650"/>
          <p14:tracePt t="4317" x="1054100" y="2030413"/>
          <p14:tracePt t="4325" x="1030288" y="2049463"/>
          <p14:tracePt t="4341" x="1019175" y="2060575"/>
          <p14:tracePt t="4357" x="993775" y="2084388"/>
          <p14:tracePt t="4389" x="993775" y="2090738"/>
          <p14:tracePt t="4397" x="993775" y="2109788"/>
          <p14:tracePt t="4413" x="993775" y="2114550"/>
          <p14:tracePt t="4421" x="1000125" y="2127250"/>
          <p14:tracePt t="4437" x="1006475" y="2133600"/>
          <p14:tracePt t="4445" x="1012825" y="2139950"/>
          <p14:tracePt t="4453" x="1019175" y="2144713"/>
          <p14:tracePt t="4461" x="1019175" y="2151063"/>
          <p14:tracePt t="4469" x="1030288" y="2174875"/>
          <p14:tracePt t="4485" x="1042988" y="2181225"/>
          <p14:tracePt t="4493" x="1042988" y="2187575"/>
          <p14:tracePt t="4501" x="1049338" y="2205038"/>
          <p14:tracePt t="4517" x="1060450" y="2224088"/>
          <p14:tracePt t="4534" x="1066800" y="2230438"/>
          <p14:tracePt t="4551" x="1073150" y="2235200"/>
          <p14:tracePt t="4557" x="1079500" y="2241550"/>
          <p14:tracePt t="4573" x="1084263" y="2247900"/>
          <p14:tracePt t="4581" x="1103313" y="2254250"/>
          <p14:tracePt t="4589" x="1109663" y="2260600"/>
          <p14:tracePt t="4597" x="1114425" y="2260600"/>
          <p14:tracePt t="4605" x="1127125" y="2260600"/>
          <p14:tracePt t="4613" x="1139825" y="2271713"/>
          <p14:tracePt t="4621" x="1157288" y="2271713"/>
          <p14:tracePt t="4629" x="1174750" y="2284413"/>
          <p14:tracePt t="4637" x="1181100" y="2290763"/>
          <p14:tracePt t="4653" x="1200150" y="2290763"/>
          <p14:tracePt t="4661" x="1204913" y="2290763"/>
          <p14:tracePt t="4669" x="1211263" y="2290763"/>
          <p14:tracePt t="4677" x="1217613" y="2290763"/>
          <p14:tracePt t="4685" x="1230313" y="2290763"/>
          <p14:tracePt t="4693" x="1235075" y="2290763"/>
          <p14:tracePt t="4701" x="1241425" y="2290763"/>
          <p14:tracePt t="4709" x="1254125" y="2295525"/>
          <p14:tracePt t="4718" x="1260475" y="2295525"/>
          <p14:tracePt t="4725" x="1271588" y="2301875"/>
          <p14:tracePt t="4734" x="1295400" y="2308225"/>
          <p14:tracePt t="4741" x="1314450" y="2308225"/>
          <p14:tracePt t="4749" x="1338263" y="2320925"/>
          <p14:tracePt t="4757" x="1355725" y="2325688"/>
          <p14:tracePt t="4765" x="1392238" y="2332038"/>
          <p14:tracePt t="4773" x="1422400" y="2344738"/>
          <p14:tracePt t="4782" x="1470025" y="2349500"/>
          <p14:tracePt t="4789" x="1506538" y="2368550"/>
          <p14:tracePt t="4797" x="1566863" y="2379663"/>
          <p14:tracePt t="4805" x="1627188" y="2386013"/>
          <p14:tracePt t="4813" x="1651000" y="2398713"/>
          <p14:tracePt t="4821" x="1700213" y="2416175"/>
          <p14:tracePt t="4829" x="1730375" y="2416175"/>
          <p14:tracePt t="4837" x="1754188" y="2428875"/>
          <p14:tracePt t="4845" x="1784350" y="2428875"/>
          <p14:tracePt t="4853" x="1801813" y="2439988"/>
          <p14:tracePt t="4861" x="1814513" y="2439988"/>
          <p14:tracePt t="4869" x="1825625" y="2439988"/>
          <p14:tracePt t="4877" x="1831975" y="2439988"/>
          <p14:tracePt t="4885" x="1855788" y="2439988"/>
          <p14:tracePt t="4903" x="1892300" y="2439988"/>
          <p14:tracePt t="4916" x="1916113" y="2439988"/>
          <p14:tracePt t="4918" x="1958975" y="2439988"/>
          <p14:tracePt t="4925" x="1971675" y="2439988"/>
          <p14:tracePt t="4935" x="2025650" y="2439988"/>
          <p14:tracePt t="4941" x="2085975" y="2439988"/>
          <p14:tracePt t="4949" x="2116138" y="2446338"/>
          <p14:tracePt t="4957" x="2152650" y="2452688"/>
          <p14:tracePt t="4965" x="2176463" y="2465388"/>
          <p14:tracePt t="4973" x="2187575" y="2465388"/>
          <p14:tracePt t="4981" x="2217738" y="2465388"/>
          <p14:tracePt t="4989" x="2241550" y="2465388"/>
          <p14:tracePt t="4997" x="2260600" y="2465388"/>
          <p14:tracePt t="5005" x="2271713" y="2465388"/>
          <p14:tracePt t="5013" x="2278063" y="2465388"/>
          <p14:tracePt t="5021" x="2290763" y="2465388"/>
          <p14:tracePt t="5029" x="2301875" y="2465388"/>
          <p14:tracePt t="5037" x="2308225" y="2465388"/>
          <p14:tracePt t="5045" x="2332038" y="2465388"/>
          <p14:tracePt t="5053" x="2338388" y="2465388"/>
          <p14:tracePt t="5061" x="2351088" y="2465388"/>
          <p14:tracePt t="5069" x="2374900" y="2465388"/>
          <p14:tracePt t="5077" x="2398713" y="2465388"/>
          <p14:tracePt t="5084" x="2405063" y="2465388"/>
          <p14:tracePt t="5093" x="2422525" y="2465388"/>
          <p14:tracePt t="5101" x="2447925" y="2465388"/>
          <p14:tracePt t="5109" x="2459038" y="2465388"/>
          <p14:tracePt t="5118" x="2482850" y="2465388"/>
          <p14:tracePt t="5125" x="2495550" y="2459038"/>
          <p14:tracePt t="5134" x="2513013" y="2459038"/>
          <p14:tracePt t="5141" x="2519363" y="2459038"/>
          <p14:tracePt t="5149" x="2538413" y="2459038"/>
          <p14:tracePt t="5157" x="2573338" y="2452688"/>
          <p14:tracePt t="5165" x="2586038" y="2452688"/>
          <p14:tracePt t="5173" x="2597150" y="2452688"/>
          <p14:tracePt t="5181" x="2616200" y="2446338"/>
          <p14:tracePt t="5189" x="2622550" y="2446338"/>
          <p14:tracePt t="5197" x="2633663" y="2439988"/>
          <p14:tracePt t="5205" x="2646363" y="2439988"/>
          <p14:tracePt t="5213" x="2663825" y="2435225"/>
          <p14:tracePt t="5229" x="2676525" y="2435225"/>
          <p14:tracePt t="5237" x="2687638" y="2435225"/>
          <p14:tracePt t="5245" x="2693988" y="2435225"/>
          <p14:tracePt t="5253" x="2700338" y="2428875"/>
          <p14:tracePt t="5261" x="2713038" y="2416175"/>
          <p14:tracePt t="5277" x="2736850" y="2409825"/>
          <p14:tracePt t="5285" x="2743200" y="2409825"/>
          <p14:tracePt t="5293" x="2760663" y="2405063"/>
          <p14:tracePt t="5301" x="2767013" y="2405063"/>
          <p14:tracePt t="5309" x="2778125" y="2398713"/>
          <p14:tracePt t="5325" x="2784475" y="2392363"/>
          <p14:tracePt t="5334" x="2790825" y="2392363"/>
          <p14:tracePt t="5357" x="2797175" y="2392363"/>
          <p14:tracePt t="5373" x="2803525" y="2386013"/>
          <p14:tracePt t="5397" x="2803525" y="2379663"/>
          <p14:tracePt t="5405" x="2803525" y="2374900"/>
          <p14:tracePt t="5413" x="2803525" y="2362200"/>
          <p14:tracePt t="5421" x="2803525" y="2338388"/>
          <p14:tracePt t="5429" x="2803525" y="2325688"/>
          <p14:tracePt t="5437" x="2803525" y="2308225"/>
          <p14:tracePt t="5445" x="2790825" y="2284413"/>
          <p14:tracePt t="5453" x="2784475" y="2260600"/>
          <p14:tracePt t="5461" x="2760663" y="2235200"/>
          <p14:tracePt t="5469" x="2754313" y="2224088"/>
          <p14:tracePt t="5477" x="2736850" y="2205038"/>
          <p14:tracePt t="5485" x="2724150" y="2193925"/>
          <p14:tracePt t="5493" x="2717800" y="2187575"/>
          <p14:tracePt t="5502" x="2700338" y="2163763"/>
          <p14:tracePt t="5509" x="2693988" y="2157413"/>
          <p14:tracePt t="5518" x="2687638" y="2151063"/>
          <p14:tracePt t="5525" x="2676525" y="2139950"/>
          <p14:tracePt t="5535" x="2652713" y="2120900"/>
          <p14:tracePt t="5541" x="2633663" y="2109788"/>
          <p14:tracePt t="5549" x="2609850" y="2090738"/>
          <p14:tracePt t="5557" x="2579688" y="2073275"/>
          <p14:tracePt t="5565" x="2555875" y="2054225"/>
          <p14:tracePt t="5573" x="2532063" y="2054225"/>
          <p14:tracePt t="5581" x="2482850" y="2036763"/>
          <p14:tracePt t="5589" x="2452688" y="2030413"/>
          <p14:tracePt t="5597" x="2417763" y="2025650"/>
          <p14:tracePt t="5605" x="2344738" y="2012950"/>
          <p14:tracePt t="5613" x="2284413" y="2000250"/>
          <p14:tracePt t="5621" x="2224088" y="1989138"/>
          <p14:tracePt t="5629" x="2146300" y="1970088"/>
          <p14:tracePt t="5637" x="2062163" y="1958975"/>
          <p14:tracePt t="5645" x="2001838" y="1946275"/>
          <p14:tracePt t="5653" x="1922463" y="1928813"/>
          <p14:tracePt t="5661" x="1862138" y="1916113"/>
          <p14:tracePt t="5669" x="1801813" y="1898650"/>
          <p14:tracePt t="5677" x="1741488" y="1898650"/>
          <p14:tracePt t="5685" x="1681163" y="1885950"/>
          <p14:tracePt t="5693" x="1609725" y="1885950"/>
          <p14:tracePt t="5701" x="1549400" y="1874838"/>
          <p14:tracePt t="5709" x="1506538" y="1874838"/>
          <p14:tracePt t="5718" x="1446213" y="1874838"/>
          <p14:tracePt t="5725" x="1404938" y="1874838"/>
          <p14:tracePt t="5733" x="1355725" y="1874838"/>
          <p14:tracePt t="5741" x="1314450" y="1879600"/>
          <p14:tracePt t="5750" x="1277938" y="1879600"/>
          <p14:tracePt t="5757" x="1235075" y="1898650"/>
          <p14:tracePt t="5765" x="1187450" y="1916113"/>
          <p14:tracePt t="5773" x="1120775" y="1939925"/>
          <p14:tracePt t="5781" x="1060450" y="1946275"/>
          <p14:tracePt t="5789" x="1036638" y="1970088"/>
          <p14:tracePt t="5797" x="1012825" y="1982788"/>
          <p14:tracePt t="5813" x="1006475" y="1989138"/>
          <p14:tracePt t="5821" x="1000125" y="1995488"/>
          <p14:tracePt t="5829" x="1000125" y="2000250"/>
          <p14:tracePt t="5837" x="1000125" y="2006600"/>
          <p14:tracePt t="5845" x="1000125" y="2012950"/>
          <p14:tracePt t="5853" x="1000125" y="2025650"/>
          <p14:tracePt t="5861" x="1019175" y="2030413"/>
          <p14:tracePt t="5869" x="1042988" y="2054225"/>
          <p14:tracePt t="5877" x="1066800" y="2054225"/>
          <p14:tracePt t="5887" x="1096963" y="2073275"/>
          <p14:tracePt t="5893" x="1144588" y="2090738"/>
          <p14:tracePt t="5902" x="1200150" y="2114550"/>
          <p14:tracePt t="5909" x="1230313" y="2133600"/>
          <p14:tracePt t="5919" x="1284288" y="2151063"/>
          <p14:tracePt t="5925" x="1314450" y="2157413"/>
          <p14:tracePt t="5933" x="1338263" y="2170113"/>
          <p14:tracePt t="5941" x="1385888" y="2187575"/>
          <p14:tracePt t="5949" x="1458913" y="2205038"/>
          <p14:tracePt t="5957" x="1525588" y="2235200"/>
          <p14:tracePt t="5965" x="1597025" y="2260600"/>
          <p14:tracePt t="5973" x="1670050" y="2271713"/>
          <p14:tracePt t="5981" x="1747838" y="2284413"/>
          <p14:tracePt t="5989" x="1851025" y="2290763"/>
          <p14:tracePt t="5997" x="1935163" y="2290763"/>
          <p14:tracePt t="6005" x="2006600" y="2290763"/>
          <p14:tracePt t="6013" x="2092325" y="2290763"/>
          <p14:tracePt t="6021" x="2182813" y="2290763"/>
          <p14:tracePt t="6029" x="2266950" y="2290763"/>
          <p14:tracePt t="6037" x="2338388" y="2290763"/>
          <p14:tracePt t="6045" x="2422525" y="2290763"/>
          <p14:tracePt t="6053" x="2482850" y="2301875"/>
          <p14:tracePt t="6061" x="2519363" y="2301875"/>
          <p14:tracePt t="6069" x="2562225" y="2301875"/>
          <p14:tracePt t="6077" x="2592388" y="2301875"/>
          <p14:tracePt t="6085" x="2627313" y="2301875"/>
          <p14:tracePt t="6093" x="2657475" y="2301875"/>
          <p14:tracePt t="6101" x="2687638" y="2301875"/>
          <p14:tracePt t="6109" x="2724150" y="2301875"/>
          <p14:tracePt t="6118" x="2743200" y="2301875"/>
          <p14:tracePt t="6125" x="2767013" y="2301875"/>
          <p14:tracePt t="6133" x="2790825" y="2301875"/>
          <p14:tracePt t="6141" x="2820988" y="2301875"/>
          <p14:tracePt t="6149" x="2863850" y="2301875"/>
          <p14:tracePt t="6157" x="2887663" y="2301875"/>
          <p14:tracePt t="6165" x="2911475" y="2301875"/>
          <p14:tracePt t="6173" x="2917825" y="2301875"/>
          <p14:tracePt t="6181" x="2924175" y="2301875"/>
          <p14:tracePt t="6229" x="2928938" y="2301875"/>
          <p14:tracePt t="6293" x="2928938" y="2290763"/>
          <p14:tracePt t="6301" x="2905125" y="2271713"/>
          <p14:tracePt t="6309" x="2868613" y="2247900"/>
          <p14:tracePt t="6317" x="2844800" y="2235200"/>
          <p14:tracePt t="6325" x="2803525" y="2211388"/>
          <p14:tracePt t="6334" x="2747963" y="2193925"/>
          <p14:tracePt t="6341" x="2706688" y="2181225"/>
          <p14:tracePt t="6349" x="2616200" y="2133600"/>
          <p14:tracePt t="6357" x="2495550" y="2073275"/>
          <p14:tracePt t="6365" x="2405063" y="2054225"/>
          <p14:tracePt t="6373" x="2297113" y="2006600"/>
          <p14:tracePt t="6381" x="2217738" y="1965325"/>
          <p14:tracePt t="6389" x="2133600" y="1939925"/>
          <p14:tracePt t="6397" x="2043113" y="1905000"/>
          <p14:tracePt t="6405" x="1982788" y="1898650"/>
          <p14:tracePt t="6413" x="1916113" y="1874838"/>
          <p14:tracePt t="6421" x="1855788" y="1855788"/>
          <p14:tracePt t="6429" x="1795463" y="1844675"/>
          <p14:tracePt t="6438" x="1736725" y="1844675"/>
          <p14:tracePt t="6445" x="1706563" y="1844675"/>
          <p14:tracePt t="6453" x="1663700" y="1844675"/>
          <p14:tracePt t="6461" x="1633538" y="1844675"/>
          <p14:tracePt t="6469" x="1609725" y="1844675"/>
          <p14:tracePt t="6477" x="1573213" y="1844675"/>
          <p14:tracePt t="6486" x="1530350" y="1849438"/>
          <p14:tracePt t="6493" x="1506538" y="1855788"/>
          <p14:tracePt t="6501" x="1482725" y="1874838"/>
          <p14:tracePt t="6509" x="1439863" y="1892300"/>
          <p14:tracePt t="6519" x="1416050" y="1905000"/>
          <p14:tracePt t="6525" x="1392238" y="1922463"/>
          <p14:tracePt t="6533" x="1362075" y="1946275"/>
          <p14:tracePt t="6541" x="1350963" y="1952625"/>
          <p14:tracePt t="6549" x="1331913" y="1970088"/>
          <p14:tracePt t="6557" x="1325563" y="1976438"/>
          <p14:tracePt t="6565" x="1308100" y="1989138"/>
          <p14:tracePt t="6573" x="1301750" y="1995488"/>
          <p14:tracePt t="6581" x="1295400" y="2000250"/>
          <p14:tracePt t="6621" x="1295400" y="2006600"/>
          <p14:tracePt t="6677" x="1295400" y="2019300"/>
          <p14:tracePt t="6685" x="1295400" y="2025650"/>
          <p14:tracePt t="6701" x="1295400" y="2043113"/>
          <p14:tracePt t="6709" x="1295400" y="2049463"/>
          <p14:tracePt t="6717" x="1295400" y="2054225"/>
          <p14:tracePt t="6725" x="1301750" y="2073275"/>
          <p14:tracePt t="6741" x="1325563" y="2090738"/>
          <p14:tracePt t="6749" x="1331913" y="2097088"/>
          <p14:tracePt t="6757" x="1338263" y="2103438"/>
          <p14:tracePt t="6765" x="1355725" y="2114550"/>
          <p14:tracePt t="6773" x="1368425" y="2114550"/>
          <p14:tracePt t="6781" x="1392238" y="2133600"/>
          <p14:tracePt t="6789" x="1416050" y="2139950"/>
          <p14:tracePt t="6797" x="1458913" y="2157413"/>
          <p14:tracePt t="6805" x="1525588" y="2181225"/>
          <p14:tracePt t="6813" x="1585913" y="2224088"/>
          <p14:tracePt t="6821" x="1681163" y="2265363"/>
          <p14:tracePt t="6829" x="1741488" y="2308225"/>
          <p14:tracePt t="6837" x="1831975" y="2355850"/>
          <p14:tracePt t="6845" x="1911350" y="2379663"/>
          <p14:tracePt t="6853" x="1958975" y="2386013"/>
          <p14:tracePt t="6861" x="2032000" y="2398713"/>
          <p14:tracePt t="6869" x="2079625" y="2416175"/>
          <p14:tracePt t="6877" x="2139950" y="2416175"/>
          <p14:tracePt t="6886" x="2170113" y="2416175"/>
          <p14:tracePt t="6902" x="2247900" y="2416175"/>
          <p14:tracePt t="6909" x="2278063" y="2416175"/>
          <p14:tracePt t="6917" x="2332038" y="2416175"/>
          <p14:tracePt t="6925" x="2374900" y="2416175"/>
          <p14:tracePt t="6934" x="2422525" y="2416175"/>
          <p14:tracePt t="6941" x="2452688" y="2416175"/>
          <p14:tracePt t="6949" x="2495550" y="2416175"/>
          <p14:tracePt t="6957" x="2519363" y="2416175"/>
          <p14:tracePt t="6965" x="2562225" y="2416175"/>
          <p14:tracePt t="6973" x="2597150" y="2416175"/>
          <p14:tracePt t="6981" x="2616200" y="2422525"/>
          <p14:tracePt t="6989" x="2622550" y="2422525"/>
          <p14:tracePt t="7005" x="2627313" y="2422525"/>
          <p14:tracePt t="7013" x="2640013" y="2422525"/>
          <p14:tracePt t="7045" x="2646363" y="2422525"/>
          <p14:tracePt t="7061" x="2652713" y="2422525"/>
          <p14:tracePt t="7141" x="2640013" y="2435225"/>
          <p14:tracePt t="7149" x="2609850" y="2435225"/>
          <p14:tracePt t="7158" x="2579688" y="2435225"/>
          <p14:tracePt t="7165" x="2532063" y="2435225"/>
          <p14:tracePt t="7173" x="2478088" y="2435225"/>
          <p14:tracePt t="7181" x="2417763" y="2435225"/>
          <p14:tracePt t="7189" x="2314575" y="2435225"/>
          <p14:tracePt t="7197" x="2187575" y="2435225"/>
          <p14:tracePt t="7205" x="2085975" y="2435225"/>
          <p14:tracePt t="7213" x="1971675" y="2405063"/>
          <p14:tracePt t="7221" x="1892300" y="2379663"/>
          <p14:tracePt t="7228" x="1820863" y="2368550"/>
          <p14:tracePt t="7237" x="1778000" y="2368550"/>
          <p14:tracePt t="7245" x="1754188" y="2368550"/>
          <p14:tracePt t="7252" x="1741488" y="2368550"/>
          <p14:tracePt t="7277" x="1724025" y="2368550"/>
          <p14:tracePt t="7293" x="1717675" y="2368550"/>
          <p14:tracePt t="7303" x="1700213" y="2368550"/>
          <p14:tracePt t="7309" x="1687513" y="2368550"/>
          <p14:tracePt t="7317" x="1681163" y="2368550"/>
          <p14:tracePt t="7389" x="1700213" y="2368550"/>
          <p14:tracePt t="7397" x="1766888" y="2368550"/>
          <p14:tracePt t="7405" x="1825625" y="2368550"/>
          <p14:tracePt t="7413" x="1911350" y="2374900"/>
          <p14:tracePt t="7421" x="2032000" y="2422525"/>
          <p14:tracePt t="7429" x="2163763" y="2459038"/>
          <p14:tracePt t="7437" x="2278063" y="2495550"/>
          <p14:tracePt t="7445" x="2387600" y="2530475"/>
          <p14:tracePt t="7453" x="2465388" y="2573338"/>
          <p14:tracePt t="7461" x="2519363" y="2573338"/>
          <p14:tracePt t="7469" x="2555875" y="2579688"/>
          <p14:tracePt t="7477" x="2562225" y="2579688"/>
          <p14:tracePt t="7605" x="2562225" y="2586038"/>
          <p14:tracePt t="7613" x="2555875" y="2586038"/>
          <p14:tracePt t="7621" x="2519363" y="2586038"/>
          <p14:tracePt t="7630" x="2482850" y="2586038"/>
          <p14:tracePt t="7639" x="2441575" y="2573338"/>
          <p14:tracePt t="7645" x="2405063" y="2566988"/>
          <p14:tracePt t="7655" x="2357438" y="2549525"/>
          <p14:tracePt t="7661" x="2327275" y="2536825"/>
          <p14:tracePt t="7670" x="2320925" y="2536825"/>
          <p14:tracePt t="7677" x="2301875" y="2536825"/>
          <p14:tracePt t="7694" x="2297113" y="2530475"/>
          <p14:tracePt t="8453" x="2297113" y="2525713"/>
          <p14:tracePt t="8461" x="2301875" y="2525713"/>
          <p14:tracePt t="8469" x="2308225" y="2525713"/>
          <p14:tracePt t="8477" x="2332038" y="2525713"/>
          <p14:tracePt t="8485" x="2374900" y="2525713"/>
          <p14:tracePt t="8493" x="2447925" y="2519363"/>
          <p14:tracePt t="8501" x="2549525" y="2519363"/>
          <p14:tracePt t="8509" x="2652713" y="2519363"/>
          <p14:tracePt t="8517" x="2736850" y="2519363"/>
          <p14:tracePt t="8525" x="2808288" y="2519363"/>
          <p14:tracePt t="8533" x="2898775" y="2543175"/>
          <p14:tracePt t="8541" x="3001963" y="2555875"/>
          <p14:tracePt t="8549" x="3062288" y="2586038"/>
          <p14:tracePt t="8557" x="3086100" y="2586038"/>
          <p14:tracePt t="8565" x="3122613" y="2586038"/>
          <p14:tracePt t="8589" x="3128963" y="2586038"/>
          <p14:tracePt t="8621" x="3133725" y="2590800"/>
          <p14:tracePt t="8685" x="3140075" y="2590800"/>
          <p14:tracePt t="8693" x="3159125" y="2597150"/>
          <p14:tracePt t="8701" x="3213100" y="2609850"/>
          <p14:tracePt t="8710" x="3290888" y="2633663"/>
          <p14:tracePt t="8717" x="3333750" y="2633663"/>
          <p14:tracePt t="8725" x="3381375" y="2633663"/>
          <p14:tracePt t="8733" x="3411538" y="2640013"/>
          <p14:tracePt t="8741" x="3435350" y="2640013"/>
          <p14:tracePt t="8749" x="3459163" y="2640013"/>
          <p14:tracePt t="8757" x="3471863" y="2640013"/>
          <p14:tracePt t="8765" x="3484563" y="2640013"/>
          <p14:tracePt t="8773" x="3502025" y="2640013"/>
          <p14:tracePt t="8781" x="3514725" y="2640013"/>
          <p14:tracePt t="8789" x="3544888" y="2646363"/>
          <p14:tracePt t="8797" x="3579813" y="2646363"/>
          <p14:tracePt t="8805" x="3609975" y="2646363"/>
          <p14:tracePt t="8813" x="3665538" y="2657475"/>
          <p14:tracePt t="8820" x="3725863" y="2657475"/>
          <p14:tracePt t="8829" x="3784600" y="2657475"/>
          <p14:tracePt t="8837" x="3857625" y="2657475"/>
          <p14:tracePt t="8845" x="3900488" y="2657475"/>
          <p14:tracePt t="8854" x="3990975" y="2651125"/>
          <p14:tracePt t="8860" x="4032250" y="2640013"/>
          <p14:tracePt t="8870" x="4081463" y="2640013"/>
          <p14:tracePt t="8876" x="4111625" y="2633663"/>
          <p14:tracePt t="8887" x="4146550" y="2627313"/>
          <p14:tracePt t="8893" x="4195763" y="2616200"/>
          <p14:tracePt t="8900" x="4249738" y="2616200"/>
          <p14:tracePt t="8909" x="4316413" y="2597150"/>
          <p14:tracePt t="8916" x="4400550" y="2586038"/>
          <p14:tracePt t="8924" x="4502150" y="2560638"/>
          <p14:tracePt t="8933" x="4605338" y="2549525"/>
          <p14:tracePt t="8940" x="4725988" y="2525713"/>
          <p14:tracePt t="8949" x="4797425" y="2519363"/>
          <p14:tracePt t="8956" x="4887913" y="2495550"/>
          <p14:tracePt t="8964" x="4948238" y="2482850"/>
          <p14:tracePt t="8972" x="4991100" y="2482850"/>
          <p14:tracePt t="8980" x="5021263" y="2482850"/>
          <p14:tracePt t="8989" x="5075238" y="2482850"/>
          <p14:tracePt t="8996" x="5122863" y="2476500"/>
          <p14:tracePt t="9005" x="5172075" y="2465388"/>
          <p14:tracePt t="9012" x="5213350" y="2465388"/>
          <p14:tracePt t="9021" x="5262563" y="2459038"/>
          <p14:tracePt t="9028" x="5299075" y="2446338"/>
          <p14:tracePt t="9037" x="5340350" y="2439988"/>
          <p14:tracePt t="9044" x="5364163" y="2428875"/>
          <p14:tracePt t="9053" x="5400675" y="2428875"/>
          <p14:tracePt t="9060" x="5443538" y="2409825"/>
          <p14:tracePt t="9069" x="5491163" y="2405063"/>
          <p14:tracePt t="9076" x="5521325" y="2405063"/>
          <p14:tracePt t="9085" x="5568950" y="2386013"/>
          <p14:tracePt t="9092" x="5599113" y="2374900"/>
          <p14:tracePt t="9100" x="5648325" y="2374900"/>
          <p14:tracePt t="9109" x="5672138" y="2362200"/>
          <p14:tracePt t="9116" x="5695950" y="2349500"/>
          <p14:tracePt t="9124" x="5726113" y="2344738"/>
          <p14:tracePt t="9132" x="5749925" y="2338388"/>
          <p14:tracePt t="9140" x="5762625" y="2332038"/>
          <p14:tracePt t="9148" x="5780088" y="2320925"/>
          <p14:tracePt t="9157" x="5822950" y="2301875"/>
          <p14:tracePt t="9164" x="5829300" y="2295525"/>
          <p14:tracePt t="9172" x="5853113" y="2284413"/>
          <p14:tracePt t="9180" x="5876925" y="2278063"/>
          <p14:tracePt t="9189" x="5883275" y="2271713"/>
          <p14:tracePt t="9196" x="5907088" y="2235200"/>
          <p14:tracePt t="9205" x="5919788" y="2230438"/>
          <p14:tracePt t="9212" x="5937250" y="2217738"/>
          <p14:tracePt t="9220" x="5949950" y="2200275"/>
          <p14:tracePt t="9229" x="5954713" y="2193925"/>
          <p14:tracePt t="9237" x="5973763" y="2181225"/>
          <p14:tracePt t="9244" x="5980113" y="2174875"/>
          <p14:tracePt t="9253" x="5984875" y="2163763"/>
          <p14:tracePt t="9260" x="5984875" y="2144713"/>
          <p14:tracePt t="9269" x="5984875" y="2139950"/>
          <p14:tracePt t="9276" x="5991225" y="2133600"/>
          <p14:tracePt t="9293" x="5991225" y="2120900"/>
          <p14:tracePt t="9325" x="5991225" y="2114550"/>
          <p14:tracePt t="9333" x="5991225" y="2109788"/>
          <p14:tracePt t="9340" x="5991225" y="2103438"/>
          <p14:tracePt t="9364" x="5991225" y="2090738"/>
          <p14:tracePt t="9382" x="5991225" y="2084388"/>
          <p14:tracePt t="9391" x="5991225" y="2079625"/>
          <p14:tracePt t="9397" x="5991225" y="2066925"/>
          <p14:tracePt t="9429" x="5984875" y="2060575"/>
          <p14:tracePt t="9438" x="5980113" y="2060575"/>
          <p14:tracePt t="9461" x="5961063" y="2060575"/>
          <p14:tracePt t="9469" x="5949950" y="2043113"/>
          <p14:tracePt t="9501" x="5943600" y="2036763"/>
          <p14:tracePt t="9517" x="5937250" y="2036763"/>
          <p14:tracePt t="9533" x="5924550" y="2036763"/>
          <p14:tracePt t="9541" x="5907088" y="2036763"/>
          <p14:tracePt t="9549" x="5900738" y="2030413"/>
          <p14:tracePt t="9557" x="5883275" y="2030413"/>
          <p14:tracePt t="9565" x="5859463" y="2025650"/>
          <p14:tracePt t="9573" x="5834063" y="2012950"/>
          <p14:tracePt t="9581" x="5792788" y="2006600"/>
          <p14:tracePt t="9589" x="5773738" y="2000250"/>
          <p14:tracePt t="9597" x="5749925" y="1989138"/>
          <p14:tracePt t="9605" x="5719763" y="1982788"/>
          <p14:tracePt t="9613" x="5702300" y="1976438"/>
          <p14:tracePt t="9622" x="5689600" y="1970088"/>
          <p14:tracePt t="9629" x="5678488" y="1970088"/>
          <p14:tracePt t="9638" x="5659438" y="1958975"/>
          <p14:tracePt t="9645" x="5648325" y="1952625"/>
          <p14:tracePt t="9661" x="5624513" y="1946275"/>
          <p14:tracePt t="9677" x="5618163" y="1946275"/>
          <p14:tracePt t="9685" x="5611813" y="1946275"/>
          <p14:tracePt t="9693" x="5605463" y="1946275"/>
          <p14:tracePt t="9701" x="5594350" y="1946275"/>
          <p14:tracePt t="9709" x="5588000" y="1946275"/>
          <p14:tracePt t="9717" x="5575300" y="1946275"/>
          <p14:tracePt t="9725" x="5557838" y="1946275"/>
          <p14:tracePt t="9733" x="5534025" y="1939925"/>
          <p14:tracePt t="9741" x="5521325" y="1928813"/>
          <p14:tracePt t="9749" x="5497513" y="1922463"/>
          <p14:tracePt t="9757" x="5484813" y="1922463"/>
          <p14:tracePt t="9765" x="5467350" y="1922463"/>
          <p14:tracePt t="9773" x="5437188" y="1922463"/>
          <p14:tracePt t="9781" x="5424488" y="1916113"/>
          <p14:tracePt t="9789" x="5418138" y="1909763"/>
          <p14:tracePt t="9804" x="5413375" y="1909763"/>
          <p14:tracePt t="9821" x="5407025" y="1909763"/>
          <p14:tracePt t="9838" x="5387975" y="1905000"/>
          <p14:tracePt t="9845" x="5383213" y="1905000"/>
          <p14:tracePt t="9870" x="5370513" y="1905000"/>
          <p14:tracePt t="9877" x="5359400" y="1905000"/>
          <p14:tracePt t="9885" x="5346700" y="1905000"/>
          <p14:tracePt t="9893" x="5322888" y="1892300"/>
          <p14:tracePt t="9901" x="5299075" y="1885950"/>
          <p14:tracePt t="9909" x="5280025" y="1885950"/>
          <p14:tracePt t="9917" x="5273675" y="1879600"/>
          <p14:tracePt t="9925" x="5268913" y="1879600"/>
          <p14:tracePt t="9933" x="5262563" y="1879600"/>
          <p14:tracePt t="9949" x="5256213" y="1879600"/>
          <p14:tracePt t="9965" x="5249863" y="1879600"/>
          <p14:tracePt t="9973" x="5243513" y="1879600"/>
          <p14:tracePt t="9981" x="5238750" y="1879600"/>
          <p14:tracePt t="10029" x="5232400" y="1879600"/>
          <p14:tracePt t="10341" x="5226050" y="1879600"/>
          <p14:tracePt t="10357" x="5219700" y="1879600"/>
          <p14:tracePt t="10373" x="5213350" y="1879600"/>
          <p14:tracePt t="10389" x="5202238" y="1879600"/>
          <p14:tracePt t="10406" x="5195888" y="1879600"/>
          <p14:tracePt t="10413" x="5183188" y="1885950"/>
          <p14:tracePt t="10421" x="5178425" y="1885950"/>
          <p14:tracePt t="10429" x="5165725" y="1885950"/>
          <p14:tracePt t="10439" x="5129213" y="1885950"/>
          <p14:tracePt t="10445" x="5118100" y="1885950"/>
          <p14:tracePt t="10453" x="5092700" y="1885950"/>
          <p14:tracePt t="10461" x="5087938" y="1885950"/>
          <p14:tracePt t="10477" x="5081588" y="1885950"/>
          <p14:tracePt t="10533" x="5075238" y="1885950"/>
          <p14:tracePt t="10725" x="5081588" y="1885950"/>
          <p14:tracePt t="10733" x="5092700" y="1885950"/>
          <p14:tracePt t="10742" x="5099050" y="1885950"/>
          <p14:tracePt t="10749" x="5118100" y="1885950"/>
          <p14:tracePt t="10757" x="5122863" y="1885950"/>
          <p14:tracePt t="10765" x="5135563" y="1885950"/>
          <p14:tracePt t="10781" x="5141913" y="1885950"/>
          <p14:tracePt t="10790" x="5153025" y="1885950"/>
          <p14:tracePt t="10797" x="5159375" y="1892300"/>
          <p14:tracePt t="10813" x="5165725" y="1892300"/>
          <p14:tracePt t="10822" x="5172075" y="1898650"/>
          <p14:tracePt t="10845" x="5178425" y="1898650"/>
          <p14:tracePt t="10854" x="5189538" y="1898650"/>
          <p14:tracePt t="10869" x="5202238" y="1898650"/>
          <p14:tracePt t="10877" x="5208588" y="1898650"/>
          <p14:tracePt t="10891" x="5226050" y="1898650"/>
          <p14:tracePt t="10893" x="5238750" y="1898650"/>
          <p14:tracePt t="10901" x="5249863" y="1898650"/>
          <p14:tracePt t="10909" x="5273675" y="1898650"/>
          <p14:tracePt t="10917" x="5299075" y="1898650"/>
          <p14:tracePt t="10925" x="5329238" y="1898650"/>
          <p14:tracePt t="10933" x="5370513" y="1898650"/>
          <p14:tracePt t="10941" x="5430838" y="1898650"/>
          <p14:tracePt t="10949" x="5461000" y="1898650"/>
          <p14:tracePt t="10957" x="5508625" y="1898650"/>
          <p14:tracePt t="10965" x="5564188" y="1898650"/>
          <p14:tracePt t="10973" x="5599113" y="1898650"/>
          <p14:tracePt t="10981" x="5641975" y="1898650"/>
          <p14:tracePt t="10990" x="5665788" y="1898650"/>
          <p14:tracePt t="10997" x="5708650" y="1898650"/>
          <p14:tracePt t="11006" x="5738813" y="1898650"/>
          <p14:tracePt t="11013" x="5762625" y="1898650"/>
          <p14:tracePt t="11022" x="5792788" y="1898650"/>
          <p14:tracePt t="11029" x="5834063" y="1898650"/>
          <p14:tracePt t="11037" x="5894388" y="1898650"/>
          <p14:tracePt t="11045" x="5954713" y="1898650"/>
          <p14:tracePt t="11053" x="5997575" y="1898650"/>
          <p14:tracePt t="11061" x="6057900" y="1898650"/>
          <p14:tracePt t="11069" x="6100763" y="1898650"/>
          <p14:tracePt t="11077" x="6184900" y="1898650"/>
          <p14:tracePt t="11085" x="6256338" y="1898650"/>
          <p14:tracePt t="11093" x="6335713" y="1909763"/>
          <p14:tracePt t="11101" x="6407150" y="1922463"/>
          <p14:tracePt t="11109" x="6480175" y="1922463"/>
          <p14:tracePt t="11117" x="6551613" y="1922463"/>
          <p14:tracePt t="11125" x="6630988" y="1935163"/>
          <p14:tracePt t="11133" x="6661150" y="1935163"/>
          <p14:tracePt t="11141" x="6684963" y="1939925"/>
          <p14:tracePt t="11149" x="6696075" y="1939925"/>
          <p14:tracePt t="11157" x="6721475" y="1939925"/>
          <p14:tracePt t="11165" x="6732588" y="1939925"/>
          <p14:tracePt t="11173" x="6751638" y="1939925"/>
          <p14:tracePt t="11181" x="6762750" y="1939925"/>
          <p14:tracePt t="11190" x="6775450" y="1939925"/>
          <p14:tracePt t="11197" x="6781800" y="1939925"/>
          <p14:tracePt t="11206" x="6786563" y="1939925"/>
          <p14:tracePt t="11213" x="6799263" y="1939925"/>
          <p14:tracePt t="11223" x="6816725" y="1939925"/>
          <p14:tracePt t="11237" x="6829425" y="1952625"/>
          <p14:tracePt t="11245" x="6835775" y="1952625"/>
          <p14:tracePt t="11254" x="6842125" y="1952625"/>
          <p14:tracePt t="11381" x="6846888" y="1952625"/>
          <p14:tracePt t="11413" x="6853238" y="1958975"/>
          <p14:tracePt t="11455" x="6853238" y="1965325"/>
          <p14:tracePt t="11461" x="6853238" y="1970088"/>
          <p14:tracePt t="11469" x="6853238" y="1976438"/>
          <p14:tracePt t="11485" x="6853238" y="1995488"/>
          <p14:tracePt t="11493" x="6853238" y="2019300"/>
          <p14:tracePt t="11501" x="6853238" y="2025650"/>
          <p14:tracePt t="11509" x="6853238" y="2036763"/>
          <p14:tracePt t="11517" x="6853238" y="2049463"/>
          <p14:tracePt t="11525" x="6853238" y="2054225"/>
          <p14:tracePt t="11533" x="6853238" y="2079625"/>
          <p14:tracePt t="11541" x="6853238" y="2084388"/>
          <p14:tracePt t="11549" x="6853238" y="2090738"/>
          <p14:tracePt t="11557" x="6853238" y="2109788"/>
          <p14:tracePt t="11565" x="6853238" y="2127250"/>
          <p14:tracePt t="11573" x="6853238" y="2139950"/>
          <p14:tracePt t="11581" x="6853238" y="2163763"/>
          <p14:tracePt t="11590" x="6853238" y="2187575"/>
          <p14:tracePt t="11597" x="6835775" y="2211388"/>
          <p14:tracePt t="11637" x="6835775" y="2224088"/>
          <p14:tracePt t="11845" x="6835775" y="2217738"/>
          <p14:tracePt t="11853" x="6835775" y="2193925"/>
          <p14:tracePt t="11861" x="6835775" y="2174875"/>
          <p14:tracePt t="11869" x="6835775" y="2163763"/>
          <p14:tracePt t="11877" x="6835775" y="2133600"/>
          <p14:tracePt t="11892" x="6835775" y="2109788"/>
          <p14:tracePt t="11893" x="6835775" y="2103438"/>
          <p14:tracePt t="11901" x="6835775" y="2097088"/>
          <p14:tracePt t="11909" x="6835775" y="2084388"/>
          <p14:tracePt t="11933" x="6835775" y="2079625"/>
          <p14:tracePt t="12117" x="6835775" y="2073275"/>
          <p14:tracePt t="12213" x="6859588" y="2066925"/>
          <p14:tracePt t="12222" x="6865938" y="2060575"/>
          <p14:tracePt t="12229" x="6877050" y="2060575"/>
          <p14:tracePt t="12245" x="6902450" y="2043113"/>
          <p14:tracePt t="12253" x="6932613" y="2036763"/>
          <p14:tracePt t="12261" x="6967538" y="2036763"/>
          <p14:tracePt t="12269" x="6997700" y="2025650"/>
          <p14:tracePt t="12277" x="7058025" y="2025650"/>
          <p14:tracePt t="12285" x="7088188" y="2025650"/>
          <p14:tracePt t="12293" x="7112000" y="2025650"/>
          <p14:tracePt t="12301" x="7124700" y="2025650"/>
          <p14:tracePt t="12309" x="7161213" y="2025650"/>
          <p14:tracePt t="12317" x="7185025" y="2025650"/>
          <p14:tracePt t="12325" x="7197725" y="2025650"/>
          <p14:tracePt t="12333" x="7208838" y="2025650"/>
          <p14:tracePt t="12340" x="7215188" y="2025650"/>
          <p14:tracePt t="12349" x="7221538" y="2025650"/>
          <p14:tracePt t="12357" x="7227888" y="2025650"/>
          <p14:tracePt t="12365" x="7232650" y="2025650"/>
          <p14:tracePt t="12389" x="7239000" y="2025650"/>
          <p14:tracePt t="12405" x="7251700" y="2025650"/>
          <p14:tracePt t="12437" x="7258050" y="2025650"/>
          <p14:tracePt t="12453" x="7269163" y="2025650"/>
          <p14:tracePt t="12461" x="7288213" y="2025650"/>
          <p14:tracePt t="12469" x="7292975" y="2025650"/>
          <p14:tracePt t="12477" x="7299325" y="2025650"/>
          <p14:tracePt t="12485" x="7312025" y="2025650"/>
          <p14:tracePt t="12493" x="7318375" y="2019300"/>
          <p14:tracePt t="12541" x="7323138" y="2012950"/>
          <p14:tracePt t="12557" x="7329488" y="2012950"/>
          <p14:tracePt t="12605" x="7335838" y="2012950"/>
          <p14:tracePt t="12637" x="7342188" y="2012950"/>
          <p14:tracePt t="12669" x="7348538" y="2012950"/>
          <p14:tracePt t="12677" x="7353300" y="2012950"/>
          <p14:tracePt t="12685" x="7359650" y="2012950"/>
          <p14:tracePt t="12693" x="7366000" y="2006600"/>
          <p14:tracePt t="12749" x="7372350" y="2006600"/>
          <p14:tracePt t="12829" x="7377113" y="2006600"/>
          <p14:tracePt t="12845" x="7383463" y="2006600"/>
          <p14:tracePt t="12853" x="7389813" y="2000250"/>
          <p14:tracePt t="12861" x="7396163" y="2000250"/>
          <p14:tracePt t="12869" x="7402513" y="2000250"/>
          <p14:tracePt t="12877" x="7426325" y="1995488"/>
          <p14:tracePt t="12892" x="7432675" y="1995488"/>
          <p14:tracePt t="12893" x="7443788" y="1995488"/>
          <p14:tracePt t="12907" x="7456488" y="1995488"/>
          <p14:tracePt t="12917" x="7462838" y="1995488"/>
          <p14:tracePt t="13109" x="7456488" y="2000250"/>
          <p14:tracePt t="13117" x="7437438" y="2000250"/>
          <p14:tracePt t="13125" x="7413625" y="2025650"/>
          <p14:tracePt t="13133" x="7396163" y="2025650"/>
          <p14:tracePt t="13142" x="7366000" y="2043113"/>
          <p14:tracePt t="13149" x="7318375" y="2043113"/>
          <p14:tracePt t="13158" x="7275513" y="2054225"/>
          <p14:tracePt t="13165" x="7215188" y="2054225"/>
          <p14:tracePt t="13174" x="7142163" y="2060575"/>
          <p14:tracePt t="13181" x="7070725" y="2060575"/>
          <p14:tracePt t="13189" x="6991350" y="2060575"/>
          <p14:tracePt t="13197" x="6932613" y="2073275"/>
          <p14:tracePt t="13205" x="6877050" y="2073275"/>
          <p14:tracePt t="13213" x="6829425" y="2073275"/>
          <p14:tracePt t="13221" x="6786563" y="2073275"/>
          <p14:tracePt t="13229" x="6745288" y="2073275"/>
          <p14:tracePt t="13237" x="6696075" y="2073275"/>
          <p14:tracePt t="13245" x="6654800" y="2073275"/>
          <p14:tracePt t="13253" x="6594475" y="2073275"/>
          <p14:tracePt t="13261" x="6540500" y="2073275"/>
          <p14:tracePt t="13269" x="6450013" y="2073275"/>
          <p14:tracePt t="13277" x="6365875" y="2073275"/>
          <p14:tracePt t="13285" x="6280150" y="2073275"/>
          <p14:tracePt t="13293" x="6178550" y="2066925"/>
          <p14:tracePt t="13301" x="6088063" y="2030413"/>
          <p14:tracePt t="13309" x="6015038" y="2030413"/>
          <p14:tracePt t="13317" x="5924550" y="2012950"/>
          <p14:tracePt t="13325" x="5876925" y="2012950"/>
          <p14:tracePt t="13333" x="5834063" y="2000250"/>
          <p14:tracePt t="13342" x="5786438" y="2000250"/>
          <p14:tracePt t="13349" x="5762625" y="1995488"/>
          <p14:tracePt t="13358" x="5745163" y="1995488"/>
          <p14:tracePt t="13365" x="5708650" y="1995488"/>
          <p14:tracePt t="13374" x="5678488" y="1995488"/>
          <p14:tracePt t="13381" x="5648325" y="1995488"/>
          <p14:tracePt t="13389" x="5611813" y="1995488"/>
          <p14:tracePt t="13397" x="5568950" y="1995488"/>
          <p14:tracePt t="13405" x="5508625" y="1995488"/>
          <p14:tracePt t="13413" x="5467350" y="1995488"/>
          <p14:tracePt t="13421" x="5407025" y="1995488"/>
          <p14:tracePt t="13429" x="5334000" y="1995488"/>
          <p14:tracePt t="13437" x="5280025" y="1995488"/>
          <p14:tracePt t="13445" x="5232400" y="1995488"/>
          <p14:tracePt t="13453" x="5189538" y="1995488"/>
          <p14:tracePt t="13461" x="5159375" y="1995488"/>
          <p14:tracePt t="13469" x="5111750" y="1995488"/>
          <p14:tracePt t="13477" x="5099050" y="1995488"/>
          <p14:tracePt t="13485" x="5087938" y="1995488"/>
          <p14:tracePt t="13493" x="5081588" y="1989138"/>
          <p14:tracePt t="13565" x="5081588" y="1982788"/>
          <p14:tracePt t="13573" x="5081588" y="1976438"/>
          <p14:tracePt t="13581" x="5087938" y="1970088"/>
          <p14:tracePt t="13589" x="5099050" y="1965325"/>
          <p14:tracePt t="13597" x="5122863" y="1952625"/>
          <p14:tracePt t="13605" x="5148263" y="1939925"/>
          <p14:tracePt t="13613" x="5189538" y="1928813"/>
          <p14:tracePt t="13621" x="5226050" y="1922463"/>
          <p14:tracePt t="13629" x="5286375" y="1909763"/>
          <p14:tracePt t="13637" x="5359400" y="1898650"/>
          <p14:tracePt t="13645" x="5448300" y="1898650"/>
          <p14:tracePt t="13653" x="5534025" y="1892300"/>
          <p14:tracePt t="13661" x="5635625" y="1892300"/>
          <p14:tracePt t="13669" x="5738813" y="1879600"/>
          <p14:tracePt t="13677" x="5822950" y="1879600"/>
          <p14:tracePt t="13685" x="5924550" y="1879600"/>
          <p14:tracePt t="13693" x="6021388" y="1879600"/>
          <p14:tracePt t="13701" x="6094413" y="1879600"/>
          <p14:tracePt t="13708" x="6196013" y="1879600"/>
          <p14:tracePt t="13717" x="6238875" y="1879600"/>
          <p14:tracePt t="13725" x="6316663" y="1885950"/>
          <p14:tracePt t="13733" x="6370638" y="1885950"/>
          <p14:tracePt t="13742" x="6430963" y="1885950"/>
          <p14:tracePt t="13749" x="6467475" y="1892300"/>
          <p14:tracePt t="13759" x="6480175" y="1892300"/>
          <p14:tracePt t="13765" x="6503988" y="1892300"/>
          <p14:tracePt t="13773" x="6516688" y="1892300"/>
          <p14:tracePt t="13781" x="6521450" y="1892300"/>
          <p14:tracePt t="13790" x="6534150" y="1898650"/>
          <p14:tracePt t="13797" x="6540500" y="1898650"/>
          <p14:tracePt t="13805" x="6551613" y="1905000"/>
          <p14:tracePt t="13813" x="6570663" y="1909763"/>
          <p14:tracePt t="13821" x="6575425" y="1909763"/>
          <p14:tracePt t="13829" x="6581775" y="1909763"/>
          <p14:tracePt t="13837" x="6588125" y="1909763"/>
          <p14:tracePt t="13845" x="6605588" y="1922463"/>
          <p14:tracePt t="13853" x="6624638" y="1928813"/>
          <p14:tracePt t="13861" x="6630988" y="1935163"/>
          <p14:tracePt t="13869" x="6642100" y="1935163"/>
          <p14:tracePt t="13877" x="6648450" y="1935163"/>
          <p14:tracePt t="13885" x="6661150" y="1935163"/>
          <p14:tracePt t="13893" x="6665913" y="1939925"/>
          <p14:tracePt t="13908" x="6672263" y="1939925"/>
          <p14:tracePt t="13910" x="6678613" y="1946275"/>
          <p14:tracePt t="14006" x="6684963" y="1952625"/>
          <p14:tracePt t="14014" x="6678613" y="1952625"/>
          <p14:tracePt t="14021" x="6624638" y="1952625"/>
          <p14:tracePt t="14030" x="6581775" y="1952625"/>
          <p14:tracePt t="14037" x="6480175" y="1952625"/>
          <p14:tracePt t="14045" x="6407150" y="1965325"/>
          <p14:tracePt t="14054" x="6335713" y="1965325"/>
          <p14:tracePt t="14061" x="6262688" y="1965325"/>
          <p14:tracePt t="14069" x="6172200" y="1965325"/>
          <p14:tracePt t="14077" x="6088063" y="1965325"/>
          <p14:tracePt t="14085" x="5984875" y="1965325"/>
          <p14:tracePt t="14093" x="5900738" y="1965325"/>
          <p14:tracePt t="14101" x="5799138" y="1965325"/>
          <p14:tracePt t="14109" x="5715000" y="1965325"/>
          <p14:tracePt t="14117" x="5629275" y="1965325"/>
          <p14:tracePt t="14126" x="5605463" y="1965325"/>
          <p14:tracePt t="14133" x="5538788" y="1965325"/>
          <p14:tracePt t="14142" x="5478463" y="1965325"/>
          <p14:tracePt t="14149" x="5448300" y="1965325"/>
          <p14:tracePt t="14159" x="5407025" y="1965325"/>
          <p14:tracePt t="14165" x="5370513" y="1965325"/>
          <p14:tracePt t="14173" x="5359400" y="1958975"/>
          <p14:tracePt t="14181" x="5346700" y="1958975"/>
          <p14:tracePt t="14190" x="5329238" y="1958975"/>
          <p14:tracePt t="14197" x="5322888" y="1958975"/>
          <p14:tracePt t="14205" x="5303838" y="1952625"/>
          <p14:tracePt t="14253" x="5303838" y="1946275"/>
          <p14:tracePt t="14261" x="5310188" y="1939925"/>
          <p14:tracePt t="14269" x="5329238" y="1935163"/>
          <p14:tracePt t="14277" x="5353050" y="1928813"/>
          <p14:tracePt t="14285" x="5394325" y="1928813"/>
          <p14:tracePt t="14293" x="5418138" y="1928813"/>
          <p14:tracePt t="14301" x="5454650" y="1928813"/>
          <p14:tracePt t="14309" x="5534025" y="1928813"/>
          <p14:tracePt t="14317" x="5564188" y="1928813"/>
          <p14:tracePt t="14326" x="5641975" y="1928813"/>
          <p14:tracePt t="14333" x="5695950" y="1928813"/>
          <p14:tracePt t="14342" x="5799138" y="1928813"/>
          <p14:tracePt t="14349" x="5900738" y="1928813"/>
          <p14:tracePt t="14359" x="6015038" y="1928813"/>
          <p14:tracePt t="14365" x="6111875" y="1928813"/>
          <p14:tracePt t="14373" x="6232525" y="1946275"/>
          <p14:tracePt t="14381" x="6335713" y="1965325"/>
          <p14:tracePt t="14389" x="6437313" y="1976438"/>
          <p14:tracePt t="14397" x="6510338" y="2000250"/>
          <p14:tracePt t="14405" x="6570663" y="2006600"/>
          <p14:tracePt t="14413" x="6630988" y="2019300"/>
          <p14:tracePt t="14421" x="6665913" y="2030413"/>
          <p14:tracePt t="14429" x="6678613" y="2030413"/>
          <p14:tracePt t="14437" x="6696075" y="2036763"/>
          <p14:tracePt t="14445" x="6702425" y="2036763"/>
          <p14:tracePt t="14453" x="6721475" y="2036763"/>
          <p14:tracePt t="14461" x="6726238" y="2043113"/>
          <p14:tracePt t="14485" x="6732588" y="2049463"/>
          <p14:tracePt t="14581" x="6738938" y="2054225"/>
          <p14:tracePt t="14621" x="6732588" y="2060575"/>
          <p14:tracePt t="14637" x="6708775" y="2060575"/>
          <p14:tracePt t="14645" x="6684963" y="2079625"/>
          <p14:tracePt t="14653" x="6654800" y="2079625"/>
          <p14:tracePt t="14661" x="6618288" y="2079625"/>
          <p14:tracePt t="14669" x="6588125" y="2079625"/>
          <p14:tracePt t="14677" x="6557963" y="2079625"/>
          <p14:tracePt t="14685" x="6534150" y="2079625"/>
          <p14:tracePt t="14694" x="6510338" y="2079625"/>
          <p14:tracePt t="14701" x="6486525" y="2079625"/>
          <p14:tracePt t="14709" x="6473825" y="2079625"/>
          <p14:tracePt t="14717" x="6450013" y="2079625"/>
          <p14:tracePt t="14726" x="6437313" y="2079625"/>
          <p14:tracePt t="14733" x="6426200" y="2079625"/>
          <p14:tracePt t="14742" x="6419850" y="2079625"/>
          <p14:tracePt t="14749" x="6413500" y="2079625"/>
          <p14:tracePt t="14757" x="6407150" y="2079625"/>
          <p14:tracePt t="14797" x="6396038" y="2084388"/>
          <p14:tracePt t="14853" x="6389688" y="2090738"/>
          <p14:tracePt t="14917" x="6400800" y="2090738"/>
          <p14:tracePt t="14925" x="6426200" y="2097088"/>
          <p14:tracePt t="14933" x="6456363" y="2114550"/>
          <p14:tracePt t="14941" x="6491288" y="2133600"/>
          <p14:tracePt t="14949" x="6540500" y="2139950"/>
          <p14:tracePt t="14958" x="6600825" y="2163763"/>
          <p14:tracePt t="14965" x="6661150" y="2170113"/>
          <p14:tracePt t="14973" x="6708775" y="2181225"/>
          <p14:tracePt t="14981" x="6769100" y="2193925"/>
          <p14:tracePt t="14989" x="6799263" y="2193925"/>
          <p14:tracePt t="14997" x="6846888" y="2211388"/>
          <p14:tracePt t="15005" x="6877050" y="2211388"/>
          <p14:tracePt t="15013" x="6913563" y="2211388"/>
          <p14:tracePt t="15021" x="6937375" y="2217738"/>
          <p14:tracePt t="15029" x="6943725" y="2217738"/>
          <p14:tracePt t="15037" x="6956425" y="2217738"/>
          <p14:tracePt t="15045" x="6967538" y="2217738"/>
          <p14:tracePt t="15053" x="6980238" y="2224088"/>
          <p14:tracePt t="15061" x="7004050" y="2224088"/>
          <p14:tracePt t="15069" x="7021513" y="2224088"/>
          <p14:tracePt t="15077" x="7040563" y="2230438"/>
          <p14:tracePt t="15085" x="7058025" y="2241550"/>
          <p14:tracePt t="15093" x="7070725" y="2241550"/>
          <p14:tracePt t="15101" x="7094538" y="2241550"/>
          <p14:tracePt t="15109" x="7100888" y="2241550"/>
          <p14:tracePt t="15133" x="7107238" y="2241550"/>
          <p14:tracePt t="15261" x="7077075" y="2241550"/>
          <p14:tracePt t="15269" x="7046913" y="2241550"/>
          <p14:tracePt t="15278" x="7004050" y="2241550"/>
          <p14:tracePt t="15285" x="6956425" y="2241550"/>
          <p14:tracePt t="15295" x="6883400" y="2224088"/>
          <p14:tracePt t="15301" x="6823075" y="2211388"/>
          <p14:tracePt t="15311" x="6775450" y="2181225"/>
          <p14:tracePt t="15317" x="6726238" y="2181225"/>
          <p14:tracePt t="15326" x="6678613" y="2163763"/>
          <p14:tracePt t="15333" x="6618288" y="2151063"/>
          <p14:tracePt t="15341" x="6575425" y="2151063"/>
          <p14:tracePt t="15349" x="6497638" y="2144713"/>
          <p14:tracePt t="15357" x="6437313" y="2133600"/>
          <p14:tracePt t="15365" x="6396038" y="2127250"/>
          <p14:tracePt t="15373" x="6346825" y="2127250"/>
          <p14:tracePt t="15381" x="6323013" y="2127250"/>
          <p14:tracePt t="15389" x="6305550" y="2127250"/>
          <p14:tracePt t="15397" x="6280150" y="2127250"/>
          <p14:tracePt t="15405" x="6245225" y="2127250"/>
          <p14:tracePt t="15413" x="6232525" y="2127250"/>
          <p14:tracePt t="15421" x="6208713" y="2127250"/>
          <p14:tracePt t="15429" x="6189663" y="2127250"/>
          <p14:tracePt t="15437" x="6165850" y="2127250"/>
          <p14:tracePt t="15445" x="6142038" y="2127250"/>
          <p14:tracePt t="15453" x="6118225" y="2127250"/>
          <p14:tracePt t="15461" x="6094413" y="2127250"/>
          <p14:tracePt t="15469" x="6064250" y="2127250"/>
          <p14:tracePt t="15476" x="6034088" y="2127250"/>
          <p14:tracePt t="15485" x="5997575" y="2127250"/>
          <p14:tracePt t="15494" x="5973763" y="2127250"/>
          <p14:tracePt t="15501" x="5954713" y="2127250"/>
          <p14:tracePt t="15509" x="5919788" y="2127250"/>
          <p14:tracePt t="15517" x="5894388" y="2127250"/>
          <p14:tracePt t="15525" x="5864225" y="2127250"/>
          <p14:tracePt t="15533" x="5834063" y="2127250"/>
          <p14:tracePt t="15541" x="5810250" y="2127250"/>
          <p14:tracePt t="15549" x="5799138" y="2127250"/>
          <p14:tracePt t="15557" x="5780088" y="2127250"/>
          <p14:tracePt t="15565" x="5768975" y="2127250"/>
          <p14:tracePt t="15573" x="5745163" y="2127250"/>
          <p14:tracePt t="15581" x="5732463" y="2127250"/>
          <p14:tracePt t="15589" x="5702300" y="2127250"/>
          <p14:tracePt t="15597" x="5684838" y="2127250"/>
          <p14:tracePt t="15605" x="5665788" y="2127250"/>
          <p14:tracePt t="15613" x="5629275" y="2127250"/>
          <p14:tracePt t="15621" x="5618163" y="2127250"/>
          <p14:tracePt t="15629" x="5594350" y="2127250"/>
          <p14:tracePt t="15637" x="5581650" y="2127250"/>
          <p14:tracePt t="15645" x="5557838" y="2127250"/>
          <p14:tracePt t="15653" x="5545138" y="2127250"/>
          <p14:tracePt t="15661" x="5527675" y="2127250"/>
          <p14:tracePt t="15669" x="5521325" y="2127250"/>
          <p14:tracePt t="15709" x="5514975" y="2127250"/>
          <p14:tracePt t="15717" x="5503863" y="2127250"/>
          <p14:tracePt t="15725" x="5497513" y="2127250"/>
          <p14:tracePt t="15733" x="5491163" y="2133600"/>
          <p14:tracePt t="15742" x="5484813" y="2139950"/>
          <p14:tracePt t="15757" x="5473700" y="2151063"/>
          <p14:tracePt t="15773" x="5467350" y="2157413"/>
          <p14:tracePt t="15781" x="5461000" y="2163763"/>
          <p14:tracePt t="15797" x="5454650" y="2170113"/>
          <p14:tracePt t="15845" x="5473700" y="2170113"/>
          <p14:tracePt t="15853" x="5497513" y="2170113"/>
          <p14:tracePt t="15861" x="5521325" y="2170113"/>
          <p14:tracePt t="15869" x="5557838" y="2187575"/>
          <p14:tracePt t="15877" x="5575300" y="2187575"/>
          <p14:tracePt t="15895" x="5635625" y="2217738"/>
          <p14:tracePt t="15901" x="5659438" y="2217738"/>
          <p14:tracePt t="15911" x="5702300" y="2235200"/>
          <p14:tracePt t="15917" x="5738813" y="2254250"/>
          <p14:tracePt t="15927" x="5762625" y="2271713"/>
          <p14:tracePt t="15933" x="5810250" y="2290763"/>
          <p14:tracePt t="15941" x="5859463" y="2295525"/>
          <p14:tracePt t="15949" x="5900738" y="2308225"/>
          <p14:tracePt t="15957" x="5924550" y="2325688"/>
          <p14:tracePt t="15965" x="5997575" y="2344738"/>
          <p14:tracePt t="15973" x="6057900" y="2355850"/>
          <p14:tracePt t="15981" x="6130925" y="2362200"/>
          <p14:tracePt t="15989" x="6215063" y="2362200"/>
          <p14:tracePt t="15997" x="6292850" y="2374900"/>
          <p14:tracePt t="16005" x="6365875" y="2386013"/>
          <p14:tracePt t="16013" x="6437313" y="2386013"/>
          <p14:tracePt t="16021" x="6527800" y="2398713"/>
          <p14:tracePt t="16029" x="6600825" y="2416175"/>
          <p14:tracePt t="16037" x="6672263" y="2416175"/>
          <p14:tracePt t="16045" x="6745288" y="2428875"/>
          <p14:tracePt t="16053" x="6781800" y="2435225"/>
          <p14:tracePt t="16061" x="6786563" y="2435225"/>
          <p14:tracePt t="16069" x="6799263" y="2446338"/>
          <p14:tracePt t="16078" x="6805613" y="2452688"/>
          <p14:tracePt t="16085" x="6811963" y="2452688"/>
          <p14:tracePt t="16093" x="6816725" y="2452688"/>
          <p14:tracePt t="16101" x="6823075" y="2452688"/>
          <p14:tracePt t="16111" x="6829425" y="2452688"/>
          <p14:tracePt t="16117" x="6835775" y="2452688"/>
          <p14:tracePt t="16126" x="6846888" y="2452688"/>
          <p14:tracePt t="16133" x="6865938" y="2452688"/>
          <p14:tracePt t="16141" x="6889750" y="2452688"/>
          <p14:tracePt t="16149" x="6896100" y="2452688"/>
          <p14:tracePt t="16157" x="6907213" y="2452688"/>
          <p14:tracePt t="16165" x="6919913" y="2452688"/>
          <p14:tracePt t="16173" x="6932613" y="2452688"/>
          <p14:tracePt t="16181" x="6937375" y="2452688"/>
          <p14:tracePt t="16189" x="6956425" y="2452688"/>
          <p14:tracePt t="16197" x="6973888" y="2452688"/>
          <p14:tracePt t="16205" x="6980238" y="2452688"/>
          <p14:tracePt t="16213" x="6997700" y="2452688"/>
          <p14:tracePt t="16221" x="7010400" y="2452688"/>
          <p14:tracePt t="16229" x="7016750" y="2452688"/>
          <p14:tracePt t="16237" x="7046913" y="2452688"/>
          <p14:tracePt t="16245" x="7058025" y="2452688"/>
          <p14:tracePt t="16253" x="7081838" y="2452688"/>
          <p14:tracePt t="16260" x="7094538" y="2452688"/>
          <p14:tracePt t="16269" x="7100888" y="2452688"/>
          <p14:tracePt t="16277" x="7112000" y="2452688"/>
          <p14:tracePt t="16285" x="7124700" y="2452688"/>
          <p14:tracePt t="16293" x="7142163" y="2446338"/>
          <p14:tracePt t="16310" x="7167563" y="2435225"/>
          <p14:tracePt t="16349" x="7191375" y="2422525"/>
          <p14:tracePt t="16365" x="7197725" y="2416175"/>
          <p14:tracePt t="16373" x="7202488" y="2409825"/>
          <p14:tracePt t="16381" x="7208838" y="2405063"/>
          <p14:tracePt t="16421" x="7208838" y="2398713"/>
          <p14:tracePt t="16469" x="7208838" y="2392363"/>
          <p14:tracePt t="16477" x="7208838" y="2386013"/>
          <p14:tracePt t="16493" x="7208838" y="2379663"/>
          <p14:tracePt t="16509" x="7208838" y="2374900"/>
          <p14:tracePt t="16525" x="7202488" y="2368550"/>
          <p14:tracePt t="16542" x="7185025" y="2355850"/>
          <p14:tracePt t="16549" x="7178675" y="2349500"/>
          <p14:tracePt t="16565" x="7172325" y="2344738"/>
          <p14:tracePt t="16573" x="7167563" y="2344738"/>
          <p14:tracePt t="16581" x="7161213" y="2338388"/>
          <p14:tracePt t="16589" x="7148513" y="2325688"/>
          <p14:tracePt t="16597" x="7142163" y="2320925"/>
          <p14:tracePt t="16605" x="7131050" y="2320925"/>
          <p14:tracePt t="16613" x="7112000" y="2301875"/>
          <p14:tracePt t="16621" x="7100888" y="2295525"/>
          <p14:tracePt t="16637" x="7088188" y="2295525"/>
          <p14:tracePt t="16646" x="7081838" y="2290763"/>
          <p14:tracePt t="16653" x="7077075" y="2284413"/>
          <p14:tracePt t="16661" x="7058025" y="2278063"/>
          <p14:tracePt t="16677" x="7051675" y="2278063"/>
          <p14:tracePt t="16685" x="7046913" y="2278063"/>
          <p14:tracePt t="16701" x="7027863" y="2278063"/>
          <p14:tracePt t="16711" x="7004050" y="2278063"/>
          <p14:tracePt t="16717" x="6991350" y="2265363"/>
          <p14:tracePt t="16725" x="6986588" y="2265363"/>
          <p14:tracePt t="16733" x="6937375" y="2260600"/>
          <p14:tracePt t="16741" x="6902450" y="2254250"/>
          <p14:tracePt t="16749" x="6859588" y="2254250"/>
          <p14:tracePt t="16757" x="6835775" y="2241550"/>
          <p14:tracePt t="16765" x="6786563" y="2235200"/>
          <p14:tracePt t="16773" x="6756400" y="2230438"/>
          <p14:tracePt t="16781" x="6726238" y="2230438"/>
          <p14:tracePt t="16789" x="6678613" y="2230438"/>
          <p14:tracePt t="16797" x="6648450" y="2217738"/>
          <p14:tracePt t="16805" x="6624638" y="2217738"/>
          <p14:tracePt t="16813" x="6600825" y="2217738"/>
          <p14:tracePt t="16821" x="6570663" y="2217738"/>
          <p14:tracePt t="16829" x="6557963" y="2217738"/>
          <p14:tracePt t="16837" x="6534150" y="2217738"/>
          <p14:tracePt t="16845" x="6521450" y="2217738"/>
          <p14:tracePt t="16853" x="6497638" y="2217738"/>
          <p14:tracePt t="16861" x="6473825" y="2217738"/>
          <p14:tracePt t="16869" x="6443663" y="2217738"/>
          <p14:tracePt t="16878" x="6389688" y="2217738"/>
          <p14:tracePt t="16896" x="6269038" y="2217738"/>
          <p14:tracePt t="16901" x="6226175" y="2217738"/>
          <p14:tracePt t="16909" x="6165850" y="2205038"/>
          <p14:tracePt t="16917" x="6105525" y="2205038"/>
          <p14:tracePt t="16925" x="6034088" y="2200275"/>
          <p14:tracePt t="16933" x="5943600" y="2200275"/>
          <p14:tracePt t="16941" x="5870575" y="2200275"/>
          <p14:tracePt t="16949" x="5768975" y="2174875"/>
          <p14:tracePt t="16957" x="5695950" y="2163763"/>
          <p14:tracePt t="16965" x="5624513" y="2163763"/>
          <p14:tracePt t="16973" x="5564188" y="2163763"/>
          <p14:tracePt t="16981" x="5491163" y="2144713"/>
          <p14:tracePt t="16989" x="5478463" y="2144713"/>
          <p14:tracePt t="16997" x="5454650" y="2144713"/>
          <p14:tracePt t="17005" x="5437188" y="2144713"/>
          <p14:tracePt t="17013" x="5430838" y="2144713"/>
          <p14:tracePt t="17037" x="5424488" y="2144713"/>
          <p14:tracePt t="17077" x="5418138" y="2151063"/>
          <p14:tracePt t="17093" x="5407025" y="2163763"/>
          <p14:tracePt t="17109" x="5400675" y="2170113"/>
          <p14:tracePt t="17117" x="5400675" y="2174875"/>
          <p14:tracePt t="17126" x="5394325" y="2181225"/>
          <p14:tracePt t="17133" x="5394325" y="2187575"/>
          <p14:tracePt t="17141" x="5394325" y="2193925"/>
          <p14:tracePt t="17157" x="5394325" y="2200275"/>
          <p14:tracePt t="17173" x="5400675" y="2211388"/>
          <p14:tracePt t="17181" x="5418138" y="2211388"/>
          <p14:tracePt t="17189" x="5430838" y="2211388"/>
          <p14:tracePt t="17197" x="5454650" y="2211388"/>
          <p14:tracePt t="17205" x="5478463" y="2224088"/>
          <p14:tracePt t="17213" x="5503863" y="2230438"/>
          <p14:tracePt t="17221" x="5534025" y="2235200"/>
          <p14:tracePt t="17230" x="5568950" y="2254250"/>
          <p14:tracePt t="17237" x="5581650" y="2254250"/>
          <p14:tracePt t="17245" x="5618163" y="2254250"/>
          <p14:tracePt t="17253" x="5635625" y="2265363"/>
          <p14:tracePt t="17261" x="5695950" y="2271713"/>
          <p14:tracePt t="17269" x="5756275" y="2295525"/>
          <p14:tracePt t="17278" x="5829300" y="2301875"/>
          <p14:tracePt t="17285" x="5919788" y="2325688"/>
          <p14:tracePt t="17295" x="5980113" y="2338388"/>
          <p14:tracePt t="17301" x="6070600" y="2344738"/>
          <p14:tracePt t="17309" x="6130925" y="2355850"/>
          <p14:tracePt t="17317" x="6202363" y="2355850"/>
          <p14:tracePt t="17326" x="6256338" y="2355850"/>
          <p14:tracePt t="17333" x="6329363" y="2355850"/>
          <p14:tracePt t="17341" x="6407150" y="2355850"/>
          <p14:tracePt t="17349" x="6461125" y="2355850"/>
          <p14:tracePt t="17357" x="6521450" y="2355850"/>
          <p14:tracePt t="17365" x="6551613" y="2355850"/>
          <p14:tracePt t="17373" x="6594475" y="2355850"/>
          <p14:tracePt t="17381" x="6618288" y="2355850"/>
          <p14:tracePt t="17389" x="6642100" y="2355850"/>
          <p14:tracePt t="17397" x="6665913" y="2355850"/>
          <p14:tracePt t="17405" x="6696075" y="2355850"/>
          <p14:tracePt t="17413" x="6726238" y="2355850"/>
          <p14:tracePt t="17421" x="6745288" y="2355850"/>
          <p14:tracePt t="17429" x="6775450" y="2355850"/>
          <p14:tracePt t="17437" x="6781800" y="2355850"/>
          <p14:tracePt t="17445" x="6786563" y="2355850"/>
          <p14:tracePt t="17453" x="6811963" y="2355850"/>
          <p14:tracePt t="17462" x="6823075" y="2355850"/>
          <p14:tracePt t="17469" x="6835775" y="2349500"/>
          <p14:tracePt t="17479" x="6853238" y="2349500"/>
          <p14:tracePt t="17485" x="6865938" y="2349500"/>
          <p14:tracePt t="17493" x="6877050" y="2349500"/>
          <p14:tracePt t="17501" x="6913563" y="2332038"/>
          <p14:tracePt t="17509" x="6926263" y="2332038"/>
          <p14:tracePt t="17517" x="6950075" y="2332038"/>
          <p14:tracePt t="17526" x="6967538" y="2320925"/>
          <p14:tracePt t="17533" x="6980238" y="2314575"/>
          <p14:tracePt t="17541" x="6991350" y="2308225"/>
          <p14:tracePt t="17565" x="6997700" y="2308225"/>
          <p14:tracePt t="17621" x="7004050" y="2308225"/>
          <p14:tracePt t="17629" x="7021513" y="2301875"/>
          <p14:tracePt t="17645" x="7034213" y="2284413"/>
          <p14:tracePt t="17653" x="7040563" y="2284413"/>
          <p14:tracePt t="17661" x="7046913" y="2284413"/>
          <p14:tracePt t="17669" x="7064375" y="2278063"/>
          <p14:tracePt t="17678" x="7070725" y="2271713"/>
          <p14:tracePt t="17685" x="7077075" y="2265363"/>
          <p14:tracePt t="17694" x="7081838" y="2265363"/>
          <p14:tracePt t="17709" x="7094538" y="2260600"/>
          <p14:tracePt t="17733" x="7107238" y="2254250"/>
          <p14:tracePt t="17749" x="7112000" y="2247900"/>
          <p14:tracePt t="17757" x="7118350" y="2241550"/>
          <p14:tracePt t="17781" x="7124700" y="2235200"/>
          <p14:tracePt t="17789" x="7131050" y="2230438"/>
          <p14:tracePt t="17797" x="7137400" y="2217738"/>
          <p14:tracePt t="17805" x="7142163" y="2211388"/>
          <p14:tracePt t="17845" x="7148513" y="2205038"/>
          <p14:tracePt t="18021" x="7148513" y="2200275"/>
          <p14:tracePt t="18037" x="7142163" y="2200275"/>
          <p14:tracePt t="18046" x="7131050" y="2200275"/>
          <p14:tracePt t="18053" x="7107238" y="2200275"/>
          <p14:tracePt t="18063" x="7064375" y="2200275"/>
          <p14:tracePt t="18069" x="7010400" y="2200275"/>
          <p14:tracePt t="18078" x="6950075" y="2200275"/>
          <p14:tracePt t="18085" x="6889750" y="2200275"/>
          <p14:tracePt t="18094" x="6816725" y="2187575"/>
          <p14:tracePt t="18101" x="6745288" y="2187575"/>
          <p14:tracePt t="18110" x="6654800" y="2174875"/>
          <p14:tracePt t="18117" x="6570663" y="2163763"/>
          <p14:tracePt t="18125" x="6510338" y="2163763"/>
          <p14:tracePt t="18134" x="6437313" y="2151063"/>
          <p14:tracePt t="18141" x="6389688" y="2151063"/>
          <p14:tracePt t="18150" x="6335713" y="2151063"/>
          <p14:tracePt t="18158" x="6310313" y="2151063"/>
          <p14:tracePt t="18166" x="6286500" y="2144713"/>
          <p14:tracePt t="18173" x="6262688" y="2144713"/>
          <p14:tracePt t="18181" x="6238875" y="2139950"/>
          <p14:tracePt t="18189" x="6232525" y="2139950"/>
          <p14:tracePt t="18197" x="6215063" y="2139950"/>
          <p14:tracePt t="18205" x="6189663" y="2139950"/>
          <p14:tracePt t="18213" x="6165850" y="2139950"/>
          <p14:tracePt t="18221" x="6124575" y="2139950"/>
          <p14:tracePt t="18229" x="6081713" y="2139950"/>
          <p14:tracePt t="18237" x="6045200" y="2139950"/>
          <p14:tracePt t="18245" x="6015038" y="2139950"/>
          <p14:tracePt t="18253" x="5973763" y="2139950"/>
          <p14:tracePt t="18261" x="5937250" y="2139950"/>
          <p14:tracePt t="18269" x="5907088" y="2139950"/>
          <p14:tracePt t="18279" x="5876925" y="2139950"/>
          <p14:tracePt t="18285" x="5853113" y="2139950"/>
          <p14:tracePt t="18293" x="5822950" y="2139950"/>
          <p14:tracePt t="18301" x="5786438" y="2139950"/>
          <p14:tracePt t="18309" x="5762625" y="2139950"/>
          <p14:tracePt t="18317" x="5732463" y="2139950"/>
          <p14:tracePt t="18325" x="5708650" y="2139950"/>
          <p14:tracePt t="18333" x="5689600" y="2139950"/>
          <p14:tracePt t="18341" x="5678488" y="2139950"/>
          <p14:tracePt t="18349" x="5665788" y="2139950"/>
          <p14:tracePt t="18357" x="5659438" y="2139950"/>
          <p14:tracePt t="18365" x="5648325" y="2139950"/>
          <p14:tracePt t="18381" x="5641975" y="2139950"/>
          <p14:tracePt t="18541" x="5648325" y="2139950"/>
          <p14:tracePt t="18550" x="5659438" y="2139950"/>
          <p14:tracePt t="18557" x="5665788" y="2139950"/>
          <p14:tracePt t="18573" x="5689600" y="2139950"/>
          <p14:tracePt t="18582" x="5702300" y="2139950"/>
          <p14:tracePt t="18589" x="5738813" y="2139950"/>
          <p14:tracePt t="18598" x="5786438" y="2181225"/>
          <p14:tracePt t="18605" x="5834063" y="2200275"/>
          <p14:tracePt t="18615" x="5889625" y="2230438"/>
          <p14:tracePt t="18621" x="5949950" y="2254250"/>
          <p14:tracePt t="18631" x="5997575" y="2271713"/>
          <p14:tracePt t="18637" x="6045200" y="2290763"/>
          <p14:tracePt t="18646" x="6070600" y="2290763"/>
          <p14:tracePt t="18653" x="6100763" y="2290763"/>
          <p14:tracePt t="18662" x="6105525" y="2295525"/>
          <p14:tracePt t="18669" x="6135688" y="2295525"/>
          <p14:tracePt t="18677" x="6148388" y="2295525"/>
          <p14:tracePt t="18685" x="6184900" y="2295525"/>
          <p14:tracePt t="18693" x="6215063" y="2295525"/>
          <p14:tracePt t="18701" x="6238875" y="2295525"/>
          <p14:tracePt t="18710" x="6280150" y="2295525"/>
          <p14:tracePt t="18717" x="6310313" y="2295525"/>
          <p14:tracePt t="18725" x="6335713" y="2295525"/>
          <p14:tracePt t="18733" x="6365875" y="2308225"/>
          <p14:tracePt t="18741" x="6389688" y="2308225"/>
          <p14:tracePt t="18749" x="6413500" y="2308225"/>
          <p14:tracePt t="18757" x="6419850" y="2308225"/>
          <p14:tracePt t="18765" x="6430963" y="2314575"/>
          <p14:tracePt t="18781" x="6450013" y="2314575"/>
          <p14:tracePt t="18789" x="6456363" y="2314575"/>
          <p14:tracePt t="18797" x="6461125" y="2314575"/>
          <p14:tracePt t="18805" x="6473825" y="2314575"/>
          <p14:tracePt t="18845" x="6480175" y="2314575"/>
          <p14:tracePt t="18853" x="6486525" y="2314575"/>
          <p14:tracePt t="18861" x="6491288" y="2314575"/>
          <p14:tracePt t="18877" x="6497638" y="2314575"/>
          <p14:tracePt t="18885" x="6503988" y="2314575"/>
          <p14:tracePt t="18897" x="6510338" y="2308225"/>
          <p14:tracePt t="18910" x="6516688" y="2301875"/>
          <p14:tracePt t="18917" x="6521450" y="2295525"/>
          <p14:tracePt t="18933" x="6527800" y="2290763"/>
          <p14:tracePt t="18941" x="6534150" y="2284413"/>
          <p14:tracePt t="18949" x="6534150" y="2278063"/>
          <p14:tracePt t="18965" x="6534150" y="2260600"/>
          <p14:tracePt t="18973" x="6540500" y="2247900"/>
          <p14:tracePt t="18981" x="6546850" y="2241550"/>
          <p14:tracePt t="18989" x="6551613" y="2230438"/>
          <p14:tracePt t="18997" x="6564313" y="2211388"/>
          <p14:tracePt t="19005" x="6564313" y="2187575"/>
          <p14:tracePt t="19014" x="6564313" y="2174875"/>
          <p14:tracePt t="19021" x="6575425" y="2151063"/>
          <p14:tracePt t="19030" x="6575425" y="2144713"/>
          <p14:tracePt t="19037" x="6575425" y="2139950"/>
          <p14:tracePt t="19046" x="6575425" y="2127250"/>
          <p14:tracePt t="19053" x="6581775" y="2120900"/>
          <p14:tracePt t="19063" x="6581775" y="2109788"/>
          <p14:tracePt t="19078" x="6594475" y="2084388"/>
          <p14:tracePt t="19094" x="6594475" y="2073275"/>
          <p14:tracePt t="19101" x="6594475" y="2066925"/>
          <p14:tracePt t="19117" x="6594475" y="2049463"/>
          <p14:tracePt t="19125" x="6594475" y="2043113"/>
          <p14:tracePt t="19133" x="6600825" y="2036763"/>
          <p14:tracePt t="19389" x="6600825" y="2049463"/>
          <p14:tracePt t="19397" x="6600825" y="2109788"/>
          <p14:tracePt t="19405" x="6600825" y="2139950"/>
          <p14:tracePt t="19414" x="6600825" y="2170113"/>
          <p14:tracePt t="19421" x="6600825" y="2174875"/>
          <p14:tracePt t="19429" x="6600825" y="2205038"/>
          <p14:tracePt t="19437" x="6600825" y="2230438"/>
          <p14:tracePt t="19446" x="6600825" y="2241550"/>
          <p14:tracePt t="19453" x="6600825" y="2247900"/>
          <p14:tracePt t="19589" x="6600825" y="2235200"/>
          <p14:tracePt t="19597" x="6600825" y="2217738"/>
          <p14:tracePt t="19605" x="6600825" y="2200275"/>
          <p14:tracePt t="19613" x="6600825" y="2163763"/>
          <p14:tracePt t="19621" x="6600825" y="2133600"/>
          <p14:tracePt t="19629" x="6600825" y="2109788"/>
          <p14:tracePt t="19636" x="6605588" y="2084388"/>
          <p14:tracePt t="19757" x="6605588" y="2109788"/>
          <p14:tracePt t="19765" x="6594475" y="2139950"/>
          <p14:tracePt t="19773" x="6594475" y="2151063"/>
          <p14:tracePt t="19781" x="6588125" y="2174875"/>
          <p14:tracePt t="19789" x="6588125" y="2211388"/>
          <p14:tracePt t="19797" x="6588125" y="2241550"/>
          <p14:tracePt t="19804" x="6588125" y="2265363"/>
          <p14:tracePt t="19813" x="6588125" y="2278063"/>
          <p14:tracePt t="19821" x="6588125" y="2290763"/>
          <p14:tracePt t="19934" x="6605588" y="2260600"/>
          <p14:tracePt t="19941" x="6611938" y="2230438"/>
          <p14:tracePt t="19949" x="6611938" y="2205038"/>
          <p14:tracePt t="19957" x="6611938" y="2174875"/>
          <p14:tracePt t="19965" x="6611938" y="2139950"/>
          <p14:tracePt t="19973" x="6611938" y="2097088"/>
          <p14:tracePt t="19981" x="6611938" y="2084388"/>
          <p14:tracePt t="19989" x="6611938" y="2066925"/>
          <p14:tracePt t="20029" x="6611938" y="2060575"/>
          <p14:tracePt t="20053" x="6618288" y="2054225"/>
          <p14:tracePt t="20085" x="6618288" y="2066925"/>
          <p14:tracePt t="20093" x="6618288" y="2084388"/>
          <p14:tracePt t="20101" x="6618288" y="2133600"/>
          <p14:tracePt t="20109" x="6618288" y="2151063"/>
          <p14:tracePt t="20117" x="6618288" y="2170113"/>
          <p14:tracePt t="20125" x="6618288" y="2174875"/>
          <p14:tracePt t="20133" x="6618288" y="2211388"/>
          <p14:tracePt t="20141" x="6618288" y="2217738"/>
          <p14:tracePt t="20149" x="6618288" y="2230438"/>
          <p14:tracePt t="20165" x="6618288" y="2235200"/>
          <p14:tracePt t="20237" x="6624638" y="2241550"/>
          <p14:tracePt t="20277" x="6624638" y="2224088"/>
          <p14:tracePt t="20285" x="6635750" y="2163763"/>
          <p14:tracePt t="20293" x="6635750" y="2120900"/>
          <p14:tracePt t="20301" x="6635750" y="2090738"/>
          <p14:tracePt t="20309" x="6635750" y="2066925"/>
          <p14:tracePt t="20317" x="6635750" y="2054225"/>
          <p14:tracePt t="20325" x="6642100" y="2036763"/>
          <p14:tracePt t="20333" x="6642100" y="2030413"/>
          <p14:tracePt t="20357" x="6642100" y="2025650"/>
          <p14:tracePt t="20429" x="6642100" y="2043113"/>
          <p14:tracePt t="20437" x="6642100" y="2073275"/>
          <p14:tracePt t="20445" x="6642100" y="2097088"/>
          <p14:tracePt t="20453" x="6642100" y="2127250"/>
          <p14:tracePt t="20461" x="6642100" y="2139950"/>
          <p14:tracePt t="20469" x="6642100" y="2163763"/>
          <p14:tracePt t="20477" x="6642100" y="2174875"/>
          <p14:tracePt t="20485" x="6642100" y="2200275"/>
          <p14:tracePt t="20493" x="6642100" y="2205038"/>
          <p14:tracePt t="20501" x="6642100" y="2217738"/>
          <p14:tracePt t="20509" x="6642100" y="2235200"/>
          <p14:tracePt t="20525" x="6642100" y="2241550"/>
          <p14:tracePt t="20581" x="6648450" y="2247900"/>
          <p14:tracePt t="20605" x="6654800" y="2241550"/>
          <p14:tracePt t="20614" x="6665913" y="2205038"/>
          <p14:tracePt t="20621" x="6665913" y="2174875"/>
          <p14:tracePt t="20630" x="6672263" y="2157413"/>
          <p14:tracePt t="20637" x="6672263" y="2144713"/>
          <p14:tracePt t="20647" x="6672263" y="2133600"/>
          <p14:tracePt t="20653" x="6678613" y="2127250"/>
          <p14:tracePt t="20661" x="6678613" y="2120900"/>
          <p14:tracePt t="20677" x="6678613" y="2114550"/>
          <p14:tracePt t="20789" x="6684963" y="2133600"/>
          <p14:tracePt t="20798" x="6684963" y="2144713"/>
          <p14:tracePt t="20805" x="6684963" y="2170113"/>
          <p14:tracePt t="20814" x="6684963" y="2193925"/>
          <p14:tracePt t="20821" x="6684963" y="2217738"/>
          <p14:tracePt t="20831" x="6684963" y="2241550"/>
          <p14:tracePt t="20845" x="6684963" y="2247900"/>
          <p14:tracePt t="20893" x="6691313" y="2254250"/>
          <p14:tracePt t="20917" x="6696075" y="2254250"/>
          <p14:tracePt t="20925" x="6702425" y="2254250"/>
          <p14:tracePt t="20933" x="6726238" y="2241550"/>
          <p14:tracePt t="20941" x="6732588" y="2235200"/>
          <p14:tracePt t="20949" x="6745288" y="2224088"/>
          <p14:tracePt t="20957" x="6751638" y="2224088"/>
          <p14:tracePt t="20965" x="6762750" y="2217738"/>
          <p14:tracePt t="20981" x="6769100" y="2217738"/>
          <p14:tracePt t="20989" x="6781800" y="2205038"/>
          <p14:tracePt t="21005" x="6786563" y="2200275"/>
          <p14:tracePt t="21045" x="6792913" y="2200275"/>
          <p14:tracePt t="21061" x="6816725" y="2187575"/>
          <p14:tracePt t="21093" x="6823075" y="2187575"/>
          <p14:tracePt t="21101" x="6829425" y="2187575"/>
          <p14:tracePt t="21109" x="6835775" y="2181225"/>
          <p14:tracePt t="21117" x="6842125" y="2181225"/>
          <p14:tracePt t="21141" x="6846888" y="2174875"/>
          <p14:tracePt t="21173" x="6853238" y="2174875"/>
          <p14:tracePt t="21262" x="6829425" y="2163763"/>
          <p14:tracePt t="21269" x="6811963" y="2163763"/>
          <p14:tracePt t="21277" x="6745288" y="2157413"/>
          <p14:tracePt t="21285" x="6678613" y="2144713"/>
          <p14:tracePt t="21293" x="6594475" y="2120900"/>
          <p14:tracePt t="21301" x="6480175" y="2120900"/>
          <p14:tracePt t="21309" x="6407150" y="2120900"/>
          <p14:tracePt t="21317" x="6316663" y="2120900"/>
          <p14:tracePt t="21325" x="6245225" y="2120900"/>
          <p14:tracePt t="21333" x="6215063" y="2120900"/>
          <p14:tracePt t="21341" x="6161088" y="2120900"/>
          <p14:tracePt t="21349" x="6124575" y="2133600"/>
          <p14:tracePt t="21357" x="6094413" y="2133600"/>
          <p14:tracePt t="21365" x="6057900" y="2139950"/>
          <p14:tracePt t="21373" x="6034088" y="2151063"/>
          <p14:tracePt t="21382" x="5991225" y="2157413"/>
          <p14:tracePt t="21389" x="5961063" y="2157413"/>
          <p14:tracePt t="21398" x="5924550" y="2170113"/>
          <p14:tracePt t="21405" x="5883275" y="2170113"/>
          <p14:tracePt t="21415" x="5846763" y="2170113"/>
          <p14:tracePt t="21421" x="5803900" y="2170113"/>
          <p14:tracePt t="21429" x="5773738" y="2170113"/>
          <p14:tracePt t="21437" x="5732463" y="2170113"/>
          <p14:tracePt t="21445" x="5695950" y="2170113"/>
          <p14:tracePt t="21453" x="5654675" y="2170113"/>
          <p14:tracePt t="21461" x="5624513" y="2170113"/>
          <p14:tracePt t="21469" x="5599113" y="2170113"/>
          <p14:tracePt t="21477" x="5588000" y="2170113"/>
          <p14:tracePt t="21485" x="5564188" y="2170113"/>
          <p14:tracePt t="21493" x="5551488" y="2170113"/>
          <p14:tracePt t="21501" x="5545138" y="2170113"/>
          <p14:tracePt t="21509" x="5538788" y="2170113"/>
          <p14:tracePt t="21525" x="5534025" y="2170113"/>
          <p14:tracePt t="21541" x="5527675" y="2170113"/>
          <p14:tracePt t="21581" x="5521325" y="2170113"/>
          <p14:tracePt t="21661" x="5527675" y="2170113"/>
          <p14:tracePt t="21669" x="5538788" y="2170113"/>
          <p14:tracePt t="21677" x="5564188" y="2157413"/>
          <p14:tracePt t="21686" x="5588000" y="2151063"/>
          <p14:tracePt t="21693" x="5611813" y="2151063"/>
          <p14:tracePt t="21702" x="5641975" y="2151063"/>
          <p14:tracePt t="21709" x="5695950" y="2151063"/>
          <p14:tracePt t="21717" x="5745163" y="2151063"/>
          <p14:tracePt t="21725" x="5816600" y="2151063"/>
          <p14:tracePt t="21733" x="5846763" y="2151063"/>
          <p14:tracePt t="21741" x="5900738" y="2151063"/>
          <p14:tracePt t="21749" x="5973763" y="2151063"/>
          <p14:tracePt t="21757" x="6057900" y="2151063"/>
          <p14:tracePt t="21765" x="6161088" y="2151063"/>
          <p14:tracePt t="21773" x="6262688" y="2151063"/>
          <p14:tracePt t="21782" x="6335713" y="2151063"/>
          <p14:tracePt t="21789" x="6407150" y="2151063"/>
          <p14:tracePt t="21797" x="6450013" y="2151063"/>
          <p14:tracePt t="21805" x="6473825" y="2133600"/>
          <p14:tracePt t="21814" x="6497638" y="2127250"/>
          <p14:tracePt t="21821" x="6510338" y="2127250"/>
          <p14:tracePt t="21829" x="6527800" y="2127250"/>
          <p14:tracePt t="21837" x="6534150" y="2120900"/>
          <p14:tracePt t="21845" x="6540500" y="2120900"/>
          <p14:tracePt t="21861" x="6546850" y="2120900"/>
          <p14:tracePt t="22005" x="6540500" y="2120900"/>
          <p14:tracePt t="22014" x="6521450" y="2120900"/>
          <p14:tracePt t="22021" x="6456363" y="2120900"/>
          <p14:tracePt t="22030" x="6370638" y="2120900"/>
          <p14:tracePt t="22037" x="6299200" y="2120900"/>
          <p14:tracePt t="22045" x="6196013" y="2120900"/>
          <p14:tracePt t="22053" x="6081713" y="2127250"/>
          <p14:tracePt t="22061" x="5997575" y="2127250"/>
          <p14:tracePt t="22069" x="5894388" y="2127250"/>
          <p14:tracePt t="22077" x="5810250" y="2127250"/>
          <p14:tracePt t="22085" x="5738813" y="2127250"/>
          <p14:tracePt t="22093" x="5665788" y="2127250"/>
          <p14:tracePt t="22101" x="5605463" y="2127250"/>
          <p14:tracePt t="22109" x="5575300" y="2120900"/>
          <p14:tracePt t="22117" x="5508625" y="2103438"/>
          <p14:tracePt t="22125" x="5497513" y="2103438"/>
          <p14:tracePt t="22133" x="5484813" y="2103438"/>
          <p14:tracePt t="22141" x="5467350" y="2103438"/>
          <p14:tracePt t="22181" x="5461000" y="2097088"/>
          <p14:tracePt t="22197" x="5461000" y="2090738"/>
          <p14:tracePt t="22229" x="5461000" y="2084388"/>
          <p14:tracePt t="22237" x="5467350" y="2084388"/>
          <p14:tracePt t="22245" x="5484813" y="2079625"/>
          <p14:tracePt t="22253" x="5491163" y="2079625"/>
          <p14:tracePt t="22261" x="5514975" y="2079625"/>
          <p14:tracePt t="22269" x="5557838" y="2079625"/>
          <p14:tracePt t="22277" x="5605463" y="2079625"/>
          <p14:tracePt t="22285" x="5689600" y="2079625"/>
          <p14:tracePt t="22293" x="5810250" y="2090738"/>
          <p14:tracePt t="22301" x="5924550" y="2139950"/>
          <p14:tracePt t="22309" x="6045200" y="2174875"/>
          <p14:tracePt t="22317" x="6161088" y="2224088"/>
          <p14:tracePt t="22325" x="6269038" y="2260600"/>
          <p14:tracePt t="22333" x="6329363" y="2278063"/>
          <p14:tracePt t="22341" x="6353175" y="2278063"/>
          <p14:tracePt t="22349" x="6383338" y="2278063"/>
          <p14:tracePt t="22366" x="6396038" y="2278063"/>
          <p14:tracePt t="22382" x="6400800" y="2278063"/>
          <p14:tracePt t="22477" x="6396038" y="2278063"/>
          <p14:tracePt t="22485" x="6370638" y="2290763"/>
          <p14:tracePt t="22493" x="6316663" y="2290763"/>
          <p14:tracePt t="22501" x="6262688" y="2290763"/>
          <p14:tracePt t="22509" x="6184900" y="2284413"/>
          <p14:tracePt t="22517" x="6094413" y="2247900"/>
          <p14:tracePt t="22525" x="5991225" y="2224088"/>
          <p14:tracePt t="22533" x="5859463" y="2187575"/>
          <p14:tracePt t="22541" x="5799138" y="2157413"/>
          <p14:tracePt t="22550" x="5732463" y="2127250"/>
          <p14:tracePt t="22557" x="5684838" y="2097088"/>
          <p14:tracePt t="22566" x="5648325" y="2066925"/>
          <p14:tracePt t="22573" x="5611813" y="2060575"/>
          <p14:tracePt t="22582" x="5599113" y="2054225"/>
          <p14:tracePt t="22589" x="5594350" y="2049463"/>
          <p14:tracePt t="22597" x="5588000" y="2049463"/>
          <p14:tracePt t="22614" x="5575300" y="2036763"/>
          <p14:tracePt t="22621" x="5557838" y="2036763"/>
          <p14:tracePt t="22629" x="5545138" y="2030413"/>
          <p14:tracePt t="22637" x="5538788" y="2025650"/>
          <p14:tracePt t="22645" x="5514975" y="2019300"/>
          <p14:tracePt t="22653" x="5503863" y="2006600"/>
          <p14:tracePt t="22661" x="5478463" y="2006600"/>
          <p14:tracePt t="22669" x="5454650" y="1989138"/>
          <p14:tracePt t="22677" x="5443538" y="1982788"/>
          <p14:tracePt t="22685" x="5424488" y="1982788"/>
          <p14:tracePt t="22701" x="5418138" y="1982788"/>
          <p14:tracePt t="22887" x="5413375" y="1976438"/>
          <p14:tracePt t="22934" x="5407025" y="1970088"/>
          <p14:tracePt t="23109" x="5407025" y="1965325"/>
          <p14:tracePt t="23141" x="5413375" y="1965325"/>
          <p14:tracePt t="23150" x="5418138" y="1965325"/>
          <p14:tracePt t="23157" x="5430838" y="1965325"/>
          <p14:tracePt t="23166" x="5437188" y="1965325"/>
          <p14:tracePt t="23173" x="5454650" y="1965325"/>
          <p14:tracePt t="23182" x="5478463" y="1952625"/>
          <p14:tracePt t="23189" x="5484813" y="1952625"/>
          <p14:tracePt t="23197" x="5491163" y="1952625"/>
          <p14:tracePt t="23205" x="5503863" y="1952625"/>
          <p14:tracePt t="23213" x="5527675" y="1952625"/>
          <p14:tracePt t="23221" x="5538788" y="1946275"/>
          <p14:tracePt t="23228" x="5551488" y="1946275"/>
          <p14:tracePt t="23237" x="5575300" y="1946275"/>
          <p14:tracePt t="23244" x="5605463" y="1946275"/>
          <p14:tracePt t="23253" x="5629275" y="1946275"/>
          <p14:tracePt t="23260" x="5672138" y="1946275"/>
          <p14:tracePt t="23269" x="5719763" y="1946275"/>
          <p14:tracePt t="23276" x="5762625" y="1952625"/>
          <p14:tracePt t="23285" x="5810250" y="1952625"/>
          <p14:tracePt t="23293" x="5870575" y="1970088"/>
          <p14:tracePt t="23301" x="5894388" y="1970088"/>
          <p14:tracePt t="23309" x="5949950" y="1970088"/>
          <p14:tracePt t="23317" x="5973763" y="1976438"/>
          <p14:tracePt t="23325" x="6015038" y="1976438"/>
          <p14:tracePt t="23332" x="6040438" y="1989138"/>
          <p14:tracePt t="23341" x="6070600" y="1989138"/>
          <p14:tracePt t="23349" x="6094413" y="1989138"/>
          <p14:tracePt t="23357" x="6130925" y="2006600"/>
          <p14:tracePt t="23364" x="6172200" y="2006600"/>
          <p14:tracePt t="23373" x="6196013" y="2006600"/>
          <p14:tracePt t="23381" x="6238875" y="2012950"/>
          <p14:tracePt t="23389" x="6286500" y="2025650"/>
          <p14:tracePt t="23397" x="6335713" y="2030413"/>
          <p14:tracePt t="23405" x="6365875" y="2030413"/>
          <p14:tracePt t="23413" x="6407150" y="2030413"/>
          <p14:tracePt t="23421" x="6473825" y="2054225"/>
          <p14:tracePt t="23429" x="6503988" y="2060575"/>
          <p14:tracePt t="23437" x="6540500" y="2060575"/>
          <p14:tracePt t="23444" x="6570663" y="2060575"/>
          <p14:tracePt t="23453" x="6600825" y="2060575"/>
          <p14:tracePt t="23461" x="6624638" y="2060575"/>
          <p14:tracePt t="23469" x="6648450" y="2060575"/>
          <p14:tracePt t="23476" x="6661150" y="2060575"/>
          <p14:tracePt t="23485" x="6702425" y="2066925"/>
          <p14:tracePt t="23492" x="6738938" y="2066925"/>
          <p14:tracePt t="23501" x="6769100" y="2079625"/>
          <p14:tracePt t="23509" x="6816725" y="2079625"/>
          <p14:tracePt t="23517" x="6835775" y="2079625"/>
          <p14:tracePt t="23525" x="6883400" y="2079625"/>
          <p14:tracePt t="23532" x="6913563" y="2079625"/>
          <p14:tracePt t="23541" x="6937375" y="2079625"/>
          <p14:tracePt t="23549" x="6961188" y="2079625"/>
          <p14:tracePt t="23557" x="6986588" y="2073275"/>
          <p14:tracePt t="23565" x="7004050" y="2073275"/>
          <p14:tracePt t="23573" x="7040563" y="2073275"/>
          <p14:tracePt t="23581" x="7070725" y="2073275"/>
          <p14:tracePt t="23589" x="7094538" y="2073275"/>
          <p14:tracePt t="23597" x="7107238" y="2073275"/>
          <p14:tracePt t="23605" x="7118350" y="2073275"/>
          <p14:tracePt t="23613" x="7124700" y="2073275"/>
          <p14:tracePt t="23629" x="7142163" y="2073275"/>
          <p14:tracePt t="23637" x="7148513" y="2073275"/>
          <p14:tracePt t="23645" x="7167563" y="2066925"/>
          <p14:tracePt t="23661" x="7178675" y="2066925"/>
          <p14:tracePt t="23669" x="7197725" y="2066925"/>
          <p14:tracePt t="23676" x="7202488" y="2066925"/>
          <p14:tracePt t="23685" x="7208838" y="2066925"/>
          <p14:tracePt t="23692" x="7221538" y="2054225"/>
          <p14:tracePt t="23701" x="7232650" y="2054225"/>
          <p14:tracePt t="23708" x="7239000" y="2054225"/>
          <p14:tracePt t="23725" x="7245350" y="2054225"/>
          <p14:tracePt t="23741" x="7251700" y="2054225"/>
          <p14:tracePt t="23765" x="7258050" y="2054225"/>
          <p14:tracePt t="23773" x="7262813" y="2054225"/>
          <p14:tracePt t="23781" x="7281863" y="2054225"/>
          <p14:tracePt t="23789" x="7288213" y="2049463"/>
          <p14:tracePt t="23797" x="7305675" y="2049463"/>
          <p14:tracePt t="23805" x="7318375" y="2049463"/>
          <p14:tracePt t="23812" x="7323138" y="2049463"/>
          <p14:tracePt t="23821" x="7335838" y="2049463"/>
          <p14:tracePt t="23828" x="7342188" y="2043113"/>
          <p14:tracePt t="23853" x="7348538" y="2043113"/>
          <p14:tracePt t="23861" x="7353300" y="2043113"/>
          <p14:tracePt t="23869" x="7359650" y="2036763"/>
          <p14:tracePt t="23877" x="7372350" y="2036763"/>
          <p14:tracePt t="23899" x="7383463" y="2036763"/>
          <p14:tracePt t="23901" x="7389813" y="2036763"/>
          <p14:tracePt t="23909" x="7407275" y="2036763"/>
          <p14:tracePt t="23917" x="7413625" y="2030413"/>
          <p14:tracePt t="24101" x="7402513" y="2030413"/>
          <p14:tracePt t="24109" x="7383463" y="2030413"/>
          <p14:tracePt t="24117" x="7372350" y="2030413"/>
          <p14:tracePt t="24125" x="7335838" y="2049463"/>
          <p14:tracePt t="24135" x="7305675" y="2049463"/>
          <p14:tracePt t="24141" x="7227888" y="2060575"/>
          <p14:tracePt t="24151" x="7142163" y="2060575"/>
          <p14:tracePt t="24157" x="7070725" y="2060575"/>
          <p14:tracePt t="24165" x="6980238" y="2060575"/>
          <p14:tracePt t="24173" x="6896100" y="2060575"/>
          <p14:tracePt t="24182" x="6823075" y="2060575"/>
          <p14:tracePt t="24189" x="6738938" y="2060575"/>
          <p14:tracePt t="24197" x="6678613" y="2060575"/>
          <p14:tracePt t="24205" x="6605588" y="2060575"/>
          <p14:tracePt t="24213" x="6546850" y="2060575"/>
          <p14:tracePt t="24221" x="6503988" y="2060575"/>
          <p14:tracePt t="24229" x="6456363" y="2060575"/>
          <p14:tracePt t="24237" x="6400800" y="2060575"/>
          <p14:tracePt t="24245" x="6353175" y="2060575"/>
          <p14:tracePt t="24253" x="6323013" y="2060575"/>
          <p14:tracePt t="24261" x="6292850" y="2060575"/>
          <p14:tracePt t="24269" x="6275388" y="2060575"/>
          <p14:tracePt t="24277" x="6262688" y="2060575"/>
          <p14:tracePt t="24285" x="6249988" y="2060575"/>
          <p14:tracePt t="24317" x="6245225" y="2060575"/>
          <p14:tracePt t="24357" x="6238875" y="2060575"/>
          <p14:tracePt t="24501" x="0" y="0"/>
        </p14:tracePtLst>
        <p14:tracePtLst>
          <p14:tracePt t="27335" x="6172200" y="4248150"/>
          <p14:tracePt t="27349" x="6172200" y="4241800"/>
          <p14:tracePt t="27405" x="6172200" y="4237038"/>
          <p14:tracePt t="27429" x="6172200" y="4230688"/>
          <p14:tracePt t="27437" x="6172200" y="4200525"/>
          <p14:tracePt t="27445" x="6161088" y="4187825"/>
          <p14:tracePt t="27456" x="6148388" y="4164013"/>
          <p14:tracePt t="27461" x="6135688" y="4133850"/>
          <p14:tracePt t="27469" x="6118225" y="4097338"/>
          <p14:tracePt t="27477" x="6111875" y="4073525"/>
          <p14:tracePt t="27486" x="6094413" y="4037013"/>
          <p14:tracePt t="27493" x="6081713" y="4019550"/>
          <p14:tracePt t="27501" x="6064250" y="4006850"/>
          <p14:tracePt t="27509" x="6057900" y="3989388"/>
          <p14:tracePt t="27517" x="6040438" y="3965575"/>
          <p14:tracePt t="27525" x="6034088" y="3946525"/>
          <p14:tracePt t="27533" x="6015038" y="3922713"/>
          <p14:tracePt t="27541" x="6010275" y="3905250"/>
          <p14:tracePt t="27549" x="5991225" y="3892550"/>
          <p14:tracePt t="27557" x="5984875" y="3875088"/>
          <p14:tracePt t="27565" x="5984875" y="3868738"/>
          <p14:tracePt t="27573" x="5980113" y="3862388"/>
          <p14:tracePt t="27581" x="5973763" y="3857625"/>
          <p14:tracePt t="27597" x="5967413" y="3857625"/>
          <p14:tracePt t="27605" x="5961063" y="3851275"/>
          <p14:tracePt t="27613" x="5954713" y="3844925"/>
          <p14:tracePt t="27621" x="5943600" y="3844925"/>
          <p14:tracePt t="27629" x="5937250" y="3838575"/>
          <p14:tracePt t="27645" x="5930900" y="3838575"/>
          <p14:tracePt t="27685" x="5924550" y="3838575"/>
          <p14:tracePt t="27733" x="5913438" y="3838575"/>
          <p14:tracePt t="27741" x="5907088" y="3838575"/>
          <p14:tracePt t="27749" x="5900738" y="3838575"/>
          <p14:tracePt t="27757" x="5889625" y="3838575"/>
          <p14:tracePt t="27781" x="5870575" y="3844925"/>
          <p14:tracePt t="27789" x="5859463" y="3851275"/>
          <p14:tracePt t="27797" x="5840413" y="3862388"/>
          <p14:tracePt t="27805" x="5834063" y="3868738"/>
          <p14:tracePt t="27813" x="5816600" y="3887788"/>
          <p14:tracePt t="27821" x="5799138" y="3905250"/>
          <p14:tracePt t="27829" x="5786438" y="3916363"/>
          <p14:tracePt t="27836" x="5780088" y="3922713"/>
          <p14:tracePt t="27845" x="5773738" y="3929063"/>
          <p14:tracePt t="27853" x="5749925" y="3971925"/>
          <p14:tracePt t="27861" x="5738813" y="3995738"/>
          <p14:tracePt t="27870" x="5738813" y="4002088"/>
          <p14:tracePt t="27877" x="5732463" y="4025900"/>
          <p14:tracePt t="27888" x="5732463" y="4043363"/>
          <p14:tracePt t="27893" x="5732463" y="4067175"/>
          <p14:tracePt t="27901" x="5732463" y="4092575"/>
          <p14:tracePt t="27909" x="5732463" y="4122738"/>
          <p14:tracePt t="27917" x="5732463" y="4146550"/>
          <p14:tracePt t="27925" x="5745163" y="4164013"/>
          <p14:tracePt t="27933" x="5749925" y="4176713"/>
          <p14:tracePt t="27941" x="5762625" y="4194175"/>
          <p14:tracePt t="27949" x="5786438" y="4206875"/>
          <p14:tracePt t="27957" x="5803900" y="4206875"/>
          <p14:tracePt t="27965" x="5822950" y="4206875"/>
          <p14:tracePt t="27973" x="5846763" y="4206875"/>
          <p14:tracePt t="27981" x="5870575" y="4206875"/>
          <p14:tracePt t="27989" x="5913438" y="4206875"/>
          <p14:tracePt t="27997" x="5949950" y="4206875"/>
          <p14:tracePt t="28005" x="5980113" y="4206875"/>
          <p14:tracePt t="28013" x="6015038" y="4200525"/>
          <p14:tracePt t="28021" x="6040438" y="4187825"/>
          <p14:tracePt t="28029" x="6064250" y="4176713"/>
          <p14:tracePt t="28037" x="6075363" y="4157663"/>
          <p14:tracePt t="28045" x="6094413" y="4140200"/>
          <p14:tracePt t="28054" x="6100763" y="4133850"/>
          <p14:tracePt t="28061" x="6100763" y="4122738"/>
          <p14:tracePt t="28070" x="6105525" y="4110038"/>
          <p14:tracePt t="28077" x="6111875" y="4073525"/>
          <p14:tracePt t="28085" x="6124575" y="4049713"/>
          <p14:tracePt t="28093" x="6124575" y="4019550"/>
          <p14:tracePt t="28101" x="6124575" y="3989388"/>
          <p14:tracePt t="28109" x="6124575" y="3965575"/>
          <p14:tracePt t="28117" x="6124575" y="3952875"/>
          <p14:tracePt t="28125" x="6124575" y="3916363"/>
          <p14:tracePt t="28133" x="6124575" y="3905250"/>
          <p14:tracePt t="28141" x="6124575" y="3881438"/>
          <p14:tracePt t="28149" x="6124575" y="3868738"/>
          <p14:tracePt t="28157" x="6124575" y="3862388"/>
          <p14:tracePt t="28165" x="6124575" y="3838575"/>
          <p14:tracePt t="28173" x="6100763" y="3814763"/>
          <p14:tracePt t="28181" x="6088063" y="3790950"/>
          <p14:tracePt t="28189" x="6064250" y="3784600"/>
          <p14:tracePt t="28197" x="6034088" y="3748088"/>
          <p14:tracePt t="28205" x="6021388" y="3736975"/>
          <p14:tracePt t="28213" x="5997575" y="3711575"/>
          <p14:tracePt t="28221" x="5980113" y="3694113"/>
          <p14:tracePt t="28229" x="5967413" y="3687763"/>
          <p14:tracePt t="28237" x="5961063" y="3681413"/>
          <p14:tracePt t="28261" x="5954713" y="3681413"/>
          <p14:tracePt t="28285" x="5943600" y="3681413"/>
          <p14:tracePt t="28293" x="5919788" y="3681413"/>
          <p14:tracePt t="28301" x="5894388" y="3681413"/>
          <p14:tracePt t="28309" x="5870575" y="3687763"/>
          <p14:tracePt t="28317" x="5846763" y="3700463"/>
          <p14:tracePt t="28325" x="5810250" y="3717925"/>
          <p14:tracePt t="28333" x="5780088" y="3724275"/>
          <p14:tracePt t="28341" x="5732463" y="3741738"/>
          <p14:tracePt t="28349" x="5695950" y="3754438"/>
          <p14:tracePt t="28357" x="5672138" y="3767138"/>
          <p14:tracePt t="28365" x="5659438" y="3771900"/>
          <p14:tracePt t="28381" x="5654675" y="3771900"/>
          <p14:tracePt t="28389" x="5648325" y="3778250"/>
          <p14:tracePt t="28405" x="5648325" y="3797300"/>
          <p14:tracePt t="28413" x="5648325" y="3802063"/>
          <p14:tracePt t="28421" x="5648325" y="3814763"/>
          <p14:tracePt t="28429" x="5654675" y="3838575"/>
          <p14:tracePt t="28438" x="5659438" y="3844925"/>
          <p14:tracePt t="28445" x="5672138" y="3857625"/>
          <p14:tracePt t="28455" x="5684838" y="3862388"/>
          <p14:tracePt t="28461" x="5689600" y="3875088"/>
          <p14:tracePt t="28471" x="5702300" y="3892550"/>
          <p14:tracePt t="28477" x="5708650" y="3898900"/>
          <p14:tracePt t="28485" x="5732463" y="3911600"/>
          <p14:tracePt t="28493" x="5738813" y="3916363"/>
          <p14:tracePt t="28501" x="5756275" y="3935413"/>
          <p14:tracePt t="28509" x="5792788" y="3946525"/>
          <p14:tracePt t="28517" x="5816600" y="3965575"/>
          <p14:tracePt t="28525" x="5864225" y="3995738"/>
          <p14:tracePt t="28533" x="5907088" y="4002088"/>
          <p14:tracePt t="28541" x="5954713" y="4025900"/>
          <p14:tracePt t="28549" x="5973763" y="4025900"/>
          <p14:tracePt t="28557" x="5997575" y="4025900"/>
          <p14:tracePt t="28573" x="6010275" y="4025900"/>
          <p14:tracePt t="28581" x="6015038" y="4025900"/>
          <p14:tracePt t="28597" x="6045200" y="4013200"/>
          <p14:tracePt t="28605" x="6051550" y="4002088"/>
          <p14:tracePt t="28613" x="6057900" y="3995738"/>
          <p14:tracePt t="28621" x="6070600" y="3971925"/>
          <p14:tracePt t="28629" x="6088063" y="3959225"/>
          <p14:tracePt t="28638" x="6088063" y="3952875"/>
          <p14:tracePt t="28645" x="6100763" y="3929063"/>
          <p14:tracePt t="28661" x="6111875" y="3916363"/>
          <p14:tracePt t="28677" x="6111875" y="3911600"/>
          <p14:tracePt t="28693" x="6111875" y="3905250"/>
          <p14:tracePt t="28701" x="6111875" y="3892550"/>
          <p14:tracePt t="28709" x="6100763" y="3875088"/>
          <p14:tracePt t="28717" x="6088063" y="3857625"/>
          <p14:tracePt t="28725" x="6081713" y="3851275"/>
          <p14:tracePt t="28733" x="6057900" y="3844925"/>
          <p14:tracePt t="28741" x="6021388" y="3821113"/>
          <p14:tracePt t="28749" x="6010275" y="3821113"/>
          <p14:tracePt t="28757" x="5984875" y="3797300"/>
          <p14:tracePt t="28765" x="5949950" y="3784600"/>
          <p14:tracePt t="28773" x="5919788" y="3778250"/>
          <p14:tracePt t="28781" x="5883275" y="3771900"/>
          <p14:tracePt t="28789" x="5822950" y="3736975"/>
          <p14:tracePt t="28797" x="5773738" y="3736975"/>
          <p14:tracePt t="28805" x="5715000" y="3730625"/>
          <p14:tracePt t="28813" x="5654675" y="3717925"/>
          <p14:tracePt t="28821" x="5581650" y="3717925"/>
          <p14:tracePt t="28829" x="5497513" y="3717925"/>
          <p14:tracePt t="28838" x="5407025" y="3724275"/>
          <p14:tracePt t="28845" x="5334000" y="3736975"/>
          <p14:tracePt t="28854" x="5262563" y="3741738"/>
          <p14:tracePt t="28861" x="5226050" y="3754438"/>
          <p14:tracePt t="28869" x="5165725" y="3784600"/>
          <p14:tracePt t="28887" x="5092700" y="3814763"/>
          <p14:tracePt t="28893" x="5057775" y="3838575"/>
          <p14:tracePt t="28901" x="5038725" y="3851275"/>
          <p14:tracePt t="28909" x="5032375" y="3857625"/>
          <p14:tracePt t="28917" x="5032375" y="3875088"/>
          <p14:tracePt t="28925" x="5032375" y="3892550"/>
          <p14:tracePt t="28933" x="5032375" y="3916363"/>
          <p14:tracePt t="28941" x="5057775" y="3952875"/>
          <p14:tracePt t="28949" x="5081588" y="3989388"/>
          <p14:tracePt t="28957" x="5135563" y="4032250"/>
          <p14:tracePt t="28965" x="5178425" y="4086225"/>
          <p14:tracePt t="28973" x="5256213" y="4152900"/>
          <p14:tracePt t="28981" x="5346700" y="4187825"/>
          <p14:tracePt t="28989" x="5454650" y="4248150"/>
          <p14:tracePt t="28997" x="5588000" y="4308475"/>
          <p14:tracePt t="29005" x="5689600" y="4351338"/>
          <p14:tracePt t="29013" x="5780088" y="4375150"/>
          <p14:tracePt t="29021" x="5883275" y="4398963"/>
          <p14:tracePt t="29029" x="5961063" y="4418013"/>
          <p14:tracePt t="29038" x="6015038" y="4418013"/>
          <p14:tracePt t="29045" x="6064250" y="4418013"/>
          <p14:tracePt t="29054" x="6094413" y="4418013"/>
          <p14:tracePt t="29061" x="6118225" y="4418013"/>
          <p14:tracePt t="29069" x="6148388" y="4418013"/>
          <p14:tracePt t="29077" x="6165850" y="4411663"/>
          <p14:tracePt t="29086" x="6184900" y="4387850"/>
          <p14:tracePt t="29093" x="6196013" y="4368800"/>
          <p14:tracePt t="29101" x="6196013" y="4362450"/>
          <p14:tracePt t="29109" x="6196013" y="4351338"/>
          <p14:tracePt t="29117" x="6196013" y="4344988"/>
          <p14:tracePt t="29125" x="6196013" y="4332288"/>
          <p14:tracePt t="29141" x="6196013" y="4321175"/>
          <p14:tracePt t="29149" x="6178550" y="4302125"/>
          <p14:tracePt t="29173" x="6165850" y="4302125"/>
          <p14:tracePt t="29189" x="6154738" y="4302125"/>
          <p14:tracePt t="29197" x="6148388" y="4302125"/>
          <p14:tracePt t="29206" x="6124575" y="4302125"/>
          <p14:tracePt t="29213" x="6094413" y="4302125"/>
          <p14:tracePt t="29222" x="6051550" y="4302125"/>
          <p14:tracePt t="29229" x="6003925" y="4302125"/>
          <p14:tracePt t="29238" x="5961063" y="4302125"/>
          <p14:tracePt t="29245" x="5900738" y="4302125"/>
          <p14:tracePt t="29253" x="5859463" y="4302125"/>
          <p14:tracePt t="29261" x="5816600" y="4302125"/>
          <p14:tracePt t="29269" x="5768975" y="4302125"/>
          <p14:tracePt t="29277" x="5726113" y="4302125"/>
          <p14:tracePt t="29285" x="5684838" y="4302125"/>
          <p14:tracePt t="29293" x="5635625" y="4302125"/>
          <p14:tracePt t="29301" x="5588000" y="4308475"/>
          <p14:tracePt t="29309" x="5557838" y="4314825"/>
          <p14:tracePt t="29317" x="5514975" y="4314825"/>
          <p14:tracePt t="29325" x="5478463" y="4314825"/>
          <p14:tracePt t="29333" x="5424488" y="4314825"/>
          <p14:tracePt t="29341" x="5376863" y="4321175"/>
          <p14:tracePt t="29349" x="5316538" y="4332288"/>
          <p14:tracePt t="29357" x="5243513" y="4344988"/>
          <p14:tracePt t="29365" x="5202238" y="4344988"/>
          <p14:tracePt t="29373" x="5165725" y="4344988"/>
          <p14:tracePt t="29381" x="5122863" y="4344988"/>
          <p14:tracePt t="29389" x="5099050" y="4344988"/>
          <p14:tracePt t="29397" x="5081588" y="4344988"/>
          <p14:tracePt t="29406" x="5057775" y="4351338"/>
          <p14:tracePt t="29413" x="5032375" y="4362450"/>
          <p14:tracePt t="29429" x="5014913" y="4368800"/>
          <p14:tracePt t="29445" x="5008563" y="4368800"/>
          <p14:tracePt t="29461" x="4991100" y="4375150"/>
          <p14:tracePt t="29469" x="4972050" y="4381500"/>
          <p14:tracePt t="29477" x="4967288" y="4387850"/>
          <p14:tracePt t="29485" x="4960938" y="4387850"/>
          <p14:tracePt t="29493" x="4948238" y="4392613"/>
          <p14:tracePt t="29501" x="4943475" y="4392613"/>
          <p14:tracePt t="29509" x="4930775" y="4392613"/>
          <p14:tracePt t="29517" x="4918075" y="4392613"/>
          <p14:tracePt t="29525" x="4913313" y="4392613"/>
          <p14:tracePt t="29533" x="4894263" y="4392613"/>
          <p14:tracePt t="29541" x="4876800" y="4392613"/>
          <p14:tracePt t="29549" x="4857750" y="4392613"/>
          <p14:tracePt t="29557" x="4827588" y="4392613"/>
          <p14:tracePt t="29565" x="4816475" y="4392613"/>
          <p14:tracePt t="29573" x="4797425" y="4392613"/>
          <p14:tracePt t="29581" x="4743450" y="4392613"/>
          <p14:tracePt t="29589" x="4732338" y="4398963"/>
          <p14:tracePt t="29597" x="4702175" y="4398963"/>
          <p14:tracePt t="29605" x="4676775" y="4411663"/>
          <p14:tracePt t="29613" x="4641850" y="4418013"/>
          <p14:tracePt t="29621" x="4629150" y="4418013"/>
          <p14:tracePt t="29629" x="4616450" y="4418013"/>
          <p14:tracePt t="29639" x="4598988" y="4418013"/>
          <p14:tracePt t="29645" x="4586288" y="4418013"/>
          <p14:tracePt t="29661" x="4575175" y="4422775"/>
          <p14:tracePt t="29670" x="4568825" y="4422775"/>
          <p14:tracePt t="29677" x="4562475" y="4429125"/>
          <p14:tracePt t="29693" x="4557713" y="4429125"/>
          <p14:tracePt t="29701" x="4551363" y="4429125"/>
          <p14:tracePt t="29709" x="4545013" y="4435475"/>
          <p14:tracePt t="29717" x="4527550" y="4435475"/>
          <p14:tracePt t="29733" x="4521200" y="4435475"/>
          <p14:tracePt t="29741" x="4514850" y="4441825"/>
          <p14:tracePt t="29757" x="4508500" y="4448175"/>
          <p14:tracePt t="29789" x="4502150" y="4452938"/>
          <p14:tracePt t="29805" x="4502150" y="4459288"/>
          <p14:tracePt t="29821" x="4502150" y="4465638"/>
          <p14:tracePt t="29829" x="4502150" y="4471988"/>
          <p14:tracePt t="29838" x="4502150" y="4483100"/>
          <p14:tracePt t="29845" x="4502150" y="4502150"/>
          <p14:tracePt t="29853" x="4502150" y="4508500"/>
          <p14:tracePt t="29861" x="4502150" y="4525963"/>
          <p14:tracePt t="29870" x="4508500" y="4532313"/>
          <p14:tracePt t="29877" x="4521200" y="4549775"/>
          <p14:tracePt t="29888" x="4527550" y="4562475"/>
          <p14:tracePt t="29903" x="4538663" y="4573588"/>
          <p14:tracePt t="29909" x="4551363" y="4586288"/>
          <p14:tracePt t="29925" x="4557713" y="4586288"/>
          <p14:tracePt t="29933" x="4562475" y="4586288"/>
          <p14:tracePt t="29941" x="4568825" y="4586288"/>
          <p14:tracePt t="29949" x="4592638" y="4586288"/>
          <p14:tracePt t="29957" x="4605338" y="4603750"/>
          <p14:tracePt t="29965" x="4622800" y="4610100"/>
          <p14:tracePt t="29973" x="4676775" y="4622800"/>
          <p14:tracePt t="29981" x="4689475" y="4627563"/>
          <p14:tracePt t="29988" x="4737100" y="4633913"/>
          <p14:tracePt t="29997" x="4762500" y="4646613"/>
          <p14:tracePt t="30005" x="4779963" y="4646613"/>
          <p14:tracePt t="30013" x="4797425" y="4652963"/>
          <p14:tracePt t="30022" x="4810125" y="4652963"/>
          <p14:tracePt t="30029" x="4822825" y="4652963"/>
          <p14:tracePt t="30038" x="4827588" y="4652963"/>
          <p14:tracePt t="30045" x="4852988" y="4652963"/>
          <p14:tracePt t="30054" x="4864100" y="4652963"/>
          <p14:tracePt t="30061" x="4870450" y="4652963"/>
          <p14:tracePt t="30069" x="4887913" y="4646613"/>
          <p14:tracePt t="30077" x="4900613" y="4627563"/>
          <p14:tracePt t="30093" x="4906963" y="4622800"/>
          <p14:tracePt t="30301" x="0" y="0"/>
        </p14:tracePtLst>
        <p14:tracePtLst>
          <p14:tracePt t="38832" x="7318375" y="4157663"/>
          <p14:tracePt t="38949" x="7318375" y="4152900"/>
          <p14:tracePt t="38957" x="7299325" y="4110038"/>
          <p14:tracePt t="38965" x="7281863" y="4073525"/>
          <p14:tracePt t="38974" x="7269163" y="4049713"/>
          <p14:tracePt t="38980" x="7251700" y="4032250"/>
          <p14:tracePt t="38989" x="7227888" y="3995738"/>
          <p14:tracePt t="38997" x="7202488" y="3983038"/>
          <p14:tracePt t="39005" x="7185025" y="3959225"/>
          <p14:tracePt t="39013" x="7148513" y="3922713"/>
          <p14:tracePt t="39021" x="7124700" y="3905250"/>
          <p14:tracePt t="39029" x="7100888" y="3881438"/>
          <p14:tracePt t="39037" x="7081838" y="3862388"/>
          <p14:tracePt t="39045" x="7051675" y="3838575"/>
          <p14:tracePt t="39053" x="7021513" y="3814763"/>
          <p14:tracePt t="39063" x="7016750" y="3808413"/>
          <p14:tracePt t="39069" x="7010400" y="3802063"/>
          <p14:tracePt t="39077" x="6980238" y="3778250"/>
          <p14:tracePt t="39085" x="6956425" y="3760788"/>
          <p14:tracePt t="39093" x="6950075" y="3736975"/>
          <p14:tracePt t="39101" x="6926263" y="3706813"/>
          <p14:tracePt t="39109" x="6896100" y="3676650"/>
          <p14:tracePt t="39117" x="6883400" y="3670300"/>
          <p14:tracePt t="39125" x="6859588" y="3646488"/>
          <p14:tracePt t="39133" x="6835775" y="3621088"/>
          <p14:tracePt t="39141" x="6816725" y="3603625"/>
          <p14:tracePt t="39149" x="6792913" y="3579813"/>
          <p14:tracePt t="39157" x="6756400" y="3556000"/>
          <p14:tracePt t="39165" x="6738938" y="3543300"/>
          <p14:tracePt t="39173" x="6696075" y="3519488"/>
          <p14:tracePt t="39181" x="6654800" y="3489325"/>
          <p14:tracePt t="39189" x="6624638" y="3471863"/>
          <p14:tracePt t="39197" x="6581775" y="3435350"/>
          <p14:tracePt t="39205" x="6546850" y="3416300"/>
          <p14:tracePt t="39213" x="6510338" y="3398838"/>
          <p14:tracePt t="39221" x="6473825" y="3381375"/>
          <p14:tracePt t="39229" x="6467475" y="3375025"/>
          <p14:tracePt t="39237" x="6437313" y="3355975"/>
          <p14:tracePt t="39253" x="6419850" y="3351213"/>
          <p14:tracePt t="39261" x="6400800" y="3338513"/>
          <p14:tracePt t="39285" x="6396038" y="3338513"/>
          <p14:tracePt t="39293" x="6389688" y="3338513"/>
          <p14:tracePt t="39301" x="6383338" y="3325813"/>
          <p14:tracePt t="39309" x="6376988" y="3325813"/>
          <p14:tracePt t="39317" x="6365875" y="3321050"/>
          <p14:tracePt t="39325" x="6340475" y="3314700"/>
          <p14:tracePt t="39333" x="6299200" y="3314700"/>
          <p14:tracePt t="39341" x="6249988" y="3308350"/>
          <p14:tracePt t="39349" x="6178550" y="3295650"/>
          <p14:tracePt t="39357" x="6105525" y="3295650"/>
          <p14:tracePt t="39365" x="6034088" y="3295650"/>
          <p14:tracePt t="39373" x="5930900" y="3295650"/>
          <p14:tracePt t="39381" x="5829300" y="3295650"/>
          <p14:tracePt t="39389" x="5745163" y="3295650"/>
          <p14:tracePt t="39396" x="5672138" y="3284538"/>
          <p14:tracePt t="39405" x="5624513" y="3284538"/>
          <p14:tracePt t="39413" x="5599113" y="3284538"/>
          <p14:tracePt t="39421" x="5588000" y="3284538"/>
          <p14:tracePt t="39430" x="5581650" y="3284538"/>
          <p14:tracePt t="39437" x="5568950" y="3284538"/>
          <p14:tracePt t="39446" x="5564188" y="3284538"/>
          <p14:tracePt t="39453" x="5557838" y="3284538"/>
          <p14:tracePt t="39461" x="5545138" y="3290888"/>
          <p14:tracePt t="39469" x="5521325" y="3314700"/>
          <p14:tracePt t="39477" x="5491163" y="3338513"/>
          <p14:tracePt t="39485" x="5454650" y="3381375"/>
          <p14:tracePt t="39493" x="5400675" y="3435350"/>
          <p14:tracePt t="39501" x="5376863" y="3459163"/>
          <p14:tracePt t="39509" x="5310188" y="3525838"/>
          <p14:tracePt t="39517" x="5232400" y="3590925"/>
          <p14:tracePt t="39525" x="5202238" y="3616325"/>
          <p14:tracePt t="39533" x="5153025" y="3670300"/>
          <p14:tracePt t="39541" x="5135563" y="3706813"/>
          <p14:tracePt t="39549" x="5099050" y="3736975"/>
          <p14:tracePt t="39557" x="5087938" y="3778250"/>
          <p14:tracePt t="39565" x="5057775" y="3832225"/>
          <p14:tracePt t="39573" x="5038725" y="3881438"/>
          <p14:tracePt t="39581" x="5027613" y="3905250"/>
          <p14:tracePt t="39589" x="5021263" y="3971925"/>
          <p14:tracePt t="39597" x="5021263" y="4032250"/>
          <p14:tracePt t="39605" x="5021263" y="4146550"/>
          <p14:tracePt t="39614" x="5021263" y="4200525"/>
          <p14:tracePt t="39621" x="5021263" y="4260850"/>
          <p14:tracePt t="39630" x="5021263" y="4332288"/>
          <p14:tracePt t="39637" x="5021263" y="4375150"/>
          <p14:tracePt t="39646" x="5021263" y="4465638"/>
          <p14:tracePt t="39653" x="5021263" y="4519613"/>
          <p14:tracePt t="39661" x="5021263" y="4579938"/>
          <p14:tracePt t="39669" x="5027613" y="4652963"/>
          <p14:tracePt t="39677" x="5032375" y="4713288"/>
          <p14:tracePt t="39685" x="5057775" y="4803775"/>
          <p14:tracePt t="39693" x="5075238" y="4851400"/>
          <p14:tracePt t="39701" x="5111750" y="4929188"/>
          <p14:tracePt t="39709" x="5141913" y="4995863"/>
          <p14:tracePt t="39717" x="5172075" y="5068888"/>
          <p14:tracePt t="39725" x="5232400" y="5133975"/>
          <p14:tracePt t="39733" x="5299075" y="5200650"/>
          <p14:tracePt t="39741" x="5340350" y="5267325"/>
          <p14:tracePt t="39749" x="5394325" y="5345113"/>
          <p14:tracePt t="39757" x="5437188" y="5411788"/>
          <p14:tracePt t="39765" x="5503863" y="5478463"/>
          <p14:tracePt t="39773" x="5588000" y="5538788"/>
          <p14:tracePt t="39781" x="5665788" y="5603875"/>
          <p14:tracePt t="39789" x="5702300" y="5640388"/>
          <p14:tracePt t="39797" x="5738813" y="5659438"/>
          <p14:tracePt t="39805" x="5822950" y="5730875"/>
          <p14:tracePt t="39813" x="5870575" y="5749925"/>
          <p14:tracePt t="39821" x="5907088" y="5767388"/>
          <p14:tracePt t="39830" x="5949950" y="5778500"/>
          <p14:tracePt t="39837" x="5984875" y="5778500"/>
          <p14:tracePt t="39845" x="6051550" y="5784850"/>
          <p14:tracePt t="39853" x="6124575" y="5784850"/>
          <p14:tracePt t="39861" x="6196013" y="5784850"/>
          <p14:tracePt t="39869" x="6280150" y="5784850"/>
          <p14:tracePt t="39877" x="6396038" y="5784850"/>
          <p14:tracePt t="39885" x="6480175" y="5784850"/>
          <p14:tracePt t="39897" x="6570663" y="5778500"/>
          <p14:tracePt t="39901" x="6635750" y="5749925"/>
          <p14:tracePt t="39909" x="6684963" y="5707063"/>
          <p14:tracePt t="39917" x="6721475" y="5689600"/>
          <p14:tracePt t="39925" x="6769100" y="5670550"/>
          <p14:tracePt t="39933" x="6816725" y="5640388"/>
          <p14:tracePt t="39941" x="6865938" y="5629275"/>
          <p14:tracePt t="39949" x="6902450" y="5603875"/>
          <p14:tracePt t="39957" x="6956425" y="5573713"/>
          <p14:tracePt t="39965" x="7016750" y="5538788"/>
          <p14:tracePt t="39973" x="7040563" y="5513388"/>
          <p14:tracePt t="39981" x="7094538" y="5483225"/>
          <p14:tracePt t="39989" x="7142163" y="5441950"/>
          <p14:tracePt t="39997" x="7197725" y="5405438"/>
          <p14:tracePt t="40005" x="7251700" y="5351463"/>
          <p14:tracePt t="40013" x="7305675" y="5297488"/>
          <p14:tracePt t="40021" x="7329488" y="5260975"/>
          <p14:tracePt t="40030" x="7372350" y="5218113"/>
          <p14:tracePt t="40037" x="7389813" y="5183188"/>
          <p14:tracePt t="40045" x="7413625" y="5157788"/>
          <p14:tracePt t="40053" x="7432675" y="5122863"/>
          <p14:tracePt t="40061" x="7437438" y="5099050"/>
          <p14:tracePt t="40069" x="7456488" y="5056188"/>
          <p14:tracePt t="40077" x="7473950" y="4995863"/>
          <p14:tracePt t="40085" x="7473950" y="4972050"/>
          <p14:tracePt t="40093" x="7486650" y="4948238"/>
          <p14:tracePt t="40101" x="7493000" y="4911725"/>
          <p14:tracePt t="40109" x="7493000" y="4881563"/>
          <p14:tracePt t="40117" x="7493000" y="4875213"/>
          <p14:tracePt t="40125" x="7493000" y="4862513"/>
          <p14:tracePt t="40181" x="7493000" y="4857750"/>
          <p14:tracePt t="40909" x="7497763" y="4851400"/>
          <p14:tracePt t="41030" x="7504113" y="4851400"/>
          <p14:tracePt t="41069" x="7523163" y="4821238"/>
          <p14:tracePt t="41077" x="7527925" y="4797425"/>
          <p14:tracePt t="41085" x="7527925" y="4791075"/>
          <p14:tracePt t="41093" x="7534275" y="4754563"/>
          <p14:tracePt t="41101" x="7546975" y="4718050"/>
          <p14:tracePt t="41109" x="7564438" y="4657725"/>
          <p14:tracePt t="41117" x="7564438" y="4610100"/>
          <p14:tracePt t="41125" x="7588250" y="4537075"/>
          <p14:tracePt t="41133" x="7594600" y="4465638"/>
          <p14:tracePt t="41141" x="7607300" y="4398963"/>
          <p14:tracePt t="41149" x="7607300" y="4344988"/>
          <p14:tracePt t="41157" x="7607300" y="4284663"/>
          <p14:tracePt t="41165" x="7607300" y="4254500"/>
          <p14:tracePt t="41173" x="7607300" y="4211638"/>
          <p14:tracePt t="41181" x="7607300" y="4187825"/>
          <p14:tracePt t="41189" x="7607300" y="4152900"/>
          <p14:tracePt t="41198" x="7607300" y="4146550"/>
          <p14:tracePt t="41205" x="7607300" y="4127500"/>
          <p14:tracePt t="41214" x="7607300" y="4103688"/>
          <p14:tracePt t="41221" x="7607300" y="4079875"/>
          <p14:tracePt t="41229" x="7607300" y="4049713"/>
          <p14:tracePt t="41237" x="7607300" y="4006850"/>
          <p14:tracePt t="41245" x="7607300" y="3959225"/>
          <p14:tracePt t="41253" x="7607300" y="3929063"/>
          <p14:tracePt t="41261" x="7594600" y="3887788"/>
          <p14:tracePt t="41269" x="7577138" y="3851275"/>
          <p14:tracePt t="41277" x="7577138" y="3832225"/>
          <p14:tracePt t="41285" x="7570788" y="3814763"/>
          <p14:tracePt t="41293" x="7564438" y="3790950"/>
          <p14:tracePt t="41309" x="7564438" y="3767138"/>
          <p14:tracePt t="41317" x="7558088" y="3760788"/>
          <p14:tracePt t="41333" x="7546975" y="3748088"/>
          <p14:tracePt t="41341" x="7540625" y="3741738"/>
          <p14:tracePt t="41357" x="7527925" y="3724275"/>
          <p14:tracePt t="41364" x="7523163" y="3717925"/>
          <p14:tracePt t="41373" x="7516813" y="3711575"/>
          <p14:tracePt t="41381" x="7504113" y="3706813"/>
          <p14:tracePt t="41389" x="7486650" y="3700463"/>
          <p14:tracePt t="41398" x="7473950" y="3681413"/>
          <p14:tracePt t="41405" x="7450138" y="3676650"/>
          <p14:tracePt t="41414" x="7426325" y="3651250"/>
          <p14:tracePt t="41421" x="7402513" y="3651250"/>
          <p14:tracePt t="41429" x="7366000" y="3616325"/>
          <p14:tracePt t="41437" x="7305675" y="3603625"/>
          <p14:tracePt t="41445" x="7258050" y="3586163"/>
          <p14:tracePt t="41453" x="7208838" y="3556000"/>
          <p14:tracePt t="41461" x="7142163" y="3536950"/>
          <p14:tracePt t="41469" x="7107238" y="3506788"/>
          <p14:tracePt t="41477" x="7094538" y="3502025"/>
          <p14:tracePt t="41493" x="7058025" y="3471863"/>
          <p14:tracePt t="41501" x="7040563" y="3465513"/>
          <p14:tracePt t="41509" x="7034213" y="3459163"/>
          <p14:tracePt t="41525" x="7027863" y="3452813"/>
          <p14:tracePt t="41557" x="7021513" y="3446463"/>
          <p14:tracePt t="41573" x="7016750" y="3441700"/>
          <p14:tracePt t="41581" x="7010400" y="3416300"/>
          <p14:tracePt t="41589" x="6997700" y="3411538"/>
          <p14:tracePt t="41598" x="6980238" y="3398838"/>
          <p14:tracePt t="41605" x="6956425" y="3375025"/>
          <p14:tracePt t="41613" x="6932613" y="3344863"/>
          <p14:tracePt t="41621" x="6907213" y="3321050"/>
          <p14:tracePt t="41629" x="6889750" y="3321050"/>
          <p14:tracePt t="41637" x="6865938" y="3295650"/>
          <p14:tracePt t="41645" x="6842125" y="3295650"/>
          <p14:tracePt t="41653" x="6829425" y="3284538"/>
          <p14:tracePt t="41669" x="6823075" y="3278188"/>
          <p14:tracePt t="41701" x="6816725" y="3278188"/>
          <p14:tracePt t="41725" x="6811963" y="3278188"/>
          <p14:tracePt t="41741" x="6805613" y="3278188"/>
          <p14:tracePt t="41781" x="6799263" y="3278188"/>
          <p14:tracePt t="41821" x="6792913" y="3278188"/>
          <p14:tracePt t="41829" x="6786563" y="3278188"/>
          <p14:tracePt t="41837" x="6781800" y="3278188"/>
          <p14:tracePt t="41845" x="6775450" y="3278188"/>
          <p14:tracePt t="41853" x="6762750" y="3278188"/>
          <p14:tracePt t="41861" x="6745288" y="3278188"/>
          <p14:tracePt t="41869" x="6726238" y="3278188"/>
          <p14:tracePt t="41877" x="6691313" y="3278188"/>
          <p14:tracePt t="41885" x="6661150" y="3278188"/>
          <p14:tracePt t="41900" x="6624638" y="3278188"/>
          <p14:tracePt t="41901" x="6570663" y="3278188"/>
          <p14:tracePt t="41909" x="6516688" y="3278188"/>
          <p14:tracePt t="41917" x="6456363" y="3278188"/>
          <p14:tracePt t="41925" x="6396038" y="3278188"/>
          <p14:tracePt t="41933" x="6340475" y="3278188"/>
          <p14:tracePt t="41941" x="6305550" y="3278188"/>
          <p14:tracePt t="41949" x="6262688" y="3278188"/>
          <p14:tracePt t="41957" x="6219825" y="3278188"/>
          <p14:tracePt t="41965" x="6172200" y="3278188"/>
          <p14:tracePt t="41973" x="6142038" y="3278188"/>
          <p14:tracePt t="41982" x="6118225" y="3278188"/>
          <p14:tracePt t="41989" x="6088063" y="3284538"/>
          <p14:tracePt t="41998" x="6051550" y="3284538"/>
          <p14:tracePt t="42005" x="6027738" y="3284538"/>
          <p14:tracePt t="42013" x="6010275" y="3284538"/>
          <p14:tracePt t="42021" x="5973763" y="3295650"/>
          <p14:tracePt t="42029" x="5961063" y="3302000"/>
          <p14:tracePt t="42037" x="5937250" y="3308350"/>
          <p14:tracePt t="42045" x="5913438" y="3308350"/>
          <p14:tracePt t="42053" x="5900738" y="3321050"/>
          <p14:tracePt t="42061" x="5864225" y="3325813"/>
          <p14:tracePt t="42069" x="5840413" y="3325813"/>
          <p14:tracePt t="42077" x="5829300" y="3332163"/>
          <p14:tracePt t="42085" x="5803900" y="3332163"/>
          <p14:tracePt t="42093" x="5780088" y="3344863"/>
          <p14:tracePt t="42101" x="5768975" y="3351213"/>
          <p14:tracePt t="42109" x="5745163" y="3355975"/>
          <p14:tracePt t="42117" x="5708650" y="3362325"/>
          <p14:tracePt t="42125" x="5684838" y="3362325"/>
          <p14:tracePt t="42133" x="5654675" y="3381375"/>
          <p14:tracePt t="42141" x="5594350" y="3392488"/>
          <p14:tracePt t="42149" x="5514975" y="3416300"/>
          <p14:tracePt t="42157" x="5467350" y="3422650"/>
          <p14:tracePt t="42165" x="5407025" y="3441700"/>
          <p14:tracePt t="42173" x="5346700" y="3476625"/>
          <p14:tracePt t="42182" x="5280025" y="3506788"/>
          <p14:tracePt t="42189" x="5213350" y="3536950"/>
          <p14:tracePt t="42199" x="5165725" y="3562350"/>
          <p14:tracePt t="42205" x="5105400" y="3603625"/>
          <p14:tracePt t="42213" x="5068888" y="3609975"/>
          <p14:tracePt t="42221" x="5045075" y="3627438"/>
          <p14:tracePt t="42229" x="5008563" y="3651250"/>
          <p14:tracePt t="42237" x="4984750" y="3670300"/>
          <p14:tracePt t="42245" x="4972050" y="3681413"/>
          <p14:tracePt t="42253" x="4967288" y="3687763"/>
          <p14:tracePt t="42260" x="4948238" y="3706813"/>
          <p14:tracePt t="42269" x="4943475" y="3711575"/>
          <p14:tracePt t="42277" x="4943475" y="3724275"/>
          <p14:tracePt t="42285" x="4943475" y="3730625"/>
          <p14:tracePt t="42293" x="4943475" y="3741738"/>
          <p14:tracePt t="42301" x="4943475" y="3748088"/>
          <p14:tracePt t="42309" x="4954588" y="3771900"/>
          <p14:tracePt t="42317" x="4978400" y="3784600"/>
          <p14:tracePt t="42325" x="4991100" y="3802063"/>
          <p14:tracePt t="42333" x="5008563" y="3814763"/>
          <p14:tracePt t="42341" x="5021263" y="3838575"/>
          <p14:tracePt t="42349" x="5045075" y="3851275"/>
          <p14:tracePt t="42357" x="5062538" y="3862388"/>
          <p14:tracePt t="42366" x="5068888" y="3898900"/>
          <p14:tracePt t="42373" x="5081588" y="3922713"/>
          <p14:tracePt t="42382" x="5092700" y="3952875"/>
          <p14:tracePt t="42389" x="5105400" y="3989388"/>
          <p14:tracePt t="42397" x="5111750" y="4037013"/>
          <p14:tracePt t="42405" x="5141913" y="4086225"/>
          <p14:tracePt t="42413" x="5165725" y="4133850"/>
          <p14:tracePt t="42421" x="5195888" y="4200525"/>
          <p14:tracePt t="42429" x="5213350" y="4271963"/>
          <p14:tracePt t="42437" x="5262563" y="4351338"/>
          <p14:tracePt t="42445" x="5280025" y="4398963"/>
          <p14:tracePt t="42453" x="5299075" y="4435475"/>
          <p14:tracePt t="42461" x="5316538" y="4471988"/>
          <p14:tracePt t="42469" x="5346700" y="4532313"/>
          <p14:tracePt t="42477" x="5376863" y="4573588"/>
          <p14:tracePt t="42485" x="5376863" y="4592638"/>
          <p14:tracePt t="42493" x="5387975" y="4610100"/>
          <p14:tracePt t="42501" x="5407025" y="4646613"/>
          <p14:tracePt t="42509" x="5424488" y="4683125"/>
          <p14:tracePt t="42517" x="5448300" y="4730750"/>
          <p14:tracePt t="42525" x="5461000" y="4767263"/>
          <p14:tracePt t="42533" x="5478463" y="4797425"/>
          <p14:tracePt t="42541" x="5503863" y="4851400"/>
          <p14:tracePt t="42549" x="5521325" y="4899025"/>
          <p14:tracePt t="42557" x="5534025" y="4911725"/>
          <p14:tracePt t="42565" x="5534025" y="4953000"/>
          <p14:tracePt t="42573" x="5545138" y="4989513"/>
          <p14:tracePt t="42582" x="5557838" y="5013325"/>
          <p14:tracePt t="42589" x="5557838" y="5038725"/>
          <p14:tracePt t="42597" x="5568950" y="5062538"/>
          <p14:tracePt t="42605" x="5568950" y="5080000"/>
          <p14:tracePt t="42613" x="5581650" y="5103813"/>
          <p14:tracePt t="42621" x="5581650" y="5129213"/>
          <p14:tracePt t="42629" x="5581650" y="5164138"/>
          <p14:tracePt t="42637" x="5594350" y="5183188"/>
          <p14:tracePt t="42645" x="5594350" y="5194300"/>
          <p14:tracePt t="42653" x="5599113" y="5213350"/>
          <p14:tracePt t="42661" x="5599113" y="5224463"/>
          <p14:tracePt t="42669" x="5605463" y="5243513"/>
          <p14:tracePt t="42677" x="5605463" y="5254625"/>
          <p14:tracePt t="42685" x="5611813" y="5267325"/>
          <p14:tracePt t="42693" x="5629275" y="5284788"/>
          <p14:tracePt t="42709" x="5635625" y="5291138"/>
          <p14:tracePt t="42733" x="5641975" y="5291138"/>
          <p14:tracePt t="42773" x="5648325" y="5291138"/>
          <p14:tracePt t="42781" x="5654675" y="5291138"/>
          <p14:tracePt t="42797" x="5659438" y="5291138"/>
          <p14:tracePt t="42853" x="5672138" y="5291138"/>
          <p14:tracePt t="42861" x="5689600" y="5260975"/>
          <p14:tracePt t="42869" x="5708650" y="5200650"/>
          <p14:tracePt t="42877" x="5719763" y="5176838"/>
          <p14:tracePt t="42885" x="5719763" y="5133975"/>
          <p14:tracePt t="42901" x="5726113" y="5073650"/>
          <p14:tracePt t="42909" x="5726113" y="5049838"/>
          <p14:tracePt t="42917" x="5726113" y="5026025"/>
          <p14:tracePt t="42925" x="5726113" y="5002213"/>
          <p14:tracePt t="42933" x="5726113" y="4995863"/>
          <p14:tracePt t="42941" x="5726113" y="4978400"/>
          <p14:tracePt t="42957" x="5726113" y="4965700"/>
          <p14:tracePt t="42966" x="5719763" y="4959350"/>
          <p14:tracePt t="42973" x="5715000" y="4959350"/>
          <p14:tracePt t="42982" x="5702300" y="4953000"/>
          <p14:tracePt t="42989" x="5684838" y="4935538"/>
          <p14:tracePt t="43005" x="5678488" y="4929188"/>
          <p14:tracePt t="43037" x="5672138" y="4929188"/>
          <p14:tracePt t="43101" x="5665788" y="4929188"/>
          <p14:tracePt t="43157" x="5659438" y="4922838"/>
          <p14:tracePt t="43221" x="5659438" y="4918075"/>
          <p14:tracePt t="43229" x="5678488" y="4905375"/>
          <p14:tracePt t="43237" x="5695950" y="4892675"/>
          <p14:tracePt t="43245" x="5732463" y="4892675"/>
          <p14:tracePt t="43253" x="5810250" y="4887913"/>
          <p14:tracePt t="43261" x="5894388" y="4887913"/>
          <p14:tracePt t="43269" x="6015038" y="4862513"/>
          <p14:tracePt t="43277" x="6130925" y="4862513"/>
          <p14:tracePt t="43285" x="6245225" y="4862513"/>
          <p14:tracePt t="43293" x="6359525" y="4851400"/>
          <p14:tracePt t="43301" x="6473825" y="4851400"/>
          <p14:tracePt t="43309" x="6557963" y="4851400"/>
          <p14:tracePt t="43317" x="6630988" y="4851400"/>
          <p14:tracePt t="43325" x="6691313" y="4851400"/>
          <p14:tracePt t="43334" x="6738938" y="4838700"/>
          <p14:tracePt t="43341" x="6781800" y="4838700"/>
          <p14:tracePt t="43349" x="6823075" y="4838700"/>
          <p14:tracePt t="43357" x="6859588" y="4838700"/>
          <p14:tracePt t="43366" x="6889750" y="4838700"/>
          <p14:tracePt t="43373" x="6932613" y="4838700"/>
          <p14:tracePt t="43382" x="6961188" y="4838700"/>
          <p14:tracePt t="43389" x="6986588" y="4838700"/>
          <p14:tracePt t="43398" x="7021513" y="4832350"/>
          <p14:tracePt t="43405" x="7027863" y="4832350"/>
          <p14:tracePt t="43413" x="7051675" y="4832350"/>
          <p14:tracePt t="43421" x="7077075" y="4827588"/>
          <p14:tracePt t="43429" x="7112000" y="4814888"/>
          <p14:tracePt t="43437" x="7161213" y="4808538"/>
          <p14:tracePt t="43444" x="7215188" y="4808538"/>
          <p14:tracePt t="43453" x="7275513" y="4797425"/>
          <p14:tracePt t="43461" x="7335838" y="4797425"/>
          <p14:tracePt t="43469" x="7407275" y="4797425"/>
          <p14:tracePt t="43477" x="7497763" y="4784725"/>
          <p14:tracePt t="43485" x="7570788" y="4784725"/>
          <p14:tracePt t="43493" x="7654925" y="4784725"/>
          <p14:tracePt t="43501" x="7678738" y="4784725"/>
          <p14:tracePt t="43509" x="7708900" y="4784725"/>
          <p14:tracePt t="43517" x="7727950" y="4778375"/>
          <p14:tracePt t="43541" x="7734300" y="4773613"/>
          <p14:tracePt t="43621" x="7734300" y="4767263"/>
          <p14:tracePt t="43645" x="7734300" y="4737100"/>
          <p14:tracePt t="43653" x="7708900" y="4700588"/>
          <p14:tracePt t="43661" x="7691438" y="4652963"/>
          <p14:tracePt t="43669" x="7648575" y="4573588"/>
          <p14:tracePt t="43677" x="7588250" y="4459288"/>
          <p14:tracePt t="43685" x="7516813" y="4351338"/>
          <p14:tracePt t="43693" x="7456488" y="4230688"/>
          <p14:tracePt t="43700" x="7353300" y="4086225"/>
          <p14:tracePt t="43708" x="7305675" y="3995738"/>
          <p14:tracePt t="43716" x="7262813" y="3916363"/>
          <p14:tracePt t="43724" x="7215188" y="3838575"/>
          <p14:tracePt t="43732" x="7172325" y="3771900"/>
          <p14:tracePt t="43740" x="7154863" y="3760788"/>
          <p14:tracePt t="43749" x="7131050" y="3724275"/>
          <p14:tracePt t="43765" x="7118350" y="3717925"/>
          <p14:tracePt t="43772" x="7112000" y="3711575"/>
          <p14:tracePt t="43781" x="7107238" y="3706813"/>
          <p14:tracePt t="43788" x="7088188" y="3687763"/>
          <p14:tracePt t="43796" x="7077075" y="3681413"/>
          <p14:tracePt t="43804" x="7058025" y="3657600"/>
          <p14:tracePt t="43812" x="7046913" y="3646488"/>
          <p14:tracePt t="43820" x="7027863" y="3627438"/>
          <p14:tracePt t="43828" x="7004050" y="3603625"/>
          <p14:tracePt t="43836" x="6973888" y="3556000"/>
          <p14:tracePt t="43844" x="6950075" y="3532188"/>
          <p14:tracePt t="43852" x="6926263" y="3502025"/>
          <p14:tracePt t="43860" x="6907213" y="3489325"/>
          <p14:tracePt t="43869" x="6896100" y="3471863"/>
          <p14:tracePt t="43876" x="6889750" y="3465513"/>
          <p14:tracePt t="43884" x="6872288" y="3446463"/>
          <p14:tracePt t="43892" x="6859588" y="3429000"/>
          <p14:tracePt t="43900" x="6846888" y="3416300"/>
          <p14:tracePt t="43908" x="6842125" y="3398838"/>
          <p14:tracePt t="43916" x="6829425" y="3375025"/>
          <p14:tracePt t="43924" x="6799263" y="3351213"/>
          <p14:tracePt t="43933" x="6775450" y="3314700"/>
          <p14:tracePt t="43940" x="6756400" y="3267075"/>
          <p14:tracePt t="43949" x="6726238" y="3230563"/>
          <p14:tracePt t="43956" x="6708775" y="3211513"/>
          <p14:tracePt t="43965" x="6684963" y="3187700"/>
          <p14:tracePt t="43972" x="6672263" y="3176588"/>
          <p14:tracePt t="43981" x="6648450" y="3146425"/>
          <p14:tracePt t="43988" x="6642100" y="3140075"/>
          <p14:tracePt t="43996" x="6635750" y="3133725"/>
          <p14:tracePt t="44061" x="6630988" y="3133725"/>
          <p14:tracePt t="44085" x="6611938" y="3133725"/>
          <p14:tracePt t="44101" x="6605588" y="3133725"/>
          <p14:tracePt t="44117" x="6600825" y="3133725"/>
          <p14:tracePt t="44133" x="6594475" y="3133725"/>
          <p14:tracePt t="44149" x="6588125" y="3133725"/>
          <p14:tracePt t="44173" x="6588125" y="3140075"/>
          <p14:tracePt t="44181" x="6575425" y="3163888"/>
          <p14:tracePt t="44189" x="6575425" y="3206750"/>
          <p14:tracePt t="44197" x="6575425" y="3236913"/>
          <p14:tracePt t="44205" x="6575425" y="3290888"/>
          <p14:tracePt t="44213" x="6575425" y="3338513"/>
          <p14:tracePt t="44221" x="6575425" y="3411538"/>
          <p14:tracePt t="44229" x="6575425" y="3482975"/>
          <p14:tracePt t="44237" x="6588125" y="3532188"/>
          <p14:tracePt t="44245" x="6624638" y="3621088"/>
          <p14:tracePt t="44253" x="6648450" y="3711575"/>
          <p14:tracePt t="44261" x="6678613" y="3760788"/>
          <p14:tracePt t="44269" x="6708775" y="3838575"/>
          <p14:tracePt t="44277" x="6745288" y="3916363"/>
          <p14:tracePt t="44285" x="6762750" y="4032250"/>
          <p14:tracePt t="44293" x="6811963" y="4122738"/>
          <p14:tracePt t="44301" x="6846888" y="4211638"/>
          <p14:tracePt t="44309" x="6877050" y="4278313"/>
          <p14:tracePt t="44318" x="6913563" y="4368800"/>
          <p14:tracePt t="44325" x="6943725" y="4418013"/>
          <p14:tracePt t="44332" x="6950075" y="4441825"/>
          <p14:tracePt t="44340" x="6973888" y="4489450"/>
          <p14:tracePt t="44349" x="6991350" y="4525963"/>
          <p14:tracePt t="44356" x="7010400" y="4549775"/>
          <p14:tracePt t="44365" x="7027863" y="4603750"/>
          <p14:tracePt t="44372" x="7046913" y="4640263"/>
          <p14:tracePt t="44380" x="7077075" y="4687888"/>
          <p14:tracePt t="44388" x="7100888" y="4713288"/>
          <p14:tracePt t="44404" x="7112000" y="4730750"/>
          <p14:tracePt t="44412" x="7112000" y="4737100"/>
          <p14:tracePt t="44420" x="7124700" y="4754563"/>
          <p14:tracePt t="44428" x="7124700" y="4760913"/>
          <p14:tracePt t="44436" x="7124700" y="4767263"/>
          <p14:tracePt t="44444" x="7124700" y="4773613"/>
          <p14:tracePt t="44453" x="7124700" y="4791075"/>
          <p14:tracePt t="44461" x="7131050" y="4797425"/>
          <p14:tracePt t="44485" x="7131050" y="4808538"/>
          <p14:tracePt t="44501" x="7131050" y="4814888"/>
          <p14:tracePt t="44669" x="7124700" y="4803775"/>
          <p14:tracePt t="44677" x="7112000" y="4778375"/>
          <p14:tracePt t="44686" x="7100888" y="4743450"/>
          <p14:tracePt t="44693" x="7088188" y="4724400"/>
          <p14:tracePt t="44703" x="7064375" y="4683125"/>
          <p14:tracePt t="44709" x="7064375" y="4633913"/>
          <p14:tracePt t="44720" x="7046913" y="4586288"/>
          <p14:tracePt t="44725" x="7034213" y="4525963"/>
          <p14:tracePt t="44737" x="7004050" y="4465638"/>
          <p14:tracePt t="44741" x="7004050" y="4441825"/>
          <p14:tracePt t="44749" x="6991350" y="4362450"/>
          <p14:tracePt t="44757" x="6956425" y="4271963"/>
          <p14:tracePt t="44765" x="6937375" y="4170363"/>
          <p14:tracePt t="44773" x="6926263" y="4067175"/>
          <p14:tracePt t="44781" x="6902450" y="3965575"/>
          <p14:tracePt t="44789" x="6865938" y="3887788"/>
          <p14:tracePt t="44797" x="6846888" y="3814763"/>
          <p14:tracePt t="44805" x="6829425" y="3790950"/>
          <p14:tracePt t="44813" x="6811963" y="3767138"/>
          <p14:tracePt t="44821" x="6786563" y="3706813"/>
          <p14:tracePt t="44829" x="6769100" y="3681413"/>
          <p14:tracePt t="44837" x="6751638" y="3663950"/>
          <p14:tracePt t="44845" x="6745288" y="3640138"/>
          <p14:tracePt t="44853" x="6738938" y="3633788"/>
          <p14:tracePt t="44869" x="6726238" y="3621088"/>
          <p14:tracePt t="44877" x="6721475" y="3609975"/>
          <p14:tracePt t="44901" x="6696075" y="3586163"/>
          <p14:tracePt t="44941" x="6691313" y="3586163"/>
          <p14:tracePt t="44949" x="6684963" y="3579813"/>
          <p14:tracePt t="44957" x="6678613" y="3573463"/>
          <p14:tracePt t="44966" x="6672263" y="3567113"/>
          <p14:tracePt t="44981" x="6665913" y="3556000"/>
          <p14:tracePt t="44989" x="6661150" y="3549650"/>
          <p14:tracePt t="44997" x="6661150" y="3543300"/>
          <p14:tracePt t="45005" x="6654800" y="3536950"/>
          <p14:tracePt t="45013" x="6642100" y="3525838"/>
          <p14:tracePt t="45021" x="6642100" y="3519488"/>
          <p14:tracePt t="45029" x="6635750" y="3513138"/>
          <p14:tracePt t="45109" x="6630988" y="3536950"/>
          <p14:tracePt t="45118" x="6630988" y="3609975"/>
          <p14:tracePt t="45125" x="6678613" y="3700463"/>
          <p14:tracePt t="45134" x="6715125" y="3790950"/>
          <p14:tracePt t="45141" x="6745288" y="3868738"/>
          <p14:tracePt t="45149" x="6805613" y="3959225"/>
          <p14:tracePt t="45157" x="6859588" y="4056063"/>
          <p14:tracePt t="45165" x="6932613" y="4157663"/>
          <p14:tracePt t="45173" x="7010400" y="4241800"/>
          <p14:tracePt t="45181" x="7081838" y="4321175"/>
          <p14:tracePt t="45189" x="7112000" y="4357688"/>
          <p14:tracePt t="45196" x="7118350" y="4362450"/>
          <p14:tracePt t="45509" x="7118350" y="4368800"/>
          <p14:tracePt t="45629" x="7118350" y="4375150"/>
          <p14:tracePt t="45654" x="7118350" y="4381500"/>
          <p14:tracePt t="45661" x="7131050" y="4398963"/>
          <p14:tracePt t="45670" x="7178675" y="4422775"/>
          <p14:tracePt t="45678" x="7227888" y="4452938"/>
          <p14:tracePt t="45686" x="7275513" y="4483100"/>
          <p14:tracePt t="45693" x="7329488" y="4513263"/>
          <p14:tracePt t="45703" x="7377113" y="4543425"/>
          <p14:tracePt t="45709" x="7407275" y="4556125"/>
          <p14:tracePt t="45718" x="7443788" y="4562475"/>
          <p14:tracePt t="45725" x="7467600" y="4562475"/>
          <p14:tracePt t="45733" x="7493000" y="4567238"/>
          <p14:tracePt t="45741" x="7523163" y="4579938"/>
          <p14:tracePt t="45749" x="7558088" y="4586288"/>
          <p14:tracePt t="45757" x="7583488" y="4586288"/>
          <p14:tracePt t="45765" x="7600950" y="4592638"/>
          <p14:tracePt t="45773" x="7618413" y="4592638"/>
          <p14:tracePt t="45781" x="7631113" y="4592638"/>
          <p14:tracePt t="45789" x="7643813" y="4592638"/>
          <p14:tracePt t="45797" x="7648575" y="4592638"/>
          <p14:tracePt t="45805" x="7661275" y="4592638"/>
          <p14:tracePt t="45813" x="7667625" y="4592638"/>
          <p14:tracePt t="45821" x="7691438" y="4592638"/>
          <p14:tracePt t="45829" x="7715250" y="4592638"/>
          <p14:tracePt t="45837" x="7739063" y="4592638"/>
          <p14:tracePt t="45845" x="7751763" y="4592638"/>
          <p14:tracePt t="45853" x="7775575" y="4592638"/>
          <p14:tracePt t="45861" x="7793038" y="4592638"/>
          <p14:tracePt t="45870" x="7812088" y="4592638"/>
          <p14:tracePt t="45877" x="7818438" y="4592638"/>
          <p14:tracePt t="45886" x="7823200" y="4592638"/>
          <p14:tracePt t="45909" x="7829550" y="4592638"/>
          <p14:tracePt t="45925" x="7835900" y="4592638"/>
          <p14:tracePt t="45933" x="7842250" y="4592638"/>
          <p14:tracePt t="45949" x="7853363" y="4592638"/>
          <p14:tracePt t="45957" x="7866063" y="4592638"/>
          <p14:tracePt t="45965" x="7889875" y="4586288"/>
          <p14:tracePt t="45973" x="7908925" y="4586288"/>
          <p14:tracePt t="45981" x="7920038" y="4586288"/>
          <p14:tracePt t="45989" x="7932738" y="4573588"/>
          <p14:tracePt t="45997" x="7950200" y="4562475"/>
          <p14:tracePt t="46005" x="7962900" y="4562475"/>
          <p14:tracePt t="46013" x="7986713" y="4556125"/>
          <p14:tracePt t="46021" x="8004175" y="4537075"/>
          <p14:tracePt t="46029" x="8010525" y="4532313"/>
          <p14:tracePt t="46037" x="8016875" y="4525963"/>
          <p14:tracePt t="46045" x="8034338" y="4513263"/>
          <p14:tracePt t="46053" x="8040688" y="4508500"/>
          <p14:tracePt t="46061" x="8064500" y="4483100"/>
          <p14:tracePt t="46069" x="8064500" y="4478338"/>
          <p14:tracePt t="46077" x="8070850" y="4465638"/>
          <p14:tracePt t="46086" x="8077200" y="4459288"/>
          <p14:tracePt t="46093" x="8083550" y="4452938"/>
          <p14:tracePt t="46102" x="8083550" y="4441825"/>
          <p14:tracePt t="46109" x="8083550" y="4422775"/>
          <p14:tracePt t="46119" x="8089900" y="4418013"/>
          <p14:tracePt t="46125" x="8094663" y="4398963"/>
          <p14:tracePt t="46141" x="8094663" y="4387850"/>
          <p14:tracePt t="46149" x="8094663" y="4375150"/>
          <p14:tracePt t="46157" x="8094663" y="4362450"/>
          <p14:tracePt t="46165" x="8094663" y="4351338"/>
          <p14:tracePt t="46173" x="8094663" y="4338638"/>
          <p14:tracePt t="46181" x="8094663" y="4332288"/>
          <p14:tracePt t="46189" x="8094663" y="4314825"/>
          <p14:tracePt t="46197" x="8089900" y="4302125"/>
          <p14:tracePt t="46205" x="8089900" y="4297363"/>
          <p14:tracePt t="46213" x="8089900" y="4284663"/>
          <p14:tracePt t="46221" x="8077200" y="4260850"/>
          <p14:tracePt t="46229" x="8070850" y="4224338"/>
          <p14:tracePt t="46237" x="8064500" y="4194175"/>
          <p14:tracePt t="46245" x="8053388" y="4157663"/>
          <p14:tracePt t="46253" x="8034338" y="4110038"/>
          <p14:tracePt t="46261" x="8016875" y="4097338"/>
          <p14:tracePt t="46270" x="8004175" y="4062413"/>
          <p14:tracePt t="46277" x="7986713" y="4037013"/>
          <p14:tracePt t="46285" x="7969250" y="4002088"/>
          <p14:tracePt t="46293" x="7950200" y="3976688"/>
          <p14:tracePt t="46301" x="7926388" y="3941763"/>
          <p14:tracePt t="46309" x="7908925" y="3929063"/>
          <p14:tracePt t="46318" x="7896225" y="3911600"/>
          <p14:tracePt t="46325" x="7889875" y="3898900"/>
          <p14:tracePt t="46333" x="7878763" y="3881438"/>
          <p14:tracePt t="46341" x="7872413" y="3875088"/>
          <p14:tracePt t="46357" x="7859713" y="3862388"/>
          <p14:tracePt t="46365" x="7853363" y="3857625"/>
          <p14:tracePt t="46381" x="7848600" y="3844925"/>
          <p14:tracePt t="46405" x="7842250" y="3838575"/>
          <p14:tracePt t="46413" x="7829550" y="3814763"/>
          <p14:tracePt t="46421" x="7829550" y="3802063"/>
          <p14:tracePt t="46429" x="7812088" y="3790950"/>
          <p14:tracePt t="46438" x="7805738" y="3767138"/>
          <p14:tracePt t="46445" x="7781925" y="3741738"/>
          <p14:tracePt t="46453" x="7762875" y="3706813"/>
          <p14:tracePt t="46461" x="7734300" y="3663950"/>
          <p14:tracePt t="46471" x="7704138" y="3616325"/>
          <p14:tracePt t="46477" x="7673975" y="3579813"/>
          <p14:tracePt t="46486" x="7607300" y="3513138"/>
          <p14:tracePt t="46493" x="7570788" y="3471863"/>
          <p14:tracePt t="46501" x="7516813" y="3405188"/>
          <p14:tracePt t="46509" x="7473950" y="3368675"/>
          <p14:tracePt t="46517" x="7432675" y="3314700"/>
          <p14:tracePt t="46525" x="7426325" y="3308350"/>
          <p14:tracePt t="46533" x="7396163" y="3278188"/>
          <p14:tracePt t="46541" x="7389813" y="3267075"/>
          <p14:tracePt t="46549" x="7383463" y="3260725"/>
          <p14:tracePt t="46557" x="7377113" y="3254375"/>
          <p14:tracePt t="46565" x="7372350" y="3248025"/>
          <p14:tracePt t="46589" x="7366000" y="3241675"/>
          <p14:tracePt t="46605" x="7353300" y="3224213"/>
          <p14:tracePt t="46613" x="7348538" y="3217863"/>
          <p14:tracePt t="46629" x="7342188" y="3211513"/>
          <p14:tracePt t="46637" x="7318375" y="3194050"/>
          <p14:tracePt t="46645" x="7312025" y="3176588"/>
          <p14:tracePt t="46653" x="7275513" y="3140075"/>
          <p14:tracePt t="46661" x="7232650" y="3103563"/>
          <p14:tracePt t="46670" x="7197725" y="3060700"/>
          <p14:tracePt t="46677" x="7172325" y="3036888"/>
          <p14:tracePt t="46685" x="7142163" y="3013075"/>
          <p14:tracePt t="46693" x="7107238" y="2982913"/>
          <p14:tracePt t="46703" x="7081838" y="2970213"/>
          <p14:tracePt t="46709" x="7077075" y="2965450"/>
          <p14:tracePt t="46789" x="7070725" y="2965450"/>
          <p14:tracePt t="46813" x="7064375" y="2965450"/>
          <p14:tracePt t="46837" x="7058025" y="2965450"/>
          <p14:tracePt t="46869" x="7051675" y="2965450"/>
          <p14:tracePt t="46909" x="7046913" y="2965450"/>
          <p14:tracePt t="46925" x="7040563" y="2970213"/>
          <p14:tracePt t="46981" x="7040563" y="2982913"/>
          <p14:tracePt t="46989" x="7040563" y="3006725"/>
          <p14:tracePt t="46998" x="7064375" y="3060700"/>
          <p14:tracePt t="47005" x="7137400" y="3170238"/>
          <p14:tracePt t="47013" x="7202488" y="3260725"/>
          <p14:tracePt t="47022" x="7275513" y="3368675"/>
          <p14:tracePt t="47030" x="7372350" y="3476625"/>
          <p14:tracePt t="47038" x="7443788" y="3556000"/>
          <p14:tracePt t="47045" x="7540625" y="3663950"/>
          <p14:tracePt t="47054" x="7734300" y="3862388"/>
          <p14:tracePt t="47061" x="7859713" y="4019550"/>
          <p14:tracePt t="47070" x="7956550" y="4110038"/>
          <p14:tracePt t="47077" x="8064500" y="4206875"/>
          <p14:tracePt t="47086" x="8113713" y="4237038"/>
          <p14:tracePt t="47093" x="8137525" y="4267200"/>
          <p14:tracePt t="47101" x="8154988" y="4291013"/>
          <p14:tracePt t="47125" x="8174038" y="4302125"/>
          <p14:tracePt t="47197" x="8178800" y="4308475"/>
          <p14:tracePt t="47237" x="8178800" y="4321175"/>
          <p14:tracePt t="47245" x="8185150" y="4338638"/>
          <p14:tracePt t="47253" x="8185150" y="4351338"/>
          <p14:tracePt t="47261" x="8185150" y="4357688"/>
          <p14:tracePt t="47270" x="8185150" y="4362450"/>
          <p14:tracePt t="47277" x="8185150" y="4368800"/>
          <p14:tracePt t="47286" x="8185150" y="4381500"/>
          <p14:tracePt t="47397" x="8174038" y="4321175"/>
          <p14:tracePt t="47405" x="8113713" y="4241800"/>
          <p14:tracePt t="47413" x="8016875" y="4133850"/>
          <p14:tracePt t="47421" x="7939088" y="4037013"/>
          <p14:tracePt t="47429" x="7842250" y="3929063"/>
          <p14:tracePt t="47437" x="7734300" y="3821113"/>
          <p14:tracePt t="47445" x="7600950" y="3706813"/>
          <p14:tracePt t="47453" x="7493000" y="3609975"/>
          <p14:tracePt t="47461" x="7383463" y="3513138"/>
          <p14:tracePt t="47470" x="7292975" y="3429000"/>
          <p14:tracePt t="47477" x="7208838" y="3351213"/>
          <p14:tracePt t="47487" x="7161213" y="3295650"/>
          <p14:tracePt t="47493" x="7131050" y="3260725"/>
          <p14:tracePt t="47501" x="7107238" y="3241675"/>
          <p14:tracePt t="47509" x="7100888" y="3236913"/>
          <p14:tracePt t="47517" x="7094538" y="3224213"/>
          <p14:tracePt t="47525" x="7088188" y="3217863"/>
          <p14:tracePt t="47549" x="7081838" y="3206750"/>
          <p14:tracePt t="47557" x="7064375" y="3187700"/>
          <p14:tracePt t="47565" x="7064375" y="3181350"/>
          <p14:tracePt t="47573" x="7064375" y="3176588"/>
          <p14:tracePt t="47581" x="7058025" y="3163888"/>
          <p14:tracePt t="47589" x="7051675" y="3157538"/>
          <p14:tracePt t="47605" x="7051675" y="3151188"/>
          <p14:tracePt t="47629" x="7051675" y="3146425"/>
          <p14:tracePt t="47677" x="7046913" y="3133725"/>
          <p14:tracePt t="47685" x="7046913" y="3121025"/>
          <p14:tracePt t="47693" x="7027863" y="3103563"/>
          <p14:tracePt t="47837" x="7040563" y="3116263"/>
          <p14:tracePt t="47845" x="7088188" y="3157538"/>
          <p14:tracePt t="47853" x="7178675" y="3230563"/>
          <p14:tracePt t="47861" x="7258050" y="3267075"/>
          <p14:tracePt t="47870" x="7366000" y="3362325"/>
          <p14:tracePt t="47877" x="7497763" y="3489325"/>
          <p14:tracePt t="47885" x="7613650" y="3621088"/>
          <p14:tracePt t="47905" x="7902575" y="3922713"/>
          <p14:tracePt t="47909" x="8010525" y="4032250"/>
          <p14:tracePt t="47917" x="8107363" y="4157663"/>
          <p14:tracePt t="47925" x="8178800" y="4248150"/>
          <p14:tracePt t="47933" x="8221663" y="4302125"/>
          <p14:tracePt t="47941" x="8264525" y="4351338"/>
          <p14:tracePt t="47949" x="8264525" y="4357688"/>
          <p14:tracePt t="47957" x="8264525" y="4368800"/>
          <p14:tracePt t="48133" x="8245475" y="4338638"/>
          <p14:tracePt t="48141" x="8215313" y="4291013"/>
          <p14:tracePt t="48150" x="8174038" y="4237038"/>
          <p14:tracePt t="48158" x="8137525" y="4200525"/>
          <p14:tracePt t="48165" x="8094663" y="4164013"/>
          <p14:tracePt t="48173" x="8089900" y="4146550"/>
          <p14:tracePt t="48181" x="8077200" y="4133850"/>
          <p14:tracePt t="48189" x="8064500" y="4116388"/>
          <p14:tracePt t="48197" x="8059738" y="4110038"/>
          <p14:tracePt t="48205" x="8047038" y="4103688"/>
          <p14:tracePt t="48213" x="8034338" y="4086225"/>
          <p14:tracePt t="48221" x="8029575" y="4086225"/>
          <p14:tracePt t="48229" x="8023225" y="4079875"/>
          <p14:tracePt t="48269" x="8016875" y="4079875"/>
          <p14:tracePt t="48277" x="8010525" y="4079875"/>
          <p14:tracePt t="48285" x="7999413" y="4079875"/>
          <p14:tracePt t="48293" x="7962900" y="4079875"/>
          <p14:tracePt t="48301" x="7889875" y="4079875"/>
          <p14:tracePt t="48309" x="7829550" y="4086225"/>
          <p14:tracePt t="48317" x="7715250" y="4097338"/>
          <p14:tracePt t="48325" x="7600950" y="4110038"/>
          <p14:tracePt t="48333" x="7486650" y="4122738"/>
          <p14:tracePt t="48341" x="7342188" y="4133850"/>
          <p14:tracePt t="48349" x="7227888" y="4133850"/>
          <p14:tracePt t="48357" x="7070725" y="4146550"/>
          <p14:tracePt t="48365" x="6950075" y="4170363"/>
          <p14:tracePt t="48373" x="6811963" y="4170363"/>
          <p14:tracePt t="48381" x="6678613" y="4194175"/>
          <p14:tracePt t="48389" x="6564313" y="4194175"/>
          <p14:tracePt t="48397" x="6461125" y="4206875"/>
          <p14:tracePt t="48405" x="6407150" y="4206875"/>
          <p14:tracePt t="48413" x="6316663" y="4224338"/>
          <p14:tracePt t="48422" x="6256338" y="4237038"/>
          <p14:tracePt t="48429" x="6196013" y="4237038"/>
          <p14:tracePt t="48437" x="6135688" y="4267200"/>
          <p14:tracePt t="48445" x="6100763" y="4267200"/>
          <p14:tracePt t="48454" x="6045200" y="4284663"/>
          <p14:tracePt t="48461" x="6021388" y="4297363"/>
          <p14:tracePt t="48471" x="5984875" y="4308475"/>
          <p14:tracePt t="48477" x="5954713" y="4321175"/>
          <p14:tracePt t="48485" x="5919788" y="4327525"/>
          <p14:tracePt t="48493" x="5889625" y="4338638"/>
          <p14:tracePt t="48502" x="5864225" y="4344988"/>
          <p14:tracePt t="48509" x="5822950" y="4344988"/>
          <p14:tracePt t="48517" x="5780088" y="4375150"/>
          <p14:tracePt t="48525" x="5732463" y="4405313"/>
          <p14:tracePt t="48533" x="5708650" y="4411663"/>
          <p14:tracePt t="48541" x="5695950" y="4418013"/>
          <p14:tracePt t="48549" x="5648325" y="4435475"/>
          <p14:tracePt t="48565" x="5635625" y="4441825"/>
          <p14:tracePt t="48573" x="5618163" y="4452938"/>
          <p14:tracePt t="48581" x="5611813" y="4452938"/>
          <p14:tracePt t="48597" x="5605463" y="4459288"/>
          <p14:tracePt t="48605" x="5588000" y="4465638"/>
          <p14:tracePt t="48613" x="5568950" y="4465638"/>
          <p14:tracePt t="48621" x="5557838" y="4465638"/>
          <p14:tracePt t="48629" x="5545138" y="4471988"/>
          <p14:tracePt t="48637" x="5527675" y="4471988"/>
          <p14:tracePt t="48645" x="5514975" y="4471988"/>
          <p14:tracePt t="48654" x="5503863" y="4471988"/>
          <p14:tracePt t="48661" x="5491163" y="4471988"/>
          <p14:tracePt t="48669" x="5467350" y="4471988"/>
          <p14:tracePt t="48677" x="5448300" y="4471988"/>
          <p14:tracePt t="48685" x="5430838" y="4471988"/>
          <p14:tracePt t="48693" x="5383213" y="4471988"/>
          <p14:tracePt t="48701" x="5340350" y="4471988"/>
          <p14:tracePt t="48709" x="5310188" y="4471988"/>
          <p14:tracePt t="48717" x="5262563" y="4459288"/>
          <p14:tracePt t="48725" x="5213350" y="4448175"/>
          <p14:tracePt t="48733" x="5189538" y="4441825"/>
          <p14:tracePt t="48741" x="5159375" y="4441825"/>
          <p14:tracePt t="48749" x="5111750" y="4435475"/>
          <p14:tracePt t="48757" x="5092700" y="4435475"/>
          <p14:tracePt t="48765" x="5075238" y="4435475"/>
          <p14:tracePt t="48773" x="5062538" y="4435475"/>
          <p14:tracePt t="48789" x="5051425" y="4435475"/>
          <p14:tracePt t="48805" x="5045075" y="4435475"/>
          <p14:tracePt t="48861" x="5038725" y="4429125"/>
          <p14:tracePt t="48869" x="5038725" y="4422775"/>
          <p14:tracePt t="48877" x="5038725" y="4398963"/>
          <p14:tracePt t="48888" x="5027613" y="4375150"/>
          <p14:tracePt t="48893" x="5027613" y="4321175"/>
          <p14:tracePt t="48901" x="5027613" y="4248150"/>
          <p14:tracePt t="48909" x="5008563" y="4176713"/>
          <p14:tracePt t="48917" x="5008563" y="4103688"/>
          <p14:tracePt t="48925" x="4997450" y="4013200"/>
          <p14:tracePt t="48933" x="4972050" y="3941763"/>
          <p14:tracePt t="48941" x="4967288" y="3851275"/>
          <p14:tracePt t="48949" x="4943475" y="3760788"/>
          <p14:tracePt t="48957" x="4883150" y="3670300"/>
          <p14:tracePt t="48965" x="4876800" y="3633788"/>
          <p14:tracePt t="48973" x="4857750" y="3586163"/>
          <p14:tracePt t="48981" x="4846638" y="3556000"/>
          <p14:tracePt t="48989" x="4840288" y="3519488"/>
          <p14:tracePt t="48997" x="4833938" y="3506788"/>
          <p14:tracePt t="49005" x="4833938" y="3502025"/>
          <p14:tracePt t="49013" x="4833938" y="3495675"/>
          <p14:tracePt t="49061" x="4833938" y="3489325"/>
          <p14:tracePt t="49085" x="4833938" y="3476625"/>
          <p14:tracePt t="49101" x="4833938" y="3459163"/>
          <p14:tracePt t="49109" x="4833938" y="3452813"/>
          <p14:tracePt t="49117" x="4833938" y="3446463"/>
          <p14:tracePt t="49125" x="4833938" y="3435350"/>
          <p14:tracePt t="49133" x="4833938" y="3411538"/>
          <p14:tracePt t="49141" x="4833938" y="3386138"/>
          <p14:tracePt t="49149" x="4833938" y="3368675"/>
          <p14:tracePt t="49157" x="4822825" y="3344863"/>
          <p14:tracePt t="49165" x="4822825" y="3321050"/>
          <p14:tracePt t="49173" x="4822825" y="3295650"/>
          <p14:tracePt t="49189" x="4822825" y="3284538"/>
          <p14:tracePt t="49197" x="4822825" y="3278188"/>
          <p14:tracePt t="49381" x="4822825" y="3290888"/>
          <p14:tracePt t="49389" x="4822825" y="3314700"/>
          <p14:tracePt t="49397" x="4822825" y="3344863"/>
          <p14:tracePt t="49405" x="4816475" y="3381375"/>
          <p14:tracePt t="49413" x="4797425" y="3441700"/>
          <p14:tracePt t="49422" x="4786313" y="3513138"/>
          <p14:tracePt t="49429" x="4773613" y="3573463"/>
          <p14:tracePt t="49439" x="4762500" y="3651250"/>
          <p14:tracePt t="49445" x="4762500" y="3748088"/>
          <p14:tracePt t="49453" x="4762500" y="3838575"/>
          <p14:tracePt t="49461" x="4762500" y="3935413"/>
          <p14:tracePt t="49471" x="4762500" y="4037013"/>
          <p14:tracePt t="49477" x="4762500" y="4122738"/>
          <p14:tracePt t="49485" x="4762500" y="4183063"/>
          <p14:tracePt t="49493" x="4779963" y="4230688"/>
          <p14:tracePt t="49501" x="4779963" y="4241800"/>
          <p14:tracePt t="49509" x="4779963" y="4291013"/>
          <p14:tracePt t="49517" x="4779963" y="4321175"/>
          <p14:tracePt t="49525" x="4779963" y="4332288"/>
          <p14:tracePt t="49533" x="4779963" y="4368800"/>
          <p14:tracePt t="49541" x="4779963" y="4387850"/>
          <p14:tracePt t="49549" x="4786313" y="4411663"/>
          <p14:tracePt t="49557" x="4786313" y="4435475"/>
          <p14:tracePt t="49565" x="4786313" y="4448175"/>
          <p14:tracePt t="49573" x="4786313" y="4452938"/>
          <p14:tracePt t="49597" x="4792663" y="4459288"/>
          <p14:tracePt t="49645" x="4797425" y="4465638"/>
          <p14:tracePt t="49670" x="4803775" y="4471988"/>
          <p14:tracePt t="49733" x="4810125" y="4478338"/>
          <p14:tracePt t="49765" x="4816475" y="4478338"/>
          <p14:tracePt t="49854" x="4822825" y="4478338"/>
          <p14:tracePt t="49877" x="4833938" y="4478338"/>
          <p14:tracePt t="49885" x="4840288" y="4471988"/>
          <p14:tracePt t="49893" x="4840288" y="4459288"/>
          <p14:tracePt t="49900" x="4852988" y="4448175"/>
          <p14:tracePt t="49908" x="4852988" y="4441825"/>
          <p14:tracePt t="49916" x="4852988" y="4435475"/>
          <p14:tracePt t="49924" x="4852988" y="4429125"/>
          <p14:tracePt t="49932" x="4852988" y="4422775"/>
          <p14:tracePt t="49933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>
            <a:extLst>
              <a:ext uri="{FF2B5EF4-FFF2-40B4-BE49-F238E27FC236}">
                <a16:creationId xmlns:a16="http://schemas.microsoft.com/office/drawing/2014/main" id="{00CCFC18-D727-4860-A724-D9A40B0A7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110038"/>
            <a:ext cx="61023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cs-CZ" sz="1800">
                <a:solidFill>
                  <a:schemeClr val="tx1"/>
                </a:solidFill>
                <a:latin typeface="Arial" panose="020B0604020202020204" pitchFamily="34" charset="0"/>
              </a:rPr>
              <a:t>Reference</a:t>
            </a:r>
            <a:r>
              <a:rPr lang="hu-HU" altLang="cs-CZ" sz="180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fr-FR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  <a:endParaRPr lang="hu-HU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cs-CZ" sz="1800">
                <a:solidFill>
                  <a:schemeClr val="tx1"/>
                </a:solidFill>
                <a:latin typeface="Arial" panose="020B0604020202020204" pitchFamily="34" charset="0"/>
              </a:rPr>
              <a:t>-  </a:t>
            </a:r>
            <a:r>
              <a:rPr lang="fr-FR" altLang="cs-CZ" sz="1800">
                <a:solidFill>
                  <a:schemeClr val="tx1"/>
                </a:solidFill>
                <a:latin typeface="Arial" panose="020B0604020202020204" pitchFamily="34" charset="0"/>
              </a:rPr>
              <a:t>Vörös, J. et al. </a:t>
            </a:r>
            <a:r>
              <a:rPr lang="en-US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“Optical Grating Coupler Biosensors”, </a:t>
            </a:r>
            <a:endParaRPr lang="hu-HU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cs-CZ" sz="1800">
                <a:solidFill>
                  <a:schemeClr val="tx1"/>
                </a:solidFill>
                <a:latin typeface="Arial" panose="020B0604020202020204" pitchFamily="34" charset="0"/>
              </a:rPr>
              <a:t>Biomaterials 23 (2002) 3699-3710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Szekacs, A. et al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>
                <a:solidFill>
                  <a:schemeClr val="tx1"/>
                </a:solidFill>
                <a:latin typeface="Arial" panose="020B0604020202020204" pitchFamily="34" charset="0"/>
              </a:rPr>
              <a:t>  Madarasz, E. et.al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endParaRPr lang="hu-HU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7">
            <a:extLst>
              <a:ext uri="{FF2B5EF4-FFF2-40B4-BE49-F238E27FC236}">
                <a16:creationId xmlns:a16="http://schemas.microsoft.com/office/drawing/2014/main" id="{7A1889E3-5D71-4281-BE23-4AB0A7270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963" y="681038"/>
            <a:ext cx="1562100" cy="611187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7412" name="Rectangle 8">
            <a:extLst>
              <a:ext uri="{FF2B5EF4-FFF2-40B4-BE49-F238E27FC236}">
                <a16:creationId xmlns:a16="http://schemas.microsoft.com/office/drawing/2014/main" id="{476F1554-672B-4358-8CA8-6A484A04E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676275"/>
            <a:ext cx="2422525" cy="6111875"/>
          </a:xfrm>
          <a:prstGeom prst="rect">
            <a:avLst/>
          </a:prstGeom>
          <a:solidFill>
            <a:srgbClr val="70707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8E7BC24D-BA4E-4B9C-821C-7165A3651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588" y="676275"/>
            <a:ext cx="2047875" cy="6111875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cs-CZ" altLang="cs-CZ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4" name="Rectangle 10">
            <a:extLst>
              <a:ext uri="{FF2B5EF4-FFF2-40B4-BE49-F238E27FC236}">
                <a16:creationId xmlns:a16="http://schemas.microsoft.com/office/drawing/2014/main" id="{5733821A-29E5-4B7D-830C-4E3AF443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513" y="685800"/>
            <a:ext cx="1484312" cy="6111875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cs-CZ" altLang="cs-CZ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5" name="Text Box 11">
            <a:extLst>
              <a:ext uri="{FF2B5EF4-FFF2-40B4-BE49-F238E27FC236}">
                <a16:creationId xmlns:a16="http://schemas.microsoft.com/office/drawing/2014/main" id="{82310804-D970-43E9-86A1-A4101C0CA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4622800"/>
            <a:ext cx="1906588" cy="11303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cs-CZ" altLang="cs-CZ" sz="2000" b="1">
                <a:solidFill>
                  <a:schemeClr val="bg2"/>
                </a:solidFill>
                <a:latin typeface="Arial" panose="020B0604020202020204" pitchFamily="34" charset="0"/>
              </a:rPr>
              <a:t>Signál</a:t>
            </a:r>
          </a:p>
          <a:p>
            <a:pPr algn="ctr" eaLnBrk="1" hangingPunct="1">
              <a:spcBef>
                <a:spcPct val="0"/>
              </a:spcBef>
            </a:pPr>
            <a:r>
              <a:rPr lang="cs-CZ" altLang="cs-CZ" sz="1600" b="1">
                <a:solidFill>
                  <a:schemeClr val="bg2"/>
                </a:solidFill>
                <a:latin typeface="Arial" panose="020B0604020202020204" pitchFamily="34" charset="0"/>
              </a:rPr>
              <a:t>(Impedance, Resistance, Resonance, …)</a:t>
            </a:r>
            <a:endParaRPr lang="en-GB" altLang="cs-CZ" sz="16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416" name="Text Box 12">
            <a:extLst>
              <a:ext uri="{FF2B5EF4-FFF2-40B4-BE49-F238E27FC236}">
                <a16:creationId xmlns:a16="http://schemas.microsoft.com/office/drawing/2014/main" id="{E35D779A-9520-4DCE-AA6A-D64E101AA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1716088"/>
            <a:ext cx="1270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cs-CZ" sz="1800" b="1">
                <a:solidFill>
                  <a:schemeClr val="tx1"/>
                </a:solidFill>
                <a:latin typeface="Times New Roman" panose="02020603050405020304" pitchFamily="18" charset="0"/>
              </a:rPr>
              <a:t>Cell shape:</a:t>
            </a:r>
            <a:endParaRPr lang="en-GB" altLang="cs-CZ" sz="18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417" name="Group 13">
            <a:extLst>
              <a:ext uri="{FF2B5EF4-FFF2-40B4-BE49-F238E27FC236}">
                <a16:creationId xmlns:a16="http://schemas.microsoft.com/office/drawing/2014/main" id="{A015D71A-16E7-4D7F-A6A5-98D05398A803}"/>
              </a:ext>
            </a:extLst>
          </p:cNvPr>
          <p:cNvGrpSpPr>
            <a:grpSpLocks/>
          </p:cNvGrpSpPr>
          <p:nvPr/>
        </p:nvGrpSpPr>
        <p:grpSpPr bwMode="auto">
          <a:xfrm>
            <a:off x="1833563" y="1455738"/>
            <a:ext cx="814387" cy="693737"/>
            <a:chOff x="1236" y="508"/>
            <a:chExt cx="500" cy="452"/>
          </a:xfrm>
        </p:grpSpPr>
        <p:sp>
          <p:nvSpPr>
            <p:cNvPr id="17471" name="Oval 14">
              <a:extLst>
                <a:ext uri="{FF2B5EF4-FFF2-40B4-BE49-F238E27FC236}">
                  <a16:creationId xmlns:a16="http://schemas.microsoft.com/office/drawing/2014/main" id="{8380B324-0BA3-40D0-8F0F-8596A239E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544"/>
              <a:ext cx="480" cy="384"/>
            </a:xfrm>
            <a:prstGeom prst="ellipse">
              <a:avLst/>
            </a:pr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7472" name="Oval 15">
              <a:extLst>
                <a:ext uri="{FF2B5EF4-FFF2-40B4-BE49-F238E27FC236}">
                  <a16:creationId xmlns:a16="http://schemas.microsoft.com/office/drawing/2014/main" id="{411A1A56-44BB-4CBD-BF56-91B6D3172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" y="679"/>
              <a:ext cx="240" cy="153"/>
            </a:xfrm>
            <a:prstGeom prst="ellipse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7473" name="Freeform 16">
              <a:extLst>
                <a:ext uri="{FF2B5EF4-FFF2-40B4-BE49-F238E27FC236}">
                  <a16:creationId xmlns:a16="http://schemas.microsoft.com/office/drawing/2014/main" id="{B59DE107-7BA0-4217-BAF8-594093E6A50D}"/>
                </a:ext>
              </a:extLst>
            </p:cNvPr>
            <p:cNvSpPr>
              <a:spLocks/>
            </p:cNvSpPr>
            <p:nvPr/>
          </p:nvSpPr>
          <p:spPr bwMode="auto">
            <a:xfrm rot="-6228035">
              <a:off x="1260" y="568"/>
              <a:ext cx="56" cy="104"/>
            </a:xfrm>
            <a:custGeom>
              <a:avLst/>
              <a:gdLst>
                <a:gd name="T0" fmla="*/ 0 w 56"/>
                <a:gd name="T1" fmla="*/ 56 h 104"/>
                <a:gd name="T2" fmla="*/ 48 w 56"/>
                <a:gd name="T3" fmla="*/ 8 h 104"/>
                <a:gd name="T4" fmla="*/ 48 w 56"/>
                <a:gd name="T5" fmla="*/ 104 h 104"/>
                <a:gd name="T6" fmla="*/ 0 60000 65536"/>
                <a:gd name="T7" fmla="*/ 0 60000 65536"/>
                <a:gd name="T8" fmla="*/ 0 60000 65536"/>
                <a:gd name="T9" fmla="*/ 0 w 56"/>
                <a:gd name="T10" fmla="*/ 0 h 104"/>
                <a:gd name="T11" fmla="*/ 56 w 5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104">
                  <a:moveTo>
                    <a:pt x="0" y="56"/>
                  </a:moveTo>
                  <a:cubicBezTo>
                    <a:pt x="20" y="28"/>
                    <a:pt x="40" y="0"/>
                    <a:pt x="48" y="8"/>
                  </a:cubicBezTo>
                  <a:cubicBezTo>
                    <a:pt x="56" y="16"/>
                    <a:pt x="48" y="96"/>
                    <a:pt x="48" y="104"/>
                  </a:cubicBezTo>
                </a:path>
              </a:pathLst>
            </a:cu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7474" name="Freeform 17">
              <a:extLst>
                <a:ext uri="{FF2B5EF4-FFF2-40B4-BE49-F238E27FC236}">
                  <a16:creationId xmlns:a16="http://schemas.microsoft.com/office/drawing/2014/main" id="{EA7B1C10-B9A7-4415-8363-EBFA9FCF79BC}"/>
                </a:ext>
              </a:extLst>
            </p:cNvPr>
            <p:cNvSpPr>
              <a:spLocks/>
            </p:cNvSpPr>
            <p:nvPr/>
          </p:nvSpPr>
          <p:spPr bwMode="auto">
            <a:xfrm rot="-8231945">
              <a:off x="1371" y="856"/>
              <a:ext cx="56" cy="104"/>
            </a:xfrm>
            <a:custGeom>
              <a:avLst/>
              <a:gdLst>
                <a:gd name="T0" fmla="*/ 0 w 56"/>
                <a:gd name="T1" fmla="*/ 56 h 104"/>
                <a:gd name="T2" fmla="*/ 48 w 56"/>
                <a:gd name="T3" fmla="*/ 8 h 104"/>
                <a:gd name="T4" fmla="*/ 48 w 56"/>
                <a:gd name="T5" fmla="*/ 104 h 104"/>
                <a:gd name="T6" fmla="*/ 0 60000 65536"/>
                <a:gd name="T7" fmla="*/ 0 60000 65536"/>
                <a:gd name="T8" fmla="*/ 0 60000 65536"/>
                <a:gd name="T9" fmla="*/ 0 w 56"/>
                <a:gd name="T10" fmla="*/ 0 h 104"/>
                <a:gd name="T11" fmla="*/ 56 w 5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104">
                  <a:moveTo>
                    <a:pt x="0" y="56"/>
                  </a:moveTo>
                  <a:cubicBezTo>
                    <a:pt x="20" y="28"/>
                    <a:pt x="40" y="0"/>
                    <a:pt x="48" y="8"/>
                  </a:cubicBezTo>
                  <a:cubicBezTo>
                    <a:pt x="56" y="16"/>
                    <a:pt x="48" y="96"/>
                    <a:pt x="48" y="104"/>
                  </a:cubicBezTo>
                </a:path>
              </a:pathLst>
            </a:cu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7475" name="Freeform 18">
              <a:extLst>
                <a:ext uri="{FF2B5EF4-FFF2-40B4-BE49-F238E27FC236}">
                  <a16:creationId xmlns:a16="http://schemas.microsoft.com/office/drawing/2014/main" id="{FF7E2507-A813-42E2-9090-12B7BD375C8C}"/>
                </a:ext>
              </a:extLst>
            </p:cNvPr>
            <p:cNvSpPr>
              <a:spLocks/>
            </p:cNvSpPr>
            <p:nvPr/>
          </p:nvSpPr>
          <p:spPr bwMode="auto">
            <a:xfrm rot="-1954192">
              <a:off x="1560" y="508"/>
              <a:ext cx="56" cy="104"/>
            </a:xfrm>
            <a:custGeom>
              <a:avLst/>
              <a:gdLst>
                <a:gd name="T0" fmla="*/ 0 w 56"/>
                <a:gd name="T1" fmla="*/ 56 h 104"/>
                <a:gd name="T2" fmla="*/ 48 w 56"/>
                <a:gd name="T3" fmla="*/ 8 h 104"/>
                <a:gd name="T4" fmla="*/ 48 w 56"/>
                <a:gd name="T5" fmla="*/ 104 h 104"/>
                <a:gd name="T6" fmla="*/ 0 60000 65536"/>
                <a:gd name="T7" fmla="*/ 0 60000 65536"/>
                <a:gd name="T8" fmla="*/ 0 60000 65536"/>
                <a:gd name="T9" fmla="*/ 0 w 56"/>
                <a:gd name="T10" fmla="*/ 0 h 104"/>
                <a:gd name="T11" fmla="*/ 56 w 5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104">
                  <a:moveTo>
                    <a:pt x="0" y="56"/>
                  </a:moveTo>
                  <a:cubicBezTo>
                    <a:pt x="20" y="28"/>
                    <a:pt x="40" y="0"/>
                    <a:pt x="48" y="8"/>
                  </a:cubicBezTo>
                  <a:cubicBezTo>
                    <a:pt x="56" y="16"/>
                    <a:pt x="48" y="96"/>
                    <a:pt x="48" y="104"/>
                  </a:cubicBezTo>
                </a:path>
              </a:pathLst>
            </a:cu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7476" name="Freeform 19">
              <a:extLst>
                <a:ext uri="{FF2B5EF4-FFF2-40B4-BE49-F238E27FC236}">
                  <a16:creationId xmlns:a16="http://schemas.microsoft.com/office/drawing/2014/main" id="{3842B815-E87C-4F65-B39A-BE97092F0F85}"/>
                </a:ext>
              </a:extLst>
            </p:cNvPr>
            <p:cNvSpPr>
              <a:spLocks/>
            </p:cNvSpPr>
            <p:nvPr/>
          </p:nvSpPr>
          <p:spPr bwMode="auto">
            <a:xfrm rot="2321060">
              <a:off x="1680" y="640"/>
              <a:ext cx="56" cy="104"/>
            </a:xfrm>
            <a:custGeom>
              <a:avLst/>
              <a:gdLst>
                <a:gd name="T0" fmla="*/ 0 w 56"/>
                <a:gd name="T1" fmla="*/ 56 h 104"/>
                <a:gd name="T2" fmla="*/ 48 w 56"/>
                <a:gd name="T3" fmla="*/ 8 h 104"/>
                <a:gd name="T4" fmla="*/ 48 w 56"/>
                <a:gd name="T5" fmla="*/ 104 h 104"/>
                <a:gd name="T6" fmla="*/ 0 60000 65536"/>
                <a:gd name="T7" fmla="*/ 0 60000 65536"/>
                <a:gd name="T8" fmla="*/ 0 60000 65536"/>
                <a:gd name="T9" fmla="*/ 0 w 56"/>
                <a:gd name="T10" fmla="*/ 0 h 104"/>
                <a:gd name="T11" fmla="*/ 56 w 5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104">
                  <a:moveTo>
                    <a:pt x="0" y="56"/>
                  </a:moveTo>
                  <a:cubicBezTo>
                    <a:pt x="20" y="28"/>
                    <a:pt x="40" y="0"/>
                    <a:pt x="48" y="8"/>
                  </a:cubicBezTo>
                  <a:cubicBezTo>
                    <a:pt x="56" y="16"/>
                    <a:pt x="48" y="96"/>
                    <a:pt x="48" y="104"/>
                  </a:cubicBezTo>
                </a:path>
              </a:pathLst>
            </a:cu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</p:grpSp>
      <p:grpSp>
        <p:nvGrpSpPr>
          <p:cNvPr id="17418" name="Group 21">
            <a:extLst>
              <a:ext uri="{FF2B5EF4-FFF2-40B4-BE49-F238E27FC236}">
                <a16:creationId xmlns:a16="http://schemas.microsoft.com/office/drawing/2014/main" id="{15B79307-7FE0-4FF4-BBE9-4D8270213480}"/>
              </a:ext>
            </a:extLst>
          </p:cNvPr>
          <p:cNvGrpSpPr>
            <a:grpSpLocks/>
          </p:cNvGrpSpPr>
          <p:nvPr/>
        </p:nvGrpSpPr>
        <p:grpSpPr bwMode="auto">
          <a:xfrm rot="117890">
            <a:off x="3373438" y="2017713"/>
            <a:ext cx="873125" cy="692150"/>
            <a:chOff x="2160" y="232"/>
            <a:chExt cx="536" cy="452"/>
          </a:xfrm>
        </p:grpSpPr>
        <p:grpSp>
          <p:nvGrpSpPr>
            <p:cNvPr id="17460" name="Group 22">
              <a:extLst>
                <a:ext uri="{FF2B5EF4-FFF2-40B4-BE49-F238E27FC236}">
                  <a16:creationId xmlns:a16="http://schemas.microsoft.com/office/drawing/2014/main" id="{D9AE453D-A937-4565-BD54-6E7F3B1621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8" y="288"/>
              <a:ext cx="480" cy="384"/>
              <a:chOff x="1248" y="288"/>
              <a:chExt cx="480" cy="384"/>
            </a:xfrm>
          </p:grpSpPr>
          <p:sp>
            <p:nvSpPr>
              <p:cNvPr id="17469" name="Oval 23">
                <a:extLst>
                  <a:ext uri="{FF2B5EF4-FFF2-40B4-BE49-F238E27FC236}">
                    <a16:creationId xmlns:a16="http://schemas.microsoft.com/office/drawing/2014/main" id="{83E6537F-5288-4A45-AF48-FCBA2026E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88"/>
                <a:ext cx="480" cy="384"/>
              </a:xfrm>
              <a:prstGeom prst="ellipse">
                <a:avLst/>
              </a:prstGeom>
              <a:solidFill>
                <a:srgbClr val="0099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17470" name="Oval 24">
                <a:extLst>
                  <a:ext uri="{FF2B5EF4-FFF2-40B4-BE49-F238E27FC236}">
                    <a16:creationId xmlns:a16="http://schemas.microsoft.com/office/drawing/2014/main" id="{2624F3B6-1427-4E1B-98CC-95BB07ED2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" y="423"/>
                <a:ext cx="240" cy="153"/>
              </a:xfrm>
              <a:prstGeom prst="ellipse">
                <a:avLst/>
              </a:prstGeom>
              <a:solidFill>
                <a:srgbClr val="5F5F5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</p:grpSp>
        <p:sp>
          <p:nvSpPr>
            <p:cNvPr id="17461" name="Freeform 25">
              <a:extLst>
                <a:ext uri="{FF2B5EF4-FFF2-40B4-BE49-F238E27FC236}">
                  <a16:creationId xmlns:a16="http://schemas.microsoft.com/office/drawing/2014/main" id="{A8F40830-3240-4449-B113-3D5FB08BC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288"/>
              <a:ext cx="200" cy="56"/>
            </a:xfrm>
            <a:custGeom>
              <a:avLst/>
              <a:gdLst>
                <a:gd name="T0" fmla="*/ 104 w 152"/>
                <a:gd name="T1" fmla="*/ 56 h 64"/>
                <a:gd name="T2" fmla="*/ 8 w 152"/>
                <a:gd name="T3" fmla="*/ 56 h 64"/>
                <a:gd name="T4" fmla="*/ 56 w 152"/>
                <a:gd name="T5" fmla="*/ 8 h 64"/>
                <a:gd name="T6" fmla="*/ 152 w 152"/>
                <a:gd name="T7" fmla="*/ 8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64"/>
                <a:gd name="T14" fmla="*/ 152 w 152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64">
                  <a:moveTo>
                    <a:pt x="104" y="56"/>
                  </a:moveTo>
                  <a:cubicBezTo>
                    <a:pt x="60" y="60"/>
                    <a:pt x="16" y="64"/>
                    <a:pt x="8" y="56"/>
                  </a:cubicBezTo>
                  <a:cubicBezTo>
                    <a:pt x="0" y="48"/>
                    <a:pt x="32" y="16"/>
                    <a:pt x="56" y="8"/>
                  </a:cubicBezTo>
                  <a:cubicBezTo>
                    <a:pt x="80" y="0"/>
                    <a:pt x="128" y="8"/>
                    <a:pt x="152" y="8"/>
                  </a:cubicBezTo>
                </a:path>
              </a:pathLst>
            </a:cu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7462" name="Freeform 26">
              <a:extLst>
                <a:ext uri="{FF2B5EF4-FFF2-40B4-BE49-F238E27FC236}">
                  <a16:creationId xmlns:a16="http://schemas.microsoft.com/office/drawing/2014/main" id="{0ED93E98-3D0E-4369-B42D-0C4C1C36C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32"/>
              <a:ext cx="56" cy="104"/>
            </a:xfrm>
            <a:custGeom>
              <a:avLst/>
              <a:gdLst>
                <a:gd name="T0" fmla="*/ 0 w 56"/>
                <a:gd name="T1" fmla="*/ 56 h 104"/>
                <a:gd name="T2" fmla="*/ 48 w 56"/>
                <a:gd name="T3" fmla="*/ 8 h 104"/>
                <a:gd name="T4" fmla="*/ 48 w 56"/>
                <a:gd name="T5" fmla="*/ 104 h 104"/>
                <a:gd name="T6" fmla="*/ 0 60000 65536"/>
                <a:gd name="T7" fmla="*/ 0 60000 65536"/>
                <a:gd name="T8" fmla="*/ 0 60000 65536"/>
                <a:gd name="T9" fmla="*/ 0 w 56"/>
                <a:gd name="T10" fmla="*/ 0 h 104"/>
                <a:gd name="T11" fmla="*/ 56 w 5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104">
                  <a:moveTo>
                    <a:pt x="0" y="56"/>
                  </a:moveTo>
                  <a:cubicBezTo>
                    <a:pt x="20" y="28"/>
                    <a:pt x="40" y="0"/>
                    <a:pt x="48" y="8"/>
                  </a:cubicBezTo>
                  <a:cubicBezTo>
                    <a:pt x="56" y="16"/>
                    <a:pt x="48" y="96"/>
                    <a:pt x="48" y="104"/>
                  </a:cubicBezTo>
                </a:path>
              </a:pathLst>
            </a:cu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7463" name="Freeform 27">
              <a:extLst>
                <a:ext uri="{FF2B5EF4-FFF2-40B4-BE49-F238E27FC236}">
                  <a16:creationId xmlns:a16="http://schemas.microsoft.com/office/drawing/2014/main" id="{7EE73620-EDE2-448A-AA90-861AC7651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328"/>
              <a:ext cx="56" cy="104"/>
            </a:xfrm>
            <a:custGeom>
              <a:avLst/>
              <a:gdLst>
                <a:gd name="T0" fmla="*/ 0 w 56"/>
                <a:gd name="T1" fmla="*/ 56 h 104"/>
                <a:gd name="T2" fmla="*/ 48 w 56"/>
                <a:gd name="T3" fmla="*/ 8 h 104"/>
                <a:gd name="T4" fmla="*/ 48 w 56"/>
                <a:gd name="T5" fmla="*/ 104 h 104"/>
                <a:gd name="T6" fmla="*/ 0 60000 65536"/>
                <a:gd name="T7" fmla="*/ 0 60000 65536"/>
                <a:gd name="T8" fmla="*/ 0 60000 65536"/>
                <a:gd name="T9" fmla="*/ 0 w 56"/>
                <a:gd name="T10" fmla="*/ 0 h 104"/>
                <a:gd name="T11" fmla="*/ 56 w 5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104">
                  <a:moveTo>
                    <a:pt x="0" y="56"/>
                  </a:moveTo>
                  <a:cubicBezTo>
                    <a:pt x="20" y="28"/>
                    <a:pt x="40" y="0"/>
                    <a:pt x="48" y="8"/>
                  </a:cubicBezTo>
                  <a:cubicBezTo>
                    <a:pt x="56" y="16"/>
                    <a:pt x="48" y="96"/>
                    <a:pt x="48" y="104"/>
                  </a:cubicBezTo>
                </a:path>
              </a:pathLst>
            </a:cu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7464" name="Freeform 28">
              <a:extLst>
                <a:ext uri="{FF2B5EF4-FFF2-40B4-BE49-F238E27FC236}">
                  <a16:creationId xmlns:a16="http://schemas.microsoft.com/office/drawing/2014/main" id="{7F337A84-1641-471C-B9FC-6348F4199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" y="424"/>
              <a:ext cx="56" cy="104"/>
            </a:xfrm>
            <a:custGeom>
              <a:avLst/>
              <a:gdLst>
                <a:gd name="T0" fmla="*/ 0 w 56"/>
                <a:gd name="T1" fmla="*/ 56 h 104"/>
                <a:gd name="T2" fmla="*/ 48 w 56"/>
                <a:gd name="T3" fmla="*/ 8 h 104"/>
                <a:gd name="T4" fmla="*/ 48 w 56"/>
                <a:gd name="T5" fmla="*/ 104 h 104"/>
                <a:gd name="T6" fmla="*/ 0 60000 65536"/>
                <a:gd name="T7" fmla="*/ 0 60000 65536"/>
                <a:gd name="T8" fmla="*/ 0 60000 65536"/>
                <a:gd name="T9" fmla="*/ 0 w 56"/>
                <a:gd name="T10" fmla="*/ 0 h 104"/>
                <a:gd name="T11" fmla="*/ 56 w 5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104">
                  <a:moveTo>
                    <a:pt x="0" y="56"/>
                  </a:moveTo>
                  <a:cubicBezTo>
                    <a:pt x="20" y="28"/>
                    <a:pt x="40" y="0"/>
                    <a:pt x="48" y="8"/>
                  </a:cubicBezTo>
                  <a:cubicBezTo>
                    <a:pt x="56" y="16"/>
                    <a:pt x="48" y="96"/>
                    <a:pt x="48" y="104"/>
                  </a:cubicBezTo>
                </a:path>
              </a:pathLst>
            </a:cu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7465" name="Freeform 29">
              <a:extLst>
                <a:ext uri="{FF2B5EF4-FFF2-40B4-BE49-F238E27FC236}">
                  <a16:creationId xmlns:a16="http://schemas.microsoft.com/office/drawing/2014/main" id="{63915F55-C5BA-4ACA-B377-944A03FC2AB0}"/>
                </a:ext>
              </a:extLst>
            </p:cNvPr>
            <p:cNvSpPr>
              <a:spLocks/>
            </p:cNvSpPr>
            <p:nvPr/>
          </p:nvSpPr>
          <p:spPr bwMode="auto">
            <a:xfrm rot="-6228035">
              <a:off x="2220" y="472"/>
              <a:ext cx="56" cy="104"/>
            </a:xfrm>
            <a:custGeom>
              <a:avLst/>
              <a:gdLst>
                <a:gd name="T0" fmla="*/ 0 w 56"/>
                <a:gd name="T1" fmla="*/ 56 h 104"/>
                <a:gd name="T2" fmla="*/ 48 w 56"/>
                <a:gd name="T3" fmla="*/ 8 h 104"/>
                <a:gd name="T4" fmla="*/ 48 w 56"/>
                <a:gd name="T5" fmla="*/ 104 h 104"/>
                <a:gd name="T6" fmla="*/ 0 60000 65536"/>
                <a:gd name="T7" fmla="*/ 0 60000 65536"/>
                <a:gd name="T8" fmla="*/ 0 60000 65536"/>
                <a:gd name="T9" fmla="*/ 0 w 56"/>
                <a:gd name="T10" fmla="*/ 0 h 104"/>
                <a:gd name="T11" fmla="*/ 56 w 5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104">
                  <a:moveTo>
                    <a:pt x="0" y="56"/>
                  </a:moveTo>
                  <a:cubicBezTo>
                    <a:pt x="20" y="28"/>
                    <a:pt x="40" y="0"/>
                    <a:pt x="48" y="8"/>
                  </a:cubicBezTo>
                  <a:cubicBezTo>
                    <a:pt x="56" y="16"/>
                    <a:pt x="48" y="96"/>
                    <a:pt x="48" y="104"/>
                  </a:cubicBezTo>
                </a:path>
              </a:pathLst>
            </a:cu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7466" name="Freeform 30">
              <a:extLst>
                <a:ext uri="{FF2B5EF4-FFF2-40B4-BE49-F238E27FC236}">
                  <a16:creationId xmlns:a16="http://schemas.microsoft.com/office/drawing/2014/main" id="{33115301-F438-4DB6-985D-C73E01DC28DC}"/>
                </a:ext>
              </a:extLst>
            </p:cNvPr>
            <p:cNvSpPr>
              <a:spLocks/>
            </p:cNvSpPr>
            <p:nvPr/>
          </p:nvSpPr>
          <p:spPr bwMode="auto">
            <a:xfrm rot="-7462770">
              <a:off x="2316" y="604"/>
              <a:ext cx="56" cy="104"/>
            </a:xfrm>
            <a:custGeom>
              <a:avLst/>
              <a:gdLst>
                <a:gd name="T0" fmla="*/ 0 w 56"/>
                <a:gd name="T1" fmla="*/ 56 h 104"/>
                <a:gd name="T2" fmla="*/ 48 w 56"/>
                <a:gd name="T3" fmla="*/ 8 h 104"/>
                <a:gd name="T4" fmla="*/ 48 w 56"/>
                <a:gd name="T5" fmla="*/ 104 h 104"/>
                <a:gd name="T6" fmla="*/ 0 60000 65536"/>
                <a:gd name="T7" fmla="*/ 0 60000 65536"/>
                <a:gd name="T8" fmla="*/ 0 60000 65536"/>
                <a:gd name="T9" fmla="*/ 0 w 56"/>
                <a:gd name="T10" fmla="*/ 0 h 104"/>
                <a:gd name="T11" fmla="*/ 56 w 5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104">
                  <a:moveTo>
                    <a:pt x="0" y="56"/>
                  </a:moveTo>
                  <a:cubicBezTo>
                    <a:pt x="20" y="28"/>
                    <a:pt x="40" y="0"/>
                    <a:pt x="48" y="8"/>
                  </a:cubicBezTo>
                  <a:cubicBezTo>
                    <a:pt x="56" y="16"/>
                    <a:pt x="48" y="96"/>
                    <a:pt x="48" y="104"/>
                  </a:cubicBezTo>
                </a:path>
              </a:pathLst>
            </a:cu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7467" name="Freeform 31">
              <a:extLst>
                <a:ext uri="{FF2B5EF4-FFF2-40B4-BE49-F238E27FC236}">
                  <a16:creationId xmlns:a16="http://schemas.microsoft.com/office/drawing/2014/main" id="{DB13FD79-FFEC-4FA6-8D6B-0A1158B820B4}"/>
                </a:ext>
              </a:extLst>
            </p:cNvPr>
            <p:cNvSpPr>
              <a:spLocks/>
            </p:cNvSpPr>
            <p:nvPr/>
          </p:nvSpPr>
          <p:spPr bwMode="auto">
            <a:xfrm rot="-6228035">
              <a:off x="2184" y="360"/>
              <a:ext cx="56" cy="104"/>
            </a:xfrm>
            <a:custGeom>
              <a:avLst/>
              <a:gdLst>
                <a:gd name="T0" fmla="*/ 0 w 56"/>
                <a:gd name="T1" fmla="*/ 56 h 104"/>
                <a:gd name="T2" fmla="*/ 48 w 56"/>
                <a:gd name="T3" fmla="*/ 8 h 104"/>
                <a:gd name="T4" fmla="*/ 48 w 56"/>
                <a:gd name="T5" fmla="*/ 104 h 104"/>
                <a:gd name="T6" fmla="*/ 0 60000 65536"/>
                <a:gd name="T7" fmla="*/ 0 60000 65536"/>
                <a:gd name="T8" fmla="*/ 0 60000 65536"/>
                <a:gd name="T9" fmla="*/ 0 w 56"/>
                <a:gd name="T10" fmla="*/ 0 h 104"/>
                <a:gd name="T11" fmla="*/ 56 w 5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104">
                  <a:moveTo>
                    <a:pt x="0" y="56"/>
                  </a:moveTo>
                  <a:cubicBezTo>
                    <a:pt x="20" y="28"/>
                    <a:pt x="40" y="0"/>
                    <a:pt x="48" y="8"/>
                  </a:cubicBezTo>
                  <a:cubicBezTo>
                    <a:pt x="56" y="16"/>
                    <a:pt x="48" y="96"/>
                    <a:pt x="48" y="104"/>
                  </a:cubicBezTo>
                </a:path>
              </a:pathLst>
            </a:cu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7468" name="Freeform 32">
              <a:extLst>
                <a:ext uri="{FF2B5EF4-FFF2-40B4-BE49-F238E27FC236}">
                  <a16:creationId xmlns:a16="http://schemas.microsoft.com/office/drawing/2014/main" id="{167CCD68-30DA-4333-B90F-4A9D456714B4}"/>
                </a:ext>
              </a:extLst>
            </p:cNvPr>
            <p:cNvSpPr>
              <a:spLocks/>
            </p:cNvSpPr>
            <p:nvPr/>
          </p:nvSpPr>
          <p:spPr bwMode="auto">
            <a:xfrm rot="-6228035">
              <a:off x="2253" y="568"/>
              <a:ext cx="56" cy="104"/>
            </a:xfrm>
            <a:custGeom>
              <a:avLst/>
              <a:gdLst>
                <a:gd name="T0" fmla="*/ 0 w 56"/>
                <a:gd name="T1" fmla="*/ 56 h 104"/>
                <a:gd name="T2" fmla="*/ 48 w 56"/>
                <a:gd name="T3" fmla="*/ 8 h 104"/>
                <a:gd name="T4" fmla="*/ 48 w 56"/>
                <a:gd name="T5" fmla="*/ 104 h 104"/>
                <a:gd name="T6" fmla="*/ 0 60000 65536"/>
                <a:gd name="T7" fmla="*/ 0 60000 65536"/>
                <a:gd name="T8" fmla="*/ 0 60000 65536"/>
                <a:gd name="T9" fmla="*/ 0 w 56"/>
                <a:gd name="T10" fmla="*/ 0 h 104"/>
                <a:gd name="T11" fmla="*/ 56 w 5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104">
                  <a:moveTo>
                    <a:pt x="0" y="56"/>
                  </a:moveTo>
                  <a:cubicBezTo>
                    <a:pt x="20" y="28"/>
                    <a:pt x="40" y="0"/>
                    <a:pt x="48" y="8"/>
                  </a:cubicBezTo>
                  <a:cubicBezTo>
                    <a:pt x="56" y="16"/>
                    <a:pt x="48" y="96"/>
                    <a:pt x="48" y="104"/>
                  </a:cubicBezTo>
                </a:path>
              </a:pathLst>
            </a:custGeom>
            <a:solidFill>
              <a:srgbClr val="00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</p:grpSp>
      <p:sp>
        <p:nvSpPr>
          <p:cNvPr id="17419" name="Line 33">
            <a:extLst>
              <a:ext uri="{FF2B5EF4-FFF2-40B4-BE49-F238E27FC236}">
                <a16:creationId xmlns:a16="http://schemas.microsoft.com/office/drawing/2014/main" id="{4CECF5B0-59A2-4B7A-B118-8C80FA4667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724150"/>
            <a:ext cx="938212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0" name="Freeform 34">
            <a:extLst>
              <a:ext uri="{FF2B5EF4-FFF2-40B4-BE49-F238E27FC236}">
                <a16:creationId xmlns:a16="http://schemas.microsoft.com/office/drawing/2014/main" id="{E50FC4D8-C6F6-4636-BA19-ED7AA40B7828}"/>
              </a:ext>
            </a:extLst>
          </p:cNvPr>
          <p:cNvSpPr>
            <a:spLocks/>
          </p:cNvSpPr>
          <p:nvPr/>
        </p:nvSpPr>
        <p:spPr bwMode="auto">
          <a:xfrm>
            <a:off x="1038225" y="3446463"/>
            <a:ext cx="7970838" cy="3424237"/>
          </a:xfrm>
          <a:custGeom>
            <a:avLst/>
            <a:gdLst>
              <a:gd name="T0" fmla="*/ 0 w 4656"/>
              <a:gd name="T1" fmla="*/ 2192 h 2232"/>
              <a:gd name="T2" fmla="*/ 384 w 4656"/>
              <a:gd name="T3" fmla="*/ 2192 h 2232"/>
              <a:gd name="T4" fmla="*/ 528 w 4656"/>
              <a:gd name="T5" fmla="*/ 1952 h 2232"/>
              <a:gd name="T6" fmla="*/ 720 w 4656"/>
              <a:gd name="T7" fmla="*/ 1424 h 2232"/>
              <a:gd name="T8" fmla="*/ 1200 w 4656"/>
              <a:gd name="T9" fmla="*/ 1232 h 2232"/>
              <a:gd name="T10" fmla="*/ 1968 w 4656"/>
              <a:gd name="T11" fmla="*/ 1232 h 2232"/>
              <a:gd name="T12" fmla="*/ 2304 w 4656"/>
              <a:gd name="T13" fmla="*/ 1088 h 2232"/>
              <a:gd name="T14" fmla="*/ 2496 w 4656"/>
              <a:gd name="T15" fmla="*/ 752 h 2232"/>
              <a:gd name="T16" fmla="*/ 2832 w 4656"/>
              <a:gd name="T17" fmla="*/ 224 h 2232"/>
              <a:gd name="T18" fmla="*/ 3360 w 4656"/>
              <a:gd name="T19" fmla="*/ 32 h 2232"/>
              <a:gd name="T20" fmla="*/ 4656 w 4656"/>
              <a:gd name="T21" fmla="*/ 32 h 22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656"/>
              <a:gd name="T34" fmla="*/ 0 h 2232"/>
              <a:gd name="T35" fmla="*/ 4656 w 4656"/>
              <a:gd name="T36" fmla="*/ 2232 h 22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656" h="2232">
                <a:moveTo>
                  <a:pt x="0" y="2192"/>
                </a:moveTo>
                <a:cubicBezTo>
                  <a:pt x="148" y="2212"/>
                  <a:pt x="296" y="2232"/>
                  <a:pt x="384" y="2192"/>
                </a:cubicBezTo>
                <a:cubicBezTo>
                  <a:pt x="472" y="2152"/>
                  <a:pt x="472" y="2080"/>
                  <a:pt x="528" y="1952"/>
                </a:cubicBezTo>
                <a:cubicBezTo>
                  <a:pt x="584" y="1824"/>
                  <a:pt x="608" y="1544"/>
                  <a:pt x="720" y="1424"/>
                </a:cubicBezTo>
                <a:cubicBezTo>
                  <a:pt x="832" y="1304"/>
                  <a:pt x="992" y="1264"/>
                  <a:pt x="1200" y="1232"/>
                </a:cubicBezTo>
                <a:cubicBezTo>
                  <a:pt x="1408" y="1200"/>
                  <a:pt x="1784" y="1256"/>
                  <a:pt x="1968" y="1232"/>
                </a:cubicBezTo>
                <a:cubicBezTo>
                  <a:pt x="2152" y="1208"/>
                  <a:pt x="2216" y="1168"/>
                  <a:pt x="2304" y="1088"/>
                </a:cubicBezTo>
                <a:cubicBezTo>
                  <a:pt x="2392" y="1008"/>
                  <a:pt x="2408" y="896"/>
                  <a:pt x="2496" y="752"/>
                </a:cubicBezTo>
                <a:cubicBezTo>
                  <a:pt x="2584" y="608"/>
                  <a:pt x="2688" y="344"/>
                  <a:pt x="2832" y="224"/>
                </a:cubicBezTo>
                <a:cubicBezTo>
                  <a:pt x="2976" y="104"/>
                  <a:pt x="3056" y="64"/>
                  <a:pt x="3360" y="32"/>
                </a:cubicBezTo>
                <a:cubicBezTo>
                  <a:pt x="3664" y="0"/>
                  <a:pt x="4440" y="40"/>
                  <a:pt x="4656" y="32"/>
                </a:cubicBezTo>
              </a:path>
            </a:pathLst>
          </a:custGeom>
          <a:noFill/>
          <a:ln w="57150">
            <a:solidFill>
              <a:srgbClr val="00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7421" name="Oval 36">
            <a:extLst>
              <a:ext uri="{FF2B5EF4-FFF2-40B4-BE49-F238E27FC236}">
                <a16:creationId xmlns:a16="http://schemas.microsoft.com/office/drawing/2014/main" id="{2C8693BC-9925-4609-8921-6A719CC56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563" y="1246188"/>
            <a:ext cx="938212" cy="2952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7422" name="Oval 37">
            <a:extLst>
              <a:ext uri="{FF2B5EF4-FFF2-40B4-BE49-F238E27FC236}">
                <a16:creationId xmlns:a16="http://schemas.microsoft.com/office/drawing/2014/main" id="{FAFC8246-0AD3-4716-BDE3-AFC0178B9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513" y="1379538"/>
            <a:ext cx="468312" cy="134937"/>
          </a:xfrm>
          <a:prstGeom prst="ellipse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7423" name="Line 38">
            <a:extLst>
              <a:ext uri="{FF2B5EF4-FFF2-40B4-BE49-F238E27FC236}">
                <a16:creationId xmlns:a16="http://schemas.microsoft.com/office/drawing/2014/main" id="{5823BCAF-35E4-40D3-AA17-8C1CB04F47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6988" y="1541463"/>
            <a:ext cx="938212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4" name="Text Box 39">
            <a:extLst>
              <a:ext uri="{FF2B5EF4-FFF2-40B4-BE49-F238E27FC236}">
                <a16:creationId xmlns:a16="http://schemas.microsoft.com/office/drawing/2014/main" id="{64104B3A-C77E-45EF-AFA5-F0D677956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3778250"/>
            <a:ext cx="1266825" cy="52705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cs-CZ" altLang="cs-CZ" sz="1400" b="1">
                <a:solidFill>
                  <a:schemeClr val="bg2"/>
                </a:solidFill>
                <a:latin typeface="Arial" panose="020B0604020202020204" pitchFamily="34" charset="0"/>
              </a:rPr>
              <a:t>nástřik, </a:t>
            </a:r>
            <a:br>
              <a:rPr lang="cs-CZ" altLang="cs-CZ" sz="1400" b="1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cs-CZ" altLang="cs-CZ" sz="1400" b="1">
                <a:solidFill>
                  <a:schemeClr val="bg2"/>
                </a:solidFill>
                <a:latin typeface="Arial" panose="020B0604020202020204" pitchFamily="34" charset="0"/>
              </a:rPr>
              <a:t>sedimentace</a:t>
            </a:r>
            <a:endParaRPr lang="en-GB" altLang="cs-CZ" sz="14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425" name="Line 40">
            <a:extLst>
              <a:ext uri="{FF2B5EF4-FFF2-40B4-BE49-F238E27FC236}">
                <a16:creationId xmlns:a16="http://schemas.microsoft.com/office/drawing/2014/main" id="{1EDE97A5-3524-4F2B-8BA7-52ABDD816F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13038" y="1422400"/>
            <a:ext cx="547687" cy="1460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6" name="Text Box 41">
            <a:extLst>
              <a:ext uri="{FF2B5EF4-FFF2-40B4-BE49-F238E27FC236}">
                <a16:creationId xmlns:a16="http://schemas.microsoft.com/office/drawing/2014/main" id="{390EF40C-0C5F-4BB7-9478-E702C2E9C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338" y="3087688"/>
            <a:ext cx="920750" cy="485775"/>
          </a:xfrm>
          <a:prstGeom prst="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cs-CZ" sz="1400" b="1">
                <a:solidFill>
                  <a:schemeClr val="bg2"/>
                </a:solidFill>
                <a:latin typeface="Arial" panose="020B0604020202020204" pitchFamily="34" charset="0"/>
              </a:rPr>
              <a:t>výchozí </a:t>
            </a:r>
            <a:br>
              <a:rPr lang="cs-CZ" altLang="cs-CZ" sz="1400" b="1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cs-CZ" altLang="cs-CZ" sz="1400" b="1">
                <a:solidFill>
                  <a:schemeClr val="bg2"/>
                </a:solidFill>
                <a:latin typeface="Arial" panose="020B0604020202020204" pitchFamily="34" charset="0"/>
              </a:rPr>
              <a:t>kontakty</a:t>
            </a:r>
            <a:endParaRPr lang="en-GB" altLang="cs-CZ" sz="14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Line 42">
            <a:extLst>
              <a:ext uri="{FF2B5EF4-FFF2-40B4-BE49-F238E27FC236}">
                <a16:creationId xmlns:a16="http://schemas.microsoft.com/office/drawing/2014/main" id="{90292344-71C2-4934-85A4-B83C64CE45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3038" y="1936750"/>
            <a:ext cx="547687" cy="2206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8" name="Freeform 44">
            <a:extLst>
              <a:ext uri="{FF2B5EF4-FFF2-40B4-BE49-F238E27FC236}">
                <a16:creationId xmlns:a16="http://schemas.microsoft.com/office/drawing/2014/main" id="{9753A7FB-E33A-482A-8ECA-B9541BADB071}"/>
              </a:ext>
            </a:extLst>
          </p:cNvPr>
          <p:cNvSpPr>
            <a:spLocks/>
          </p:cNvSpPr>
          <p:nvPr/>
        </p:nvSpPr>
        <p:spPr bwMode="auto">
          <a:xfrm>
            <a:off x="4521200" y="2493963"/>
            <a:ext cx="2100263" cy="515937"/>
          </a:xfrm>
          <a:custGeom>
            <a:avLst/>
            <a:gdLst>
              <a:gd name="T0" fmla="*/ 261 w 2434"/>
              <a:gd name="T1" fmla="*/ 126 h 307"/>
              <a:gd name="T2" fmla="*/ 414 w 2434"/>
              <a:gd name="T3" fmla="*/ 153 h 307"/>
              <a:gd name="T4" fmla="*/ 774 w 2434"/>
              <a:gd name="T5" fmla="*/ 198 h 307"/>
              <a:gd name="T6" fmla="*/ 1044 w 2434"/>
              <a:gd name="T7" fmla="*/ 180 h 307"/>
              <a:gd name="T8" fmla="*/ 1098 w 2434"/>
              <a:gd name="T9" fmla="*/ 144 h 307"/>
              <a:gd name="T10" fmla="*/ 1152 w 2434"/>
              <a:gd name="T11" fmla="*/ 99 h 307"/>
              <a:gd name="T12" fmla="*/ 1179 w 2434"/>
              <a:gd name="T13" fmla="*/ 45 h 307"/>
              <a:gd name="T14" fmla="*/ 1206 w 2434"/>
              <a:gd name="T15" fmla="*/ 36 h 307"/>
              <a:gd name="T16" fmla="*/ 1350 w 2434"/>
              <a:gd name="T17" fmla="*/ 0 h 307"/>
              <a:gd name="T18" fmla="*/ 1512 w 2434"/>
              <a:gd name="T19" fmla="*/ 9 h 307"/>
              <a:gd name="T20" fmla="*/ 1539 w 2434"/>
              <a:gd name="T21" fmla="*/ 18 h 307"/>
              <a:gd name="T22" fmla="*/ 1575 w 2434"/>
              <a:gd name="T23" fmla="*/ 54 h 307"/>
              <a:gd name="T24" fmla="*/ 1629 w 2434"/>
              <a:gd name="T25" fmla="*/ 171 h 307"/>
              <a:gd name="T26" fmla="*/ 1638 w 2434"/>
              <a:gd name="T27" fmla="*/ 198 h 307"/>
              <a:gd name="T28" fmla="*/ 1926 w 2434"/>
              <a:gd name="T29" fmla="*/ 225 h 307"/>
              <a:gd name="T30" fmla="*/ 2313 w 2434"/>
              <a:gd name="T31" fmla="*/ 216 h 307"/>
              <a:gd name="T32" fmla="*/ 2349 w 2434"/>
              <a:gd name="T33" fmla="*/ 207 h 307"/>
              <a:gd name="T34" fmla="*/ 2358 w 2434"/>
              <a:gd name="T35" fmla="*/ 234 h 307"/>
              <a:gd name="T36" fmla="*/ 2394 w 2434"/>
              <a:gd name="T37" fmla="*/ 198 h 307"/>
              <a:gd name="T38" fmla="*/ 2430 w 2434"/>
              <a:gd name="T39" fmla="*/ 207 h 307"/>
              <a:gd name="T40" fmla="*/ 2403 w 2434"/>
              <a:gd name="T41" fmla="*/ 216 h 307"/>
              <a:gd name="T42" fmla="*/ 2412 w 2434"/>
              <a:gd name="T43" fmla="*/ 243 h 307"/>
              <a:gd name="T44" fmla="*/ 2331 w 2434"/>
              <a:gd name="T45" fmla="*/ 288 h 307"/>
              <a:gd name="T46" fmla="*/ 2061 w 2434"/>
              <a:gd name="T47" fmla="*/ 261 h 307"/>
              <a:gd name="T48" fmla="*/ 1809 w 2434"/>
              <a:gd name="T49" fmla="*/ 279 h 307"/>
              <a:gd name="T50" fmla="*/ 1719 w 2434"/>
              <a:gd name="T51" fmla="*/ 243 h 307"/>
              <a:gd name="T52" fmla="*/ 882 w 2434"/>
              <a:gd name="T53" fmla="*/ 270 h 307"/>
              <a:gd name="T54" fmla="*/ 711 w 2434"/>
              <a:gd name="T55" fmla="*/ 243 h 307"/>
              <a:gd name="T56" fmla="*/ 522 w 2434"/>
              <a:gd name="T57" fmla="*/ 252 h 307"/>
              <a:gd name="T58" fmla="*/ 513 w 2434"/>
              <a:gd name="T59" fmla="*/ 279 h 307"/>
              <a:gd name="T60" fmla="*/ 432 w 2434"/>
              <a:gd name="T61" fmla="*/ 270 h 307"/>
              <a:gd name="T62" fmla="*/ 414 w 2434"/>
              <a:gd name="T63" fmla="*/ 207 h 307"/>
              <a:gd name="T64" fmla="*/ 351 w 2434"/>
              <a:gd name="T65" fmla="*/ 216 h 307"/>
              <a:gd name="T66" fmla="*/ 189 w 2434"/>
              <a:gd name="T67" fmla="*/ 225 h 307"/>
              <a:gd name="T68" fmla="*/ 108 w 2434"/>
              <a:gd name="T69" fmla="*/ 243 h 307"/>
              <a:gd name="T70" fmla="*/ 99 w 2434"/>
              <a:gd name="T71" fmla="*/ 306 h 307"/>
              <a:gd name="T72" fmla="*/ 54 w 2434"/>
              <a:gd name="T73" fmla="*/ 297 h 307"/>
              <a:gd name="T74" fmla="*/ 117 w 2434"/>
              <a:gd name="T75" fmla="*/ 234 h 307"/>
              <a:gd name="T76" fmla="*/ 162 w 2434"/>
              <a:gd name="T77" fmla="*/ 153 h 307"/>
              <a:gd name="T78" fmla="*/ 252 w 2434"/>
              <a:gd name="T79" fmla="*/ 153 h 307"/>
              <a:gd name="T80" fmla="*/ 261 w 2434"/>
              <a:gd name="T81" fmla="*/ 126 h 3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434"/>
              <a:gd name="T124" fmla="*/ 0 h 307"/>
              <a:gd name="T125" fmla="*/ 2434 w 2434"/>
              <a:gd name="T126" fmla="*/ 307 h 30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434" h="307">
                <a:moveTo>
                  <a:pt x="261" y="126"/>
                </a:moveTo>
                <a:cubicBezTo>
                  <a:pt x="311" y="143"/>
                  <a:pt x="362" y="147"/>
                  <a:pt x="414" y="153"/>
                </a:cubicBezTo>
                <a:cubicBezTo>
                  <a:pt x="515" y="220"/>
                  <a:pt x="774" y="198"/>
                  <a:pt x="774" y="198"/>
                </a:cubicBezTo>
                <a:cubicBezTo>
                  <a:pt x="864" y="195"/>
                  <a:pt x="969" y="230"/>
                  <a:pt x="1044" y="180"/>
                </a:cubicBezTo>
                <a:cubicBezTo>
                  <a:pt x="1111" y="135"/>
                  <a:pt x="1034" y="165"/>
                  <a:pt x="1098" y="144"/>
                </a:cubicBezTo>
                <a:cubicBezTo>
                  <a:pt x="1115" y="127"/>
                  <a:pt x="1135" y="116"/>
                  <a:pt x="1152" y="99"/>
                </a:cubicBezTo>
                <a:cubicBezTo>
                  <a:pt x="1153" y="98"/>
                  <a:pt x="1179" y="45"/>
                  <a:pt x="1179" y="45"/>
                </a:cubicBezTo>
                <a:cubicBezTo>
                  <a:pt x="1186" y="38"/>
                  <a:pt x="1198" y="40"/>
                  <a:pt x="1206" y="36"/>
                </a:cubicBezTo>
                <a:cubicBezTo>
                  <a:pt x="1266" y="6"/>
                  <a:pt x="1266" y="8"/>
                  <a:pt x="1350" y="0"/>
                </a:cubicBezTo>
                <a:cubicBezTo>
                  <a:pt x="1404" y="3"/>
                  <a:pt x="1458" y="4"/>
                  <a:pt x="1512" y="9"/>
                </a:cubicBezTo>
                <a:cubicBezTo>
                  <a:pt x="1521" y="10"/>
                  <a:pt x="1532" y="11"/>
                  <a:pt x="1539" y="18"/>
                </a:cubicBezTo>
                <a:cubicBezTo>
                  <a:pt x="1587" y="66"/>
                  <a:pt x="1503" y="30"/>
                  <a:pt x="1575" y="54"/>
                </a:cubicBezTo>
                <a:cubicBezTo>
                  <a:pt x="1589" y="95"/>
                  <a:pt x="1610" y="133"/>
                  <a:pt x="1629" y="171"/>
                </a:cubicBezTo>
                <a:cubicBezTo>
                  <a:pt x="1633" y="179"/>
                  <a:pt x="1630" y="192"/>
                  <a:pt x="1638" y="198"/>
                </a:cubicBezTo>
                <a:cubicBezTo>
                  <a:pt x="1716" y="254"/>
                  <a:pt x="1830" y="221"/>
                  <a:pt x="1926" y="225"/>
                </a:cubicBezTo>
                <a:cubicBezTo>
                  <a:pt x="2055" y="222"/>
                  <a:pt x="2184" y="228"/>
                  <a:pt x="2313" y="216"/>
                </a:cubicBezTo>
                <a:cubicBezTo>
                  <a:pt x="2373" y="211"/>
                  <a:pt x="2260" y="147"/>
                  <a:pt x="2349" y="207"/>
                </a:cubicBezTo>
                <a:cubicBezTo>
                  <a:pt x="2352" y="216"/>
                  <a:pt x="2350" y="230"/>
                  <a:pt x="2358" y="234"/>
                </a:cubicBezTo>
                <a:cubicBezTo>
                  <a:pt x="2385" y="248"/>
                  <a:pt x="2391" y="208"/>
                  <a:pt x="2394" y="198"/>
                </a:cubicBezTo>
                <a:cubicBezTo>
                  <a:pt x="2406" y="201"/>
                  <a:pt x="2424" y="196"/>
                  <a:pt x="2430" y="207"/>
                </a:cubicBezTo>
                <a:cubicBezTo>
                  <a:pt x="2434" y="215"/>
                  <a:pt x="2407" y="208"/>
                  <a:pt x="2403" y="216"/>
                </a:cubicBezTo>
                <a:cubicBezTo>
                  <a:pt x="2399" y="224"/>
                  <a:pt x="2409" y="234"/>
                  <a:pt x="2412" y="243"/>
                </a:cubicBezTo>
                <a:cubicBezTo>
                  <a:pt x="2350" y="284"/>
                  <a:pt x="2379" y="272"/>
                  <a:pt x="2331" y="288"/>
                </a:cubicBezTo>
                <a:cubicBezTo>
                  <a:pt x="2229" y="275"/>
                  <a:pt x="2177" y="267"/>
                  <a:pt x="2061" y="261"/>
                </a:cubicBezTo>
                <a:cubicBezTo>
                  <a:pt x="1906" y="280"/>
                  <a:pt x="2028" y="292"/>
                  <a:pt x="1809" y="279"/>
                </a:cubicBezTo>
                <a:cubicBezTo>
                  <a:pt x="1776" y="268"/>
                  <a:pt x="1753" y="252"/>
                  <a:pt x="1719" y="243"/>
                </a:cubicBezTo>
                <a:cubicBezTo>
                  <a:pt x="1449" y="246"/>
                  <a:pt x="1148" y="181"/>
                  <a:pt x="882" y="270"/>
                </a:cubicBezTo>
                <a:cubicBezTo>
                  <a:pt x="807" y="264"/>
                  <a:pt x="775" y="259"/>
                  <a:pt x="711" y="243"/>
                </a:cubicBezTo>
                <a:cubicBezTo>
                  <a:pt x="648" y="246"/>
                  <a:pt x="584" y="241"/>
                  <a:pt x="522" y="252"/>
                </a:cubicBezTo>
                <a:cubicBezTo>
                  <a:pt x="513" y="254"/>
                  <a:pt x="522" y="277"/>
                  <a:pt x="513" y="279"/>
                </a:cubicBezTo>
                <a:cubicBezTo>
                  <a:pt x="486" y="284"/>
                  <a:pt x="459" y="273"/>
                  <a:pt x="432" y="270"/>
                </a:cubicBezTo>
                <a:cubicBezTo>
                  <a:pt x="428" y="252"/>
                  <a:pt x="417" y="208"/>
                  <a:pt x="414" y="207"/>
                </a:cubicBezTo>
                <a:cubicBezTo>
                  <a:pt x="393" y="202"/>
                  <a:pt x="372" y="214"/>
                  <a:pt x="351" y="216"/>
                </a:cubicBezTo>
                <a:cubicBezTo>
                  <a:pt x="297" y="220"/>
                  <a:pt x="243" y="222"/>
                  <a:pt x="189" y="225"/>
                </a:cubicBezTo>
                <a:cubicBezTo>
                  <a:pt x="163" y="234"/>
                  <a:pt x="126" y="222"/>
                  <a:pt x="108" y="243"/>
                </a:cubicBezTo>
                <a:cubicBezTo>
                  <a:pt x="94" y="259"/>
                  <a:pt x="102" y="285"/>
                  <a:pt x="99" y="306"/>
                </a:cubicBezTo>
                <a:cubicBezTo>
                  <a:pt x="84" y="303"/>
                  <a:pt x="66" y="307"/>
                  <a:pt x="54" y="297"/>
                </a:cubicBezTo>
                <a:cubicBezTo>
                  <a:pt x="0" y="252"/>
                  <a:pt x="103" y="237"/>
                  <a:pt x="117" y="234"/>
                </a:cubicBezTo>
                <a:cubicBezTo>
                  <a:pt x="153" y="210"/>
                  <a:pt x="152" y="194"/>
                  <a:pt x="162" y="153"/>
                </a:cubicBezTo>
                <a:cubicBezTo>
                  <a:pt x="192" y="163"/>
                  <a:pt x="218" y="176"/>
                  <a:pt x="252" y="153"/>
                </a:cubicBezTo>
                <a:cubicBezTo>
                  <a:pt x="301" y="120"/>
                  <a:pt x="196" y="126"/>
                  <a:pt x="261" y="126"/>
                </a:cubicBezTo>
                <a:close/>
              </a:path>
            </a:pathLst>
          </a:custGeom>
          <a:solidFill>
            <a:srgbClr val="00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7429" name="Oval 45">
            <a:extLst>
              <a:ext uri="{FF2B5EF4-FFF2-40B4-BE49-F238E27FC236}">
                <a16:creationId xmlns:a16="http://schemas.microsoft.com/office/drawing/2014/main" id="{60D59A66-66F9-4F7A-9AEF-1A50C5528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2641600"/>
            <a:ext cx="312737" cy="206375"/>
          </a:xfrm>
          <a:prstGeom prst="ellipse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7430" name="Line 46">
            <a:extLst>
              <a:ext uri="{FF2B5EF4-FFF2-40B4-BE49-F238E27FC236}">
                <a16:creationId xmlns:a16="http://schemas.microsoft.com/office/drawing/2014/main" id="{89330A9B-2310-40F9-9460-283BEB3641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0088" y="2979738"/>
            <a:ext cx="2033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31" name="Line 47">
            <a:extLst>
              <a:ext uri="{FF2B5EF4-FFF2-40B4-BE49-F238E27FC236}">
                <a16:creationId xmlns:a16="http://schemas.microsoft.com/office/drawing/2014/main" id="{AEC3FB63-2260-4673-84A5-88A225C36E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62513" y="2973388"/>
            <a:ext cx="77787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32" name="Line 48">
            <a:extLst>
              <a:ext uri="{FF2B5EF4-FFF2-40B4-BE49-F238E27FC236}">
                <a16:creationId xmlns:a16="http://schemas.microsoft.com/office/drawing/2014/main" id="{F77BAA6F-A257-4B7C-9854-A3BE4C819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0088" y="2973388"/>
            <a:ext cx="77787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33" name="Line 49">
            <a:extLst>
              <a:ext uri="{FF2B5EF4-FFF2-40B4-BE49-F238E27FC236}">
                <a16:creationId xmlns:a16="http://schemas.microsoft.com/office/drawing/2014/main" id="{AE109780-8C27-40C7-A11F-733BDF143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5988" y="2973388"/>
            <a:ext cx="77787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34" name="Line 50">
            <a:extLst>
              <a:ext uri="{FF2B5EF4-FFF2-40B4-BE49-F238E27FC236}">
                <a16:creationId xmlns:a16="http://schemas.microsoft.com/office/drawing/2014/main" id="{89CC3583-A348-4FB3-8BA7-17FDE9F362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8413" y="2973388"/>
            <a:ext cx="77787" cy="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35" name="Line 51">
            <a:extLst>
              <a:ext uri="{FF2B5EF4-FFF2-40B4-BE49-F238E27FC236}">
                <a16:creationId xmlns:a16="http://schemas.microsoft.com/office/drawing/2014/main" id="{0705A94D-5BFD-4E72-ACAC-B07305FF3D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0088" y="2986088"/>
            <a:ext cx="203358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36" name="Text Box 52">
            <a:extLst>
              <a:ext uri="{FF2B5EF4-FFF2-40B4-BE49-F238E27FC236}">
                <a16:creationId xmlns:a16="http://schemas.microsoft.com/office/drawing/2014/main" id="{F3AA7129-CDD1-473A-BDBA-2B06C3050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738" y="3082925"/>
            <a:ext cx="2466975" cy="527050"/>
          </a:xfrm>
          <a:prstGeom prst="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cs-CZ" altLang="cs-CZ" sz="1400" b="1">
                <a:solidFill>
                  <a:schemeClr val="bg2"/>
                </a:solidFill>
                <a:latin typeface="Arial" panose="020B0604020202020204" pitchFamily="34" charset="0"/>
              </a:rPr>
              <a:t>rozprostírání</a:t>
            </a:r>
            <a:r>
              <a:rPr lang="hu-HU" altLang="cs-CZ" sz="1400" b="1">
                <a:solidFill>
                  <a:schemeClr val="bg2"/>
                </a:solidFill>
                <a:latin typeface="Arial" panose="020B0604020202020204" pitchFamily="34" charset="0"/>
              </a:rPr>
              <a:t>,</a:t>
            </a:r>
          </a:p>
          <a:p>
            <a:pPr algn="ctr" eaLnBrk="1" hangingPunct="1">
              <a:spcBef>
                <a:spcPct val="0"/>
              </a:spcBef>
            </a:pPr>
            <a:r>
              <a:rPr lang="hu-HU" altLang="cs-CZ" sz="1400" b="1">
                <a:solidFill>
                  <a:schemeClr val="bg2"/>
                </a:solidFill>
                <a:latin typeface="Arial" panose="020B0604020202020204" pitchFamily="34" charset="0"/>
              </a:rPr>
              <a:t>uvolňování matrix proteinů</a:t>
            </a:r>
            <a:endParaRPr lang="en-GB" altLang="cs-CZ" sz="14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437" name="Text Box 53">
            <a:extLst>
              <a:ext uri="{FF2B5EF4-FFF2-40B4-BE49-F238E27FC236}">
                <a16:creationId xmlns:a16="http://schemas.microsoft.com/office/drawing/2014/main" id="{6FE58418-796D-49EE-B279-5644CEC67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744538"/>
            <a:ext cx="1952625" cy="271462"/>
          </a:xfrm>
          <a:prstGeom prst="rect">
            <a:avLst/>
          </a:prstGeom>
          <a:solidFill>
            <a:srgbClr val="B2B2B2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cs-CZ" altLang="cs-CZ" sz="1400" b="1">
                <a:solidFill>
                  <a:schemeClr val="bg2"/>
                </a:solidFill>
                <a:latin typeface="Arial" panose="020B0604020202020204" pitchFamily="34" charset="0"/>
              </a:rPr>
              <a:t>pasivní sedimentace</a:t>
            </a:r>
            <a:endParaRPr lang="en-GB" altLang="cs-CZ" sz="14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17438" name="Picture 54" descr="üres+PLL+FCS+4C_5">
            <a:extLst>
              <a:ext uri="{FF2B5EF4-FFF2-40B4-BE49-F238E27FC236}">
                <a16:creationId xmlns:a16="http://schemas.microsoft.com/office/drawing/2014/main" id="{71224735-4E63-49B6-B211-4583EC8D0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0" t="13548" r="19394" b="55063"/>
          <a:stretch>
            <a:fillRect/>
          </a:stretch>
        </p:blipFill>
        <p:spPr bwMode="auto">
          <a:xfrm>
            <a:off x="6240463" y="4232275"/>
            <a:ext cx="2709862" cy="2463800"/>
          </a:xfrm>
          <a:prstGeom prst="rect">
            <a:avLst/>
          </a:prstGeom>
          <a:noFill/>
          <a:ln w="38100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9" name="Picture 55" descr="DSCN0953">
            <a:extLst>
              <a:ext uri="{FF2B5EF4-FFF2-40B4-BE49-F238E27FC236}">
                <a16:creationId xmlns:a16="http://schemas.microsoft.com/office/drawing/2014/main" id="{7FDB10AF-A4CB-4595-A4B4-CB50833C3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4000" contrast="6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t="17097" r="27739"/>
          <a:stretch>
            <a:fillRect/>
          </a:stretch>
        </p:blipFill>
        <p:spPr bwMode="auto">
          <a:xfrm>
            <a:off x="6261100" y="254000"/>
            <a:ext cx="2711450" cy="2349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40" name="Line 56">
            <a:extLst>
              <a:ext uri="{FF2B5EF4-FFF2-40B4-BE49-F238E27FC236}">
                <a16:creationId xmlns:a16="http://schemas.microsoft.com/office/drawing/2014/main" id="{49EF8FF8-0AAC-4319-8FB7-6EE18FF76C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5775" y="5867400"/>
            <a:ext cx="1563688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41" name="Text Box 57">
            <a:extLst>
              <a:ext uri="{FF2B5EF4-FFF2-40B4-BE49-F238E27FC236}">
                <a16:creationId xmlns:a16="http://schemas.microsoft.com/office/drawing/2014/main" id="{4D1BC616-9BBF-4A54-A667-51E0B1B12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5561013"/>
            <a:ext cx="119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cs-CZ" sz="1800" b="1">
                <a:solidFill>
                  <a:schemeClr val="bg2"/>
                </a:solidFill>
                <a:latin typeface="Times New Roman" panose="02020603050405020304" pitchFamily="18" charset="0"/>
              </a:rPr>
              <a:t>6 – 30 min</a:t>
            </a:r>
            <a:endParaRPr lang="en-GB" altLang="cs-CZ" sz="1800" b="1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42" name="Line 59">
            <a:extLst>
              <a:ext uri="{FF2B5EF4-FFF2-40B4-BE49-F238E27FC236}">
                <a16:creationId xmlns:a16="http://schemas.microsoft.com/office/drawing/2014/main" id="{426C5CA8-AA62-44E8-B3EF-1ADF70DFD0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8863" y="1866900"/>
            <a:ext cx="374650" cy="15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43" name="Text Box 60">
            <a:extLst>
              <a:ext uri="{FF2B5EF4-FFF2-40B4-BE49-F238E27FC236}">
                <a16:creationId xmlns:a16="http://schemas.microsoft.com/office/drawing/2014/main" id="{BB685585-31DF-4FAB-962D-E4777E8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50" y="1931988"/>
            <a:ext cx="6175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cs-CZ" sz="1200" b="1">
                <a:solidFill>
                  <a:schemeClr val="bg2"/>
                </a:solidFill>
                <a:latin typeface="Arial" panose="020B0604020202020204" pitchFamily="34" charset="0"/>
              </a:rPr>
              <a:t>10 </a:t>
            </a:r>
            <a:r>
              <a:rPr lang="en-US" altLang="cs-CZ" sz="1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hu-HU" altLang="cs-CZ" sz="1200" b="1">
                <a:solidFill>
                  <a:schemeClr val="bg2"/>
                </a:solidFill>
                <a:latin typeface="Arial" panose="020B0604020202020204" pitchFamily="34" charset="0"/>
              </a:rPr>
              <a:t>m</a:t>
            </a:r>
            <a:endParaRPr lang="en-GB" altLang="cs-CZ" sz="12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444" name="Line 61">
            <a:extLst>
              <a:ext uri="{FF2B5EF4-FFF2-40B4-BE49-F238E27FC236}">
                <a16:creationId xmlns:a16="http://schemas.microsoft.com/office/drawing/2014/main" id="{C950CD3E-8459-4FBA-A684-B54EA3FBBA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8513" y="5913438"/>
            <a:ext cx="39052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45" name="Text Box 62">
            <a:extLst>
              <a:ext uri="{FF2B5EF4-FFF2-40B4-BE49-F238E27FC236}">
                <a16:creationId xmlns:a16="http://schemas.microsoft.com/office/drawing/2014/main" id="{4E98A536-488C-46B4-BA3D-7269D2F7B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5410200"/>
            <a:ext cx="6238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cs-CZ" sz="1200" b="1">
                <a:solidFill>
                  <a:schemeClr val="bg2"/>
                </a:solidFill>
                <a:latin typeface="Arial" panose="020B0604020202020204" pitchFamily="34" charset="0"/>
              </a:rPr>
              <a:t>10 </a:t>
            </a:r>
            <a:r>
              <a:rPr lang="el-GR" altLang="cs-CZ" sz="1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hu-HU" altLang="cs-CZ" sz="1200" b="1">
                <a:solidFill>
                  <a:schemeClr val="bg2"/>
                </a:solidFill>
                <a:latin typeface="Arial" panose="020B0604020202020204" pitchFamily="34" charset="0"/>
              </a:rPr>
              <a:t>m</a:t>
            </a:r>
            <a:endParaRPr lang="en-GB" altLang="cs-CZ" sz="12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446" name="Line 63">
            <a:extLst>
              <a:ext uri="{FF2B5EF4-FFF2-40B4-BE49-F238E27FC236}">
                <a16:creationId xmlns:a16="http://schemas.microsoft.com/office/drawing/2014/main" id="{CBC594FE-E7C3-46A9-8B38-FDD2CB4FBC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2300" y="2452688"/>
            <a:ext cx="547688" cy="2206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47" name="Line 64">
            <a:extLst>
              <a:ext uri="{FF2B5EF4-FFF2-40B4-BE49-F238E27FC236}">
                <a16:creationId xmlns:a16="http://schemas.microsoft.com/office/drawing/2014/main" id="{3E6195A9-5F64-4D51-84C8-B40291287D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2938" y="1366838"/>
            <a:ext cx="5461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48" name="Oval 66">
            <a:extLst>
              <a:ext uri="{FF2B5EF4-FFF2-40B4-BE49-F238E27FC236}">
                <a16:creationId xmlns:a16="http://schemas.microsoft.com/office/drawing/2014/main" id="{CB0FB9D1-A41C-495A-A736-BF109F4D5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6300" y="1141413"/>
            <a:ext cx="860425" cy="4413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7449" name="Oval 67">
            <a:extLst>
              <a:ext uri="{FF2B5EF4-FFF2-40B4-BE49-F238E27FC236}">
                <a16:creationId xmlns:a16="http://schemas.microsoft.com/office/drawing/2014/main" id="{88F1E900-4568-4B07-958D-B17663ACE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335088"/>
            <a:ext cx="469900" cy="206375"/>
          </a:xfrm>
          <a:prstGeom prst="ellipse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7450" name="Line 68">
            <a:extLst>
              <a:ext uri="{FF2B5EF4-FFF2-40B4-BE49-F238E27FC236}">
                <a16:creationId xmlns:a16="http://schemas.microsoft.com/office/drawing/2014/main" id="{9A82FDDF-60ED-4F51-BCBE-08B7F8C1A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8513" y="1568450"/>
            <a:ext cx="938212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51" name="Text Box 69">
            <a:extLst>
              <a:ext uri="{FF2B5EF4-FFF2-40B4-BE49-F238E27FC236}">
                <a16:creationId xmlns:a16="http://schemas.microsoft.com/office/drawing/2014/main" id="{6A56FF10-D3D0-4FD1-AFD4-8D6767AC8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2452688"/>
            <a:ext cx="1000125" cy="314325"/>
          </a:xfrm>
          <a:prstGeom prst="rect">
            <a:avLst/>
          </a:prstGeom>
          <a:solidFill>
            <a:srgbClr val="C0C0C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cs-CZ" sz="1400" b="1">
                <a:solidFill>
                  <a:schemeClr val="bg2"/>
                </a:solidFill>
                <a:latin typeface="Arial" panose="020B0604020202020204" pitchFamily="34" charset="0"/>
              </a:rPr>
              <a:t>adhezivní</a:t>
            </a:r>
            <a:endParaRPr lang="en-GB" altLang="cs-CZ" sz="14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452" name="Text Box 70">
            <a:extLst>
              <a:ext uri="{FF2B5EF4-FFF2-40B4-BE49-F238E27FC236}">
                <a16:creationId xmlns:a16="http://schemas.microsoft.com/office/drawing/2014/main" id="{46665D46-F82E-4E3A-B1AE-3A8092222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1054100"/>
            <a:ext cx="1206500" cy="314325"/>
          </a:xfrm>
          <a:prstGeom prst="rect">
            <a:avLst/>
          </a:prstGeom>
          <a:solidFill>
            <a:srgbClr val="C0C0C0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cs-CZ" sz="1400" b="1">
                <a:solidFill>
                  <a:schemeClr val="bg2"/>
                </a:solidFill>
                <a:latin typeface="Arial" panose="020B0604020202020204" pitchFamily="34" charset="0"/>
              </a:rPr>
              <a:t>neadhezivní</a:t>
            </a:r>
            <a:endParaRPr lang="en-GB" altLang="cs-CZ" sz="14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grpSp>
        <p:nvGrpSpPr>
          <p:cNvPr id="17453" name="Group 71">
            <a:extLst>
              <a:ext uri="{FF2B5EF4-FFF2-40B4-BE49-F238E27FC236}">
                <a16:creationId xmlns:a16="http://schemas.microsoft.com/office/drawing/2014/main" id="{F0E283AC-3163-4526-9897-28DDEB4CED74}"/>
              </a:ext>
            </a:extLst>
          </p:cNvPr>
          <p:cNvGrpSpPr>
            <a:grpSpLocks/>
          </p:cNvGrpSpPr>
          <p:nvPr/>
        </p:nvGrpSpPr>
        <p:grpSpPr bwMode="auto">
          <a:xfrm>
            <a:off x="7518400" y="2832100"/>
            <a:ext cx="1187450" cy="517525"/>
            <a:chOff x="1478" y="4106"/>
            <a:chExt cx="730" cy="336"/>
          </a:xfrm>
        </p:grpSpPr>
        <p:sp>
          <p:nvSpPr>
            <p:cNvPr id="17458" name="Text Box 72">
              <a:extLst>
                <a:ext uri="{FF2B5EF4-FFF2-40B4-BE49-F238E27FC236}">
                  <a16:creationId xmlns:a16="http://schemas.microsoft.com/office/drawing/2014/main" id="{91C3AB88-E952-49DD-ABCA-C7E7544A8C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8" y="4106"/>
              <a:ext cx="73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cs-CZ" sz="1400" b="1">
                  <a:solidFill>
                    <a:schemeClr val="bg2"/>
                  </a:solidFill>
                  <a:latin typeface="Arial" panose="020B0604020202020204" pitchFamily="34" charset="0"/>
                </a:rPr>
                <a:t>60           min</a:t>
              </a:r>
              <a:endParaRPr lang="en-GB" altLang="cs-CZ" sz="1400" b="1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9" name="Line 73">
              <a:extLst>
                <a:ext uri="{FF2B5EF4-FFF2-40B4-BE49-F238E27FC236}">
                  <a16:creationId xmlns:a16="http://schemas.microsoft.com/office/drawing/2014/main" id="{5F01CD4B-9105-498F-A0E8-593C030C2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3" y="4203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454" name="Text Box 74">
            <a:extLst>
              <a:ext uri="{FF2B5EF4-FFF2-40B4-BE49-F238E27FC236}">
                <a16:creationId xmlns:a16="http://schemas.microsoft.com/office/drawing/2014/main" id="{B8D425F1-D14B-4DAF-A5B7-74DE560C6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313" y="5976938"/>
            <a:ext cx="884237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cs-CZ" altLang="cs-CZ" sz="1600" b="1">
                <a:solidFill>
                  <a:schemeClr val="bg2"/>
                </a:solidFill>
                <a:latin typeface="Arial" panose="020B0604020202020204" pitchFamily="34" charset="0"/>
              </a:rPr>
              <a:t>latence</a:t>
            </a:r>
            <a:endParaRPr lang="en-GB" altLang="cs-CZ" sz="16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455" name="Freeform 75">
            <a:extLst>
              <a:ext uri="{FF2B5EF4-FFF2-40B4-BE49-F238E27FC236}">
                <a16:creationId xmlns:a16="http://schemas.microsoft.com/office/drawing/2014/main" id="{C87EE2B4-1513-4F8F-B6D9-B282F8817908}"/>
              </a:ext>
            </a:extLst>
          </p:cNvPr>
          <p:cNvSpPr>
            <a:spLocks/>
          </p:cNvSpPr>
          <p:nvPr/>
        </p:nvSpPr>
        <p:spPr bwMode="auto">
          <a:xfrm>
            <a:off x="1897063" y="3373438"/>
            <a:ext cx="7346950" cy="3092450"/>
          </a:xfrm>
          <a:custGeom>
            <a:avLst/>
            <a:gdLst>
              <a:gd name="T0" fmla="*/ 0 w 4656"/>
              <a:gd name="T1" fmla="*/ 1592 h 1592"/>
              <a:gd name="T2" fmla="*/ 192 w 4656"/>
              <a:gd name="T3" fmla="*/ 1064 h 1592"/>
              <a:gd name="T4" fmla="*/ 816 w 4656"/>
              <a:gd name="T5" fmla="*/ 680 h 1592"/>
              <a:gd name="T6" fmla="*/ 2064 w 4656"/>
              <a:gd name="T7" fmla="*/ 392 h 1592"/>
              <a:gd name="T8" fmla="*/ 4272 w 4656"/>
              <a:gd name="T9" fmla="*/ 56 h 1592"/>
              <a:gd name="T10" fmla="*/ 4368 w 4656"/>
              <a:gd name="T11" fmla="*/ 56 h 15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56"/>
              <a:gd name="T19" fmla="*/ 0 h 1592"/>
              <a:gd name="T20" fmla="*/ 4656 w 4656"/>
              <a:gd name="T21" fmla="*/ 1592 h 15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56" h="1592">
                <a:moveTo>
                  <a:pt x="0" y="1592"/>
                </a:moveTo>
                <a:cubicBezTo>
                  <a:pt x="28" y="1404"/>
                  <a:pt x="56" y="1216"/>
                  <a:pt x="192" y="1064"/>
                </a:cubicBezTo>
                <a:cubicBezTo>
                  <a:pt x="328" y="912"/>
                  <a:pt x="504" y="792"/>
                  <a:pt x="816" y="680"/>
                </a:cubicBezTo>
                <a:cubicBezTo>
                  <a:pt x="1128" y="568"/>
                  <a:pt x="1488" y="496"/>
                  <a:pt x="2064" y="392"/>
                </a:cubicBezTo>
                <a:cubicBezTo>
                  <a:pt x="2640" y="288"/>
                  <a:pt x="3888" y="112"/>
                  <a:pt x="4272" y="56"/>
                </a:cubicBezTo>
                <a:cubicBezTo>
                  <a:pt x="4656" y="0"/>
                  <a:pt x="4512" y="28"/>
                  <a:pt x="4368" y="56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7456" name="Freeform 76">
            <a:extLst>
              <a:ext uri="{FF2B5EF4-FFF2-40B4-BE49-F238E27FC236}">
                <a16:creationId xmlns:a16="http://schemas.microsoft.com/office/drawing/2014/main" id="{C31A7555-A90D-462F-B131-96E2ECAB66C0}"/>
              </a:ext>
            </a:extLst>
          </p:cNvPr>
          <p:cNvSpPr>
            <a:spLocks/>
          </p:cNvSpPr>
          <p:nvPr/>
        </p:nvSpPr>
        <p:spPr bwMode="auto">
          <a:xfrm>
            <a:off x="1350963" y="6465888"/>
            <a:ext cx="546100" cy="306387"/>
          </a:xfrm>
          <a:custGeom>
            <a:avLst/>
            <a:gdLst>
              <a:gd name="T0" fmla="*/ 336 w 336"/>
              <a:gd name="T1" fmla="*/ 0 h 200"/>
              <a:gd name="T2" fmla="*/ 288 w 336"/>
              <a:gd name="T3" fmla="*/ 144 h 200"/>
              <a:gd name="T4" fmla="*/ 192 w 336"/>
              <a:gd name="T5" fmla="*/ 192 h 200"/>
              <a:gd name="T6" fmla="*/ 0 w 336"/>
              <a:gd name="T7" fmla="*/ 192 h 200"/>
              <a:gd name="T8" fmla="*/ 0 60000 65536"/>
              <a:gd name="T9" fmla="*/ 0 60000 65536"/>
              <a:gd name="T10" fmla="*/ 0 60000 65536"/>
              <a:gd name="T11" fmla="*/ 0 60000 65536"/>
              <a:gd name="T12" fmla="*/ 0 w 336"/>
              <a:gd name="T13" fmla="*/ 0 h 200"/>
              <a:gd name="T14" fmla="*/ 336 w 336"/>
              <a:gd name="T15" fmla="*/ 200 h 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" h="200">
                <a:moveTo>
                  <a:pt x="336" y="0"/>
                </a:moveTo>
                <a:cubicBezTo>
                  <a:pt x="324" y="56"/>
                  <a:pt x="312" y="112"/>
                  <a:pt x="288" y="144"/>
                </a:cubicBezTo>
                <a:cubicBezTo>
                  <a:pt x="264" y="176"/>
                  <a:pt x="240" y="184"/>
                  <a:pt x="192" y="192"/>
                </a:cubicBezTo>
                <a:cubicBezTo>
                  <a:pt x="144" y="200"/>
                  <a:pt x="32" y="192"/>
                  <a:pt x="0" y="192"/>
                </a:cubicBezTo>
              </a:path>
            </a:pathLst>
          </a:custGeom>
          <a:noFill/>
          <a:ln w="57150">
            <a:solidFill>
              <a:srgbClr val="FFFF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21933" name="Rectangle 77">
            <a:extLst>
              <a:ext uri="{FF2B5EF4-FFF2-40B4-BE49-F238E27FC236}">
                <a16:creationId xmlns:a16="http://schemas.microsoft.com/office/drawing/2014/main" id="{37CCD231-E22A-4D1F-969A-E5A83C46B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179388"/>
            <a:ext cx="5813425" cy="558800"/>
          </a:xfrm>
          <a:prstGeom prst="rect">
            <a:avLst/>
          </a:prstGeom>
          <a:solidFill>
            <a:srgbClr val="FFFF99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cs-CZ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Kontakt buněk s povrchem</a:t>
            </a:r>
            <a:endParaRPr lang="en-US" sz="28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CA040D-E954-4654-87C7-97CC8264E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30"/>
    </mc:Choice>
    <mc:Fallback xmlns="">
      <p:transition spd="slow" advTm="8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69" x="6503988" y="4194175"/>
          <p14:tracePt t="10791" x="6503988" y="4183063"/>
          <p14:tracePt t="10799" x="6503988" y="4176713"/>
          <p14:tracePt t="10808" x="6503988" y="4164013"/>
          <p14:tracePt t="10815" x="6503988" y="4157663"/>
          <p14:tracePt t="10823" x="6503988" y="4146550"/>
          <p14:tracePt t="10831" x="6503988" y="4140200"/>
          <p14:tracePt t="10839" x="6503988" y="4116388"/>
          <p14:tracePt t="10847" x="6503988" y="4097338"/>
          <p14:tracePt t="10855" x="6497638" y="4062413"/>
          <p14:tracePt t="10863" x="6480175" y="4043363"/>
          <p14:tracePt t="10871" x="6480175" y="4037013"/>
          <p14:tracePt t="10879" x="6461125" y="4006850"/>
          <p14:tracePt t="10887" x="6443663" y="3983038"/>
          <p14:tracePt t="10895" x="6407150" y="3946525"/>
          <p14:tracePt t="10903" x="6376988" y="3911600"/>
          <p14:tracePt t="10911" x="6340475" y="3892550"/>
          <p14:tracePt t="10919" x="6292850" y="3851275"/>
          <p14:tracePt t="10927" x="6238875" y="3821113"/>
          <p14:tracePt t="10935" x="6189663" y="3790950"/>
          <p14:tracePt t="10945" x="6142038" y="3748088"/>
          <p14:tracePt t="10951" x="6045200" y="3694113"/>
          <p14:tracePt t="10961" x="5984875" y="3663950"/>
          <p14:tracePt t="10967" x="5907088" y="3616325"/>
          <p14:tracePt t="10976" x="5864225" y="3586163"/>
          <p14:tracePt t="10983" x="5816600" y="3567113"/>
          <p14:tracePt t="10991" x="5792788" y="3562350"/>
          <p14:tracePt t="10999" x="5749925" y="3549650"/>
          <p14:tracePt t="11008" x="5719763" y="3543300"/>
          <p14:tracePt t="11015" x="5672138" y="3543300"/>
          <p14:tracePt t="11023" x="5648325" y="3543300"/>
          <p14:tracePt t="11031" x="5605463" y="3543300"/>
          <p14:tracePt t="11039" x="5575300" y="3543300"/>
          <p14:tracePt t="11047" x="5521325" y="3543300"/>
          <p14:tracePt t="11055" x="5478463" y="3543300"/>
          <p14:tracePt t="11063" x="5407025" y="3543300"/>
          <p14:tracePt t="11071" x="5340350" y="3549650"/>
          <p14:tracePt t="11079" x="5280025" y="3556000"/>
          <p14:tracePt t="11087" x="5219700" y="3579813"/>
          <p14:tracePt t="11095" x="5148263" y="3597275"/>
          <p14:tracePt t="11103" x="5057775" y="3633788"/>
          <p14:tracePt t="11111" x="4967288" y="3657600"/>
          <p14:tracePt t="11129" x="4786313" y="3687763"/>
          <p14:tracePt t="11135" x="4683125" y="3711575"/>
          <p14:tracePt t="11144" x="4598988" y="3736975"/>
          <p14:tracePt t="11151" x="4508500" y="3748088"/>
          <p14:tracePt t="11159" x="4448175" y="3754438"/>
          <p14:tracePt t="11167" x="4357688" y="3778250"/>
          <p14:tracePt t="11175" x="4310063" y="3797300"/>
          <p14:tracePt t="11183" x="4249738" y="3821113"/>
          <p14:tracePt t="11191" x="4200525" y="3838575"/>
          <p14:tracePt t="11199" x="4135438" y="3868738"/>
          <p14:tracePt t="11207" x="4098925" y="3887788"/>
          <p14:tracePt t="11215" x="4062413" y="3905250"/>
          <p14:tracePt t="11223" x="3995738" y="3959225"/>
          <p14:tracePt t="11231" x="3948113" y="4013200"/>
          <p14:tracePt t="11239" x="3894138" y="4067175"/>
          <p14:tracePt t="11247" x="3840163" y="4133850"/>
          <p14:tracePt t="11255" x="3784600" y="4200525"/>
          <p14:tracePt t="11263" x="3730625" y="4248150"/>
          <p14:tracePt t="11271" x="3700463" y="4291013"/>
          <p14:tracePt t="11279" x="3683000" y="4351338"/>
          <p14:tracePt t="11287" x="3670300" y="4398963"/>
          <p14:tracePt t="11294" x="3670300" y="4441825"/>
          <p14:tracePt t="11303" x="3665538" y="4489450"/>
          <p14:tracePt t="11312" x="3665538" y="4543425"/>
          <p14:tracePt t="11319" x="3665538" y="4616450"/>
          <p14:tracePt t="11328" x="3665538" y="4676775"/>
          <p14:tracePt t="11335" x="3665538" y="4748213"/>
          <p14:tracePt t="11345" x="3665538" y="4821238"/>
          <p14:tracePt t="11351" x="3689350" y="4899025"/>
          <p14:tracePt t="11360" x="3736975" y="4989513"/>
          <p14:tracePt t="11367" x="3756025" y="5068888"/>
          <p14:tracePt t="11375" x="3803650" y="5146675"/>
          <p14:tracePt t="11383" x="3870325" y="5248275"/>
          <p14:tracePt t="11391" x="3954463" y="5334000"/>
          <p14:tracePt t="11399" x="4032250" y="5387975"/>
          <p14:tracePt t="11407" x="4122738" y="5435600"/>
          <p14:tracePt t="11415" x="4230688" y="5495925"/>
          <p14:tracePt t="11423" x="4346575" y="5538788"/>
          <p14:tracePt t="11431" x="4454525" y="5573713"/>
          <p14:tracePt t="11439" x="4568825" y="5610225"/>
          <p14:tracePt t="11447" x="4689475" y="5634038"/>
          <p14:tracePt t="11455" x="4773613" y="5634038"/>
          <p14:tracePt t="11463" x="4816475" y="5634038"/>
          <p14:tracePt t="11471" x="4906963" y="5634038"/>
          <p14:tracePt t="11479" x="4967288" y="5622925"/>
          <p14:tracePt t="11487" x="5032375" y="5562600"/>
          <p14:tracePt t="11495" x="5099050" y="5495925"/>
          <p14:tracePt t="11503" x="5178425" y="5441950"/>
          <p14:tracePt t="11511" x="5273675" y="5357813"/>
          <p14:tracePt t="11519" x="5353050" y="5291138"/>
          <p14:tracePt t="11528" x="5430838" y="5207000"/>
          <p14:tracePt t="11535" x="5514975" y="5129213"/>
          <p14:tracePt t="11545" x="5568950" y="5049838"/>
          <p14:tracePt t="11551" x="5629275" y="4972050"/>
          <p14:tracePt t="11561" x="5672138" y="4905375"/>
          <p14:tracePt t="11567" x="5678488" y="4857750"/>
          <p14:tracePt t="11576" x="5726113" y="4778375"/>
          <p14:tracePt t="11583" x="5732463" y="4754563"/>
          <p14:tracePt t="11591" x="5732463" y="4724400"/>
          <p14:tracePt t="11599" x="5732463" y="4683125"/>
          <p14:tracePt t="11607" x="5732463" y="4652963"/>
          <p14:tracePt t="11615" x="5732463" y="4597400"/>
          <p14:tracePt t="11623" x="5708650" y="4543425"/>
          <p14:tracePt t="11631" x="5654675" y="4465638"/>
          <p14:tracePt t="11639" x="5568950" y="4398963"/>
          <p14:tracePt t="11647" x="5491163" y="4351338"/>
          <p14:tracePt t="11655" x="5383213" y="4254500"/>
          <p14:tracePt t="11663" x="5334000" y="4211638"/>
          <p14:tracePt t="11671" x="5213350" y="4140200"/>
          <p14:tracePt t="11678" x="5105400" y="4073525"/>
          <p14:tracePt t="11687" x="5027613" y="4025900"/>
          <p14:tracePt t="11695" x="4937125" y="3983038"/>
          <p14:tracePt t="11703" x="4864100" y="3971925"/>
          <p14:tracePt t="11711" x="4786313" y="3935413"/>
          <p14:tracePt t="11719" x="4725988" y="3935413"/>
          <p14:tracePt t="11728" x="4652963" y="3916363"/>
          <p14:tracePt t="11735" x="4592638" y="3916363"/>
          <p14:tracePt t="11745" x="4521200" y="3916363"/>
          <p14:tracePt t="11751" x="4478338" y="3916363"/>
          <p14:tracePt t="11759" x="4418013" y="3916363"/>
          <p14:tracePt t="11767" x="4310063" y="3952875"/>
          <p14:tracePt t="11775" x="4249738" y="3989388"/>
          <p14:tracePt t="11783" x="4171950" y="4019550"/>
          <p14:tracePt t="11791" x="4081463" y="4067175"/>
          <p14:tracePt t="11799" x="4002088" y="4122738"/>
          <p14:tracePt t="11807" x="3924300" y="4176713"/>
          <p14:tracePt t="11815" x="3857625" y="4217988"/>
          <p14:tracePt t="11823" x="3821113" y="4248150"/>
          <p14:tracePt t="11831" x="3756025" y="4314825"/>
          <p14:tracePt t="11839" x="3725863" y="4338638"/>
          <p14:tracePt t="11847" x="3689350" y="4381500"/>
          <p14:tracePt t="11855" x="3659188" y="4418013"/>
          <p14:tracePt t="11863" x="3616325" y="4495800"/>
          <p14:tracePt t="11871" x="3609975" y="4519613"/>
          <p14:tracePt t="11879" x="3592513" y="4543425"/>
          <p14:tracePt t="11887" x="3579813" y="4586288"/>
          <p14:tracePt t="11896" x="3579813" y="4603750"/>
          <p14:tracePt t="11903" x="3575050" y="4646613"/>
          <p14:tracePt t="11912" x="3575050" y="4676775"/>
          <p14:tracePt t="11919" x="3575050" y="4694238"/>
          <p14:tracePt t="11928" x="3575050" y="4713288"/>
          <p14:tracePt t="11935" x="3568700" y="4737100"/>
          <p14:tracePt t="11945" x="3568700" y="4754563"/>
          <p14:tracePt t="11951" x="3568700" y="4767263"/>
          <p14:tracePt t="11959" x="3568700" y="4773613"/>
          <p14:tracePt t="11983" x="3568700" y="4778375"/>
          <p14:tracePt t="11991" x="3568700" y="4791075"/>
          <p14:tracePt t="11999" x="3568700" y="4797425"/>
          <p14:tracePt t="12006" x="3568700" y="4808538"/>
          <p14:tracePt t="12015" x="3568700" y="4827588"/>
          <p14:tracePt t="12023" x="3568700" y="4838700"/>
          <p14:tracePt t="12031" x="3568700" y="4851400"/>
          <p14:tracePt t="12047" x="3568700" y="4868863"/>
          <p14:tracePt t="12055" x="3568700" y="4875213"/>
          <p14:tracePt t="12063" x="3568700" y="4887913"/>
          <p14:tracePt t="12071" x="3568700" y="4892675"/>
          <p14:tracePt t="12079" x="3568700" y="4899025"/>
          <p14:tracePt t="12087" x="3575050" y="4911725"/>
          <p14:tracePt t="12103" x="3575050" y="4922838"/>
          <p14:tracePt t="12112" x="3575050" y="4929188"/>
          <p14:tracePt t="12119" x="3575050" y="4935538"/>
          <p14:tracePt t="12128" x="3575050" y="4941888"/>
          <p14:tracePt t="12135" x="3575050" y="4948238"/>
          <p14:tracePt t="12146" x="3575050" y="4953000"/>
          <p14:tracePt t="12151" x="3575050" y="4972050"/>
          <p14:tracePt t="12159" x="3575050" y="4989513"/>
          <p14:tracePt t="12167" x="3579813" y="4995863"/>
          <p14:tracePt t="12175" x="3579813" y="5002213"/>
          <p14:tracePt t="12183" x="3579813" y="5008563"/>
          <p14:tracePt t="12191" x="3579813" y="5013325"/>
          <p14:tracePt t="12199" x="3579813" y="5019675"/>
          <p14:tracePt t="12223" x="3579813" y="5026025"/>
          <p14:tracePt t="12247" x="3579813" y="5043488"/>
          <p14:tracePt t="12255" x="3579813" y="5049838"/>
          <p14:tracePt t="12271" x="3579813" y="5068888"/>
          <p14:tracePt t="12287" x="3579813" y="5073650"/>
          <p14:tracePt t="12295" x="3579813" y="5086350"/>
          <p14:tracePt t="12319" x="3579813" y="5110163"/>
          <p14:tracePt t="12335" x="3568700" y="5133975"/>
          <p14:tracePt t="12345" x="3562350" y="5140325"/>
          <p14:tracePt t="12351" x="3556000" y="5146675"/>
          <p14:tracePt t="12361" x="3549650" y="5153025"/>
          <p14:tracePt t="12367" x="3544888" y="5157788"/>
          <p14:tracePt t="12375" x="3532188" y="5170488"/>
          <p14:tracePt t="12383" x="3525838" y="5176838"/>
          <p14:tracePt t="12391" x="3514725" y="5187950"/>
          <p14:tracePt t="12399" x="3495675" y="5200650"/>
          <p14:tracePt t="12407" x="3471863" y="5218113"/>
          <p14:tracePt t="12415" x="3459163" y="5224463"/>
          <p14:tracePt t="12423" x="3424238" y="5243513"/>
          <p14:tracePt t="12430" x="3387725" y="5267325"/>
          <p14:tracePt t="12438" x="3351213" y="5278438"/>
          <p14:tracePt t="12446" x="3290888" y="5297488"/>
          <p14:tracePt t="12454" x="3213100" y="5321300"/>
          <p14:tracePt t="12462" x="3140075" y="5338763"/>
          <p14:tracePt t="12470" x="3062288" y="5375275"/>
          <p14:tracePt t="12478" x="2971800" y="5399088"/>
          <p14:tracePt t="12486" x="2887663" y="5418138"/>
          <p14:tracePt t="12495" x="2797175" y="5441950"/>
          <p14:tracePt t="12502" x="2717800" y="5465763"/>
          <p14:tracePt t="12511" x="2646363" y="5472113"/>
          <p14:tracePt t="12518" x="2586038" y="5495925"/>
          <p14:tracePt t="12527" x="2508250" y="5526088"/>
          <p14:tracePt t="12534" x="2417763" y="5538788"/>
          <p14:tracePt t="12544" x="2357438" y="5549900"/>
          <p14:tracePt t="12550" x="2297113" y="5568950"/>
          <p14:tracePt t="12559" x="2236788" y="5568950"/>
          <p14:tracePt t="12567" x="2187575" y="5580063"/>
          <p14:tracePt t="12574" x="2157413" y="5586413"/>
          <p14:tracePt t="12582" x="2122488" y="5599113"/>
          <p14:tracePt t="12590" x="2079625" y="5599113"/>
          <p14:tracePt t="12598" x="2019300" y="5603875"/>
          <p14:tracePt t="12606" x="1946275" y="5603875"/>
          <p14:tracePt t="12614" x="1885950" y="5603875"/>
          <p14:tracePt t="12622" x="1801813" y="5616575"/>
          <p14:tracePt t="12630" x="1741488" y="5629275"/>
          <p14:tracePt t="12638" x="1670050" y="5629275"/>
          <p14:tracePt t="12646" x="1620838" y="5629275"/>
          <p14:tracePt t="12654" x="1560513" y="5634038"/>
          <p14:tracePt t="12662" x="1519238" y="5634038"/>
          <p14:tracePt t="12670" x="1495425" y="5653088"/>
          <p14:tracePt t="12678" x="1465263" y="5653088"/>
          <p14:tracePt t="12686" x="1439863" y="5653088"/>
          <p14:tracePt t="12695" x="1416050" y="5653088"/>
          <p14:tracePt t="12702" x="1392238" y="5653088"/>
          <p14:tracePt t="12711" x="1368425" y="5653088"/>
          <p14:tracePt t="12718" x="1350963" y="5653088"/>
          <p14:tracePt t="12727" x="1314450" y="5653088"/>
          <p14:tracePt t="12734" x="1290638" y="5653088"/>
          <p14:tracePt t="12743" x="1247775" y="5653088"/>
          <p14:tracePt t="12750" x="1187450" y="5646738"/>
          <p14:tracePt t="12759" x="1139825" y="5640388"/>
          <p14:tracePt t="12766" x="1079500" y="5629275"/>
          <p14:tracePt t="12774" x="1019175" y="5616575"/>
          <p14:tracePt t="12782" x="989013" y="5610225"/>
          <p14:tracePt t="12790" x="965200" y="5610225"/>
          <p14:tracePt t="12798" x="939800" y="5610225"/>
          <p14:tracePt t="12806" x="928688" y="5610225"/>
          <p14:tracePt t="12814" x="904875" y="5603875"/>
          <p14:tracePt t="12822" x="898525" y="5603875"/>
          <p14:tracePt t="12830" x="879475" y="5603875"/>
          <p14:tracePt t="12838" x="855663" y="5603875"/>
          <p14:tracePt t="12846" x="831850" y="5592763"/>
          <p14:tracePt t="12854" x="819150" y="5592763"/>
          <p14:tracePt t="12862" x="801688" y="5586413"/>
          <p14:tracePt t="12870" x="788988" y="5586413"/>
          <p14:tracePt t="12879" x="765175" y="5586413"/>
          <p14:tracePt t="12886" x="754063" y="5586413"/>
          <p14:tracePt t="12895" x="747713" y="5586413"/>
          <p14:tracePt t="12902" x="723900" y="5580063"/>
          <p14:tracePt t="12911" x="717550" y="5573713"/>
          <p14:tracePt t="12918" x="704850" y="5568950"/>
          <p14:tracePt t="12950" x="698500" y="5568950"/>
          <p14:tracePt t="12959" x="693738" y="5562600"/>
          <p14:tracePt t="12966" x="687388" y="5556250"/>
          <p14:tracePt t="12982" x="681038" y="5549900"/>
          <p14:tracePt t="12990" x="681038" y="5538788"/>
          <p14:tracePt t="13006" x="674688" y="5513388"/>
          <p14:tracePt t="13014" x="663575" y="5495925"/>
          <p14:tracePt t="13022" x="657225" y="5483225"/>
          <p14:tracePt t="13030" x="657225" y="5472113"/>
          <p14:tracePt t="13038" x="644525" y="5448300"/>
          <p14:tracePt t="13046" x="633413" y="5424488"/>
          <p14:tracePt t="13054" x="620713" y="5399088"/>
          <p14:tracePt t="13062" x="608013" y="5381625"/>
          <p14:tracePt t="13070" x="603250" y="5357813"/>
          <p14:tracePt t="13079" x="584200" y="5314950"/>
          <p14:tracePt t="13087" x="566738" y="5291138"/>
          <p14:tracePt t="13094" x="560388" y="5254625"/>
          <p14:tracePt t="13102" x="542925" y="5243513"/>
          <p14:tracePt t="13111" x="536575" y="5224463"/>
          <p14:tracePt t="13119" x="530225" y="5218113"/>
          <p14:tracePt t="13134" x="530225" y="5213350"/>
          <p14:tracePt t="13143" x="523875" y="5207000"/>
          <p14:tracePt t="13271" x="523875" y="5194300"/>
          <p14:tracePt t="13351" x="523875" y="5187950"/>
          <p14:tracePt t="13367" x="542925" y="5176838"/>
          <p14:tracePt t="13375" x="549275" y="5176838"/>
          <p14:tracePt t="13384" x="566738" y="5176838"/>
          <p14:tracePt t="13391" x="608013" y="5176838"/>
          <p14:tracePt t="13399" x="681038" y="5176838"/>
          <p14:tracePt t="13406" x="741363" y="5176838"/>
          <p14:tracePt t="13415" x="801688" y="5176838"/>
          <p14:tracePt t="13423" x="844550" y="5176838"/>
          <p14:tracePt t="13431" x="874713" y="5176838"/>
          <p14:tracePt t="13439" x="898525" y="5176838"/>
          <p14:tracePt t="13447" x="922338" y="5176838"/>
          <p14:tracePt t="13455" x="952500" y="5176838"/>
          <p14:tracePt t="13463" x="976313" y="5176838"/>
          <p14:tracePt t="13471" x="1019175" y="5176838"/>
          <p14:tracePt t="13479" x="1054100" y="5183188"/>
          <p14:tracePt t="13487" x="1096963" y="5183188"/>
          <p14:tracePt t="13496" x="1144588" y="5183188"/>
          <p14:tracePt t="13503" x="1174750" y="5183188"/>
          <p14:tracePt t="13512" x="1200150" y="5183188"/>
          <p14:tracePt t="13519" x="1230313" y="5183188"/>
          <p14:tracePt t="13527" x="1271588" y="5183188"/>
          <p14:tracePt t="13535" x="1308100" y="5183188"/>
          <p14:tracePt t="13543" x="1338263" y="5183188"/>
          <p14:tracePt t="13551" x="1368425" y="5183188"/>
          <p14:tracePt t="13559" x="1392238" y="5183188"/>
          <p14:tracePt t="13567" x="1416050" y="5183188"/>
          <p14:tracePt t="13574" x="1422400" y="5183188"/>
          <p14:tracePt t="13583" x="1428750" y="5183188"/>
          <p14:tracePt t="13599" x="1435100" y="5183188"/>
          <p14:tracePt t="13760" x="1409700" y="5194300"/>
          <p14:tracePt t="13767" x="1398588" y="5200650"/>
          <p14:tracePt t="13775" x="1385888" y="5207000"/>
          <p14:tracePt t="13783" x="1362075" y="5213350"/>
          <p14:tracePt t="13791" x="1338263" y="5224463"/>
          <p14:tracePt t="13799" x="1314450" y="5224463"/>
          <p14:tracePt t="13807" x="1265238" y="5243513"/>
          <p14:tracePt t="13815" x="1247775" y="5243513"/>
          <p14:tracePt t="13823" x="1211263" y="5243513"/>
          <p14:tracePt t="13831" x="1157288" y="5248275"/>
          <p14:tracePt t="13839" x="1120775" y="5260975"/>
          <p14:tracePt t="13847" x="1090613" y="5267325"/>
          <p14:tracePt t="13855" x="1060450" y="5267325"/>
          <p14:tracePt t="13863" x="1036638" y="5273675"/>
          <p14:tracePt t="13871" x="1000125" y="5284788"/>
          <p14:tracePt t="13879" x="976313" y="5284788"/>
          <p14:tracePt t="13887" x="946150" y="5291138"/>
          <p14:tracePt t="13896" x="935038" y="5291138"/>
          <p14:tracePt t="13903" x="909638" y="5297488"/>
          <p14:tracePt t="13912" x="904875" y="5297488"/>
          <p14:tracePt t="13919" x="879475" y="5297488"/>
          <p14:tracePt t="13927" x="868363" y="5308600"/>
          <p14:tracePt t="13935" x="862013" y="5308600"/>
          <p14:tracePt t="13943" x="849313" y="5308600"/>
          <p14:tracePt t="13951" x="844550" y="5308600"/>
          <p14:tracePt t="13959" x="825500" y="5314950"/>
          <p14:tracePt t="13983" x="819150" y="5314950"/>
          <p14:tracePt t="14007" x="808038" y="5321300"/>
          <p14:tracePt t="14015" x="801688" y="5321300"/>
          <p14:tracePt t="14055" x="784225" y="5327650"/>
          <p14:tracePt t="14079" x="777875" y="5334000"/>
          <p14:tracePt t="14087" x="758825" y="5334000"/>
          <p14:tracePt t="14103" x="754063" y="5334000"/>
          <p14:tracePt t="14119" x="741363" y="5334000"/>
          <p14:tracePt t="14127" x="735013" y="5334000"/>
          <p14:tracePt t="14135" x="728663" y="5334000"/>
          <p14:tracePt t="14159" x="723900" y="5334000"/>
          <p14:tracePt t="14215" x="728663" y="5334000"/>
          <p14:tracePt t="14223" x="754063" y="5334000"/>
          <p14:tracePt t="14231" x="795338" y="5334000"/>
          <p14:tracePt t="14239" x="844550" y="5351463"/>
          <p14:tracePt t="14247" x="904875" y="5364163"/>
          <p14:tracePt t="14255" x="1006475" y="5375275"/>
          <p14:tracePt t="14263" x="1054100" y="5375275"/>
          <p14:tracePt t="14271" x="1127125" y="5394325"/>
          <p14:tracePt t="14280" x="1200150" y="5394325"/>
          <p14:tracePt t="14287" x="1260475" y="5405438"/>
          <p14:tracePt t="14297" x="1308100" y="5405438"/>
          <p14:tracePt t="14303" x="1338263" y="5411788"/>
          <p14:tracePt t="14311" x="1362075" y="5411788"/>
          <p14:tracePt t="14319" x="1368425" y="5411788"/>
          <p14:tracePt t="14328" x="1385888" y="5411788"/>
          <p14:tracePt t="14343" x="1404938" y="5411788"/>
          <p14:tracePt t="14351" x="1409700" y="5411788"/>
          <p14:tracePt t="14359" x="1416050" y="5411788"/>
          <p14:tracePt t="14367" x="1422400" y="5411788"/>
          <p14:tracePt t="14935" x="1428750" y="5411788"/>
          <p14:tracePt t="15183" x="0" y="0"/>
        </p14:tracePtLst>
        <p14:tracePtLst>
          <p14:tracePt t="21594" x="1958975" y="1512888"/>
          <p14:tracePt t="21631" x="1952625" y="1512888"/>
          <p14:tracePt t="21641" x="1935163" y="1512888"/>
          <p14:tracePt t="21647" x="1911350" y="1536700"/>
          <p14:tracePt t="21656" x="1898650" y="1554163"/>
          <p14:tracePt t="21663" x="1892300" y="1560513"/>
          <p14:tracePt t="21671" x="1874838" y="1573213"/>
          <p14:tracePt t="21679" x="1862138" y="1597025"/>
          <p14:tracePt t="21687" x="1831975" y="1633538"/>
          <p14:tracePt t="21695" x="1808163" y="1657350"/>
          <p14:tracePt t="21703" x="1801813" y="1674813"/>
          <p14:tracePt t="21711" x="1784350" y="1717675"/>
          <p14:tracePt t="21720" x="1784350" y="1735138"/>
          <p14:tracePt t="21727" x="1784350" y="1778000"/>
          <p14:tracePt t="21736" x="1784350" y="1808163"/>
          <p14:tracePt t="21743" x="1784350" y="1831975"/>
          <p14:tracePt t="21751" x="1801813" y="1868488"/>
          <p14:tracePt t="21759" x="1814513" y="1892300"/>
          <p14:tracePt t="21767" x="1838325" y="1928813"/>
          <p14:tracePt t="21775" x="1855788" y="1952625"/>
          <p14:tracePt t="21783" x="1881188" y="1965325"/>
          <p14:tracePt t="21791" x="1892300" y="1982788"/>
          <p14:tracePt t="21799" x="1916113" y="2006600"/>
          <p14:tracePt t="21807" x="1941513" y="2025650"/>
          <p14:tracePt t="21815" x="1965325" y="2030413"/>
          <p14:tracePt t="21823" x="1989138" y="2036763"/>
          <p14:tracePt t="21831" x="2012950" y="2054225"/>
          <p14:tracePt t="21839" x="2066925" y="2054225"/>
          <p14:tracePt t="21847" x="2103438" y="2073275"/>
          <p14:tracePt t="21855" x="2152650" y="2073275"/>
          <p14:tracePt t="21863" x="2182813" y="2073275"/>
          <p14:tracePt t="21871" x="2224088" y="2079625"/>
          <p14:tracePt t="21879" x="2271713" y="2079625"/>
          <p14:tracePt t="21887" x="2301875" y="2079625"/>
          <p14:tracePt t="21895" x="2338388" y="2090738"/>
          <p14:tracePt t="21904" x="2381250" y="2090738"/>
          <p14:tracePt t="21911" x="2392363" y="2090738"/>
          <p14:tracePt t="21920" x="2405063" y="2090738"/>
          <p14:tracePt t="21927" x="2422525" y="2090738"/>
          <p14:tracePt t="21936" x="2447925" y="2084388"/>
          <p14:tracePt t="21943" x="2459038" y="2073275"/>
          <p14:tracePt t="21951" x="2482850" y="2073275"/>
          <p14:tracePt t="21959" x="2508250" y="2054225"/>
          <p14:tracePt t="21968" x="2525713" y="2049463"/>
          <p14:tracePt t="21975" x="2549525" y="2025650"/>
          <p14:tracePt t="21983" x="2562225" y="2019300"/>
          <p14:tracePt t="21991" x="2579688" y="1995488"/>
          <p14:tracePt t="21999" x="2592388" y="1982788"/>
          <p14:tracePt t="22007" x="2597150" y="1958975"/>
          <p14:tracePt t="22015" x="2616200" y="1935163"/>
          <p14:tracePt t="22023" x="2616200" y="1928813"/>
          <p14:tracePt t="22031" x="2616200" y="1909763"/>
          <p14:tracePt t="22039" x="2616200" y="1885950"/>
          <p14:tracePt t="22047" x="2616200" y="1874838"/>
          <p14:tracePt t="22055" x="2616200" y="1849438"/>
          <p14:tracePt t="22063" x="2616200" y="1825625"/>
          <p14:tracePt t="22071" x="2616200" y="1814513"/>
          <p14:tracePt t="22079" x="2597150" y="1795463"/>
          <p14:tracePt t="22086" x="2592388" y="1784350"/>
          <p14:tracePt t="22095" x="2579688" y="1765300"/>
          <p14:tracePt t="22104" x="2562225" y="1754188"/>
          <p14:tracePt t="22121" x="2519363" y="1717675"/>
          <p14:tracePt t="22127" x="2501900" y="1717675"/>
          <p14:tracePt t="22137" x="2478088" y="1704975"/>
          <p14:tracePt t="22143" x="2428875" y="1687513"/>
          <p14:tracePt t="22151" x="2398713" y="1674813"/>
          <p14:tracePt t="22159" x="2362200" y="1670050"/>
          <p14:tracePt t="22167" x="2314575" y="1651000"/>
          <p14:tracePt t="22175" x="2284413" y="1651000"/>
          <p14:tracePt t="22183" x="2247900" y="1651000"/>
          <p14:tracePt t="22191" x="2206625" y="1633538"/>
          <p14:tracePt t="22199" x="2170113" y="1620838"/>
          <p14:tracePt t="22207" x="2139950" y="1620838"/>
          <p14:tracePt t="22214" x="2109788" y="1620838"/>
          <p14:tracePt t="22222" x="2085975" y="1620838"/>
          <p14:tracePt t="22230" x="2066925" y="1620838"/>
          <p14:tracePt t="22238" x="2036763" y="1620838"/>
          <p14:tracePt t="22246" x="2001838" y="1644650"/>
          <p14:tracePt t="22254" x="1976438" y="1670050"/>
          <p14:tracePt t="22262" x="1941513" y="1700213"/>
          <p14:tracePt t="22270" x="1922463" y="1711325"/>
          <p14:tracePt t="22278" x="1868488" y="1741488"/>
          <p14:tracePt t="22286" x="1844675" y="1765300"/>
          <p14:tracePt t="22294" x="1820863" y="1789113"/>
          <p14:tracePt t="22302" x="1790700" y="1814513"/>
          <p14:tracePt t="22310" x="1790700" y="1819275"/>
          <p14:tracePt t="22319" x="1784350" y="1838325"/>
          <p14:tracePt t="22326" x="1766888" y="1868488"/>
          <p14:tracePt t="22335" x="1766888" y="1879600"/>
          <p14:tracePt t="22342" x="1766888" y="1916113"/>
          <p14:tracePt t="22351" x="1766888" y="1928813"/>
          <p14:tracePt t="22358" x="1771650" y="1946275"/>
          <p14:tracePt t="22367" x="1784350" y="1958975"/>
          <p14:tracePt t="22374" x="1790700" y="1965325"/>
          <p14:tracePt t="22382" x="1795463" y="1989138"/>
          <p14:tracePt t="22390" x="1820863" y="2000250"/>
          <p14:tracePt t="22398" x="1868488" y="2030413"/>
          <p14:tracePt t="22406" x="1885950" y="2043113"/>
          <p14:tracePt t="22414" x="1941513" y="2073275"/>
          <p14:tracePt t="22422" x="1995488" y="2103438"/>
          <p14:tracePt t="22430" x="2025650" y="2120900"/>
          <p14:tracePt t="22438" x="2073275" y="2133600"/>
          <p14:tracePt t="22446" x="2097088" y="2133600"/>
          <p14:tracePt t="22454" x="2122488" y="2133600"/>
          <p14:tracePt t="22462" x="2146300" y="2133600"/>
          <p14:tracePt t="22470" x="2163763" y="2133600"/>
          <p14:tracePt t="22478" x="2200275" y="2133600"/>
          <p14:tracePt t="22486" x="2236788" y="2109788"/>
          <p14:tracePt t="22494" x="2271713" y="2084388"/>
          <p14:tracePt t="22502" x="2308225" y="2043113"/>
          <p14:tracePt t="22510" x="2332038" y="2019300"/>
          <p14:tracePt t="22519" x="2374900" y="1982788"/>
          <p14:tracePt t="22526" x="2405063" y="1939925"/>
          <p14:tracePt t="22536" x="2422525" y="1892300"/>
          <p14:tracePt t="22542" x="2422525" y="1874838"/>
          <p14:tracePt t="22551" x="2441575" y="1825625"/>
          <p14:tracePt t="22558" x="2447925" y="1801813"/>
          <p14:tracePt t="22566" x="2447925" y="1778000"/>
          <p14:tracePt t="22574" x="2447925" y="1754188"/>
          <p14:tracePt t="22582" x="2447925" y="1735138"/>
          <p14:tracePt t="22590" x="2428875" y="1700213"/>
          <p14:tracePt t="22598" x="2422525" y="1693863"/>
          <p14:tracePt t="22606" x="2392363" y="1674813"/>
          <p14:tracePt t="22614" x="2338388" y="1644650"/>
          <p14:tracePt t="22622" x="2308225" y="1644650"/>
          <p14:tracePt t="22630" x="2297113" y="1639888"/>
          <p14:tracePt t="22638" x="2247900" y="1620838"/>
          <p14:tracePt t="22646" x="2217738" y="1620838"/>
          <p14:tracePt t="22654" x="2182813" y="1620838"/>
          <p14:tracePt t="22662" x="2139950" y="1620838"/>
          <p14:tracePt t="22670" x="2116138" y="1620838"/>
          <p14:tracePt t="22678" x="2085975" y="1620838"/>
          <p14:tracePt t="22686" x="2062163" y="1639888"/>
          <p14:tracePt t="22694" x="2025650" y="1657350"/>
          <p14:tracePt t="22703" x="2012950" y="1670050"/>
          <p14:tracePt t="22710" x="1989138" y="1693863"/>
          <p14:tracePt t="22719" x="1976438" y="1717675"/>
          <p14:tracePt t="22727" x="1976438" y="1741488"/>
          <p14:tracePt t="22737" x="1976438" y="1765300"/>
          <p14:tracePt t="22743" x="1976438" y="1789113"/>
          <p14:tracePt t="22751" x="1976438" y="1814513"/>
          <p14:tracePt t="22759" x="2001838" y="1855788"/>
          <p14:tracePt t="22767" x="2036763" y="1898650"/>
          <p14:tracePt t="22775" x="2062163" y="1922463"/>
          <p14:tracePt t="22783" x="2097088" y="1928813"/>
          <p14:tracePt t="22791" x="2133600" y="1958975"/>
          <p14:tracePt t="22799" x="2157413" y="1958975"/>
          <p14:tracePt t="22807" x="2182813" y="1958975"/>
          <p14:tracePt t="22815" x="2193925" y="1965325"/>
          <p14:tracePt t="22823" x="2200275" y="1965325"/>
          <p14:tracePt t="22831" x="2211388" y="1965325"/>
          <p14:tracePt t="22839" x="2217738" y="1965325"/>
          <p14:tracePt t="22847" x="2236788" y="1965325"/>
          <p14:tracePt t="22855" x="2247900" y="1965325"/>
          <p14:tracePt t="22863" x="2260600" y="1965325"/>
          <p14:tracePt t="22871" x="2278063" y="1946275"/>
          <p14:tracePt t="22879" x="2301875" y="1935163"/>
          <p14:tracePt t="22887" x="2308225" y="1928813"/>
          <p14:tracePt t="22895" x="2314575" y="1916113"/>
          <p14:tracePt t="22904" x="2320925" y="1909763"/>
          <p14:tracePt t="22911" x="2327275" y="1892300"/>
          <p14:tracePt t="22921" x="2327275" y="1885950"/>
          <p14:tracePt t="22927" x="2327275" y="1879600"/>
          <p14:tracePt t="22935" x="2327275" y="1874838"/>
          <p14:tracePt t="22943" x="2327275" y="1868488"/>
          <p14:tracePt t="22951" x="2327275" y="1855788"/>
          <p14:tracePt t="22959" x="2327275" y="1849438"/>
          <p14:tracePt t="22967" x="2327275" y="1844675"/>
          <p14:tracePt t="22975" x="2320925" y="1838325"/>
          <p14:tracePt t="22983" x="2314575" y="1831975"/>
          <p14:tracePt t="22991" x="2308225" y="1825625"/>
          <p14:tracePt t="22999" x="2301875" y="1819275"/>
          <p14:tracePt t="23007" x="2297113" y="1814513"/>
          <p14:tracePt t="23015" x="2297113" y="1801813"/>
          <p14:tracePt t="23031" x="2284413" y="1784350"/>
          <p14:tracePt t="23047" x="2271713" y="1771650"/>
          <p14:tracePt t="23071" x="2271713" y="1765300"/>
          <p14:tracePt t="23095" x="2271713" y="1758950"/>
          <p14:tracePt t="23120" x="2266950" y="1754188"/>
          <p14:tracePt t="23423" x="2260600" y="1754188"/>
          <p14:tracePt t="23887" x="2254250" y="1754188"/>
          <p14:tracePt t="23968" x="2266950" y="1754188"/>
          <p14:tracePt t="23975" x="2290763" y="1754188"/>
          <p14:tracePt t="23983" x="2308225" y="1758950"/>
          <p14:tracePt t="23991" x="2332038" y="1778000"/>
          <p14:tracePt t="23999" x="2338388" y="1784350"/>
          <p14:tracePt t="24007" x="2344738" y="1789113"/>
          <p14:tracePt t="24015" x="2357438" y="1801813"/>
          <p14:tracePt t="24031" x="2374900" y="1819275"/>
          <p14:tracePt t="24039" x="2381250" y="1825625"/>
          <p14:tracePt t="24056" x="2392363" y="1831975"/>
          <p14:tracePt t="24063" x="2398713" y="1838325"/>
          <p14:tracePt t="24079" x="2398713" y="1844675"/>
          <p14:tracePt t="24088" x="2398713" y="1849438"/>
          <p14:tracePt t="24095" x="2411413" y="1862138"/>
          <p14:tracePt t="24127" x="2417763" y="1868488"/>
          <p14:tracePt t="24135" x="2422525" y="1874838"/>
          <p14:tracePt t="24143" x="2441575" y="1879600"/>
          <p14:tracePt t="24151" x="2447925" y="1885950"/>
          <p14:tracePt t="24159" x="2459038" y="1905000"/>
          <p14:tracePt t="24175" x="2471738" y="1916113"/>
          <p14:tracePt t="24183" x="2478088" y="1922463"/>
          <p14:tracePt t="24199" x="2495550" y="1939925"/>
          <p14:tracePt t="24207" x="2501900" y="1946275"/>
          <p14:tracePt t="24215" x="2508250" y="1952625"/>
          <p14:tracePt t="24223" x="2513013" y="1958975"/>
          <p14:tracePt t="24231" x="2519363" y="1965325"/>
          <p14:tracePt t="24247" x="2532063" y="1965325"/>
          <p14:tracePt t="24256" x="2538413" y="1970088"/>
          <p14:tracePt t="24263" x="2549525" y="1982788"/>
          <p14:tracePt t="24274" x="2555875" y="1982788"/>
          <p14:tracePt t="24279" x="2573338" y="1995488"/>
          <p14:tracePt t="24289" x="2579688" y="2000250"/>
          <p14:tracePt t="24295" x="2592388" y="2006600"/>
          <p14:tracePt t="24306" x="2603500" y="2025650"/>
          <p14:tracePt t="24311" x="2609850" y="2030413"/>
          <p14:tracePt t="24319" x="2627313" y="2043113"/>
          <p14:tracePt t="24327" x="2633663" y="2049463"/>
          <p14:tracePt t="24335" x="2640013" y="2054225"/>
          <p14:tracePt t="24343" x="2652713" y="2060575"/>
          <p14:tracePt t="24351" x="2663825" y="2073275"/>
          <p14:tracePt t="24359" x="2670175" y="2079625"/>
          <p14:tracePt t="24367" x="2687638" y="2084388"/>
          <p14:tracePt t="24375" x="2713038" y="2109788"/>
          <p14:tracePt t="24383" x="2717800" y="2109788"/>
          <p14:tracePt t="24391" x="2736850" y="2120900"/>
          <p14:tracePt t="24399" x="2754313" y="2127250"/>
          <p14:tracePt t="24407" x="2778125" y="2144713"/>
          <p14:tracePt t="24415" x="2790825" y="2151063"/>
          <p14:tracePt t="24422" x="2808288" y="2163763"/>
          <p14:tracePt t="24431" x="2820988" y="2174875"/>
          <p14:tracePt t="24439" x="2844800" y="2193925"/>
          <p14:tracePt t="24447" x="2863850" y="2200275"/>
          <p14:tracePt t="24456" x="2874963" y="2205038"/>
          <p14:tracePt t="24463" x="2881313" y="2211388"/>
          <p14:tracePt t="24472" x="2887663" y="2217738"/>
          <p14:tracePt t="24479" x="2898775" y="2224088"/>
          <p14:tracePt t="24487" x="2917825" y="2235200"/>
          <p14:tracePt t="24495" x="2924175" y="2241550"/>
          <p14:tracePt t="24503" x="2941638" y="2247900"/>
          <p14:tracePt t="24511" x="2959100" y="2260600"/>
          <p14:tracePt t="24520" x="2989263" y="2278063"/>
          <p14:tracePt t="24527" x="3008313" y="2284413"/>
          <p14:tracePt t="24535" x="3043238" y="2314575"/>
          <p14:tracePt t="24543" x="3055938" y="2320925"/>
          <p14:tracePt t="24551" x="3092450" y="2338388"/>
          <p14:tracePt t="24559" x="3103563" y="2338388"/>
          <p14:tracePt t="24567" x="3122613" y="2344738"/>
          <p14:tracePt t="24575" x="3133725" y="2349500"/>
          <p14:tracePt t="24591" x="3140075" y="2355850"/>
          <p14:tracePt t="24599" x="3146425" y="2355850"/>
          <p14:tracePt t="24615" x="3159125" y="2355850"/>
          <p14:tracePt t="24631" x="3163888" y="2355850"/>
          <p14:tracePt t="24640" x="3189288" y="2355850"/>
          <p14:tracePt t="24655" x="3200400" y="2355850"/>
          <p14:tracePt t="24663" x="3213100" y="2368550"/>
          <p14:tracePt t="24671" x="3230563" y="2374900"/>
          <p14:tracePt t="24679" x="3236913" y="2374900"/>
          <p14:tracePt t="24690" x="3254375" y="2379663"/>
          <p14:tracePt t="24695" x="3273425" y="2386013"/>
          <p14:tracePt t="24703" x="3284538" y="2392363"/>
          <p14:tracePt t="24711" x="3309938" y="2405063"/>
          <p14:tracePt t="24720" x="3344863" y="2409825"/>
          <p14:tracePt t="24727" x="3375025" y="2416175"/>
          <p14:tracePt t="24736" x="3424238" y="2428875"/>
          <p14:tracePt t="24743" x="3459163" y="2446338"/>
          <p14:tracePt t="24751" x="3519488" y="2465388"/>
          <p14:tracePt t="24759" x="3544888" y="2476500"/>
          <p14:tracePt t="24767" x="3579813" y="2482850"/>
          <p14:tracePt t="24775" x="3598863" y="2482850"/>
          <p14:tracePt t="24783" x="3635375" y="2489200"/>
          <p14:tracePt t="24792" x="3659188" y="2489200"/>
          <p14:tracePt t="24799" x="3683000" y="2500313"/>
          <p14:tracePt t="24807" x="3695700" y="2500313"/>
          <p14:tracePt t="24815" x="3719513" y="2500313"/>
          <p14:tracePt t="24822" x="3725863" y="2500313"/>
          <p14:tracePt t="24839" x="3736975" y="2500313"/>
          <p14:tracePt t="24847" x="3743325" y="2500313"/>
          <p14:tracePt t="24856" x="3756025" y="2506663"/>
          <p14:tracePt t="24863" x="3767138" y="2506663"/>
          <p14:tracePt t="24871" x="3773488" y="2506663"/>
          <p14:tracePt t="24879" x="3779838" y="2506663"/>
          <p14:tracePt t="24889" x="3803650" y="2506663"/>
          <p14:tracePt t="24895" x="3810000" y="2506663"/>
          <p14:tracePt t="24903" x="3821113" y="2506663"/>
          <p14:tracePt t="24911" x="3827463" y="2506663"/>
          <p14:tracePt t="24919" x="3833813" y="2506663"/>
          <p14:tracePt t="24927" x="3840163" y="2506663"/>
          <p14:tracePt t="24943" x="3844925" y="2506663"/>
          <p14:tracePt t="24951" x="3851275" y="2506663"/>
          <p14:tracePt t="24959" x="3857625" y="2506663"/>
          <p14:tracePt t="24967" x="3887788" y="2506663"/>
          <p14:tracePt t="24975" x="3894138" y="2500313"/>
          <p14:tracePt t="24983" x="3905250" y="2482850"/>
          <p14:tracePt t="24999" x="3924300" y="2470150"/>
          <p14:tracePt t="25007" x="3935413" y="2452688"/>
          <p14:tracePt t="25015" x="3941763" y="2446338"/>
          <p14:tracePt t="25023" x="3948113" y="2435225"/>
          <p14:tracePt t="25031" x="3948113" y="2428875"/>
          <p14:tracePt t="25040" x="3948113" y="2422525"/>
          <p14:tracePt t="25047" x="3948113" y="2405063"/>
          <p14:tracePt t="25056" x="3954463" y="2398713"/>
          <p14:tracePt t="25063" x="3954463" y="2379663"/>
          <p14:tracePt t="25072" x="3954463" y="2374900"/>
          <p14:tracePt t="25079" x="3954463" y="2368550"/>
          <p14:tracePt t="25087" x="3954463" y="2362200"/>
          <p14:tracePt t="25095" x="3954463" y="2349500"/>
          <p14:tracePt t="25103" x="3954463" y="2344738"/>
          <p14:tracePt t="25124" x="3948113" y="2314575"/>
          <p14:tracePt t="25127" x="3935413" y="2308225"/>
          <p14:tracePt t="25135" x="3917950" y="2295525"/>
          <p14:tracePt t="25143" x="3911600" y="2290763"/>
          <p14:tracePt t="25151" x="3894138" y="2271713"/>
          <p14:tracePt t="25159" x="3875088" y="2265363"/>
          <p14:tracePt t="25167" x="3851275" y="2247900"/>
          <p14:tracePt t="25175" x="3814763" y="2224088"/>
          <p14:tracePt t="25183" x="3779838" y="2205038"/>
          <p14:tracePt t="25191" x="3736975" y="2200275"/>
          <p14:tracePt t="25199" x="3683000" y="2163763"/>
          <p14:tracePt t="25206" x="3635375" y="2144713"/>
          <p14:tracePt t="25215" x="3605213" y="2139950"/>
          <p14:tracePt t="25223" x="3579813" y="2139950"/>
          <p14:tracePt t="25231" x="3568700" y="2139950"/>
          <p14:tracePt t="25240" x="3549650" y="2139950"/>
          <p14:tracePt t="25247" x="3544888" y="2139950"/>
          <p14:tracePt t="25256" x="3538538" y="2139950"/>
          <p14:tracePt t="25263" x="3532188" y="2139950"/>
          <p14:tracePt t="25279" x="3519488" y="2139950"/>
          <p14:tracePt t="25287" x="3514725" y="2139950"/>
          <p14:tracePt t="25295" x="3508375" y="2144713"/>
          <p14:tracePt t="25303" x="3495675" y="2157413"/>
          <p14:tracePt t="25311" x="3478213" y="2174875"/>
          <p14:tracePt t="25319" x="3465513" y="2187575"/>
          <p14:tracePt t="25327" x="3448050" y="2211388"/>
          <p14:tracePt t="25335" x="3448050" y="2230438"/>
          <p14:tracePt t="25343" x="3429000" y="2254250"/>
          <p14:tracePt t="25351" x="3429000" y="2265363"/>
          <p14:tracePt t="25359" x="3429000" y="2271713"/>
          <p14:tracePt t="25367" x="3429000" y="2290763"/>
          <p14:tracePt t="25375" x="3429000" y="2308225"/>
          <p14:tracePt t="25383" x="3429000" y="2320925"/>
          <p14:tracePt t="25391" x="3435350" y="2332038"/>
          <p14:tracePt t="25399" x="3448050" y="2355850"/>
          <p14:tracePt t="25407" x="3484563" y="2392363"/>
          <p14:tracePt t="25415" x="3508375" y="2422525"/>
          <p14:tracePt t="25423" x="3544888" y="2435225"/>
          <p14:tracePt t="25431" x="3568700" y="2452688"/>
          <p14:tracePt t="25440" x="3616325" y="2470150"/>
          <p14:tracePt t="25447" x="3676650" y="2500313"/>
          <p14:tracePt t="25456" x="3713163" y="2513013"/>
          <p14:tracePt t="25463" x="3760788" y="2530475"/>
          <p14:tracePt t="25474" x="3779838" y="2549525"/>
          <p14:tracePt t="25479" x="3810000" y="2555875"/>
          <p14:tracePt t="25487" x="3833813" y="2573338"/>
          <p14:tracePt t="25495" x="3863975" y="2579688"/>
          <p14:tracePt t="25503" x="3881438" y="2579688"/>
          <p14:tracePt t="25511" x="3905250" y="2586038"/>
          <p14:tracePt t="25519" x="3917950" y="2586038"/>
          <p14:tracePt t="25527" x="3930650" y="2586038"/>
          <p14:tracePt t="25535" x="3954463" y="2586038"/>
          <p14:tracePt t="25543" x="3984625" y="2586038"/>
          <p14:tracePt t="25551" x="4021138" y="2586038"/>
          <p14:tracePt t="25559" x="4044950" y="2586038"/>
          <p14:tracePt t="25567" x="4075113" y="2586038"/>
          <p14:tracePt t="25575" x="4116388" y="2573338"/>
          <p14:tracePt t="25583" x="4141788" y="2566988"/>
          <p14:tracePt t="25591" x="4159250" y="2560638"/>
          <p14:tracePt t="25599" x="4171950" y="2555875"/>
          <p14:tracePt t="25607" x="4195763" y="2543175"/>
          <p14:tracePt t="25615" x="4219575" y="2536825"/>
          <p14:tracePt t="25623" x="4237038" y="2519363"/>
          <p14:tracePt t="25631" x="4249738" y="2506663"/>
          <p14:tracePt t="25640" x="4256088" y="2500313"/>
          <p14:tracePt t="25647" x="4273550" y="2476500"/>
          <p14:tracePt t="25657" x="4279900" y="2452688"/>
          <p14:tracePt t="25663" x="4286250" y="2439988"/>
          <p14:tracePt t="25673" x="4286250" y="2409825"/>
          <p14:tracePt t="25679" x="4286250" y="2386013"/>
          <p14:tracePt t="25687" x="4286250" y="2362200"/>
          <p14:tracePt t="25695" x="4286250" y="2338388"/>
          <p14:tracePt t="25703" x="4286250" y="2308225"/>
          <p14:tracePt t="25711" x="4286250" y="2284413"/>
          <p14:tracePt t="25719" x="4286250" y="2247900"/>
          <p14:tracePt t="25727" x="4267200" y="2235200"/>
          <p14:tracePt t="25735" x="4256088" y="2217738"/>
          <p14:tracePt t="25743" x="4243388" y="2205038"/>
          <p14:tracePt t="25751" x="4219575" y="2187575"/>
          <p14:tracePt t="25759" x="4213225" y="2181225"/>
          <p14:tracePt t="25767" x="4200525" y="2174875"/>
          <p14:tracePt t="25775" x="4189413" y="2174875"/>
          <p14:tracePt t="25783" x="4176713" y="2174875"/>
          <p14:tracePt t="25791" x="4171950" y="2174875"/>
          <p14:tracePt t="25799" x="4141788" y="2174875"/>
          <p14:tracePt t="25807" x="4116388" y="2174875"/>
          <p14:tracePt t="25815" x="4075113" y="2174875"/>
          <p14:tracePt t="25823" x="4025900" y="2187575"/>
          <p14:tracePt t="25831" x="4021138" y="2187575"/>
          <p14:tracePt t="25841" x="3990975" y="2200275"/>
          <p14:tracePt t="25847" x="3941763" y="2217738"/>
          <p14:tracePt t="25856" x="3894138" y="2224088"/>
          <p14:tracePt t="25863" x="3857625" y="2241550"/>
          <p14:tracePt t="25874" x="3821113" y="2260600"/>
          <p14:tracePt t="25879" x="3797300" y="2271713"/>
          <p14:tracePt t="25888" x="3779838" y="2278063"/>
          <p14:tracePt t="25895" x="3760788" y="2290763"/>
          <p14:tracePt t="25911" x="3756025" y="2295525"/>
          <p14:tracePt t="25919" x="3749675" y="2301875"/>
          <p14:tracePt t="25943" x="3743325" y="2308225"/>
          <p14:tracePt t="25959" x="3736975" y="2314575"/>
          <p14:tracePt t="25967" x="3736975" y="2325688"/>
          <p14:tracePt t="25975" x="3736975" y="2332038"/>
          <p14:tracePt t="25983" x="3730625" y="2338388"/>
          <p14:tracePt t="25991" x="3730625" y="2344738"/>
          <p14:tracePt t="25999" x="3730625" y="2355850"/>
          <p14:tracePt t="26007" x="3730625" y="2362200"/>
          <p14:tracePt t="26015" x="3725863" y="2374900"/>
          <p14:tracePt t="26023" x="3725863" y="2379663"/>
          <p14:tracePt t="26031" x="3725863" y="2386013"/>
          <p14:tracePt t="26040" x="3725863" y="2405063"/>
          <p14:tracePt t="26047" x="3725863" y="2422525"/>
          <p14:tracePt t="26057" x="3725863" y="2435225"/>
          <p14:tracePt t="26063" x="3725863" y="2439988"/>
          <p14:tracePt t="26072" x="3725863" y="2452688"/>
          <p14:tracePt t="26079" x="3725863" y="2470150"/>
          <p14:tracePt t="26087" x="3730625" y="2495550"/>
          <p14:tracePt t="26103" x="3736975" y="2500313"/>
          <p14:tracePt t="26111" x="3756025" y="2513013"/>
          <p14:tracePt t="26127" x="3767138" y="2513013"/>
          <p14:tracePt t="26135" x="3779838" y="2519363"/>
          <p14:tracePt t="26143" x="3784600" y="2519363"/>
          <p14:tracePt t="26151" x="3803650" y="2519363"/>
          <p14:tracePt t="26159" x="3814763" y="2536825"/>
          <p14:tracePt t="26167" x="3821113" y="2536825"/>
          <p14:tracePt t="26175" x="3851275" y="2549525"/>
          <p14:tracePt t="26183" x="3887788" y="2566988"/>
          <p14:tracePt t="26191" x="3948113" y="2586038"/>
          <p14:tracePt t="26199" x="4002088" y="2620963"/>
          <p14:tracePt t="26207" x="4075113" y="2651125"/>
          <p14:tracePt t="26215" x="4141788" y="2681288"/>
          <p14:tracePt t="26224" x="4189413" y="2700338"/>
          <p14:tracePt t="26231" x="4237038" y="2730500"/>
          <p14:tracePt t="26240" x="4297363" y="2741613"/>
          <p14:tracePt t="26247" x="4346575" y="2760663"/>
          <p14:tracePt t="26257" x="4394200" y="2771775"/>
          <p14:tracePt t="26263" x="4430713" y="2790825"/>
          <p14:tracePt t="26271" x="4508500" y="2820988"/>
          <p14:tracePt t="26279" x="4568825" y="2832100"/>
          <p14:tracePt t="26287" x="4641850" y="2855913"/>
          <p14:tracePt t="26295" x="4676775" y="2874963"/>
          <p14:tracePt t="26303" x="4737100" y="2881313"/>
          <p14:tracePt t="26311" x="4762500" y="2892425"/>
          <p14:tracePt t="26319" x="4779963" y="2898775"/>
          <p14:tracePt t="26359" x="4786313" y="2898775"/>
          <p14:tracePt t="26383" x="4792663" y="2898775"/>
          <p14:tracePt t="26407" x="4797425" y="2898775"/>
          <p14:tracePt t="26687" x="4810125" y="2898775"/>
          <p14:tracePt t="26695" x="4816475" y="2898775"/>
          <p14:tracePt t="26703" x="4822825" y="2898775"/>
          <p14:tracePt t="26711" x="4827588" y="2898775"/>
          <p14:tracePt t="26719" x="4833938" y="2898775"/>
          <p14:tracePt t="26727" x="4846638" y="2898775"/>
          <p14:tracePt t="26735" x="4857750" y="2898775"/>
          <p14:tracePt t="26743" x="4876800" y="2898775"/>
          <p14:tracePt t="26751" x="4883150" y="2898775"/>
          <p14:tracePt t="26759" x="4894263" y="2898775"/>
          <p14:tracePt t="26767" x="4918075" y="2898775"/>
          <p14:tracePt t="26774" x="4943475" y="2892425"/>
          <p14:tracePt t="26791" x="4972050" y="2892425"/>
          <p14:tracePt t="26799" x="4997450" y="2892425"/>
          <p14:tracePt t="26807" x="5021263" y="2892425"/>
          <p14:tracePt t="26815" x="5051425" y="2892425"/>
          <p14:tracePt t="26824" x="5075238" y="2892425"/>
          <p14:tracePt t="26831" x="5087938" y="2892425"/>
          <p14:tracePt t="26841" x="5099050" y="2892425"/>
          <p14:tracePt t="26847" x="5122863" y="2892425"/>
          <p14:tracePt t="26856" x="5135563" y="2892425"/>
          <p14:tracePt t="26863" x="5153025" y="2886075"/>
          <p14:tracePt t="26879" x="5159375" y="2886075"/>
          <p14:tracePt t="26887" x="5165725" y="2886075"/>
          <p14:tracePt t="26895" x="5172075" y="2886075"/>
          <p14:tracePt t="26903" x="5189538" y="2886075"/>
          <p14:tracePt t="26911" x="5195888" y="2886075"/>
          <p14:tracePt t="26919" x="5213350" y="2886075"/>
          <p14:tracePt t="26927" x="5226050" y="2886075"/>
          <p14:tracePt t="26935" x="5232400" y="2886075"/>
          <p14:tracePt t="26943" x="5243513" y="2886075"/>
          <p14:tracePt t="26951" x="5249863" y="2886075"/>
          <p14:tracePt t="26959" x="5268913" y="2886075"/>
          <p14:tracePt t="26967" x="5286375" y="2886075"/>
          <p14:tracePt t="26975" x="5316538" y="2886075"/>
          <p14:tracePt t="26983" x="5329238" y="2886075"/>
          <p14:tracePt t="26991" x="5353050" y="2892425"/>
          <p14:tracePt t="26999" x="5359400" y="2892425"/>
          <p14:tracePt t="27008" x="5376863" y="2892425"/>
          <p14:tracePt t="27024" x="5383213" y="2892425"/>
          <p14:tracePt t="27041" x="5394325" y="2892425"/>
          <p14:tracePt t="27047" x="5400675" y="2892425"/>
          <p14:tracePt t="27056" x="5407025" y="2892425"/>
          <p14:tracePt t="27063" x="5424488" y="2898775"/>
          <p14:tracePt t="27072" x="5430838" y="2898775"/>
          <p14:tracePt t="27079" x="5443538" y="2898775"/>
          <p14:tracePt t="27087" x="5467350" y="2905125"/>
          <p14:tracePt t="27095" x="5484813" y="2911475"/>
          <p14:tracePt t="27103" x="5497513" y="2911475"/>
          <p14:tracePt t="27111" x="5508625" y="2911475"/>
          <p14:tracePt t="27127" x="5538788" y="2911475"/>
          <p14:tracePt t="27135" x="5551488" y="2911475"/>
          <p14:tracePt t="27151" x="5557838" y="2911475"/>
          <p14:tracePt t="27167" x="5568950" y="2911475"/>
          <p14:tracePt t="27175" x="5575300" y="2911475"/>
          <p14:tracePt t="27183" x="5599113" y="2916238"/>
          <p14:tracePt t="27191" x="5611813" y="2928938"/>
          <p14:tracePt t="27199" x="5635625" y="2928938"/>
          <p14:tracePt t="27208" x="5654675" y="2935288"/>
          <p14:tracePt t="27215" x="5684838" y="2935288"/>
          <p14:tracePt t="27224" x="5708650" y="2935288"/>
          <p14:tracePt t="27231" x="5732463" y="2941638"/>
          <p14:tracePt t="27241" x="5756275" y="2946400"/>
          <p14:tracePt t="27247" x="5768975" y="2959100"/>
          <p14:tracePt t="27255" x="5780088" y="2959100"/>
          <p14:tracePt t="27271" x="5786438" y="2959100"/>
          <p14:tracePt t="27279" x="5792788" y="2965450"/>
          <p14:tracePt t="27287" x="5799138" y="2965450"/>
          <p14:tracePt t="27295" x="5822950" y="2970213"/>
          <p14:tracePt t="27303" x="5829300" y="2976563"/>
          <p14:tracePt t="27311" x="5846763" y="2976563"/>
          <p14:tracePt t="27319" x="5864225" y="2976563"/>
          <p14:tracePt t="27327" x="5876925" y="2982913"/>
          <p14:tracePt t="27335" x="5900738" y="2982913"/>
          <p14:tracePt t="27343" x="5913438" y="2989263"/>
          <p14:tracePt t="27358" x="5919788" y="2989263"/>
          <p14:tracePt t="27367" x="5924550" y="2989263"/>
          <p14:tracePt t="27375" x="5930900" y="2995613"/>
          <p14:tracePt t="27383" x="5937250" y="2995613"/>
          <p14:tracePt t="27399" x="5943600" y="2995613"/>
          <p14:tracePt t="27408" x="5961063" y="2995613"/>
          <p14:tracePt t="27415" x="5973763" y="2995613"/>
          <p14:tracePt t="27425" x="5984875" y="2995613"/>
          <p14:tracePt t="27431" x="6010275" y="2995613"/>
          <p14:tracePt t="27441" x="6034088" y="3006725"/>
          <p14:tracePt t="27447" x="6057900" y="3006725"/>
          <p14:tracePt t="27455" x="6070600" y="3006725"/>
          <p14:tracePt t="27463" x="6075363" y="3013075"/>
          <p14:tracePt t="28087" x="6094413" y="3013075"/>
          <p14:tracePt t="28095" x="6118225" y="3013075"/>
          <p14:tracePt t="28103" x="6154738" y="3019425"/>
          <p14:tracePt t="28111" x="6165850" y="3019425"/>
          <p14:tracePt t="28128" x="6215063" y="3025775"/>
          <p14:tracePt t="28135" x="6226175" y="3036888"/>
          <p14:tracePt t="28142" x="6238875" y="3036888"/>
          <p14:tracePt t="28151" x="6256338" y="3043238"/>
          <p14:tracePt t="28161" x="6262688" y="3043238"/>
          <p14:tracePt t="28167" x="6269038" y="3043238"/>
          <p14:tracePt t="28183" x="6275388" y="3043238"/>
          <p14:tracePt t="28224" x="6280150" y="3043238"/>
          <p14:tracePt t="28239" x="6286500" y="3043238"/>
          <p14:tracePt t="28247" x="6292850" y="3043238"/>
          <p14:tracePt t="28257" x="6305550" y="3043238"/>
          <p14:tracePt t="28263" x="6310313" y="3043238"/>
          <p14:tracePt t="28287" x="6316663" y="3043238"/>
          <p14:tracePt t="28327" x="6323013" y="3043238"/>
          <p14:tracePt t="28343" x="6329363" y="3043238"/>
          <p14:tracePt t="28367" x="6340475" y="3043238"/>
          <p14:tracePt t="28375" x="6346825" y="3043238"/>
          <p14:tracePt t="28391" x="6353175" y="3043238"/>
          <p14:tracePt t="28399" x="6359525" y="3043238"/>
          <p14:tracePt t="28423" x="6365875" y="3043238"/>
          <p14:tracePt t="28447" x="6383338" y="3043238"/>
          <p14:tracePt t="28543" x="6389688" y="3049588"/>
          <p14:tracePt t="28599" x="6389688" y="3055938"/>
          <p14:tracePt t="28608" x="6383338" y="3060700"/>
          <p14:tracePt t="28624" x="6365875" y="3060700"/>
          <p14:tracePt t="28631" x="6340475" y="3073400"/>
          <p14:tracePt t="28639" x="6335713" y="3073400"/>
          <p14:tracePt t="28647" x="6323013" y="3086100"/>
          <p14:tracePt t="28654" x="6310313" y="3086100"/>
          <p14:tracePt t="28663" x="6286500" y="3086100"/>
          <p14:tracePt t="28671" x="6256338" y="3086100"/>
          <p14:tracePt t="28679" x="6215063" y="3086100"/>
          <p14:tracePt t="28687" x="6142038" y="3086100"/>
          <p14:tracePt t="28695" x="6051550" y="3086100"/>
          <p14:tracePt t="28703" x="5980113" y="3067050"/>
          <p14:tracePt t="28711" x="5889625" y="3043238"/>
          <p14:tracePt t="28719" x="5799138" y="3013075"/>
          <p14:tracePt t="28727" x="5708650" y="2989263"/>
          <p14:tracePt t="28735" x="5605463" y="2965450"/>
          <p14:tracePt t="28743" x="5534025" y="2952750"/>
          <p14:tracePt t="28751" x="5467350" y="2935288"/>
          <p14:tracePt t="28759" x="5394325" y="2922588"/>
          <p14:tracePt t="28767" x="5334000" y="2922588"/>
          <p14:tracePt t="28775" x="5292725" y="2922588"/>
          <p14:tracePt t="28783" x="5232400" y="2922588"/>
          <p14:tracePt t="28792" x="5189538" y="2916238"/>
          <p14:tracePt t="28799" x="5153025" y="2916238"/>
          <p14:tracePt t="28809" x="5111750" y="2905125"/>
          <p14:tracePt t="28815" x="5087938" y="2905125"/>
          <p14:tracePt t="28823" x="5057775" y="2905125"/>
          <p14:tracePt t="28831" x="5032375" y="2905125"/>
          <p14:tracePt t="28839" x="5008563" y="2905125"/>
          <p14:tracePt t="28847" x="4967288" y="2905125"/>
          <p14:tracePt t="28855" x="4943475" y="2905125"/>
          <p14:tracePt t="28863" x="4913313" y="2905125"/>
          <p14:tracePt t="28871" x="4876800" y="2905125"/>
          <p14:tracePt t="28879" x="4857750" y="2905125"/>
          <p14:tracePt t="28887" x="4822825" y="2905125"/>
          <p14:tracePt t="28895" x="4810125" y="2905125"/>
          <p14:tracePt t="28903" x="4803775" y="2905125"/>
          <p14:tracePt t="28911" x="4792663" y="2905125"/>
          <p14:tracePt t="28919" x="4779963" y="2905125"/>
          <p14:tracePt t="28927" x="4762500" y="2905125"/>
          <p14:tracePt t="28935" x="4756150" y="2905125"/>
          <p14:tracePt t="28943" x="4743450" y="2905125"/>
          <p14:tracePt t="28951" x="4737100" y="2905125"/>
          <p14:tracePt t="28959" x="4725988" y="2905125"/>
          <p14:tracePt t="28976" x="4719638" y="2911475"/>
          <p14:tracePt t="29103" x="4725988" y="2911475"/>
          <p14:tracePt t="29111" x="4749800" y="2911475"/>
          <p14:tracePt t="29129" x="4840288" y="2905125"/>
          <p14:tracePt t="29135" x="4913313" y="2905125"/>
          <p14:tracePt t="29143" x="5014913" y="2905125"/>
          <p14:tracePt t="29151" x="5129213" y="2905125"/>
          <p14:tracePt t="29160" x="5243513" y="2911475"/>
          <p14:tracePt t="29166" x="5370513" y="2928938"/>
          <p14:tracePt t="29176" x="5503863" y="2928938"/>
          <p14:tracePt t="29183" x="5618163" y="2952750"/>
          <p14:tracePt t="29192" x="5732463" y="2965450"/>
          <p14:tracePt t="29199" x="5846763" y="2965450"/>
          <p14:tracePt t="29207" x="5894388" y="2989263"/>
          <p14:tracePt t="29215" x="5943600" y="2995613"/>
          <p14:tracePt t="29223" x="5980113" y="3000375"/>
          <p14:tracePt t="29231" x="6010275" y="3000375"/>
          <p14:tracePt t="29238" x="6034088" y="3000375"/>
          <p14:tracePt t="29247" x="6057900" y="3000375"/>
          <p14:tracePt t="29255" x="6064250" y="3000375"/>
          <p14:tracePt t="29263" x="6081713" y="3013075"/>
          <p14:tracePt t="29271" x="6105525" y="3013075"/>
          <p14:tracePt t="29279" x="6118225" y="3013075"/>
          <p14:tracePt t="29286" x="6142038" y="3013075"/>
          <p14:tracePt t="29295" x="6172200" y="3013075"/>
          <p14:tracePt t="29302" x="6196013" y="3013075"/>
          <p14:tracePt t="29311" x="6219825" y="3013075"/>
          <p14:tracePt t="29318" x="6232525" y="3013075"/>
          <p14:tracePt t="29327" x="6238875" y="3013075"/>
          <p14:tracePt t="29334" x="6245225" y="3013075"/>
          <p14:tracePt t="29383" x="6249988" y="3013075"/>
          <p14:tracePt t="29407" x="6256338" y="3013075"/>
          <p14:tracePt t="29431" x="6262688" y="3013075"/>
          <p14:tracePt t="29439" x="6269038" y="3013075"/>
          <p14:tracePt t="29455" x="6275388" y="3013075"/>
          <p14:tracePt t="29648" x="6280150" y="3013075"/>
          <p14:tracePt t="30111" x="0" y="0"/>
        </p14:tracePtLst>
        <p14:tracePtLst>
          <p14:tracePt t="31827" x="4116388" y="1379538"/>
          <p14:tracePt t="31935" x="4122738" y="1374775"/>
          <p14:tracePt t="31976" x="4122738" y="1368425"/>
          <p14:tracePt t="31983" x="4122738" y="1362075"/>
          <p14:tracePt t="31992" x="4116388" y="1344613"/>
          <p14:tracePt t="32000" x="4092575" y="1319213"/>
          <p14:tracePt t="32007" x="4068763" y="1301750"/>
          <p14:tracePt t="32015" x="4038600" y="1277938"/>
          <p14:tracePt t="32023" x="4014788" y="1258888"/>
          <p14:tracePt t="32031" x="3971925" y="1241425"/>
          <p14:tracePt t="32039" x="3924300" y="1211263"/>
          <p14:tracePt t="32047" x="3870325" y="1193800"/>
          <p14:tracePt t="32055" x="3810000" y="1163638"/>
          <p14:tracePt t="32063" x="3784600" y="1157288"/>
          <p14:tracePt t="32071" x="3749675" y="1138238"/>
          <p14:tracePt t="32079" x="3725863" y="1127125"/>
          <p14:tracePt t="32087" x="3713163" y="1127125"/>
          <p14:tracePt t="32095" x="3689350" y="1127125"/>
          <p14:tracePt t="32103" x="3683000" y="1120775"/>
          <p14:tracePt t="32114" x="3670300" y="1120775"/>
          <p14:tracePt t="32127" x="3665538" y="1120775"/>
          <p14:tracePt t="32151" x="3659188" y="1120775"/>
          <p14:tracePt t="32160" x="3652838" y="1120775"/>
          <p14:tracePt t="32167" x="3635375" y="1120775"/>
          <p14:tracePt t="32175" x="3616325" y="1120775"/>
          <p14:tracePt t="32183" x="3592513" y="1127125"/>
          <p14:tracePt t="32191" x="3575050" y="1127125"/>
          <p14:tracePt t="32199" x="3538538" y="1144588"/>
          <p14:tracePt t="32207" x="3532188" y="1144588"/>
          <p14:tracePt t="32215" x="3508375" y="1150938"/>
          <p14:tracePt t="32223" x="3495675" y="1157288"/>
          <p14:tracePt t="32231" x="3484563" y="1163638"/>
          <p14:tracePt t="32239" x="3465513" y="1168400"/>
          <p14:tracePt t="32247" x="3459163" y="1174750"/>
          <p14:tracePt t="32255" x="3448050" y="1193800"/>
          <p14:tracePt t="32263" x="3441700" y="1198563"/>
          <p14:tracePt t="32271" x="3435350" y="1204913"/>
          <p14:tracePt t="32279" x="3429000" y="1217613"/>
          <p14:tracePt t="32287" x="3429000" y="1241425"/>
          <p14:tracePt t="32295" x="3411538" y="1254125"/>
          <p14:tracePt t="32303" x="3411538" y="1258888"/>
          <p14:tracePt t="32312" x="3411538" y="1284288"/>
          <p14:tracePt t="32319" x="3411538" y="1308100"/>
          <p14:tracePt t="32328" x="3411538" y="1325563"/>
          <p14:tracePt t="32335" x="3411538" y="1331913"/>
          <p14:tracePt t="32343" x="3411538" y="1362075"/>
          <p14:tracePt t="32351" x="3411538" y="1368425"/>
          <p14:tracePt t="32359" x="3417888" y="1392238"/>
          <p14:tracePt t="32367" x="3429000" y="1403350"/>
          <p14:tracePt t="32375" x="3441700" y="1422400"/>
          <p14:tracePt t="32383" x="3465513" y="1446213"/>
          <p14:tracePt t="32391" x="3471863" y="1452563"/>
          <p14:tracePt t="32399" x="3495675" y="1463675"/>
          <p14:tracePt t="32407" x="3508375" y="1463675"/>
          <p14:tracePt t="32415" x="3538538" y="1463675"/>
          <p14:tracePt t="32423" x="3562350" y="1470025"/>
          <p14:tracePt t="32431" x="3586163" y="1482725"/>
          <p14:tracePt t="32439" x="3622675" y="1489075"/>
          <p14:tracePt t="32447" x="3670300" y="1519238"/>
          <p14:tracePt t="32455" x="3706813" y="1524000"/>
          <p14:tracePt t="32463" x="3756025" y="1549400"/>
          <p14:tracePt t="32471" x="3797300" y="1554163"/>
          <p14:tracePt t="32479" x="3851275" y="1573213"/>
          <p14:tracePt t="32487" x="3894138" y="1573213"/>
          <p14:tracePt t="32496" x="3954463" y="1584325"/>
          <p14:tracePt t="32503" x="4002088" y="1597025"/>
          <p14:tracePt t="32512" x="4032250" y="1597025"/>
          <p14:tracePt t="32519" x="4056063" y="1597025"/>
          <p14:tracePt t="32528" x="4062413" y="1597025"/>
          <p14:tracePt t="32535" x="4081463" y="1597025"/>
          <p14:tracePt t="32543" x="4086225" y="1597025"/>
          <p14:tracePt t="32559" x="4098925" y="1597025"/>
          <p14:tracePt t="32567" x="4111625" y="1597025"/>
          <p14:tracePt t="32575" x="4116388" y="1597025"/>
          <p14:tracePt t="32583" x="4129088" y="1579563"/>
          <p14:tracePt t="32591" x="4141788" y="1566863"/>
          <p14:tracePt t="32599" x="4152900" y="1549400"/>
          <p14:tracePt t="32607" x="4176713" y="1536700"/>
          <p14:tracePt t="32615" x="4183063" y="1530350"/>
          <p14:tracePt t="32623" x="4200525" y="1506538"/>
          <p14:tracePt t="32631" x="4206875" y="1506538"/>
          <p14:tracePt t="32639" x="4225925" y="1493838"/>
          <p14:tracePt t="32647" x="4237038" y="1476375"/>
          <p14:tracePt t="32655" x="4237038" y="1470025"/>
          <p14:tracePt t="32663" x="4243388" y="1463675"/>
          <p14:tracePt t="32679" x="4249738" y="1458913"/>
          <p14:tracePt t="32696" x="4249738" y="1452563"/>
          <p14:tracePt t="32713" x="4249738" y="1446213"/>
          <p14:tracePt t="32719" x="4249738" y="1439863"/>
          <p14:tracePt t="32729" x="4256088" y="1409700"/>
          <p14:tracePt t="32735" x="4256088" y="1398588"/>
          <p14:tracePt t="32743" x="4256088" y="1385888"/>
          <p14:tracePt t="32751" x="4256088" y="1374775"/>
          <p14:tracePt t="32759" x="4256088" y="1355725"/>
          <p14:tracePt t="32767" x="4256088" y="1331913"/>
          <p14:tracePt t="32775" x="4256088" y="1325563"/>
          <p14:tracePt t="32783" x="4256088" y="1319213"/>
          <p14:tracePt t="32791" x="4256088" y="1308100"/>
          <p14:tracePt t="32799" x="4256088" y="1295400"/>
          <p14:tracePt t="32815" x="4256088" y="1289050"/>
          <p14:tracePt t="32839" x="4256088" y="1284288"/>
          <p14:tracePt t="32847" x="4256088" y="1277938"/>
          <p14:tracePt t="32855" x="4249738" y="1271588"/>
          <p14:tracePt t="32863" x="4243388" y="1265238"/>
          <p14:tracePt t="32871" x="4230688" y="1254125"/>
          <p14:tracePt t="32879" x="4225925" y="1247775"/>
          <p14:tracePt t="32887" x="4213225" y="1247775"/>
          <p14:tracePt t="32896" x="4189413" y="1235075"/>
          <p14:tracePt t="32903" x="4176713" y="1235075"/>
          <p14:tracePt t="32912" x="4159250" y="1228725"/>
          <p14:tracePt t="32919" x="4129088" y="1223963"/>
          <p14:tracePt t="32929" x="4105275" y="1211263"/>
          <p14:tracePt t="32935" x="4068763" y="1204913"/>
          <p14:tracePt t="32943" x="4038600" y="1198563"/>
          <p14:tracePt t="32951" x="3990975" y="1198563"/>
          <p14:tracePt t="32959" x="3948113" y="1198563"/>
          <p14:tracePt t="32967" x="3900488" y="1168400"/>
          <p14:tracePt t="32975" x="3863975" y="1168400"/>
          <p14:tracePt t="32983" x="3810000" y="1157288"/>
          <p14:tracePt t="32991" x="3797300" y="1157288"/>
          <p14:tracePt t="32999" x="3760788" y="1157288"/>
          <p14:tracePt t="33007" x="3730625" y="1157288"/>
          <p14:tracePt t="33015" x="3719513" y="1157288"/>
          <p14:tracePt t="33023" x="3695700" y="1157288"/>
          <p14:tracePt t="33031" x="3670300" y="1157288"/>
          <p14:tracePt t="33039" x="3640138" y="1157288"/>
          <p14:tracePt t="33047" x="3598863" y="1157288"/>
          <p14:tracePt t="33055" x="3538538" y="1157288"/>
          <p14:tracePt t="33063" x="3478213" y="1163638"/>
          <p14:tracePt t="33071" x="3448050" y="1163638"/>
          <p14:tracePt t="33080" x="3411538" y="1163638"/>
          <p14:tracePt t="33087" x="3387725" y="1163638"/>
          <p14:tracePt t="33096" x="3381375" y="1163638"/>
          <p14:tracePt t="33103" x="3375025" y="1163638"/>
          <p14:tracePt t="33127" x="3370263" y="1168400"/>
          <p14:tracePt t="33159" x="3357563" y="1181100"/>
          <p14:tracePt t="33175" x="3351213" y="1193800"/>
          <p14:tracePt t="33183" x="3351213" y="1211263"/>
          <p14:tracePt t="33191" x="3351213" y="1235075"/>
          <p14:tracePt t="33199" x="3333750" y="1247775"/>
          <p14:tracePt t="33207" x="3333750" y="1258888"/>
          <p14:tracePt t="33215" x="3333750" y="1284288"/>
          <p14:tracePt t="33223" x="3333750" y="1301750"/>
          <p14:tracePt t="33231" x="3333750" y="1308100"/>
          <p14:tracePt t="33239" x="3333750" y="1319213"/>
          <p14:tracePt t="33247" x="3333750" y="1325563"/>
          <p14:tracePt t="33255" x="3340100" y="1331913"/>
          <p14:tracePt t="33263" x="3357563" y="1338263"/>
          <p14:tracePt t="33271" x="3370263" y="1344613"/>
          <p14:tracePt t="33279" x="3394075" y="1344613"/>
          <p14:tracePt t="33287" x="3417888" y="1362075"/>
          <p14:tracePt t="33296" x="3441700" y="1368425"/>
          <p14:tracePt t="33303" x="3471863" y="1374775"/>
          <p14:tracePt t="33312" x="3495675" y="1385888"/>
          <p14:tracePt t="33319" x="3519488" y="1392238"/>
          <p14:tracePt t="33327" x="3544888" y="1409700"/>
          <p14:tracePt t="33335" x="3598863" y="1416050"/>
          <p14:tracePt t="33343" x="3689350" y="1439863"/>
          <p14:tracePt t="33351" x="3736975" y="1439863"/>
          <p14:tracePt t="33359" x="3790950" y="1439863"/>
          <p14:tracePt t="33367" x="3863975" y="1439863"/>
          <p14:tracePt t="33375" x="3935413" y="1439863"/>
          <p14:tracePt t="33383" x="3995738" y="1452563"/>
          <p14:tracePt t="33391" x="4056063" y="1452563"/>
          <p14:tracePt t="33399" x="4086225" y="1452563"/>
          <p14:tracePt t="33407" x="4111625" y="1446213"/>
          <p14:tracePt t="33423" x="4116388" y="1439863"/>
          <p14:tracePt t="33431" x="4135438" y="1433513"/>
          <p14:tracePt t="33439" x="4141788" y="1428750"/>
          <p14:tracePt t="33447" x="4146550" y="1422400"/>
          <p14:tracePt t="33455" x="4152900" y="1409700"/>
          <p14:tracePt t="33463" x="4152900" y="1398588"/>
          <p14:tracePt t="33471" x="4165600" y="1374775"/>
          <p14:tracePt t="33480" x="4176713" y="1355725"/>
          <p14:tracePt t="33487" x="4176713" y="1344613"/>
          <p14:tracePt t="33497" x="4176713" y="1319213"/>
          <p14:tracePt t="33503" x="4176713" y="1295400"/>
          <p14:tracePt t="33513" x="4176713" y="1289050"/>
          <p14:tracePt t="33519" x="4176713" y="1277938"/>
          <p14:tracePt t="33527" x="4171950" y="1254125"/>
          <p14:tracePt t="33535" x="4159250" y="1228725"/>
          <p14:tracePt t="33543" x="4129088" y="1204913"/>
          <p14:tracePt t="33551" x="4116388" y="1187450"/>
          <p14:tracePt t="33559" x="4105275" y="1181100"/>
          <p14:tracePt t="33567" x="4081463" y="1174750"/>
          <p14:tracePt t="33575" x="4062413" y="1157288"/>
          <p14:tracePt t="33583" x="4038600" y="1150938"/>
          <p14:tracePt t="33591" x="3995738" y="1150938"/>
          <p14:tracePt t="33599" x="3971925" y="1144588"/>
          <p14:tracePt t="33607" x="3930650" y="1144588"/>
          <p14:tracePt t="33615" x="3900488" y="1144588"/>
          <p14:tracePt t="33623" x="3844925" y="1144588"/>
          <p14:tracePt t="33631" x="3779838" y="1157288"/>
          <p14:tracePt t="33639" x="3719513" y="1181100"/>
          <p14:tracePt t="33647" x="3683000" y="1198563"/>
          <p14:tracePt t="33655" x="3646488" y="1217613"/>
          <p14:tracePt t="33663" x="3616325" y="1223963"/>
          <p14:tracePt t="33671" x="3592513" y="1247775"/>
          <p14:tracePt t="33679" x="3579813" y="1254125"/>
          <p14:tracePt t="33687" x="3568700" y="1258888"/>
          <p14:tracePt t="33696" x="3562350" y="1265238"/>
          <p14:tracePt t="33703" x="3562350" y="1277938"/>
          <p14:tracePt t="33711" x="3562350" y="1301750"/>
          <p14:tracePt t="33719" x="3562350" y="1314450"/>
          <p14:tracePt t="33727" x="3562350" y="1331913"/>
          <p14:tracePt t="33735" x="3592513" y="1368425"/>
          <p14:tracePt t="33743" x="3635375" y="1403350"/>
          <p14:tracePt t="33751" x="3670300" y="1422400"/>
          <p14:tracePt t="33759" x="3706813" y="1452563"/>
          <p14:tracePt t="33767" x="3756025" y="1482725"/>
          <p14:tracePt t="33775" x="3790950" y="1500188"/>
          <p14:tracePt t="33783" x="3840163" y="1530350"/>
          <p14:tracePt t="33790" x="3887788" y="1536700"/>
          <p14:tracePt t="33799" x="3935413" y="1560513"/>
          <p14:tracePt t="33807" x="3971925" y="1560513"/>
          <p14:tracePt t="33815" x="4025900" y="1566863"/>
          <p14:tracePt t="33823" x="4086225" y="1566863"/>
          <p14:tracePt t="33831" x="4141788" y="1566863"/>
          <p14:tracePt t="33839" x="4200525" y="1566863"/>
          <p14:tracePt t="33847" x="4249738" y="1566863"/>
          <p14:tracePt t="33855" x="4291013" y="1554163"/>
          <p14:tracePt t="33863" x="4316413" y="1536700"/>
          <p14:tracePt t="33871" x="4346575" y="1500188"/>
          <p14:tracePt t="33880" x="4370388" y="1476375"/>
          <p14:tracePt t="33887" x="4400550" y="1416050"/>
          <p14:tracePt t="33897" x="4400550" y="1392238"/>
          <p14:tracePt t="33903" x="4400550" y="1368425"/>
          <p14:tracePt t="33913" x="4400550" y="1344613"/>
          <p14:tracePt t="33919" x="4400550" y="1325563"/>
          <p14:tracePt t="33927" x="4400550" y="1301750"/>
          <p14:tracePt t="33935" x="4394200" y="1284288"/>
          <p14:tracePt t="33943" x="4376738" y="1271588"/>
          <p14:tracePt t="33951" x="4340225" y="1241425"/>
          <p14:tracePt t="33959" x="4316413" y="1235075"/>
          <p14:tracePt t="33967" x="4303713" y="1217613"/>
          <p14:tracePt t="33975" x="4267200" y="1217613"/>
          <p14:tracePt t="33983" x="4237038" y="1211263"/>
          <p14:tracePt t="33991" x="4189413" y="1198563"/>
          <p14:tracePt t="33999" x="4165600" y="1193800"/>
          <p14:tracePt t="34007" x="4122738" y="1193800"/>
          <p14:tracePt t="34015" x="4092575" y="1193800"/>
          <p14:tracePt t="34023" x="4051300" y="1193800"/>
          <p14:tracePt t="34030" x="4014788" y="1193800"/>
          <p14:tracePt t="34039" x="3971925" y="1193800"/>
          <p14:tracePt t="34047" x="3948113" y="1193800"/>
          <p14:tracePt t="34055" x="3924300" y="1204913"/>
          <p14:tracePt t="34064" x="3900488" y="1211263"/>
          <p14:tracePt t="34071" x="3887788" y="1228725"/>
          <p14:tracePt t="34087" x="3875088" y="1228725"/>
          <p14:tracePt t="34097" x="3870325" y="1235075"/>
          <p14:tracePt t="34111" x="3870325" y="1241425"/>
          <p14:tracePt t="34131" x="3870325" y="1247775"/>
          <p14:tracePt t="34135" x="3881438" y="1258888"/>
          <p14:tracePt t="34143" x="3894138" y="1265238"/>
          <p14:tracePt t="34151" x="3900488" y="1265238"/>
          <p14:tracePt t="34159" x="3924300" y="1271588"/>
          <p14:tracePt t="34167" x="3948113" y="1289050"/>
          <p14:tracePt t="34175" x="3960813" y="1289050"/>
          <p14:tracePt t="34183" x="3995738" y="1295400"/>
          <p14:tracePt t="34191" x="4044950" y="1319213"/>
          <p14:tracePt t="34199" x="4075113" y="1325563"/>
          <p14:tracePt t="34207" x="4122738" y="1338263"/>
          <p14:tracePt t="34215" x="4159250" y="1344613"/>
          <p14:tracePt t="34223" x="4189413" y="1344613"/>
          <p14:tracePt t="34231" x="4219575" y="1344613"/>
          <p14:tracePt t="34239" x="4225925" y="1344613"/>
          <p14:tracePt t="34247" x="4230688" y="1344613"/>
          <p14:tracePt t="34279" x="4237038" y="1344613"/>
          <p14:tracePt t="34287" x="4237038" y="1331913"/>
          <p14:tracePt t="34297" x="4237038" y="1295400"/>
          <p14:tracePt t="34303" x="4230688" y="1271588"/>
          <p14:tracePt t="34311" x="4195763" y="1235075"/>
          <p14:tracePt t="34319" x="4165600" y="1211263"/>
          <p14:tracePt t="34327" x="4135438" y="1193800"/>
          <p14:tracePt t="34335" x="4092575" y="1168400"/>
          <p14:tracePt t="34343" x="4032250" y="1133475"/>
          <p14:tracePt t="34351" x="3978275" y="1103313"/>
          <p14:tracePt t="34359" x="3948113" y="1084263"/>
          <p14:tracePt t="34367" x="3870325" y="1066800"/>
          <p14:tracePt t="34375" x="3810000" y="1066800"/>
          <p14:tracePt t="34383" x="3760788" y="1049338"/>
          <p14:tracePt t="34391" x="3713163" y="1036638"/>
          <p14:tracePt t="34399" x="3659188" y="1036638"/>
          <p14:tracePt t="34407" x="3635375" y="1036638"/>
          <p14:tracePt t="34415" x="3622675" y="1036638"/>
          <p14:tracePt t="34423" x="3616325" y="1036638"/>
          <p14:tracePt t="34430" x="3598863" y="1036638"/>
          <p14:tracePt t="34439" x="3586163" y="1036638"/>
          <p14:tracePt t="34447" x="3575050" y="1042988"/>
          <p14:tracePt t="34455" x="3568700" y="1042988"/>
          <p14:tracePt t="34464" x="3549650" y="1054100"/>
          <p14:tracePt t="34471" x="3538538" y="1060450"/>
          <p14:tracePt t="34480" x="3532188" y="1066800"/>
          <p14:tracePt t="34487" x="3519488" y="1066800"/>
          <p14:tracePt t="34497" x="3514725" y="1073150"/>
          <p14:tracePt t="34503" x="3495675" y="1084263"/>
          <p14:tracePt t="34512" x="3484563" y="1103313"/>
          <p14:tracePt t="34519" x="3471863" y="1103313"/>
          <p14:tracePt t="34527" x="3454400" y="1114425"/>
          <p14:tracePt t="34535" x="3448050" y="1120775"/>
          <p14:tracePt t="34543" x="3429000" y="1138238"/>
          <p14:tracePt t="34551" x="3424238" y="1144588"/>
          <p14:tracePt t="34559" x="3405188" y="1163638"/>
          <p14:tracePt t="34567" x="3398838" y="1181100"/>
          <p14:tracePt t="34575" x="3398838" y="1198563"/>
          <p14:tracePt t="34583" x="3394075" y="1217613"/>
          <p14:tracePt t="34591" x="3394075" y="1228725"/>
          <p14:tracePt t="34599" x="3394075" y="1241425"/>
          <p14:tracePt t="34607" x="3394075" y="1265238"/>
          <p14:tracePt t="34615" x="3394075" y="1289050"/>
          <p14:tracePt t="34623" x="3394075" y="1295400"/>
          <p14:tracePt t="34631" x="3394075" y="1325563"/>
          <p14:tracePt t="34639" x="3394075" y="1338263"/>
          <p14:tracePt t="34647" x="3394075" y="1344613"/>
          <p14:tracePt t="34655" x="3405188" y="1368425"/>
          <p14:tracePt t="34665" x="3411538" y="1379538"/>
          <p14:tracePt t="34671" x="3429000" y="1403350"/>
          <p14:tracePt t="34680" x="3435350" y="1409700"/>
          <p14:tracePt t="34687" x="3441700" y="1416050"/>
          <p14:tracePt t="34697" x="3454400" y="1422400"/>
          <p14:tracePt t="34703" x="3471863" y="1428750"/>
          <p14:tracePt t="34711" x="3508375" y="1446213"/>
          <p14:tracePt t="34719" x="3519488" y="1458913"/>
          <p14:tracePt t="34727" x="3544888" y="1470025"/>
          <p14:tracePt t="34735" x="3575050" y="1482725"/>
          <p14:tracePt t="34743" x="3609975" y="1482725"/>
          <p14:tracePt t="34751" x="3646488" y="1493838"/>
          <p14:tracePt t="34759" x="3665538" y="1506538"/>
          <p14:tracePt t="34767" x="3713163" y="1506538"/>
          <p14:tracePt t="34775" x="3743325" y="1524000"/>
          <p14:tracePt t="34783" x="3803650" y="1530350"/>
          <p14:tracePt t="34791" x="3851275" y="1530350"/>
          <p14:tracePt t="34799" x="3894138" y="1530350"/>
          <p14:tracePt t="34807" x="3941763" y="1530350"/>
          <p14:tracePt t="34815" x="3971925" y="1530350"/>
          <p14:tracePt t="34823" x="4002088" y="1530350"/>
          <p14:tracePt t="34831" x="4021138" y="1530350"/>
          <p14:tracePt t="34839" x="4044950" y="1530350"/>
          <p14:tracePt t="34847" x="4086225" y="1500188"/>
          <p14:tracePt t="34855" x="4105275" y="1489075"/>
          <p14:tracePt t="34864" x="4135438" y="1470025"/>
          <p14:tracePt t="34871" x="4165600" y="1446213"/>
          <p14:tracePt t="34881" x="4189413" y="1422400"/>
          <p14:tracePt t="34887" x="4195763" y="1416050"/>
          <p14:tracePt t="34895" x="4206875" y="1392238"/>
          <p14:tracePt t="34903" x="4225925" y="1379538"/>
          <p14:tracePt t="34911" x="4230688" y="1362075"/>
          <p14:tracePt t="34919" x="4237038" y="1355725"/>
          <p14:tracePt t="34927" x="4243388" y="1338263"/>
          <p14:tracePt t="34935" x="4249738" y="1319213"/>
          <p14:tracePt t="34943" x="4256088" y="1314450"/>
          <p14:tracePt t="34951" x="4256088" y="1308100"/>
          <p14:tracePt t="34959" x="4256088" y="1301750"/>
          <p14:tracePt t="34975" x="4256088" y="1295400"/>
          <p14:tracePt t="34983" x="4256088" y="1289050"/>
          <p14:tracePt t="34991" x="4256088" y="1284288"/>
          <p14:tracePt t="35007" x="4256088" y="1277938"/>
          <p14:tracePt t="35015" x="4256088" y="1271588"/>
          <p14:tracePt t="35023" x="4256088" y="1265238"/>
          <p14:tracePt t="35031" x="4237038" y="1258888"/>
          <p14:tracePt t="35039" x="4200525" y="1254125"/>
          <p14:tracePt t="35047" x="4159250" y="1241425"/>
          <p14:tracePt t="35055" x="4092575" y="1211263"/>
          <p14:tracePt t="35065" x="4014788" y="1174750"/>
          <p14:tracePt t="35071" x="3924300" y="1157288"/>
          <p14:tracePt t="35080" x="3851275" y="1133475"/>
          <p14:tracePt t="35087" x="3790950" y="1133475"/>
          <p14:tracePt t="35095" x="3730625" y="1120775"/>
          <p14:tracePt t="35103" x="3689350" y="1120775"/>
          <p14:tracePt t="35111" x="3640138" y="1120775"/>
          <p14:tracePt t="35119" x="3598863" y="1120775"/>
          <p14:tracePt t="35127" x="3556000" y="1120775"/>
          <p14:tracePt t="35135" x="3519488" y="1120775"/>
          <p14:tracePt t="35143" x="3489325" y="1133475"/>
          <p14:tracePt t="35151" x="3465513" y="1138238"/>
          <p14:tracePt t="35164" x="3441700" y="1157288"/>
          <p14:tracePt t="35167" x="3417888" y="1181100"/>
          <p14:tracePt t="35175" x="3417888" y="1198563"/>
          <p14:tracePt t="35183" x="3417888" y="1204913"/>
          <p14:tracePt t="35191" x="3417888" y="1217613"/>
          <p14:tracePt t="35199" x="3417888" y="1228725"/>
          <p14:tracePt t="35206" x="3417888" y="1241425"/>
          <p14:tracePt t="35214" x="3417888" y="1265238"/>
          <p14:tracePt t="35222" x="3417888" y="1277938"/>
          <p14:tracePt t="35231" x="3424238" y="1301750"/>
          <p14:tracePt t="35238" x="3441700" y="1319213"/>
          <p14:tracePt t="35247" x="3478213" y="1338263"/>
          <p14:tracePt t="35254" x="3525838" y="1368425"/>
          <p14:tracePt t="35263" x="3562350" y="1392238"/>
          <p14:tracePt t="35270" x="3609975" y="1422400"/>
          <p14:tracePt t="35279" x="3665538" y="1452563"/>
          <p14:tracePt t="35286" x="3713163" y="1476375"/>
          <p14:tracePt t="35295" x="3760788" y="1506538"/>
          <p14:tracePt t="35302" x="3797300" y="1524000"/>
          <p14:tracePt t="35310" x="3833813" y="1543050"/>
          <p14:tracePt t="35318" x="3870325" y="1560513"/>
          <p14:tracePt t="35326" x="3905250" y="1579563"/>
          <p14:tracePt t="35334" x="3954463" y="1597025"/>
          <p14:tracePt t="35342" x="3978275" y="1603375"/>
          <p14:tracePt t="35350" x="4008438" y="1603375"/>
          <p14:tracePt t="35358" x="4038600" y="1603375"/>
          <p14:tracePt t="35366" x="4056063" y="1603375"/>
          <p14:tracePt t="35374" x="4068763" y="1603375"/>
          <p14:tracePt t="35382" x="4092575" y="1603375"/>
          <p14:tracePt t="35390" x="4116388" y="1603375"/>
          <p14:tracePt t="35398" x="4122738" y="1603375"/>
          <p14:tracePt t="35406" x="4135438" y="1603375"/>
          <p14:tracePt t="35414" x="4171950" y="1590675"/>
          <p14:tracePt t="35422" x="4183063" y="1579563"/>
          <p14:tracePt t="35430" x="4189413" y="1573213"/>
          <p14:tracePt t="35438" x="4213225" y="1549400"/>
          <p14:tracePt t="35446" x="4219575" y="1536700"/>
          <p14:tracePt t="35454" x="4225925" y="1512888"/>
          <p14:tracePt t="35463" x="4225925" y="1489075"/>
          <p14:tracePt t="35470" x="4225925" y="1463675"/>
          <p14:tracePt t="35479" x="4225925" y="1439863"/>
          <p14:tracePt t="35486" x="4225925" y="1416050"/>
          <p14:tracePt t="35494" x="4225925" y="1403350"/>
          <p14:tracePt t="35502" x="4219575" y="1379538"/>
          <p14:tracePt t="35510" x="4200525" y="1368425"/>
          <p14:tracePt t="35518" x="4183063" y="1349375"/>
          <p14:tracePt t="35526" x="4146550" y="1314450"/>
          <p14:tracePt t="35534" x="4122738" y="1277938"/>
          <p14:tracePt t="35542" x="4056063" y="1235075"/>
          <p14:tracePt t="35550" x="4002088" y="1193800"/>
          <p14:tracePt t="35558" x="3941763" y="1150938"/>
          <p14:tracePt t="35566" x="3863975" y="1103313"/>
          <p14:tracePt t="35574" x="3797300" y="1060450"/>
          <p14:tracePt t="35582" x="3784600" y="1054100"/>
          <p14:tracePt t="35590" x="3749675" y="1036638"/>
          <p14:tracePt t="35598" x="3743325" y="1036638"/>
          <p14:tracePt t="35606" x="3730625" y="1030288"/>
          <p14:tracePt t="35614" x="3713163" y="1030288"/>
          <p14:tracePt t="35622" x="3700463" y="1030288"/>
          <p14:tracePt t="35630" x="3689350" y="1030288"/>
          <p14:tracePt t="35638" x="3652838" y="1030288"/>
          <p14:tracePt t="35646" x="3635375" y="1030288"/>
          <p14:tracePt t="35654" x="3598863" y="1030288"/>
          <p14:tracePt t="35663" x="3544888" y="1042988"/>
          <p14:tracePt t="35670" x="3508375" y="1049338"/>
          <p14:tracePt t="35680" x="3459163" y="1073150"/>
          <p14:tracePt t="35686" x="3424238" y="1090613"/>
          <p14:tracePt t="35695" x="3394075" y="1096963"/>
          <p14:tracePt t="35702" x="3357563" y="1127125"/>
          <p14:tracePt t="35710" x="3321050" y="1144588"/>
          <p14:tracePt t="35718" x="3297238" y="1168400"/>
          <p14:tracePt t="35726" x="3254375" y="1204913"/>
          <p14:tracePt t="35734" x="3249613" y="1228725"/>
          <p14:tracePt t="35742" x="3236913" y="1254125"/>
          <p14:tracePt t="35750" x="3230563" y="1265238"/>
          <p14:tracePt t="35758" x="3224213" y="1289050"/>
          <p14:tracePt t="35766" x="3219450" y="1308100"/>
          <p14:tracePt t="35774" x="3219450" y="1319213"/>
          <p14:tracePt t="35782" x="3219450" y="1325563"/>
          <p14:tracePt t="35798" x="3219450" y="1338263"/>
          <p14:tracePt t="35806" x="3219450" y="1362075"/>
          <p14:tracePt t="35814" x="3236913" y="1379538"/>
          <p14:tracePt t="35822" x="3260725" y="1403350"/>
          <p14:tracePt t="35830" x="3297238" y="1428750"/>
          <p14:tracePt t="35838" x="3333750" y="1446213"/>
          <p14:tracePt t="35846" x="3357563" y="1463675"/>
          <p14:tracePt t="35854" x="3398838" y="1482725"/>
          <p14:tracePt t="35865" x="3424238" y="1500188"/>
          <p14:tracePt t="35871" x="3459163" y="1506538"/>
          <p14:tracePt t="35879" x="3508375" y="1519238"/>
          <p14:tracePt t="35887" x="3549650" y="1524000"/>
          <p14:tracePt t="35895" x="3586163" y="1524000"/>
          <p14:tracePt t="35903" x="3640138" y="1524000"/>
          <p14:tracePt t="35911" x="3683000" y="1524000"/>
          <p14:tracePt t="35919" x="3756025" y="1524000"/>
          <p14:tracePt t="35927" x="3797300" y="1524000"/>
          <p14:tracePt t="35935" x="3844925" y="1524000"/>
          <p14:tracePt t="35943" x="3911600" y="1500188"/>
          <p14:tracePt t="35951" x="3941763" y="1482725"/>
          <p14:tracePt t="35959" x="3965575" y="1476375"/>
          <p14:tracePt t="35967" x="3984625" y="1458913"/>
          <p14:tracePt t="35975" x="3995738" y="1446213"/>
          <p14:tracePt t="35983" x="4002088" y="1439863"/>
          <p14:tracePt t="35991" x="4008438" y="1433513"/>
          <p14:tracePt t="35999" x="4021138" y="1428750"/>
          <p14:tracePt t="36007" x="4021138" y="1416050"/>
          <p14:tracePt t="36016" x="4021138" y="1392238"/>
          <p14:tracePt t="36023" x="4021138" y="1368425"/>
          <p14:tracePt t="36032" x="4014788" y="1338263"/>
          <p14:tracePt t="36039" x="4014788" y="1331913"/>
          <p14:tracePt t="36049" x="3990975" y="1289050"/>
          <p14:tracePt t="36055" x="3965575" y="1265238"/>
          <p14:tracePt t="36064" x="3948113" y="1247775"/>
          <p14:tracePt t="36071" x="3917950" y="1223963"/>
          <p14:tracePt t="36080" x="3900488" y="1217613"/>
          <p14:tracePt t="36087" x="3894138" y="1211263"/>
          <p14:tracePt t="36095" x="3881438" y="1211263"/>
          <p14:tracePt t="36103" x="3875088" y="1211263"/>
          <p14:tracePt t="36111" x="3863975" y="1211263"/>
          <p14:tracePt t="36118" x="3844925" y="1211263"/>
          <p14:tracePt t="36130" x="3840163" y="1211263"/>
          <p14:tracePt t="36135" x="3821113" y="1211263"/>
          <p14:tracePt t="36143" x="3810000" y="1211263"/>
          <p14:tracePt t="36151" x="3790950" y="1211263"/>
          <p14:tracePt t="36159" x="3779838" y="1217613"/>
          <p14:tracePt t="36167" x="3756025" y="1241425"/>
          <p14:tracePt t="36175" x="3730625" y="1258888"/>
          <p14:tracePt t="36184" x="3706813" y="1271588"/>
          <p14:tracePt t="36191" x="3683000" y="1289050"/>
          <p14:tracePt t="36199" x="3659188" y="1308100"/>
          <p14:tracePt t="36207" x="3622675" y="1325563"/>
          <p14:tracePt t="36216" x="3598863" y="1338263"/>
          <p14:tracePt t="36223" x="3562350" y="1368425"/>
          <p14:tracePt t="36234" x="3556000" y="1368425"/>
          <p14:tracePt t="36239" x="3538538" y="1379538"/>
          <p14:tracePt t="36264" x="3532188" y="1385888"/>
          <p14:tracePt t="36295" x="3525838" y="1392238"/>
          <p14:tracePt t="36335" x="3519488" y="1398588"/>
          <p14:tracePt t="36351" x="3495675" y="1403350"/>
          <p14:tracePt t="36367" x="3489325" y="1403350"/>
          <p14:tracePt t="36383" x="3478213" y="1403350"/>
          <p14:tracePt t="36391" x="3471863" y="1403350"/>
          <p14:tracePt t="36399" x="3465513" y="1403350"/>
          <p14:tracePt t="36407" x="3459163" y="1403350"/>
          <p14:tracePt t="36424" x="3448050" y="1409700"/>
          <p14:tracePt t="36433" x="3429000" y="1422400"/>
          <p14:tracePt t="36439" x="3417888" y="1428750"/>
          <p14:tracePt t="36449" x="3398838" y="1428750"/>
          <p14:tracePt t="36455" x="3387725" y="1433513"/>
          <p14:tracePt t="36464" x="3370263" y="1452563"/>
          <p14:tracePt t="36480" x="3344863" y="1458913"/>
          <p14:tracePt t="36495" x="3340100" y="1463675"/>
          <p14:tracePt t="36511" x="3333750" y="1470025"/>
          <p14:tracePt t="36519" x="3333750" y="1476375"/>
          <p14:tracePt t="36527" x="3333750" y="1489075"/>
          <p14:tracePt t="36535" x="3333750" y="1493838"/>
          <p14:tracePt t="36543" x="3344863" y="1506538"/>
          <p14:tracePt t="36551" x="3351213" y="1506538"/>
          <p14:tracePt t="36559" x="3370263" y="1506538"/>
          <p14:tracePt t="36567" x="3375025" y="1506538"/>
          <p14:tracePt t="36575" x="3387725" y="1506538"/>
          <p14:tracePt t="36584" x="3411538" y="1506538"/>
          <p14:tracePt t="36591" x="3424238" y="1506538"/>
          <p14:tracePt t="36600" x="3459163" y="1519238"/>
          <p14:tracePt t="36607" x="3484563" y="1530350"/>
          <p14:tracePt t="36617" x="3525838" y="1543050"/>
          <p14:tracePt t="36623" x="3646488" y="1566863"/>
          <p14:tracePt t="36633" x="3719513" y="1584325"/>
          <p14:tracePt t="36639" x="3810000" y="1609725"/>
          <p14:tracePt t="36647" x="3881438" y="1609725"/>
          <p14:tracePt t="36655" x="3954463" y="1609725"/>
          <p14:tracePt t="36663" x="3984625" y="1609725"/>
          <p14:tracePt t="36671" x="4021138" y="1609725"/>
          <p14:tracePt t="36679" x="4032250" y="1590675"/>
          <p14:tracePt t="36687" x="4056063" y="1573213"/>
          <p14:tracePt t="36695" x="4092575" y="1549400"/>
          <p14:tracePt t="36703" x="4092575" y="1524000"/>
          <p14:tracePt t="36711" x="4092575" y="1512888"/>
          <p14:tracePt t="36719" x="4092575" y="1482725"/>
          <p14:tracePt t="36727" x="4092575" y="1458913"/>
          <p14:tracePt t="36735" x="4092575" y="1422400"/>
          <p14:tracePt t="36743" x="4092575" y="1403350"/>
          <p14:tracePt t="36751" x="4075113" y="1368425"/>
          <p14:tracePt t="36759" x="4075113" y="1331913"/>
          <p14:tracePt t="36768" x="4051300" y="1308100"/>
          <p14:tracePt t="36775" x="4032250" y="1284288"/>
          <p14:tracePt t="36783" x="4025900" y="1277938"/>
          <p14:tracePt t="36791" x="4002088" y="1258888"/>
          <p14:tracePt t="36800" x="3995738" y="1254125"/>
          <p14:tracePt t="36807" x="3978275" y="1247775"/>
          <p14:tracePt t="36818" x="3960813" y="1235075"/>
          <p14:tracePt t="36823" x="3935413" y="1228725"/>
          <p14:tracePt t="36831" x="3930650" y="1223963"/>
          <p14:tracePt t="36848" x="3924300" y="1223963"/>
          <p14:tracePt t="36854" x="3911600" y="1217613"/>
          <p14:tracePt t="36863" x="3905250" y="1217613"/>
          <p14:tracePt t="36870" x="3900488" y="1217613"/>
          <p14:tracePt t="36878" x="3887788" y="1217613"/>
          <p14:tracePt t="36887" x="3863975" y="1217613"/>
          <p14:tracePt t="36895" x="3840163" y="1217613"/>
          <p14:tracePt t="36902" x="3821113" y="1217613"/>
          <p14:tracePt t="36910" x="3773488" y="1217613"/>
          <p14:tracePt t="36919" x="3743325" y="1217613"/>
          <p14:tracePt t="36926" x="3689350" y="1217613"/>
          <p14:tracePt t="36935" x="3640138" y="1228725"/>
          <p14:tracePt t="36942" x="3616325" y="1228725"/>
          <p14:tracePt t="36951" x="3592513" y="1247775"/>
          <p14:tracePt t="36959" x="3568700" y="1254125"/>
          <p14:tracePt t="36967" x="3556000" y="1271588"/>
          <p14:tracePt t="36974" x="3556000" y="1277938"/>
          <p14:tracePt t="36983" x="3549650" y="1284288"/>
          <p14:tracePt t="36990" x="3544888" y="1289050"/>
          <p14:tracePt t="36998" x="3544888" y="1295400"/>
          <p14:tracePt t="37007" x="3544888" y="1308100"/>
          <p14:tracePt t="37016" x="3544888" y="1319213"/>
          <p14:tracePt t="37022" x="3556000" y="1338263"/>
          <p14:tracePt t="37031" x="3575050" y="1344613"/>
          <p14:tracePt t="37039" x="3598863" y="1362075"/>
          <p14:tracePt t="37049" x="3622675" y="1368425"/>
          <p14:tracePt t="37054" x="3676650" y="1398588"/>
          <p14:tracePt t="37063" x="3700463" y="1422400"/>
          <p14:tracePt t="37070" x="3756025" y="1439863"/>
          <p14:tracePt t="37078" x="3814763" y="1470025"/>
          <p14:tracePt t="37087" x="3863975" y="1500188"/>
          <p14:tracePt t="37095" x="3911600" y="1512888"/>
          <p14:tracePt t="37103" x="3935413" y="1512888"/>
          <p14:tracePt t="37110" x="3971925" y="1519238"/>
          <p14:tracePt t="37119" x="3990975" y="1519238"/>
          <p14:tracePt t="37133" x="4008438" y="1519238"/>
          <p14:tracePt t="37134" x="4021138" y="1519238"/>
          <p14:tracePt t="37143" x="4056063" y="1493838"/>
          <p14:tracePt t="37151" x="4056063" y="1476375"/>
          <p14:tracePt t="37158" x="4075113" y="1446213"/>
          <p14:tracePt t="37167" x="4081463" y="1409700"/>
          <p14:tracePt t="37175" x="4081463" y="1379538"/>
          <p14:tracePt t="37183" x="4081463" y="1349375"/>
          <p14:tracePt t="37190" x="4081463" y="1325563"/>
          <p14:tracePt t="37199" x="4081463" y="1308100"/>
          <p14:tracePt t="37206" x="4081463" y="1295400"/>
          <p14:tracePt t="37216" x="4081463" y="1284288"/>
          <p14:tracePt t="37232" x="4075113" y="1284288"/>
          <p14:tracePt t="37255" x="4051300" y="1284288"/>
          <p14:tracePt t="37279" x="4032250" y="1284288"/>
          <p14:tracePt t="37287" x="3995738" y="1284288"/>
          <p14:tracePt t="37294" x="3960813" y="1301750"/>
          <p14:tracePt t="37302" x="3930650" y="1308100"/>
          <p14:tracePt t="37310" x="3924300" y="1314450"/>
          <p14:tracePt t="37319" x="3911600" y="1325563"/>
          <p14:tracePt t="37326" x="3894138" y="1338263"/>
          <p14:tracePt t="37335" x="3894138" y="1344613"/>
          <p14:tracePt t="37343" x="3887788" y="1349375"/>
          <p14:tracePt t="37350" x="3887788" y="1355725"/>
          <p14:tracePt t="37358" x="3887788" y="1368425"/>
          <p14:tracePt t="37367" x="3887788" y="1403350"/>
          <p14:tracePt t="37374" x="3900488" y="1428750"/>
          <p14:tracePt t="37383" x="3911600" y="1439863"/>
          <p14:tracePt t="37390" x="3930650" y="1446213"/>
          <p14:tracePt t="37399" x="3941763" y="1458913"/>
          <p14:tracePt t="37407" x="3960813" y="1463675"/>
          <p14:tracePt t="37416" x="3971925" y="1463675"/>
          <p14:tracePt t="37423" x="3984625" y="1463675"/>
          <p14:tracePt t="37432" x="3995738" y="1463675"/>
          <p14:tracePt t="37439" x="4002088" y="1463675"/>
          <p14:tracePt t="37447" x="4025900" y="1463675"/>
          <p14:tracePt t="37455" x="4051300" y="1463675"/>
          <p14:tracePt t="37463" x="4062413" y="1463675"/>
          <p14:tracePt t="37471" x="4086225" y="1433513"/>
          <p14:tracePt t="37487" x="4111625" y="1422400"/>
          <p14:tracePt t="37494" x="4116388" y="1403350"/>
          <p14:tracePt t="37503" x="4116388" y="1398588"/>
          <p14:tracePt t="37510" x="4116388" y="1385888"/>
          <p14:tracePt t="37527" x="4116388" y="1379538"/>
          <p14:tracePt t="37543" x="4116388" y="1374775"/>
          <p14:tracePt t="37559" x="4116388" y="1368425"/>
          <p14:tracePt t="37711" x="4122738" y="1368425"/>
          <p14:tracePt t="37719" x="4129088" y="1368425"/>
          <p14:tracePt t="37735" x="4135438" y="1374775"/>
          <p14:tracePt t="37744" x="4141788" y="1374775"/>
          <p14:tracePt t="37753" x="4146550" y="1374775"/>
          <p14:tracePt t="37759" x="4152900" y="1374775"/>
          <p14:tracePt t="37775" x="4171950" y="1374775"/>
          <p14:tracePt t="37807" x="4189413" y="1374775"/>
          <p14:tracePt t="41559" x="4195763" y="1374775"/>
          <p14:tracePt t="41591" x="4213225" y="1374775"/>
          <p14:tracePt t="41600" x="4219575" y="1374775"/>
          <p14:tracePt t="41608" x="4237038" y="1374775"/>
          <p14:tracePt t="41615" x="4351338" y="1374775"/>
          <p14:tracePt t="41623" x="4551363" y="1403350"/>
          <p14:tracePt t="41631" x="4773613" y="1433513"/>
          <p14:tracePt t="41639" x="5002213" y="1476375"/>
          <p14:tracePt t="41647" x="5172075" y="1519238"/>
          <p14:tracePt t="41655" x="5387975" y="1530350"/>
          <p14:tracePt t="41663" x="5575300" y="1543050"/>
          <p14:tracePt t="41671" x="5840413" y="1543050"/>
          <p14:tracePt t="41679" x="6045200" y="1543050"/>
          <p14:tracePt t="41686" x="6189663" y="1554163"/>
          <p14:tracePt t="41694" x="6305550" y="1554163"/>
          <p14:tracePt t="41703" x="6359525" y="1554163"/>
          <p14:tracePt t="41710" x="6407150" y="1554163"/>
          <p14:tracePt t="41719" x="6430963" y="1554163"/>
          <p14:tracePt t="41726" x="6450013" y="1554163"/>
          <p14:tracePt t="41735" x="6467475" y="1549400"/>
          <p14:tracePt t="41742" x="6473825" y="1549400"/>
          <p14:tracePt t="41752" x="6491288" y="1543050"/>
          <p14:tracePt t="41758" x="6527800" y="1530350"/>
          <p14:tracePt t="41768" x="6575425" y="1524000"/>
          <p14:tracePt t="41774" x="6648450" y="1512888"/>
          <p14:tracePt t="41782" x="6708775" y="1500188"/>
          <p14:tracePt t="41790" x="6781800" y="1489075"/>
          <p14:tracePt t="41798" x="6842125" y="1489075"/>
          <p14:tracePt t="41806" x="6913563" y="1489075"/>
          <p14:tracePt t="41814" x="6943725" y="1489075"/>
          <p14:tracePt t="41822" x="6980238" y="1489075"/>
          <p14:tracePt t="41830" x="6991350" y="1489075"/>
          <p14:tracePt t="41838" x="7021513" y="1493838"/>
          <p14:tracePt t="41846" x="7040563" y="1500188"/>
          <p14:tracePt t="41854" x="7064375" y="1500188"/>
          <p14:tracePt t="41862" x="7088188" y="1519238"/>
          <p14:tracePt t="41870" x="7112000" y="1524000"/>
          <p14:tracePt t="41878" x="7167563" y="1543050"/>
          <p14:tracePt t="41886" x="7215188" y="1560513"/>
          <p14:tracePt t="41894" x="7292975" y="1584325"/>
          <p14:tracePt t="41903" x="7383463" y="1620838"/>
          <p14:tracePt t="41910" x="7456488" y="1651000"/>
          <p14:tracePt t="41919" x="7564438" y="1700213"/>
          <p14:tracePt t="41926" x="7624763" y="1717675"/>
          <p14:tracePt t="41935" x="7685088" y="1741488"/>
          <p14:tracePt t="41942" x="7691438" y="1747838"/>
          <p14:tracePt t="41952" x="7708900" y="1747838"/>
          <p14:tracePt t="41974" x="7715250" y="1754188"/>
          <p14:tracePt t="41998" x="7715250" y="1765300"/>
          <p14:tracePt t="42006" x="7697788" y="1778000"/>
          <p14:tracePt t="42014" x="7673975" y="1808163"/>
          <p14:tracePt t="42023" x="7618413" y="1844675"/>
          <p14:tracePt t="42030" x="7583488" y="1874838"/>
          <p14:tracePt t="42038" x="7558088" y="1892300"/>
          <p14:tracePt t="42046" x="7534275" y="1905000"/>
          <p14:tracePt t="42054" x="7510463" y="1935163"/>
          <p14:tracePt t="42062" x="7486650" y="1946275"/>
          <p14:tracePt t="42071" x="7462838" y="1958975"/>
          <p14:tracePt t="42078" x="7437438" y="1970088"/>
          <p14:tracePt t="42087" x="7413625" y="1989138"/>
          <p14:tracePt t="42094" x="7389813" y="2006600"/>
          <p14:tracePt t="42102" x="7366000" y="2019300"/>
          <p14:tracePt t="42119" x="7292975" y="2066925"/>
          <p14:tracePt t="42134" x="7239000" y="2109788"/>
          <p14:tracePt t="42142" x="7208838" y="2127250"/>
          <p14:tracePt t="42151" x="7172325" y="2144713"/>
          <p14:tracePt t="42158" x="7148513" y="2151063"/>
          <p14:tracePt t="42167" x="7124700" y="2157413"/>
          <p14:tracePt t="42175" x="7112000" y="2163763"/>
          <p14:tracePt t="42190" x="7094538" y="2163763"/>
          <p14:tracePt t="42198" x="7081838" y="2174875"/>
          <p14:tracePt t="42206" x="7077075" y="2174875"/>
          <p14:tracePt t="42214" x="7070725" y="2174875"/>
          <p14:tracePt t="42222" x="7058025" y="2174875"/>
          <p14:tracePt t="42230" x="7051675" y="2174875"/>
          <p14:tracePt t="42335" x="7046913" y="2174875"/>
          <p14:tracePt t="42343" x="7046913" y="2127250"/>
          <p14:tracePt t="42352" x="7046913" y="2079625"/>
          <p14:tracePt t="42359" x="7046913" y="2006600"/>
          <p14:tracePt t="42367" x="7046913" y="1935163"/>
          <p14:tracePt t="42375" x="7046913" y="1849438"/>
          <p14:tracePt t="42383" x="7046913" y="1735138"/>
          <p14:tracePt t="42391" x="7046913" y="1633538"/>
          <p14:tracePt t="42399" x="7021513" y="1549400"/>
          <p14:tracePt t="42407" x="7021513" y="1489075"/>
          <p14:tracePt t="42415" x="7010400" y="1428750"/>
          <p14:tracePt t="42423" x="6991350" y="1379538"/>
          <p14:tracePt t="42431" x="6980238" y="1331913"/>
          <p14:tracePt t="42439" x="6980238" y="1319213"/>
          <p14:tracePt t="42447" x="6980238" y="1295400"/>
          <p14:tracePt t="42455" x="6980238" y="1271588"/>
          <p14:tracePt t="42462" x="6980238" y="1247775"/>
          <p14:tracePt t="42471" x="6980238" y="1235075"/>
          <p14:tracePt t="42487" x="6980238" y="1228725"/>
          <p14:tracePt t="42503" x="6986588" y="1204913"/>
          <p14:tracePt t="42527" x="6991350" y="1193800"/>
          <p14:tracePt t="42537" x="7004050" y="1174750"/>
          <p14:tracePt t="42543" x="7021513" y="1163638"/>
          <p14:tracePt t="42551" x="7040563" y="1144588"/>
          <p14:tracePt t="42559" x="7051675" y="1133475"/>
          <p14:tracePt t="42567" x="7077075" y="1108075"/>
          <p14:tracePt t="42575" x="7094538" y="1096963"/>
          <p14:tracePt t="42582" x="7107238" y="1084263"/>
          <p14:tracePt t="42591" x="7124700" y="1066800"/>
          <p14:tracePt t="42599" x="7137400" y="1054100"/>
          <p14:tracePt t="42607" x="7154863" y="1036638"/>
          <p14:tracePt t="42614" x="7191375" y="1012825"/>
          <p14:tracePt t="42623" x="7202488" y="993775"/>
          <p14:tracePt t="42630" x="7221538" y="982663"/>
          <p14:tracePt t="42639" x="7258050" y="952500"/>
          <p14:tracePt t="42647" x="7269163" y="939800"/>
          <p14:tracePt t="42655" x="7305675" y="909638"/>
          <p14:tracePt t="42663" x="7329488" y="898525"/>
          <p14:tracePt t="42671" x="7353300" y="879475"/>
          <p14:tracePt t="42679" x="7377113" y="862013"/>
          <p14:tracePt t="42687" x="7413625" y="838200"/>
          <p14:tracePt t="42695" x="7437438" y="831850"/>
          <p14:tracePt t="42703" x="7462838" y="812800"/>
          <p14:tracePt t="42711" x="7486650" y="795338"/>
          <p14:tracePt t="42720" x="7497763" y="788988"/>
          <p14:tracePt t="42727" x="7523163" y="782638"/>
          <p14:tracePt t="42735" x="7527925" y="777875"/>
          <p14:tracePt t="42743" x="7553325" y="771525"/>
          <p14:tracePt t="42751" x="7577138" y="754063"/>
          <p14:tracePt t="42759" x="7600950" y="747713"/>
          <p14:tracePt t="42766" x="7624763" y="728663"/>
          <p14:tracePt t="42775" x="7648575" y="723900"/>
          <p14:tracePt t="42783" x="7678738" y="704850"/>
          <p14:tracePt t="42791" x="7727950" y="693738"/>
          <p14:tracePt t="42798" x="7762875" y="668338"/>
          <p14:tracePt t="42807" x="7781925" y="657225"/>
          <p14:tracePt t="42814" x="7823200" y="638175"/>
          <p14:tracePt t="42823" x="7859713" y="620713"/>
          <p14:tracePt t="42831" x="7883525" y="614363"/>
          <p14:tracePt t="42839" x="7920038" y="596900"/>
          <p14:tracePt t="42847" x="7932738" y="590550"/>
          <p14:tracePt t="42855" x="7956550" y="584200"/>
          <p14:tracePt t="42863" x="7974013" y="577850"/>
          <p14:tracePt t="42871" x="7993063" y="577850"/>
          <p14:tracePt t="42879" x="8016875" y="566738"/>
          <p14:tracePt t="42888" x="8040688" y="566738"/>
          <p14:tracePt t="42895" x="8047038" y="566738"/>
          <p14:tracePt t="42904" x="8070850" y="566738"/>
          <p14:tracePt t="42920" x="8083550" y="566738"/>
          <p14:tracePt t="42935" x="8089900" y="566738"/>
          <p14:tracePt t="42991" x="8101013" y="577850"/>
          <p14:tracePt t="42999" x="8124825" y="603250"/>
          <p14:tracePt t="43007" x="8178800" y="650875"/>
          <p14:tracePt t="43015" x="8221663" y="693738"/>
          <p14:tracePt t="43023" x="8245475" y="728663"/>
          <p14:tracePt t="43031" x="8251825" y="728663"/>
          <p14:tracePt t="43039" x="8258175" y="735013"/>
          <p14:tracePt t="43047" x="8264525" y="741363"/>
          <p14:tracePt t="43055" x="8264525" y="747713"/>
          <p14:tracePt t="43063" x="8269288" y="754063"/>
          <p14:tracePt t="43070" x="8275638" y="777875"/>
          <p14:tracePt t="43079" x="8275638" y="795338"/>
          <p14:tracePt t="43087" x="8275638" y="812800"/>
          <p14:tracePt t="43095" x="8275638" y="825500"/>
          <p14:tracePt t="43104" x="8288338" y="838200"/>
          <p14:tracePt t="43123" x="8288338" y="903288"/>
          <p14:tracePt t="43127" x="8288338" y="928688"/>
          <p14:tracePt t="43135" x="8288338" y="952500"/>
          <p14:tracePt t="43143" x="8288338" y="982663"/>
          <p14:tracePt t="43151" x="8294688" y="1023938"/>
          <p14:tracePt t="43158" x="8299450" y="1060450"/>
          <p14:tracePt t="43167" x="8312150" y="1108075"/>
          <p14:tracePt t="43175" x="8312150" y="1138238"/>
          <p14:tracePt t="43182" x="8312150" y="1163638"/>
          <p14:tracePt t="43191" x="8318500" y="1187450"/>
          <p14:tracePt t="43207" x="8318500" y="1198563"/>
          <p14:tracePt t="43214" x="8318500" y="1204913"/>
          <p14:tracePt t="43223" x="8318500" y="1217613"/>
          <p14:tracePt t="43231" x="8318500" y="1223963"/>
          <p14:tracePt t="43239" x="8318500" y="1228725"/>
          <p14:tracePt t="43247" x="8318500" y="1247775"/>
          <p14:tracePt t="43255" x="8318500" y="1258888"/>
          <p14:tracePt t="43262" x="8318500" y="1289050"/>
          <p14:tracePt t="43272" x="8318500" y="1314450"/>
          <p14:tracePt t="43279" x="8318500" y="1344613"/>
          <p14:tracePt t="43288" x="8318500" y="1385888"/>
          <p14:tracePt t="43294" x="8318500" y="1409700"/>
          <p14:tracePt t="43304" x="8318500" y="1452563"/>
          <p14:tracePt t="43311" x="8318500" y="1476375"/>
          <p14:tracePt t="43319" x="8318500" y="1493838"/>
          <p14:tracePt t="43327" x="8312150" y="1524000"/>
          <p14:tracePt t="43335" x="8299450" y="1549400"/>
          <p14:tracePt t="43343" x="8288338" y="1566863"/>
          <p14:tracePt t="43351" x="8281988" y="1584325"/>
          <p14:tracePt t="43359" x="8269288" y="1609725"/>
          <p14:tracePt t="43367" x="8264525" y="1627188"/>
          <p14:tracePt t="43375" x="8245475" y="1663700"/>
          <p14:tracePt t="43383" x="8221663" y="1687513"/>
          <p14:tracePt t="43391" x="8204200" y="1711325"/>
          <p14:tracePt t="43398" x="8191500" y="1724025"/>
          <p14:tracePt t="43407" x="8185150" y="1741488"/>
          <p14:tracePt t="43414" x="8154988" y="1778000"/>
          <p14:tracePt t="43423" x="8143875" y="1789113"/>
          <p14:tracePt t="43430" x="8124825" y="1814513"/>
          <p14:tracePt t="43439" x="8120063" y="1819275"/>
          <p14:tracePt t="43447" x="8113713" y="1844675"/>
          <p14:tracePt t="43455" x="8107363" y="1849438"/>
          <p14:tracePt t="43463" x="8101013" y="1855788"/>
          <p14:tracePt t="43471" x="8089900" y="1868488"/>
          <p14:tracePt t="43479" x="8064500" y="1874838"/>
          <p14:tracePt t="43488" x="8059738" y="1879600"/>
          <p14:tracePt t="43495" x="8040688" y="1885950"/>
          <p14:tracePt t="43504" x="8016875" y="1898650"/>
          <p14:tracePt t="43511" x="7993063" y="1909763"/>
          <p14:tracePt t="43519" x="7969250" y="1922463"/>
          <p14:tracePt t="43527" x="7962900" y="1928813"/>
          <p14:tracePt t="43535" x="7939088" y="1935163"/>
          <p14:tracePt t="43543" x="7920038" y="1939925"/>
          <p14:tracePt t="43551" x="7896225" y="1958975"/>
          <p14:tracePt t="43559" x="7889875" y="1958975"/>
          <p14:tracePt t="43567" x="7859713" y="1965325"/>
          <p14:tracePt t="43575" x="7848600" y="1982788"/>
          <p14:tracePt t="43583" x="7835900" y="1982788"/>
          <p14:tracePt t="43591" x="7799388" y="1995488"/>
          <p14:tracePt t="43599" x="7775575" y="2006600"/>
          <p14:tracePt t="43607" x="7769225" y="2006600"/>
          <p14:tracePt t="43615" x="7745413" y="2012950"/>
          <p14:tracePt t="43623" x="7727950" y="2019300"/>
          <p14:tracePt t="43630" x="7704138" y="2019300"/>
          <p14:tracePt t="43639" x="7678738" y="2019300"/>
          <p14:tracePt t="43647" x="7624763" y="2019300"/>
          <p14:tracePt t="43655" x="7600950" y="2019300"/>
          <p14:tracePt t="43663" x="7546975" y="2019300"/>
          <p14:tracePt t="43671" x="7486650" y="2012950"/>
          <p14:tracePt t="43679" x="7437438" y="1995488"/>
          <p14:tracePt t="43688" x="7413625" y="1995488"/>
          <p14:tracePt t="43695" x="7372350" y="1976438"/>
          <p14:tracePt t="43704" x="7335838" y="1958975"/>
          <p14:tracePt t="43711" x="7288213" y="1939925"/>
          <p14:tracePt t="43719" x="7232650" y="1922463"/>
          <p14:tracePt t="43727" x="7172325" y="1892300"/>
          <p14:tracePt t="43735" x="7137400" y="1874838"/>
          <p14:tracePt t="43743" x="7100888" y="1844675"/>
          <p14:tracePt t="43751" x="7081838" y="1825625"/>
          <p14:tracePt t="43759" x="7058025" y="1814513"/>
          <p14:tracePt t="43767" x="7046913" y="1795463"/>
          <p14:tracePt t="43775" x="7040563" y="1789113"/>
          <p14:tracePt t="43782" x="7040563" y="1784350"/>
          <p14:tracePt t="43791" x="7034213" y="1771650"/>
          <p14:tracePt t="43798" x="7016750" y="1747838"/>
          <p14:tracePt t="43807" x="7016750" y="1717675"/>
          <p14:tracePt t="43814" x="7010400" y="1693863"/>
          <p14:tracePt t="43823" x="7010400" y="1651000"/>
          <p14:tracePt t="43830" x="6991350" y="1614488"/>
          <p14:tracePt t="43839" x="6980238" y="1554163"/>
          <p14:tracePt t="43847" x="6967538" y="1506538"/>
          <p14:tracePt t="43854" x="6961188" y="1470025"/>
          <p14:tracePt t="43863" x="6961188" y="1428750"/>
          <p14:tracePt t="43871" x="6961188" y="1385888"/>
          <p14:tracePt t="43879" x="6961188" y="1338263"/>
          <p14:tracePt t="43888" x="6961188" y="1308100"/>
          <p14:tracePt t="43894" x="6961188" y="1265238"/>
          <p14:tracePt t="43904" x="6961188" y="1228725"/>
          <p14:tracePt t="43911" x="6967538" y="1187450"/>
          <p14:tracePt t="43919" x="6997700" y="1138238"/>
          <p14:tracePt t="43927" x="7016750" y="1090613"/>
          <p14:tracePt t="43935" x="7046913" y="1036638"/>
          <p14:tracePt t="43943" x="7051675" y="1006475"/>
          <p14:tracePt t="43951" x="7081838" y="939800"/>
          <p14:tracePt t="43959" x="7124700" y="892175"/>
          <p14:tracePt t="43967" x="7154863" y="849313"/>
          <p14:tracePt t="43975" x="7172325" y="819150"/>
          <p14:tracePt t="43982" x="7215188" y="765175"/>
          <p14:tracePt t="43991" x="7227888" y="741363"/>
          <p14:tracePt t="43998" x="7275513" y="693738"/>
          <p14:tracePt t="44007" x="7305675" y="668338"/>
          <p14:tracePt t="44014" x="7329488" y="650875"/>
          <p14:tracePt t="44023" x="7383463" y="633413"/>
          <p14:tracePt t="44030" x="7432675" y="614363"/>
          <p14:tracePt t="44039" x="7493000" y="590550"/>
          <p14:tracePt t="44047" x="7570788" y="573088"/>
          <p14:tracePt t="44055" x="7631113" y="547688"/>
          <p14:tracePt t="44063" x="7654925" y="547688"/>
          <p14:tracePt t="44071" x="7685088" y="542925"/>
          <p14:tracePt t="44079" x="7704138" y="542925"/>
          <p14:tracePt t="44088" x="7715250" y="542925"/>
          <p14:tracePt t="44095" x="7721600" y="536575"/>
          <p14:tracePt t="44103" x="7727950" y="536575"/>
          <p14:tracePt t="44111" x="7739063" y="536575"/>
          <p14:tracePt t="44122" x="7781925" y="536575"/>
          <p14:tracePt t="44127" x="7848600" y="547688"/>
          <p14:tracePt t="44134" x="7908925" y="584200"/>
          <p14:tracePt t="44143" x="7986713" y="627063"/>
          <p14:tracePt t="44151" x="8064500" y="674688"/>
          <p14:tracePt t="44159" x="8143875" y="717550"/>
          <p14:tracePt t="44166" x="8208963" y="758825"/>
          <p14:tracePt t="44175" x="8264525" y="812800"/>
          <p14:tracePt t="44182" x="8288338" y="838200"/>
          <p14:tracePt t="44191" x="8312150" y="855663"/>
          <p14:tracePt t="44198" x="8329613" y="885825"/>
          <p14:tracePt t="44207" x="8335963" y="892175"/>
          <p14:tracePt t="44215" x="8348663" y="909638"/>
          <p14:tracePt t="44223" x="8366125" y="939800"/>
          <p14:tracePt t="44231" x="8372475" y="963613"/>
          <p14:tracePt t="44238" x="8389938" y="1012825"/>
          <p14:tracePt t="44247" x="8396288" y="1042988"/>
          <p14:tracePt t="44255" x="8432800" y="1108075"/>
          <p14:tracePt t="44263" x="8439150" y="1168400"/>
          <p14:tracePt t="44272" x="8462963" y="1228725"/>
          <p14:tracePt t="44279" x="8469313" y="1277938"/>
          <p14:tracePt t="44288" x="8469313" y="1349375"/>
          <p14:tracePt t="44295" x="8469313" y="1392238"/>
          <p14:tracePt t="44303" x="8480425" y="1470025"/>
          <p14:tracePt t="44311" x="8480425" y="1524000"/>
          <p14:tracePt t="44319" x="8480425" y="1560513"/>
          <p14:tracePt t="44327" x="8480425" y="1590675"/>
          <p14:tracePt t="44334" x="8486775" y="1614488"/>
          <p14:tracePt t="44343" x="8486775" y="1639888"/>
          <p14:tracePt t="44350" x="8486775" y="1663700"/>
          <p14:tracePt t="44359" x="8486775" y="1674813"/>
          <p14:tracePt t="44366" x="8486775" y="1681163"/>
          <p14:tracePt t="44375" x="8486775" y="1700213"/>
          <p14:tracePt t="44383" x="8486775" y="1717675"/>
          <p14:tracePt t="44391" x="8480425" y="1728788"/>
          <p14:tracePt t="44399" x="8475663" y="1754188"/>
          <p14:tracePt t="44407" x="8456613" y="1771650"/>
          <p14:tracePt t="44414" x="8450263" y="1778000"/>
          <p14:tracePt t="44422" x="8445500" y="1795463"/>
          <p14:tracePt t="44431" x="8426450" y="1814513"/>
          <p14:tracePt t="44439" x="8415338" y="1819275"/>
          <p14:tracePt t="44447" x="8366125" y="1849438"/>
          <p14:tracePt t="44455" x="8329613" y="1874838"/>
          <p14:tracePt t="44463" x="8264525" y="1916113"/>
          <p14:tracePt t="44472" x="8185150" y="1952625"/>
          <p14:tracePt t="44479" x="8150225" y="1976438"/>
          <p14:tracePt t="44489" x="8077200" y="2000250"/>
          <p14:tracePt t="44495" x="8023225" y="2030413"/>
          <p14:tracePt t="44503" x="7962900" y="2060575"/>
          <p14:tracePt t="44511" x="7943850" y="2073275"/>
          <p14:tracePt t="44519" x="7913688" y="2097088"/>
          <p14:tracePt t="44527" x="7878763" y="2114550"/>
          <p14:tracePt t="44534" x="7872413" y="2120900"/>
          <p14:tracePt t="44543" x="7848600" y="2127250"/>
          <p14:tracePt t="44551" x="7818438" y="2133600"/>
          <p14:tracePt t="44559" x="7799388" y="2144713"/>
          <p14:tracePt t="44567" x="7775575" y="2151063"/>
          <p14:tracePt t="44575" x="7751763" y="2157413"/>
          <p14:tracePt t="44582" x="7739063" y="2157413"/>
          <p14:tracePt t="44591" x="7715250" y="2157413"/>
          <p14:tracePt t="44598" x="7691438" y="2157413"/>
          <p14:tracePt t="44607" x="7661275" y="2157413"/>
          <p14:tracePt t="44614" x="7618413" y="2157413"/>
          <p14:tracePt t="44623" x="7577138" y="2157413"/>
          <p14:tracePt t="44630" x="7497763" y="2144713"/>
          <p14:tracePt t="44639" x="7383463" y="2109788"/>
          <p14:tracePt t="44647" x="7262813" y="2060575"/>
          <p14:tracePt t="44655" x="7227888" y="2043113"/>
          <p14:tracePt t="44663" x="7124700" y="2006600"/>
          <p14:tracePt t="44672" x="7016750" y="1976438"/>
          <p14:tracePt t="44679" x="6913563" y="1939925"/>
          <p14:tracePt t="44688" x="6835775" y="1905000"/>
          <p14:tracePt t="44695" x="6775450" y="1885950"/>
          <p14:tracePt t="44703" x="6738938" y="1868488"/>
          <p14:tracePt t="44711" x="6726238" y="1862138"/>
          <p14:tracePt t="44743" x="6726238" y="1855788"/>
          <p14:tracePt t="44751" x="6726238" y="1844675"/>
          <p14:tracePt t="44767" x="6726238" y="1831975"/>
          <p14:tracePt t="44775" x="6738938" y="1814513"/>
          <p14:tracePt t="44783" x="6756400" y="1808163"/>
          <p14:tracePt t="44791" x="6769100" y="1789113"/>
          <p14:tracePt t="44798" x="6792913" y="1789113"/>
          <p14:tracePt t="44807" x="6811963" y="1784350"/>
          <p14:tracePt t="44814" x="6823075" y="1778000"/>
          <p14:tracePt t="44822" x="6846888" y="1765300"/>
          <p14:tracePt t="44839" x="6872288" y="1758950"/>
          <p14:tracePt t="44847" x="6877050" y="1754188"/>
          <p14:tracePt t="44863" x="6883400" y="1747838"/>
          <p14:tracePt t="44927" x="6889750" y="1747838"/>
          <p14:tracePt t="45055" x="6889750" y="1754188"/>
          <p14:tracePt t="45063" x="6889750" y="1778000"/>
          <p14:tracePt t="45072" x="6872288" y="1814513"/>
          <p14:tracePt t="45079" x="6859588" y="1862138"/>
          <p14:tracePt t="45088" x="6859588" y="1892300"/>
          <p14:tracePt t="45095" x="6853238" y="1946275"/>
          <p14:tracePt t="45104" x="6853238" y="2006600"/>
          <p14:tracePt t="45111" x="6853238" y="2066925"/>
          <p14:tracePt t="45120" x="6853238" y="2097088"/>
          <p14:tracePt t="45127" x="6853238" y="2151063"/>
          <p14:tracePt t="45141" x="6853238" y="2193925"/>
          <p14:tracePt t="45143" x="6853238" y="2254250"/>
          <p14:tracePt t="45151" x="6853238" y="2325688"/>
          <p14:tracePt t="45159" x="6853238" y="2398713"/>
          <p14:tracePt t="45167" x="6853238" y="2513013"/>
          <p14:tracePt t="45176" x="6859588" y="2616200"/>
          <p14:tracePt t="45183" x="6865938" y="2717800"/>
          <p14:tracePt t="45191" x="6877050" y="2801938"/>
          <p14:tracePt t="45199" x="6877050" y="2874963"/>
          <p14:tracePt t="45208" x="6877050" y="2922588"/>
          <p14:tracePt t="45215" x="6889750" y="2952750"/>
          <p14:tracePt t="45225" x="6889750" y="2989263"/>
          <p14:tracePt t="45231" x="6889750" y="3000375"/>
          <p14:tracePt t="45242" x="6889750" y="3013075"/>
          <p14:tracePt t="45247" x="6889750" y="3025775"/>
          <p14:tracePt t="45257" x="6889750" y="3043238"/>
          <p14:tracePt t="45263" x="6889750" y="3055938"/>
          <p14:tracePt t="45275" x="6889750" y="3086100"/>
          <p14:tracePt t="45279" x="6889750" y="3109913"/>
          <p14:tracePt t="45288" x="6889750" y="3146425"/>
          <p14:tracePt t="45295" x="6902450" y="3176588"/>
          <p14:tracePt t="45304" x="6902450" y="3211513"/>
          <p14:tracePt t="45311" x="6919913" y="3241675"/>
          <p14:tracePt t="45319" x="6919913" y="3267075"/>
          <p14:tracePt t="45328" x="6919913" y="3271838"/>
          <p14:tracePt t="45335" x="6919913" y="3284538"/>
          <p14:tracePt t="45351" x="6919913" y="3302000"/>
          <p14:tracePt t="45359" x="6919913" y="3308350"/>
          <p14:tracePt t="45367" x="6919913" y="3321050"/>
          <p14:tracePt t="45375" x="6919913" y="3344863"/>
          <p14:tracePt t="45383" x="6913563" y="3355975"/>
          <p14:tracePt t="45391" x="6913563" y="3368675"/>
          <p14:tracePt t="45398" x="6913563" y="3392488"/>
          <p14:tracePt t="45406" x="6913563" y="3416300"/>
          <p14:tracePt t="45415" x="6902450" y="3441700"/>
          <p14:tracePt t="45422" x="6896100" y="3446463"/>
          <p14:tracePt t="45430" x="6896100" y="3452813"/>
          <p14:tracePt t="45439" x="6883400" y="3482975"/>
          <p14:tracePt t="45456" x="6883400" y="3489325"/>
          <p14:tracePt t="45463" x="6883400" y="3502025"/>
          <p14:tracePt t="45472" x="6883400" y="3506788"/>
          <p14:tracePt t="45479" x="6883400" y="3519488"/>
          <p14:tracePt t="45487" x="6883400" y="3543300"/>
          <p14:tracePt t="45495" x="6883400" y="3567113"/>
          <p14:tracePt t="45503" x="6889750" y="3621088"/>
          <p14:tracePt t="45511" x="6896100" y="3724275"/>
          <p14:tracePt t="45518" x="6919913" y="3827463"/>
          <p14:tracePt t="45527" x="6967538" y="3935413"/>
          <p14:tracePt t="45535" x="7004050" y="4037013"/>
          <p14:tracePt t="45543" x="7040563" y="4152900"/>
          <p14:tracePt t="45551" x="7070725" y="4271963"/>
          <p14:tracePt t="45559" x="7107238" y="4387850"/>
          <p14:tracePt t="45567" x="7142163" y="4508500"/>
          <p14:tracePt t="45575" x="7167563" y="4597400"/>
          <p14:tracePt t="45582" x="7178675" y="4683125"/>
          <p14:tracePt t="45591" x="7185025" y="4760913"/>
          <p14:tracePt t="45598" x="7208838" y="4808538"/>
          <p14:tracePt t="45606" x="7227888" y="4857750"/>
          <p14:tracePt t="45615" x="7227888" y="4899025"/>
          <p14:tracePt t="45623" x="7227888" y="4959350"/>
          <p14:tracePt t="45631" x="7227888" y="4989513"/>
          <p14:tracePt t="45640" x="7227888" y="5032375"/>
          <p14:tracePt t="45647" x="7227888" y="5092700"/>
          <p14:tracePt t="45656" x="7227888" y="5153025"/>
          <p14:tracePt t="45663" x="7227888" y="5183188"/>
          <p14:tracePt t="45673" x="7227888" y="5237163"/>
          <p14:tracePt t="45679" x="7227888" y="5284788"/>
          <p14:tracePt t="45688" x="7227888" y="5303838"/>
          <p14:tracePt t="45695" x="7227888" y="5345113"/>
          <p14:tracePt t="45703" x="7227888" y="5368925"/>
          <p14:tracePt t="45711" x="7227888" y="5394325"/>
          <p14:tracePt t="45719" x="7227888" y="5405438"/>
          <p14:tracePt t="45727" x="7227888" y="5424488"/>
          <p14:tracePt t="45735" x="7227888" y="5435600"/>
          <p14:tracePt t="45743" x="7227888" y="5441950"/>
          <p14:tracePt t="45751" x="7227888" y="5459413"/>
          <p14:tracePt t="45759" x="7215188" y="5483225"/>
          <p14:tracePt t="45766" x="7215188" y="5489575"/>
          <p14:tracePt t="45775" x="7215188" y="5519738"/>
          <p14:tracePt t="45782" x="7208838" y="5526088"/>
          <p14:tracePt t="45791" x="7208838" y="5549900"/>
          <p14:tracePt t="45799" x="7208838" y="5562600"/>
          <p14:tracePt t="45807" x="7221538" y="5586413"/>
          <p14:tracePt t="45815" x="7227888" y="5599113"/>
          <p14:tracePt t="45823" x="7251700" y="5622925"/>
          <p14:tracePt t="45831" x="7251700" y="5640388"/>
          <p14:tracePt t="45840" x="7269163" y="5664200"/>
          <p14:tracePt t="45847" x="7305675" y="5689600"/>
          <p14:tracePt t="45856" x="7312025" y="5707063"/>
          <p14:tracePt t="45863" x="7329488" y="5730875"/>
          <p14:tracePt t="45873" x="7353300" y="5754688"/>
          <p14:tracePt t="45879" x="7366000" y="5767388"/>
          <p14:tracePt t="45895" x="7383463" y="5767388"/>
          <p14:tracePt t="45903" x="7413625" y="5784850"/>
          <p14:tracePt t="45911" x="7462838" y="5797550"/>
          <p14:tracePt t="45919" x="7527925" y="5815013"/>
          <p14:tracePt t="45927" x="7613650" y="5827713"/>
          <p14:tracePt t="45934" x="7691438" y="5845175"/>
          <p14:tracePt t="45943" x="7775575" y="5868988"/>
          <p14:tracePt t="45950" x="7853363" y="5894388"/>
          <p14:tracePt t="45959" x="7926388" y="5894388"/>
          <p14:tracePt t="45966" x="7986713" y="5894388"/>
          <p14:tracePt t="45975" x="8016875" y="5894388"/>
          <p14:tracePt t="45982" x="8047038" y="5894388"/>
          <p14:tracePt t="45991" x="8064500" y="5894388"/>
          <p14:tracePt t="45999" x="8101013" y="5864225"/>
          <p14:tracePt t="46007" x="8150225" y="5821363"/>
          <p14:tracePt t="46015" x="8174038" y="5797550"/>
          <p14:tracePt t="46023" x="8234363" y="5730875"/>
          <p14:tracePt t="46031" x="8264525" y="5683250"/>
          <p14:tracePt t="46039" x="8269288" y="5646738"/>
          <p14:tracePt t="46047" x="8288338" y="5599113"/>
          <p14:tracePt t="46056" x="8294688" y="5573713"/>
          <p14:tracePt t="46063" x="8305800" y="5532438"/>
          <p14:tracePt t="46071" x="8312150" y="5519738"/>
          <p14:tracePt t="46079" x="8312150" y="5502275"/>
          <p14:tracePt t="46087" x="8312150" y="5478463"/>
          <p14:tracePt t="46103" x="8312150" y="5454650"/>
          <p14:tracePt t="46111" x="8305800" y="5448300"/>
          <p14:tracePt t="46124" x="8288338" y="5418138"/>
          <p14:tracePt t="46127" x="8275638" y="5394325"/>
          <p14:tracePt t="46135" x="8251825" y="5368925"/>
          <p14:tracePt t="46143" x="8234363" y="5345113"/>
          <p14:tracePt t="46151" x="8208963" y="5308600"/>
          <p14:tracePt t="46159" x="8197850" y="5278438"/>
          <p14:tracePt t="46167" x="8143875" y="5224463"/>
          <p14:tracePt t="46175" x="8101013" y="5146675"/>
          <p14:tracePt t="46183" x="8059738" y="5080000"/>
          <p14:tracePt t="46191" x="8016875" y="5032375"/>
          <p14:tracePt t="46199" x="7986713" y="4965700"/>
          <p14:tracePt t="46207" x="7956550" y="4929188"/>
          <p14:tracePt t="46215" x="7939088" y="4905375"/>
          <p14:tracePt t="46223" x="7932738" y="4892675"/>
          <p14:tracePt t="46231" x="7913688" y="4868863"/>
          <p14:tracePt t="46246" x="7908925" y="4862513"/>
          <p14:tracePt t="46255" x="7902575" y="4857750"/>
          <p14:tracePt t="46262" x="7896225" y="4857750"/>
          <p14:tracePt t="46270" x="7889875" y="4851400"/>
          <p14:tracePt t="46278" x="7883525" y="4851400"/>
          <p14:tracePt t="46287" x="7872413" y="4851400"/>
          <p14:tracePt t="46294" x="7859713" y="4851400"/>
          <p14:tracePt t="46302" x="7818438" y="4851400"/>
          <p14:tracePt t="46310" x="7781925" y="4851400"/>
          <p14:tracePt t="46318" x="7762875" y="4851400"/>
          <p14:tracePt t="46326" x="7727950" y="4851400"/>
          <p14:tracePt t="46334" x="7685088" y="4851400"/>
          <p14:tracePt t="46342" x="7654925" y="4851400"/>
          <p14:tracePt t="46350" x="7631113" y="4851400"/>
          <p14:tracePt t="46358" x="7594600" y="4851400"/>
          <p14:tracePt t="46366" x="7564438" y="4857750"/>
          <p14:tracePt t="46374" x="7540625" y="4875213"/>
          <p14:tracePt t="46382" x="7516813" y="4881563"/>
          <p14:tracePt t="46391" x="7504113" y="4899025"/>
          <p14:tracePt t="46399" x="7456488" y="4929188"/>
          <p14:tracePt t="46407" x="7450138" y="4935538"/>
          <p14:tracePt t="46415" x="7426325" y="4948238"/>
          <p14:tracePt t="46423" x="7402513" y="4972050"/>
          <p14:tracePt t="46431" x="7383463" y="4995863"/>
          <p14:tracePt t="46441" x="7383463" y="5008563"/>
          <p14:tracePt t="46447" x="7377113" y="5032375"/>
          <p14:tracePt t="46457" x="7377113" y="5049838"/>
          <p14:tracePt t="46463" x="7377113" y="5062538"/>
          <p14:tracePt t="46471" x="7372350" y="5068888"/>
          <p14:tracePt t="46479" x="7372350" y="5073650"/>
          <p14:tracePt t="46488" x="7372350" y="5080000"/>
          <p14:tracePt t="46503" x="7372350" y="5086350"/>
          <p14:tracePt t="46511" x="7372350" y="5099050"/>
          <p14:tracePt t="46519" x="7377113" y="5103813"/>
          <p14:tracePt t="46527" x="7377113" y="5110163"/>
          <p14:tracePt t="46543" x="7396163" y="5122863"/>
          <p14:tracePt t="46551" x="7407275" y="5133975"/>
          <p14:tracePt t="46559" x="7413625" y="5140325"/>
          <p14:tracePt t="46567" x="7419975" y="5146675"/>
          <p14:tracePt t="46607" x="7432675" y="5157788"/>
          <p14:tracePt t="46623" x="7456488" y="5157788"/>
          <p14:tracePt t="46631" x="7467600" y="5157788"/>
          <p14:tracePt t="46639" x="7504113" y="5157788"/>
          <p14:tracePt t="46647" x="7527925" y="5157788"/>
          <p14:tracePt t="46658" x="7570788" y="5157788"/>
          <p14:tracePt t="46663" x="7583488" y="5157788"/>
          <p14:tracePt t="46671" x="7624763" y="5157788"/>
          <p14:tracePt t="46679" x="7661275" y="5133975"/>
          <p14:tracePt t="46687" x="7727950" y="5103813"/>
          <p14:tracePt t="46695" x="7775575" y="5073650"/>
          <p14:tracePt t="46703" x="7853363" y="5019675"/>
          <p14:tracePt t="46711" x="7920038" y="4972050"/>
          <p14:tracePt t="46719" x="7999413" y="4905375"/>
          <p14:tracePt t="46727" x="8064500" y="4851400"/>
          <p14:tracePt t="46735" x="8131175" y="4784725"/>
          <p14:tracePt t="46743" x="8204200" y="4718050"/>
          <p14:tracePt t="46751" x="8245475" y="4640263"/>
          <p14:tracePt t="46759" x="8275638" y="4562475"/>
          <p14:tracePt t="46767" x="8312150" y="4471988"/>
          <p14:tracePt t="46775" x="8348663" y="4368800"/>
          <p14:tracePt t="46783" x="8359775" y="4267200"/>
          <p14:tracePt t="46791" x="8378825" y="4164013"/>
          <p14:tracePt t="46799" x="8389938" y="4019550"/>
          <p14:tracePt t="46808" x="8402638" y="3875088"/>
          <p14:tracePt t="46815" x="8415338" y="3748088"/>
          <p14:tracePt t="46824" x="8426450" y="3603625"/>
          <p14:tracePt t="46831" x="8426450" y="3405188"/>
          <p14:tracePt t="46840" x="8445500" y="3163888"/>
          <p14:tracePt t="46847" x="8445500" y="2959100"/>
          <p14:tracePt t="46855" x="8445500" y="2724150"/>
          <p14:tracePt t="46863" x="8432800" y="2482850"/>
          <p14:tracePt t="46871" x="8385175" y="2224088"/>
          <p14:tracePt t="46879" x="8348663" y="2054225"/>
          <p14:tracePt t="46887" x="8324850" y="1952625"/>
          <p14:tracePt t="46895" x="8312150" y="1862138"/>
          <p14:tracePt t="46903" x="8294688" y="1771650"/>
          <p14:tracePt t="46911" x="8281988" y="1687513"/>
          <p14:tracePt t="46919" x="8281988" y="1651000"/>
          <p14:tracePt t="46927" x="8281988" y="1620838"/>
          <p14:tracePt t="46935" x="8281988" y="1597025"/>
          <p14:tracePt t="46943" x="8281988" y="1566863"/>
          <p14:tracePt t="46951" x="8281988" y="1524000"/>
          <p14:tracePt t="46959" x="8281988" y="1452563"/>
          <p14:tracePt t="46967" x="8269288" y="1392238"/>
          <p14:tracePt t="46975" x="8269288" y="1344613"/>
          <p14:tracePt t="46983" x="8258175" y="1301750"/>
          <p14:tracePt t="46991" x="8258175" y="1284288"/>
          <p14:tracePt t="46999" x="8251825" y="1254125"/>
          <p14:tracePt t="47015" x="8251825" y="1235075"/>
          <p14:tracePt t="47024" x="8251825" y="1228725"/>
          <p14:tracePt t="47031" x="8251825" y="1223963"/>
          <p14:tracePt t="47041" x="8251825" y="1211263"/>
          <p14:tracePt t="47047" x="8251825" y="1198563"/>
          <p14:tracePt t="47055" x="8251825" y="1174750"/>
          <p14:tracePt t="47063" x="8234363" y="1133475"/>
          <p14:tracePt t="47071" x="8228013" y="1084263"/>
          <p14:tracePt t="47079" x="8215313" y="1036638"/>
          <p14:tracePt t="47087" x="8197850" y="976313"/>
          <p14:tracePt t="47095" x="8185150" y="915988"/>
          <p14:tracePt t="47103" x="8154988" y="849313"/>
          <p14:tracePt t="47111" x="8137525" y="812800"/>
          <p14:tracePt t="47125" x="8137525" y="808038"/>
          <p14:tracePt t="47135" x="8131175" y="795338"/>
          <p14:tracePt t="47207" x="8120063" y="808038"/>
          <p14:tracePt t="47215" x="8120063" y="825500"/>
          <p14:tracePt t="47223" x="8120063" y="849313"/>
          <p14:tracePt t="47231" x="8120063" y="892175"/>
          <p14:tracePt t="47241" x="8120063" y="993775"/>
          <p14:tracePt t="47247" x="8120063" y="1054100"/>
          <p14:tracePt t="47255" x="8120063" y="1127125"/>
          <p14:tracePt t="47263" x="8120063" y="1211263"/>
          <p14:tracePt t="47272" x="8113713" y="1301750"/>
          <p14:tracePt t="47279" x="8113713" y="1416050"/>
          <p14:tracePt t="47287" x="8077200" y="1506538"/>
          <p14:tracePt t="47295" x="8064500" y="1620838"/>
          <p14:tracePt t="47303" x="8040688" y="1765300"/>
          <p14:tracePt t="47311" x="8016875" y="1892300"/>
          <p14:tracePt t="47319" x="7962900" y="2066925"/>
          <p14:tracePt t="47327" x="7939088" y="2230438"/>
          <p14:tracePt t="47335" x="7913688" y="2392363"/>
          <p14:tracePt t="47343" x="7889875" y="2560638"/>
          <p14:tracePt t="47351" x="7889875" y="2717800"/>
          <p14:tracePt t="47359" x="7878763" y="2844800"/>
          <p14:tracePt t="47367" x="7853363" y="2976563"/>
          <p14:tracePt t="47375" x="7853363" y="3133725"/>
          <p14:tracePt t="47383" x="7853363" y="3260725"/>
          <p14:tracePt t="47391" x="7853363" y="3386138"/>
          <p14:tracePt t="47399" x="7853363" y="3502025"/>
          <p14:tracePt t="47408" x="7853363" y="3646488"/>
          <p14:tracePt t="47415" x="7853363" y="3790950"/>
          <p14:tracePt t="47425" x="7883525" y="3935413"/>
          <p14:tracePt t="47431" x="7908925" y="4079875"/>
          <p14:tracePt t="47441" x="7932738" y="4206875"/>
          <p14:tracePt t="47447" x="7969250" y="4338638"/>
          <p14:tracePt t="47455" x="8004175" y="4441825"/>
          <p14:tracePt t="47463" x="8023225" y="4562475"/>
          <p14:tracePt t="47471" x="8059738" y="4676775"/>
          <p14:tracePt t="47479" x="8083550" y="4797425"/>
          <p14:tracePt t="47487" x="8094663" y="4899025"/>
          <p14:tracePt t="47495" x="8120063" y="5002213"/>
          <p14:tracePt t="47503" x="8131175" y="5099050"/>
          <p14:tracePt t="47511" x="8131175" y="5187950"/>
          <p14:tracePt t="47519" x="8131175" y="5284788"/>
          <p14:tracePt t="47527" x="8143875" y="5375275"/>
          <p14:tracePt t="47535" x="8143875" y="5418138"/>
          <p14:tracePt t="47543" x="8143875" y="5478463"/>
          <p14:tracePt t="47551" x="8143875" y="5502275"/>
          <p14:tracePt t="47558" x="8143875" y="5508625"/>
          <p14:tracePt t="47575" x="8143875" y="5513388"/>
          <p14:tracePt t="47615" x="8150225" y="5519738"/>
          <p14:tracePt t="47760" x="8154988" y="5519738"/>
          <p14:tracePt t="47776" x="8167688" y="5508625"/>
          <p14:tracePt t="47791" x="8174038" y="5502275"/>
          <p14:tracePt t="47799" x="8178800" y="5483225"/>
          <p14:tracePt t="47809" x="8178800" y="5472113"/>
          <p14:tracePt t="47815" x="8185150" y="5459413"/>
          <p14:tracePt t="47824" x="8185150" y="5441950"/>
          <p14:tracePt t="47831" x="8185150" y="5424488"/>
          <p14:tracePt t="47839" x="8197850" y="5387975"/>
          <p14:tracePt t="47847" x="8204200" y="5338763"/>
          <p14:tracePt t="47855" x="8204200" y="5308600"/>
          <p14:tracePt t="47863" x="8204200" y="5243513"/>
          <p14:tracePt t="47870" x="8204200" y="5200650"/>
          <p14:tracePt t="47879" x="8204200" y="5068888"/>
          <p14:tracePt t="47886" x="8204200" y="4851400"/>
          <p14:tracePt t="47895" x="8204200" y="4676775"/>
          <p14:tracePt t="47902" x="8204200" y="4411663"/>
          <p14:tracePt t="47911" x="8204200" y="4116388"/>
          <p14:tracePt t="47918" x="8191500" y="3844925"/>
          <p14:tracePt t="47927" x="8191500" y="3640138"/>
          <p14:tracePt t="47935" x="8150225" y="3411538"/>
          <p14:tracePt t="47943" x="8150225" y="3254375"/>
          <p14:tracePt t="47950" x="8150225" y="3127375"/>
          <p14:tracePt t="47958" x="8150225" y="3025775"/>
          <p14:tracePt t="47967" x="8150225" y="2898775"/>
          <p14:tracePt t="47975" x="8150225" y="2784475"/>
          <p14:tracePt t="47983" x="8150225" y="2711450"/>
          <p14:tracePt t="47991" x="8150225" y="2609850"/>
          <p14:tracePt t="47999" x="8150225" y="2536825"/>
          <p14:tracePt t="48009" x="8150225" y="2465388"/>
          <p14:tracePt t="48014" x="8150225" y="2422525"/>
          <p14:tracePt t="48025" x="8150225" y="2362200"/>
          <p14:tracePt t="48031" x="8150225" y="2320925"/>
          <p14:tracePt t="48039" x="8150225" y="2247900"/>
          <p14:tracePt t="48047" x="8150225" y="2217738"/>
          <p14:tracePt t="48055" x="8150225" y="2151063"/>
          <p14:tracePt t="48063" x="8150225" y="2103438"/>
          <p14:tracePt t="48070" x="8150225" y="2073275"/>
          <p14:tracePt t="48079" x="8150225" y="2049463"/>
          <p14:tracePt t="48086" x="8150225" y="2019300"/>
          <p14:tracePt t="48095" x="8150225" y="2006600"/>
          <p14:tracePt t="48102" x="8150225" y="1958975"/>
          <p14:tracePt t="48111" x="8150225" y="1928813"/>
          <p14:tracePt t="48127" x="8150225" y="1874838"/>
          <p14:tracePt t="48135" x="8161338" y="1838325"/>
          <p14:tracePt t="48143" x="8161338" y="1808163"/>
          <p14:tracePt t="48150" x="8167688" y="1784350"/>
          <p14:tracePt t="48159" x="8167688" y="1771650"/>
          <p14:tracePt t="48167" x="8167688" y="1735138"/>
          <p14:tracePt t="48175" x="8174038" y="1693863"/>
          <p14:tracePt t="48183" x="8185150" y="1663700"/>
          <p14:tracePt t="48191" x="8191500" y="1614488"/>
          <p14:tracePt t="48199" x="8191500" y="1590675"/>
          <p14:tracePt t="48208" x="8204200" y="1524000"/>
          <p14:tracePt t="48215" x="8204200" y="1500188"/>
          <p14:tracePt t="48223" x="8204200" y="1476375"/>
          <p14:tracePt t="48231" x="8204200" y="1463675"/>
          <p14:tracePt t="48239" x="8204200" y="1452563"/>
          <p14:tracePt t="48247" x="8204200" y="1446213"/>
          <p14:tracePt t="48255" x="8204200" y="1439863"/>
          <p14:tracePt t="48343" x="8204200" y="1470025"/>
          <p14:tracePt t="48351" x="8197850" y="1530350"/>
          <p14:tracePt t="48360" x="8191500" y="1579563"/>
          <p14:tracePt t="48367" x="8167688" y="1681163"/>
          <p14:tracePt t="48376" x="8154988" y="1784350"/>
          <p14:tracePt t="48383" x="8131175" y="1909763"/>
          <p14:tracePt t="48392" x="8107363" y="2073275"/>
          <p14:tracePt t="48399" x="8094663" y="2290763"/>
          <p14:tracePt t="48409" x="8094663" y="2525713"/>
          <p14:tracePt t="48415" x="8077200" y="2735263"/>
          <p14:tracePt t="48423" x="8064500" y="3006725"/>
          <p14:tracePt t="48431" x="8047038" y="3308350"/>
          <p14:tracePt t="48440" x="8047038" y="3573463"/>
          <p14:tracePt t="48447" x="8047038" y="3778250"/>
          <p14:tracePt t="48455" x="8047038" y="3952875"/>
          <p14:tracePt t="48463" x="8047038" y="4133850"/>
          <p14:tracePt t="48471" x="8047038" y="4260850"/>
          <p14:tracePt t="48479" x="8047038" y="4375150"/>
          <p14:tracePt t="48487" x="8047038" y="4489450"/>
          <p14:tracePt t="48495" x="8047038" y="4549775"/>
          <p14:tracePt t="48503" x="8047038" y="4610100"/>
          <p14:tracePt t="48511" x="8047038" y="4664075"/>
          <p14:tracePt t="48519" x="8047038" y="4670425"/>
          <p14:tracePt t="48527" x="8047038" y="4706938"/>
          <p14:tracePt t="48535" x="8047038" y="4754563"/>
          <p14:tracePt t="48543" x="8047038" y="4778375"/>
          <p14:tracePt t="48550" x="8047038" y="4803775"/>
          <p14:tracePt t="48558" x="8047038" y="4808538"/>
          <p14:tracePt t="48630" x="8047038" y="4814888"/>
          <p14:tracePt t="48646" x="8047038" y="4827588"/>
          <p14:tracePt t="48654" x="8047038" y="4832350"/>
          <p14:tracePt t="48662" x="8047038" y="4845050"/>
          <p14:tracePt t="48670" x="8047038" y="4857750"/>
          <p14:tracePt t="48678" x="8047038" y="4881563"/>
          <p14:tracePt t="48686" x="8040688" y="4918075"/>
          <p14:tracePt t="48694" x="8040688" y="4941888"/>
          <p14:tracePt t="48702" x="8040688" y="4959350"/>
          <p14:tracePt t="48710" x="8040688" y="4983163"/>
          <p14:tracePt t="48718" x="8040688" y="5038725"/>
          <p14:tracePt t="48726" x="8040688" y="5062538"/>
          <p14:tracePt t="48734" x="8040688" y="5086350"/>
          <p14:tracePt t="48742" x="8040688" y="5110163"/>
          <p14:tracePt t="48750" x="8029575" y="5133975"/>
          <p14:tracePt t="48758" x="8029575" y="5153025"/>
          <p14:tracePt t="48766" x="8029575" y="5170488"/>
          <p14:tracePt t="48775" x="8029575" y="5176838"/>
          <p14:tracePt t="48782" x="8023225" y="5194300"/>
          <p14:tracePt t="48895" x="8023225" y="5200650"/>
          <p14:tracePt t="49199" x="0" y="0"/>
        </p14:tracePtLst>
        <p14:tracePtLst>
          <p14:tracePt t="51362" x="1103313" y="6683375"/>
          <p14:tracePt t="51439" x="1103313" y="6696075"/>
          <p14:tracePt t="51448" x="1103313" y="6700838"/>
          <p14:tracePt t="51455" x="1114425" y="6719888"/>
          <p14:tracePt t="51462" x="1127125" y="6731000"/>
          <p14:tracePt t="51487" x="1150938" y="6750050"/>
          <p14:tracePt t="51494" x="1157288" y="6754813"/>
          <p14:tracePt t="51503" x="1181100" y="6754813"/>
          <p14:tracePt t="51512" x="1200150" y="6761163"/>
          <p14:tracePt t="51519" x="1235075" y="6780213"/>
          <p14:tracePt t="51528" x="1260475" y="6780213"/>
          <p14:tracePt t="51535" x="1295400" y="6797675"/>
          <p14:tracePt t="51545" x="1325563" y="6804025"/>
          <p14:tracePt t="51551" x="1362075" y="6804025"/>
          <p14:tracePt t="51560" x="1392238" y="6804025"/>
          <p14:tracePt t="51567" x="1416050" y="6810375"/>
          <p14:tracePt t="51575" x="1446213" y="6810375"/>
          <p14:tracePt t="51583" x="1452563" y="6810375"/>
          <p14:tracePt t="51591" x="1482725" y="6810375"/>
          <p14:tracePt t="51599" x="1506538" y="6810375"/>
          <p14:tracePt t="51607" x="1525588" y="6810375"/>
          <p14:tracePt t="51615" x="1543050" y="6810375"/>
          <p14:tracePt t="51623" x="1555750" y="6810375"/>
          <p14:tracePt t="51631" x="1560513" y="6810375"/>
          <p14:tracePt t="51639" x="1573213" y="6810375"/>
          <p14:tracePt t="51647" x="1597025" y="6791325"/>
          <p14:tracePt t="51655" x="1616075" y="6784975"/>
          <p14:tracePt t="51663" x="1627188" y="6773863"/>
          <p14:tracePt t="51671" x="1633538" y="6767513"/>
          <p14:tracePt t="51679" x="1657350" y="6743700"/>
          <p14:tracePt t="51687" x="1681163" y="6724650"/>
          <p14:tracePt t="51695" x="1706563" y="6700838"/>
          <p14:tracePt t="51712" x="1730375" y="6677025"/>
          <p14:tracePt t="51719" x="1766888" y="6646863"/>
          <p14:tracePt t="51728" x="1784350" y="6640513"/>
          <p14:tracePt t="51735" x="1808163" y="6616700"/>
          <p14:tracePt t="51745" x="1844675" y="6599238"/>
          <p14:tracePt t="51751" x="1911350" y="6545263"/>
          <p14:tracePt t="51759" x="1958975" y="6526213"/>
          <p14:tracePt t="51767" x="2019300" y="6489700"/>
          <p14:tracePt t="51775" x="2085975" y="6448425"/>
          <p14:tracePt t="51783" x="2152650" y="6418263"/>
          <p14:tracePt t="51791" x="2200275" y="6375400"/>
          <p14:tracePt t="51799" x="2254250" y="6345238"/>
          <p14:tracePt t="51807" x="2290763" y="6321425"/>
          <p14:tracePt t="51815" x="2314575" y="6291263"/>
          <p14:tracePt t="51823" x="2351088" y="6267450"/>
          <p14:tracePt t="51831" x="2374900" y="6243638"/>
          <p14:tracePt t="51839" x="2392363" y="6219825"/>
          <p14:tracePt t="51847" x="2417763" y="6189663"/>
          <p14:tracePt t="51855" x="2435225" y="6164263"/>
          <p14:tracePt t="51863" x="2441575" y="6153150"/>
          <p14:tracePt t="51871" x="2459038" y="6129338"/>
          <p14:tracePt t="51879" x="2465388" y="6103938"/>
          <p14:tracePt t="51887" x="2471738" y="6099175"/>
          <p14:tracePt t="51895" x="2471738" y="6092825"/>
          <p14:tracePt t="51903" x="2471738" y="6086475"/>
          <p14:tracePt t="51912" x="2478088" y="6075363"/>
          <p14:tracePt t="51919" x="2482850" y="6056313"/>
          <p14:tracePt t="51928" x="2495550" y="6045200"/>
          <p14:tracePt t="51935" x="2508250" y="6019800"/>
          <p14:tracePt t="51945" x="2532063" y="5995988"/>
          <p14:tracePt t="51951" x="2549525" y="5959475"/>
          <p14:tracePt t="51959" x="2568575" y="5911850"/>
          <p14:tracePt t="51967" x="2579688" y="5864225"/>
          <p14:tracePt t="51976" x="2579688" y="5838825"/>
          <p14:tracePt t="51983" x="2586038" y="5815013"/>
          <p14:tracePt t="51991" x="2586038" y="5797550"/>
          <p14:tracePt t="51999" x="2586038" y="5791200"/>
          <p14:tracePt t="52007" x="2586038" y="5767388"/>
          <p14:tracePt t="52015" x="2586038" y="5754688"/>
          <p14:tracePt t="52023" x="2592388" y="5749925"/>
          <p14:tracePt t="52031" x="2592388" y="5743575"/>
          <p14:tracePt t="52039" x="2592388" y="5730875"/>
          <p14:tracePt t="52055" x="2592388" y="5724525"/>
          <p14:tracePt t="52063" x="2597150" y="5707063"/>
          <p14:tracePt t="52071" x="2609850" y="5700713"/>
          <p14:tracePt t="52079" x="2616200" y="5689600"/>
          <p14:tracePt t="52095" x="2622550" y="5683250"/>
          <p14:tracePt t="52103" x="2633663" y="5670550"/>
          <p14:tracePt t="52112" x="2640013" y="5664200"/>
          <p14:tracePt t="52119" x="2646363" y="5659438"/>
          <p14:tracePt t="52128" x="2657475" y="5640388"/>
          <p14:tracePt t="52144" x="2700338" y="5622925"/>
          <p14:tracePt t="52151" x="2743200" y="5603875"/>
          <p14:tracePt t="52159" x="2767013" y="5592763"/>
          <p14:tracePt t="52167" x="2814638" y="5573713"/>
          <p14:tracePt t="52175" x="2857500" y="5573713"/>
          <p14:tracePt t="52183" x="2917825" y="5568950"/>
          <p14:tracePt t="52191" x="2959100" y="5568950"/>
          <p14:tracePt t="52199" x="2995613" y="5549900"/>
          <p14:tracePt t="52207" x="3055938" y="5538788"/>
          <p14:tracePt t="52215" x="3079750" y="5538788"/>
          <p14:tracePt t="52223" x="3103563" y="5532438"/>
          <p14:tracePt t="52231" x="3122613" y="5519738"/>
          <p14:tracePt t="52239" x="3140075" y="5519738"/>
          <p14:tracePt t="52247" x="3159125" y="5513388"/>
          <p14:tracePt t="52255" x="3170238" y="5513388"/>
          <p14:tracePt t="52263" x="3200400" y="5513388"/>
          <p14:tracePt t="52271" x="3219450" y="5513388"/>
          <p14:tracePt t="52279" x="3230563" y="5513388"/>
          <p14:tracePt t="52287" x="3260725" y="5513388"/>
          <p14:tracePt t="52295" x="3309938" y="5513388"/>
          <p14:tracePt t="52303" x="3327400" y="5513388"/>
          <p14:tracePt t="52313" x="3363913" y="5513388"/>
          <p14:tracePt t="52319" x="3405188" y="5513388"/>
          <p14:tracePt t="52328" x="3429000" y="5513388"/>
          <p14:tracePt t="52335" x="3459163" y="5513388"/>
          <p14:tracePt t="52343" x="3489325" y="5519738"/>
          <p14:tracePt t="52351" x="3525838" y="5519738"/>
          <p14:tracePt t="52359" x="3549650" y="5519738"/>
          <p14:tracePt t="52367" x="3568700" y="5519738"/>
          <p14:tracePt t="52375" x="3605213" y="5519738"/>
          <p14:tracePt t="52383" x="3635375" y="5526088"/>
          <p14:tracePt t="52391" x="3683000" y="5526088"/>
          <p14:tracePt t="52399" x="3725863" y="5526088"/>
          <p14:tracePt t="52407" x="3756025" y="5526088"/>
          <p14:tracePt t="52415" x="3779838" y="5526088"/>
          <p14:tracePt t="52423" x="3810000" y="5526088"/>
          <p14:tracePt t="52431" x="3844925" y="5526088"/>
          <p14:tracePt t="52439" x="3870325" y="5526088"/>
          <p14:tracePt t="52447" x="3881438" y="5526088"/>
          <p14:tracePt t="52455" x="3905250" y="5526088"/>
          <p14:tracePt t="52463" x="3935413" y="5526088"/>
          <p14:tracePt t="52471" x="3948113" y="5526088"/>
          <p14:tracePt t="52479" x="3954463" y="5526088"/>
          <p14:tracePt t="52487" x="3971925" y="5526088"/>
          <p14:tracePt t="52496" x="3978275" y="5526088"/>
          <p14:tracePt t="52503" x="3995738" y="5526088"/>
          <p14:tracePt t="52512" x="4002088" y="5526088"/>
          <p14:tracePt t="52519" x="4014788" y="5526088"/>
          <p14:tracePt t="52529" x="4038600" y="5526088"/>
          <p14:tracePt t="52535" x="4044950" y="5526088"/>
          <p14:tracePt t="52543" x="4056063" y="5519738"/>
          <p14:tracePt t="52551" x="4092575" y="5508625"/>
          <p14:tracePt t="52559" x="4105275" y="5502275"/>
          <p14:tracePt t="52567" x="4129088" y="5495925"/>
          <p14:tracePt t="52575" x="4146550" y="5478463"/>
          <p14:tracePt t="52583" x="4159250" y="5465763"/>
          <p14:tracePt t="52591" x="4183063" y="5454650"/>
          <p14:tracePt t="52599" x="4219575" y="5435600"/>
          <p14:tracePt t="52607" x="4249738" y="5435600"/>
          <p14:tracePt t="52615" x="4273550" y="5411788"/>
          <p14:tracePt t="52623" x="4297363" y="5411788"/>
          <p14:tracePt t="52631" x="4321175" y="5399088"/>
          <p14:tracePt t="52639" x="4346575" y="5399088"/>
          <p14:tracePt t="52647" x="4370388" y="5375275"/>
          <p14:tracePt t="52655" x="4394200" y="5364163"/>
          <p14:tracePt t="52662" x="4411663" y="5351463"/>
          <p14:tracePt t="52671" x="4430713" y="5338763"/>
          <p14:tracePt t="52680" x="4448175" y="5334000"/>
          <p14:tracePt t="52687" x="4460875" y="5327650"/>
          <p14:tracePt t="52695" x="4478338" y="5308600"/>
          <p14:tracePt t="52703" x="4491038" y="5303838"/>
          <p14:tracePt t="52712" x="4527550" y="5278438"/>
          <p14:tracePt t="52719" x="4545013" y="5273675"/>
          <p14:tracePt t="52730" x="4557713" y="5254625"/>
          <p14:tracePt t="52735" x="4575175" y="5248275"/>
          <p14:tracePt t="52743" x="4605338" y="5230813"/>
          <p14:tracePt t="52751" x="4646613" y="5200650"/>
          <p14:tracePt t="52759" x="4676775" y="5183188"/>
          <p14:tracePt t="52767" x="4719638" y="5157788"/>
          <p14:tracePt t="52775" x="4743450" y="5133975"/>
          <p14:tracePt t="52783" x="4756150" y="5103813"/>
          <p14:tracePt t="52791" x="4779963" y="5092700"/>
          <p14:tracePt t="52799" x="4803775" y="5073650"/>
          <p14:tracePt t="52807" x="4840288" y="5049838"/>
          <p14:tracePt t="52815" x="4870450" y="5013325"/>
          <p14:tracePt t="52823" x="4887913" y="4995863"/>
          <p14:tracePt t="52831" x="4900613" y="4978400"/>
          <p14:tracePt t="52839" x="4937125" y="4941888"/>
          <p14:tracePt t="52847" x="4960938" y="4918075"/>
          <p14:tracePt t="52855" x="4984750" y="4892675"/>
          <p14:tracePt t="52863" x="5014913" y="4868863"/>
          <p14:tracePt t="52871" x="5038725" y="4845050"/>
          <p14:tracePt t="52879" x="5062538" y="4821238"/>
          <p14:tracePt t="52887" x="5075238" y="4803775"/>
          <p14:tracePt t="52896" x="5099050" y="4791075"/>
          <p14:tracePt t="52903" x="5118100" y="4773613"/>
          <p14:tracePt t="52913" x="5122863" y="4767263"/>
          <p14:tracePt t="52919" x="5135563" y="4754563"/>
          <p14:tracePt t="52929" x="5153025" y="4737100"/>
          <p14:tracePt t="52935" x="5165725" y="4724400"/>
          <p14:tracePt t="52943" x="5178425" y="4706938"/>
          <p14:tracePt t="52951" x="5189538" y="4683125"/>
          <p14:tracePt t="52959" x="5208588" y="4657725"/>
          <p14:tracePt t="52967" x="5226050" y="4633913"/>
          <p14:tracePt t="52975" x="5238750" y="4622800"/>
          <p14:tracePt t="52983" x="5256213" y="4597400"/>
          <p14:tracePt t="52991" x="5273675" y="4562475"/>
          <p14:tracePt t="52999" x="5286375" y="4543425"/>
          <p14:tracePt t="53007" x="5292725" y="4537075"/>
          <p14:tracePt t="53015" x="5310188" y="4519613"/>
          <p14:tracePt t="53023" x="5316538" y="4502150"/>
          <p14:tracePt t="53031" x="5329238" y="4489450"/>
          <p14:tracePt t="53039" x="5346700" y="4465638"/>
          <p14:tracePt t="53047" x="5353050" y="4448175"/>
          <p14:tracePt t="53055" x="5370513" y="4422775"/>
          <p14:tracePt t="53063" x="5383213" y="4411663"/>
          <p14:tracePt t="53071" x="5394325" y="4392613"/>
          <p14:tracePt t="53079" x="5400675" y="4381500"/>
          <p14:tracePt t="53087" x="5424488" y="4344988"/>
          <p14:tracePt t="53096" x="5430838" y="4332288"/>
          <p14:tracePt t="53103" x="5448300" y="4297363"/>
          <p14:tracePt t="53113" x="5467350" y="4271963"/>
          <p14:tracePt t="53119" x="5473700" y="4267200"/>
          <p14:tracePt t="53127" x="5497513" y="4237038"/>
          <p14:tracePt t="53135" x="5503863" y="4217988"/>
          <p14:tracePt t="53144" x="5521325" y="4206875"/>
          <p14:tracePt t="53151" x="5527675" y="4200525"/>
          <p14:tracePt t="53159" x="5538788" y="4183063"/>
          <p14:tracePt t="53167" x="5551488" y="4170363"/>
          <p14:tracePt t="53175" x="5568950" y="4146550"/>
          <p14:tracePt t="53183" x="5588000" y="4127500"/>
          <p14:tracePt t="53191" x="5611813" y="4103688"/>
          <p14:tracePt t="53199" x="5635625" y="4079875"/>
          <p14:tracePt t="53207" x="5641975" y="4073525"/>
          <p14:tracePt t="53215" x="5665788" y="4049713"/>
          <p14:tracePt t="53223" x="5678488" y="4043363"/>
          <p14:tracePt t="53231" x="5695950" y="4032250"/>
          <p14:tracePt t="53239" x="5702300" y="4025900"/>
          <p14:tracePt t="53246" x="5715000" y="4006850"/>
          <p14:tracePt t="53255" x="5738813" y="3983038"/>
          <p14:tracePt t="53263" x="5762625" y="3971925"/>
          <p14:tracePt t="53271" x="5810250" y="3941763"/>
          <p14:tracePt t="53280" x="5846763" y="3905250"/>
          <p14:tracePt t="53287" x="5883275" y="3887788"/>
          <p14:tracePt t="53296" x="5907088" y="3868738"/>
          <p14:tracePt t="53303" x="5930900" y="3851275"/>
          <p14:tracePt t="53311" x="5954713" y="3827463"/>
          <p14:tracePt t="53319" x="5973763" y="3821113"/>
          <p14:tracePt t="53328" x="5980113" y="3814763"/>
          <p14:tracePt t="53335" x="5984875" y="3808413"/>
          <p14:tracePt t="53343" x="5997575" y="3802063"/>
          <p14:tracePt t="53351" x="6003925" y="3797300"/>
          <p14:tracePt t="53359" x="6015038" y="3790950"/>
          <p14:tracePt t="53367" x="6034088" y="3778250"/>
          <p14:tracePt t="53375" x="6064250" y="3767138"/>
          <p14:tracePt t="53383" x="6088063" y="3748088"/>
          <p14:tracePt t="53391" x="6124575" y="3741738"/>
          <p14:tracePt t="53399" x="6148388" y="3711575"/>
          <p14:tracePt t="53407" x="6196013" y="3694113"/>
          <p14:tracePt t="53415" x="6208713" y="3687763"/>
          <p14:tracePt t="53423" x="6256338" y="3657600"/>
          <p14:tracePt t="53431" x="6280150" y="3651250"/>
          <p14:tracePt t="53439" x="6316663" y="3646488"/>
          <p14:tracePt t="53447" x="6329363" y="3633788"/>
          <p14:tracePt t="53455" x="6359525" y="3627438"/>
          <p14:tracePt t="53463" x="6396038" y="3609975"/>
          <p14:tracePt t="53471" x="6413500" y="3609975"/>
          <p14:tracePt t="53480" x="6437313" y="3603625"/>
          <p14:tracePt t="53487" x="6467475" y="3586163"/>
          <p14:tracePt t="53496" x="6516688" y="3573463"/>
          <p14:tracePt t="53503" x="6546850" y="3567113"/>
          <p14:tracePt t="53513" x="6594475" y="3556000"/>
          <p14:tracePt t="53519" x="6642100" y="3549650"/>
          <p14:tracePt t="53527" x="6691313" y="3536950"/>
          <p14:tracePt t="53535" x="6721475" y="3532188"/>
          <p14:tracePt t="53544" x="6756400" y="3532188"/>
          <p14:tracePt t="53551" x="6786563" y="3513138"/>
          <p14:tracePt t="53559" x="6805613" y="3513138"/>
          <p14:tracePt t="53567" x="6823075" y="3513138"/>
          <p14:tracePt t="53575" x="6846888" y="3513138"/>
          <p14:tracePt t="53583" x="6872288" y="3513138"/>
          <p14:tracePt t="53591" x="6896100" y="3506788"/>
          <p14:tracePt t="53599" x="6926263" y="3506788"/>
          <p14:tracePt t="53607" x="6967538" y="3506788"/>
          <p14:tracePt t="53615" x="7004050" y="3506788"/>
          <p14:tracePt t="53623" x="7046913" y="3506788"/>
          <p14:tracePt t="53631" x="7070725" y="3506788"/>
          <p14:tracePt t="53639" x="7112000" y="3506788"/>
          <p14:tracePt t="53647" x="7142163" y="3506788"/>
          <p14:tracePt t="53655" x="7167563" y="3506788"/>
          <p14:tracePt t="53663" x="7191375" y="3506788"/>
          <p14:tracePt t="53671" x="7202488" y="3506788"/>
          <p14:tracePt t="53680" x="7232650" y="3506788"/>
          <p14:tracePt t="53687" x="7269163" y="3506788"/>
          <p14:tracePt t="53696" x="7312025" y="3506788"/>
          <p14:tracePt t="53703" x="7342188" y="3506788"/>
          <p14:tracePt t="53714" x="7377113" y="3506788"/>
          <p14:tracePt t="53719" x="7407275" y="3506788"/>
          <p14:tracePt t="53727" x="7462838" y="3506788"/>
          <p14:tracePt t="53735" x="7497763" y="3519488"/>
          <p14:tracePt t="53743" x="7558088" y="3525838"/>
          <p14:tracePt t="53751" x="7631113" y="3549650"/>
          <p14:tracePt t="53759" x="7697788" y="3579813"/>
          <p14:tracePt t="53767" x="7758113" y="3616325"/>
          <p14:tracePt t="53775" x="7818438" y="3621088"/>
          <p14:tracePt t="53783" x="7835900" y="3640138"/>
          <p14:tracePt t="53791" x="7848600" y="3640138"/>
          <p14:tracePt t="53823" x="7866063" y="3651250"/>
          <p14:tracePt t="53831" x="7872413" y="3657600"/>
          <p14:tracePt t="53839" x="7878763" y="3663950"/>
          <p14:tracePt t="53847" x="7889875" y="3670300"/>
          <p14:tracePt t="53855" x="7913688" y="3681413"/>
          <p14:tracePt t="53863" x="7939088" y="3694113"/>
          <p14:tracePt t="53871" x="7962900" y="3706813"/>
          <p14:tracePt t="53881" x="7986713" y="3706813"/>
          <p14:tracePt t="53887" x="7999413" y="3706813"/>
          <p14:tracePt t="53897" x="8023225" y="3717925"/>
          <p14:tracePt t="54159" x="8023225" y="3724275"/>
          <p14:tracePt t="54159" x="0" y="0"/>
        </p14:tracePtLst>
        <p14:tracePtLst>
          <p14:tracePt t="56557" x="1470025" y="6508750"/>
          <p14:tracePt t="56563" x="1476375" y="6508750"/>
          <p14:tracePt t="56591" x="1482725" y="6508750"/>
          <p14:tracePt t="56608" x="1489075" y="6508750"/>
          <p14:tracePt t="56616" x="1495425" y="6508750"/>
          <p14:tracePt t="56623" x="1512888" y="6502400"/>
          <p14:tracePt t="56632" x="1519238" y="6496050"/>
          <p14:tracePt t="56639" x="1530350" y="6489700"/>
          <p14:tracePt t="56649" x="1543050" y="6478588"/>
          <p14:tracePt t="56655" x="1549400" y="6472238"/>
          <p14:tracePt t="56663" x="1566863" y="6459538"/>
          <p14:tracePt t="56671" x="1579563" y="6435725"/>
          <p14:tracePt t="56680" x="1609725" y="6399213"/>
          <p14:tracePt t="56687" x="1651000" y="6334125"/>
          <p14:tracePt t="56695" x="1693863" y="6284913"/>
          <p14:tracePt t="56703" x="1760538" y="6219825"/>
          <p14:tracePt t="56711" x="1795463" y="6176963"/>
          <p14:tracePt t="56719" x="1851025" y="6122988"/>
          <p14:tracePt t="56727" x="1892300" y="6086475"/>
          <p14:tracePt t="56735" x="1928813" y="6049963"/>
          <p14:tracePt t="56743" x="1958975" y="6008688"/>
          <p14:tracePt t="56751" x="1995488" y="5972175"/>
          <p14:tracePt t="56759" x="2012950" y="5954713"/>
          <p14:tracePt t="56767" x="2032000" y="5924550"/>
          <p14:tracePt t="56775" x="2043113" y="5899150"/>
          <p14:tracePt t="56783" x="2049463" y="5894388"/>
          <p14:tracePt t="56791" x="2066925" y="5875338"/>
          <p14:tracePt t="56799" x="2073275" y="5851525"/>
          <p14:tracePt t="56807" x="2085975" y="5838825"/>
          <p14:tracePt t="56817" x="2103438" y="5821363"/>
          <p14:tracePt t="56823" x="2109788" y="5815013"/>
          <p14:tracePt t="56833" x="2122488" y="5797550"/>
          <p14:tracePt t="56839" x="2133600" y="5778500"/>
          <p14:tracePt t="56849" x="2139950" y="5773738"/>
          <p14:tracePt t="56855" x="2157413" y="5761038"/>
          <p14:tracePt t="56863" x="2176463" y="5743575"/>
          <p14:tracePt t="56871" x="2187575" y="5730875"/>
          <p14:tracePt t="56879" x="2211388" y="5707063"/>
          <p14:tracePt t="56887" x="2236788" y="5689600"/>
          <p14:tracePt t="56895" x="2260600" y="5664200"/>
          <p14:tracePt t="56903" x="2278063" y="5646738"/>
          <p14:tracePt t="56911" x="2297113" y="5622925"/>
          <p14:tracePt t="56919" x="2320925" y="5599113"/>
          <p14:tracePt t="56927" x="2332038" y="5586413"/>
          <p14:tracePt t="56935" x="2351088" y="5568950"/>
          <p14:tracePt t="56943" x="2374900" y="5543550"/>
          <p14:tracePt t="56952" x="2392363" y="5519738"/>
          <p14:tracePt t="56959" x="2417763" y="5502275"/>
          <p14:tracePt t="56967" x="2459038" y="5478463"/>
          <p14:tracePt t="56975" x="2501900" y="5424488"/>
          <p14:tracePt t="56983" x="2525713" y="5399088"/>
          <p14:tracePt t="56991" x="2592388" y="5345113"/>
          <p14:tracePt t="56999" x="2633663" y="5308600"/>
          <p14:tracePt t="57007" x="2646363" y="5291138"/>
          <p14:tracePt t="57015" x="2693988" y="5243513"/>
          <p14:tracePt t="57023" x="2713038" y="5224463"/>
          <p14:tracePt t="57033" x="2724150" y="5213350"/>
          <p14:tracePt t="57039" x="2747963" y="5194300"/>
          <p14:tracePt t="57047" x="2773363" y="5170488"/>
          <p14:tracePt t="57055" x="2778125" y="5164138"/>
          <p14:tracePt t="57063" x="2803525" y="5146675"/>
          <p14:tracePt t="57071" x="2827338" y="5129213"/>
          <p14:tracePt t="57079" x="2851150" y="5103813"/>
          <p14:tracePt t="57087" x="2874963" y="5086350"/>
          <p14:tracePt t="57095" x="2898775" y="5062538"/>
          <p14:tracePt t="57103" x="2924175" y="5038725"/>
          <p14:tracePt t="57111" x="2947988" y="5019675"/>
          <p14:tracePt t="57119" x="2982913" y="4995863"/>
          <p14:tracePt t="57127" x="3008313" y="4972050"/>
          <p14:tracePt t="57135" x="3062288" y="4941888"/>
          <p14:tracePt t="57143" x="3098800" y="4911725"/>
          <p14:tracePt t="57151" x="3133725" y="4881563"/>
          <p14:tracePt t="57159" x="3170238" y="4857750"/>
          <p14:tracePt t="57168" x="3213100" y="4827588"/>
          <p14:tracePt t="57175" x="3260725" y="4797425"/>
          <p14:tracePt t="57183" x="3297238" y="4767263"/>
          <p14:tracePt t="57191" x="3321050" y="4754563"/>
          <p14:tracePt t="57200" x="3344863" y="4737100"/>
          <p14:tracePt t="57207" x="3370263" y="4718050"/>
          <p14:tracePt t="57215" x="3394075" y="4706938"/>
          <p14:tracePt t="57223" x="3417888" y="4694238"/>
          <p14:tracePt t="57233" x="3454400" y="4670425"/>
          <p14:tracePt t="57239" x="3489325" y="4640263"/>
          <p14:tracePt t="57247" x="3525838" y="4622800"/>
          <p14:tracePt t="57255" x="3579813" y="4579938"/>
          <p14:tracePt t="57263" x="3616325" y="4567238"/>
          <p14:tracePt t="57271" x="3640138" y="4556125"/>
          <p14:tracePt t="57279" x="3695700" y="4519613"/>
          <p14:tracePt t="57287" x="3730625" y="4502150"/>
          <p14:tracePt t="57295" x="3779838" y="4471988"/>
          <p14:tracePt t="57303" x="3814763" y="4459288"/>
          <p14:tracePt t="57311" x="3851275" y="4441825"/>
          <p14:tracePt t="57319" x="3875088" y="4435475"/>
          <p14:tracePt t="57327" x="3900488" y="4418013"/>
          <p14:tracePt t="57335" x="3924300" y="4411663"/>
          <p14:tracePt t="57343" x="3948113" y="4398963"/>
          <p14:tracePt t="57351" x="3978275" y="4381500"/>
          <p14:tracePt t="57359" x="4014788" y="4368800"/>
          <p14:tracePt t="57367" x="4062413" y="4362450"/>
          <p14:tracePt t="57375" x="4122738" y="4338638"/>
          <p14:tracePt t="57383" x="4183063" y="4321175"/>
          <p14:tracePt t="57391" x="4230688" y="4308475"/>
          <p14:tracePt t="57400" x="4279900" y="4302125"/>
          <p14:tracePt t="57407" x="4340225" y="4278313"/>
          <p14:tracePt t="57415" x="4400550" y="4271963"/>
          <p14:tracePt t="57423" x="4437063" y="4260850"/>
          <p14:tracePt t="57434" x="4484688" y="4241800"/>
          <p14:tracePt t="57439" x="4527550" y="4237038"/>
          <p14:tracePt t="57447" x="4575175" y="4224338"/>
          <p14:tracePt t="57455" x="4611688" y="4224338"/>
          <p14:tracePt t="57463" x="4665663" y="4206875"/>
          <p14:tracePt t="57471" x="4725988" y="4194175"/>
          <p14:tracePt t="57479" x="4756150" y="4194175"/>
          <p14:tracePt t="57487" x="4827588" y="4176713"/>
          <p14:tracePt t="57495" x="4857750" y="4176713"/>
          <p14:tracePt t="57503" x="4913313" y="4164013"/>
          <p14:tracePt t="57511" x="4948238" y="4164013"/>
          <p14:tracePt t="57519" x="4991100" y="4146550"/>
          <p14:tracePt t="57527" x="5014913" y="4146550"/>
          <p14:tracePt t="57535" x="5045075" y="4146550"/>
          <p14:tracePt t="57543" x="5068888" y="4140200"/>
          <p14:tracePt t="57551" x="5092700" y="4140200"/>
          <p14:tracePt t="57559" x="5122863" y="4133850"/>
          <p14:tracePt t="57567" x="5141913" y="4133850"/>
          <p14:tracePt t="57575" x="5165725" y="4122738"/>
          <p14:tracePt t="57583" x="5195888" y="4116388"/>
          <p14:tracePt t="57591" x="5232400" y="4116388"/>
          <p14:tracePt t="57600" x="5262563" y="4116388"/>
          <p14:tracePt t="57607" x="5303838" y="4110038"/>
          <p14:tracePt t="57617" x="5353050" y="4110038"/>
          <p14:tracePt t="57623" x="5400675" y="4086225"/>
          <p14:tracePt t="57633" x="5424488" y="4062413"/>
          <p14:tracePt t="57639" x="5448300" y="4062413"/>
          <p14:tracePt t="57647" x="5491163" y="4062413"/>
          <p14:tracePt t="57655" x="5521325" y="4056063"/>
          <p14:tracePt t="57664" x="5557838" y="4043363"/>
          <p14:tracePt t="57671" x="5581650" y="4037013"/>
          <p14:tracePt t="57679" x="5605463" y="4037013"/>
          <p14:tracePt t="57687" x="5624513" y="4037013"/>
          <p14:tracePt t="57695" x="5648325" y="4032250"/>
          <p14:tracePt t="57703" x="5684838" y="4019550"/>
          <p14:tracePt t="57711" x="5715000" y="4019550"/>
          <p14:tracePt t="57719" x="5756275" y="4013200"/>
          <p14:tracePt t="57727" x="5792788" y="4013200"/>
          <p14:tracePt t="57735" x="5846763" y="4002088"/>
          <p14:tracePt t="57743" x="5924550" y="3983038"/>
          <p14:tracePt t="57751" x="5980113" y="3983038"/>
          <p14:tracePt t="57759" x="6040438" y="3971925"/>
          <p14:tracePt t="57767" x="6075363" y="3965575"/>
          <p14:tracePt t="57775" x="6124575" y="3952875"/>
          <p14:tracePt t="57784" x="6154738" y="3952875"/>
          <p14:tracePt t="57791" x="6184900" y="3952875"/>
          <p14:tracePt t="57801" x="6208713" y="3952875"/>
          <p14:tracePt t="57807" x="6219825" y="3952875"/>
          <p14:tracePt t="57817" x="6256338" y="3946525"/>
          <p14:tracePt t="57823" x="6280150" y="3946525"/>
          <p14:tracePt t="57831" x="6305550" y="3941763"/>
          <p14:tracePt t="57839" x="6335713" y="3929063"/>
          <p14:tracePt t="57848" x="6359525" y="3929063"/>
          <p14:tracePt t="57855" x="6400800" y="3911600"/>
          <p14:tracePt t="57863" x="6450013" y="3911600"/>
          <p14:tracePt t="57871" x="6473825" y="3905250"/>
          <p14:tracePt t="57879" x="6516688" y="3905250"/>
          <p14:tracePt t="57887" x="6540500" y="3898900"/>
          <p14:tracePt t="57895" x="6570663" y="3881438"/>
          <p14:tracePt t="57903" x="6605588" y="3881438"/>
          <p14:tracePt t="57911" x="6648450" y="3881438"/>
          <p14:tracePt t="57919" x="6672263" y="3881438"/>
          <p14:tracePt t="57927" x="6726238" y="3881438"/>
          <p14:tracePt t="57935" x="6756400" y="3881438"/>
          <p14:tracePt t="57943" x="6799263" y="3881438"/>
          <p14:tracePt t="57951" x="6846888" y="3881438"/>
          <p14:tracePt t="57959" x="6877050" y="3881438"/>
          <p14:tracePt t="57967" x="6907213" y="3868738"/>
          <p14:tracePt t="57975" x="6943725" y="3862388"/>
          <p14:tracePt t="57983" x="6967538" y="3862388"/>
          <p14:tracePt t="57991" x="6980238" y="3862388"/>
          <p14:tracePt t="58000" x="7010400" y="3862388"/>
          <p14:tracePt t="58007" x="7027863" y="3862388"/>
          <p14:tracePt t="58017" x="7040563" y="3862388"/>
          <p14:tracePt t="58023" x="7070725" y="3862388"/>
          <p14:tracePt t="58031" x="7088188" y="3862388"/>
          <p14:tracePt t="58039" x="7118350" y="3862388"/>
          <p14:tracePt t="58048" x="7148513" y="3857625"/>
          <p14:tracePt t="58055" x="7185025" y="3857625"/>
          <p14:tracePt t="58063" x="7208838" y="3857625"/>
          <p14:tracePt t="58071" x="7239000" y="3857625"/>
          <p14:tracePt t="58079" x="7281863" y="3844925"/>
          <p14:tracePt t="58087" x="7305675" y="3844925"/>
          <p14:tracePt t="58095" x="7359650" y="3844925"/>
          <p14:tracePt t="58103" x="7389813" y="3844925"/>
          <p14:tracePt t="58118" x="7437438" y="3844925"/>
          <p14:tracePt t="58119" x="7456488" y="3844925"/>
          <p14:tracePt t="58127" x="7510463" y="3844925"/>
          <p14:tracePt t="58135" x="7570788" y="3844925"/>
          <p14:tracePt t="58143" x="7600950" y="3844925"/>
          <p14:tracePt t="58151" x="7661275" y="3844925"/>
          <p14:tracePt t="58159" x="7691438" y="3838575"/>
          <p14:tracePt t="58167" x="7721600" y="3838575"/>
          <p14:tracePt t="58175" x="7758113" y="3827463"/>
          <p14:tracePt t="58184" x="7769225" y="3827463"/>
          <p14:tracePt t="58191" x="7805738" y="3814763"/>
          <p14:tracePt t="58199" x="7818438" y="3802063"/>
          <p14:tracePt t="58207" x="7823200" y="3802063"/>
          <p14:tracePt t="58217" x="7853363" y="3802063"/>
          <p14:tracePt t="58223" x="7872413" y="3790950"/>
          <p14:tracePt t="58231" x="7902575" y="3778250"/>
          <p14:tracePt t="58239" x="7932738" y="3778250"/>
          <p14:tracePt t="58247" x="7969250" y="3771900"/>
          <p14:tracePt t="58255" x="7999413" y="3767138"/>
          <p14:tracePt t="58263" x="8034338" y="3754438"/>
          <p14:tracePt t="58271" x="8083550" y="3748088"/>
          <p14:tracePt t="58279" x="8124825" y="3736975"/>
          <p14:tracePt t="58287" x="8161338" y="3730625"/>
          <p14:tracePt t="58295" x="8174038" y="3730625"/>
          <p14:tracePt t="58303" x="8208963" y="3717925"/>
          <p14:tracePt t="58311" x="8234363" y="3711575"/>
          <p14:tracePt t="58319" x="8245475" y="3711575"/>
          <p14:tracePt t="58327" x="8269288" y="3706813"/>
          <p14:tracePt t="58335" x="8281988" y="3706813"/>
          <p14:tracePt t="58343" x="8305800" y="3687763"/>
          <p14:tracePt t="58351" x="8342313" y="3681413"/>
          <p14:tracePt t="58359" x="8355013" y="3657600"/>
          <p14:tracePt t="58368" x="8378825" y="3657600"/>
          <p14:tracePt t="58375" x="8396288" y="3651250"/>
          <p14:tracePt t="58384" x="8402638" y="3651250"/>
          <p14:tracePt t="58391" x="8408988" y="3651250"/>
          <p14:tracePt t="58399" x="8415338" y="3651250"/>
          <p14:tracePt t="58463" x="8420100" y="3646488"/>
          <p14:tracePt t="58488" x="8432800" y="3646488"/>
          <p14:tracePt t="58495" x="8439150" y="3633788"/>
          <p14:tracePt t="58503" x="8445500" y="3633788"/>
          <p14:tracePt t="58511" x="8450263" y="3633788"/>
          <p14:tracePt t="58519" x="8456613" y="3633788"/>
          <p14:tracePt t="58526" x="8462963" y="3633788"/>
          <p14:tracePt t="58535" x="8469313" y="3633788"/>
          <p14:tracePt t="58543" x="8475663" y="3633788"/>
          <p14:tracePt t="58559" x="8480425" y="3627438"/>
          <p14:tracePt t="58791" x="0" y="0"/>
        </p14:tracePtLst>
        <p14:tracePtLst>
          <p14:tracePt t="59922" x="1651000" y="6489700"/>
          <p14:tracePt t="59929" x="1657350" y="6489700"/>
          <p14:tracePt t="59951" x="1663700" y="6489700"/>
          <p14:tracePt t="59983" x="1670050" y="6489700"/>
          <p14:tracePt t="59991" x="1676400" y="6489700"/>
          <p14:tracePt t="59999" x="1681163" y="6489700"/>
          <p14:tracePt t="60015" x="1687513" y="6489700"/>
          <p14:tracePt t="60023" x="1711325" y="6489700"/>
          <p14:tracePt t="60031" x="1724025" y="6489700"/>
          <p14:tracePt t="60039" x="1754188" y="6484938"/>
          <p14:tracePt t="60047" x="1790700" y="6465888"/>
          <p14:tracePt t="60055" x="1825625" y="6465888"/>
          <p14:tracePt t="60063" x="1851025" y="6454775"/>
          <p14:tracePt t="60071" x="1874838" y="6442075"/>
          <p14:tracePt t="60078" x="1916113" y="6424613"/>
          <p14:tracePt t="60087" x="1941513" y="6405563"/>
          <p14:tracePt t="60095" x="1965325" y="6388100"/>
          <p14:tracePt t="60103" x="2001838" y="6364288"/>
          <p14:tracePt t="60111" x="2025650" y="6340475"/>
          <p14:tracePt t="60119" x="2049463" y="6327775"/>
          <p14:tracePt t="60127" x="2073275" y="6303963"/>
          <p14:tracePt t="60135" x="2079625" y="6297613"/>
          <p14:tracePt t="60143" x="2103438" y="6280150"/>
          <p14:tracePt t="60152" x="2109788" y="6261100"/>
          <p14:tracePt t="60159" x="2127250" y="6249988"/>
          <p14:tracePt t="60168" x="2133600" y="6243638"/>
          <p14:tracePt t="60175" x="2146300" y="6219825"/>
          <p14:tracePt t="60185" x="2152650" y="6207125"/>
          <p14:tracePt t="60191" x="2170113" y="6170613"/>
          <p14:tracePt t="60199" x="2176463" y="6159500"/>
          <p14:tracePt t="60207" x="2187575" y="6110288"/>
          <p14:tracePt t="60215" x="2206625" y="6075363"/>
          <p14:tracePt t="60223" x="2211388" y="6049963"/>
          <p14:tracePt t="60230" x="2217738" y="6032500"/>
          <p14:tracePt t="60239" x="2236788" y="6008688"/>
          <p14:tracePt t="60247" x="2236788" y="5989638"/>
          <p14:tracePt t="60263" x="2241550" y="5965825"/>
          <p14:tracePt t="60271" x="2247900" y="5954713"/>
          <p14:tracePt t="60278" x="2247900" y="5948363"/>
          <p14:tracePt t="60287" x="2254250" y="5942013"/>
          <p14:tracePt t="60294" x="2266950" y="5918200"/>
          <p14:tracePt t="60311" x="2271713" y="5905500"/>
          <p14:tracePt t="60319" x="2278063" y="5899150"/>
          <p14:tracePt t="60327" x="2284413" y="5888038"/>
          <p14:tracePt t="60335" x="2290763" y="5868988"/>
          <p14:tracePt t="60343" x="2308225" y="5857875"/>
          <p14:tracePt t="60352" x="2314575" y="5838825"/>
          <p14:tracePt t="60359" x="2332038" y="5815013"/>
          <p14:tracePt t="60369" x="2344738" y="5791200"/>
          <p14:tracePt t="60375" x="2368550" y="5767388"/>
          <p14:tracePt t="60383" x="2387600" y="5743575"/>
          <p14:tracePt t="60391" x="2405063" y="5730875"/>
          <p14:tracePt t="60399" x="2428875" y="5700713"/>
          <p14:tracePt t="60407" x="2452688" y="5664200"/>
          <p14:tracePt t="60414" x="2459038" y="5659438"/>
          <p14:tracePt t="60423" x="2478088" y="5646738"/>
          <p14:tracePt t="60430" x="2482850" y="5640388"/>
          <p14:tracePt t="60439" x="2495550" y="5634038"/>
          <p14:tracePt t="60446" x="2501900" y="5634038"/>
          <p14:tracePt t="60455" x="2513013" y="5622925"/>
          <p14:tracePt t="60462" x="2532063" y="5610225"/>
          <p14:tracePt t="60471" x="2543175" y="5603875"/>
          <p14:tracePt t="60478" x="2562225" y="5592763"/>
          <p14:tracePt t="60487" x="2568575" y="5586413"/>
          <p14:tracePt t="60495" x="2586038" y="5573713"/>
          <p14:tracePt t="60503" x="2622550" y="5549900"/>
          <p14:tracePt t="60511" x="2657475" y="5519738"/>
          <p14:tracePt t="60519" x="2706688" y="5513388"/>
          <p14:tracePt t="60527" x="2730500" y="5495925"/>
          <p14:tracePt t="60535" x="2767013" y="5472113"/>
          <p14:tracePt t="60542" x="2797175" y="5459413"/>
          <p14:tracePt t="60552" x="2844800" y="5454650"/>
          <p14:tracePt t="60558" x="2863850" y="5448300"/>
          <p14:tracePt t="60568" x="2905125" y="5435600"/>
          <p14:tracePt t="60575" x="2935288" y="5429250"/>
          <p14:tracePt t="60583" x="2959100" y="5418138"/>
          <p14:tracePt t="60591" x="2982913" y="5418138"/>
          <p14:tracePt t="60599" x="3019425" y="5411788"/>
          <p14:tracePt t="60607" x="3043238" y="5405438"/>
          <p14:tracePt t="60614" x="3062288" y="5405438"/>
          <p14:tracePt t="60623" x="3068638" y="5405438"/>
          <p14:tracePt t="60630" x="3086100" y="5399088"/>
          <p14:tracePt t="60639" x="3098800" y="5399088"/>
          <p14:tracePt t="60647" x="3103563" y="5399088"/>
          <p14:tracePt t="60655" x="3116263" y="5399088"/>
          <p14:tracePt t="60662" x="3122613" y="5399088"/>
          <p14:tracePt t="60671" x="3146425" y="5399088"/>
          <p14:tracePt t="60678" x="3163888" y="5399088"/>
          <p14:tracePt t="60687" x="3213100" y="5399088"/>
          <p14:tracePt t="60695" x="3243263" y="5399088"/>
          <p14:tracePt t="60703" x="3297238" y="5399088"/>
          <p14:tracePt t="60710" x="3357563" y="5399088"/>
          <p14:tracePt t="60718" x="3441700" y="5399088"/>
          <p14:tracePt t="60727" x="3471863" y="5399088"/>
          <p14:tracePt t="60735" x="3538538" y="5399088"/>
          <p14:tracePt t="60743" x="3609975" y="5399088"/>
          <p14:tracePt t="60752" x="3659188" y="5399088"/>
          <p14:tracePt t="60759" x="3689350" y="5399088"/>
          <p14:tracePt t="60769" x="3736975" y="5411788"/>
          <p14:tracePt t="60775" x="3767138" y="5411788"/>
          <p14:tracePt t="60784" x="3790950" y="5411788"/>
          <p14:tracePt t="60791" x="3814763" y="5411788"/>
          <p14:tracePt t="60799" x="3844925" y="5411788"/>
          <p14:tracePt t="60807" x="3870325" y="5411788"/>
          <p14:tracePt t="60814" x="3911600" y="5411788"/>
          <p14:tracePt t="60823" x="3960813" y="5418138"/>
          <p14:tracePt t="60831" x="4002088" y="5418138"/>
          <p14:tracePt t="60839" x="4086225" y="5418138"/>
          <p14:tracePt t="60847" x="4135438" y="5418138"/>
          <p14:tracePt t="60855" x="4176713" y="5418138"/>
          <p14:tracePt t="60862" x="4237038" y="5418138"/>
          <p14:tracePt t="60871" x="4279900" y="5418138"/>
          <p14:tracePt t="60878" x="4340225" y="5418138"/>
          <p14:tracePt t="60887" x="4370388" y="5418138"/>
          <p14:tracePt t="60895" x="4406900" y="5429250"/>
          <p14:tracePt t="60903" x="4437063" y="5429250"/>
          <p14:tracePt t="60911" x="4460875" y="5429250"/>
          <p14:tracePt t="60918" x="4467225" y="5429250"/>
          <p14:tracePt t="60927" x="4484688" y="5429250"/>
          <p14:tracePt t="60935" x="4502150" y="5429250"/>
          <p14:tracePt t="60952" x="4514850" y="5429250"/>
          <p14:tracePt t="60959" x="4521200" y="5429250"/>
          <p14:tracePt t="60969" x="4527550" y="5429250"/>
          <p14:tracePt t="60975" x="4538663" y="5429250"/>
          <p14:tracePt t="60983" x="4551363" y="5429250"/>
          <p14:tracePt t="60991" x="4568825" y="5429250"/>
          <p14:tracePt t="60999" x="4592638" y="5424488"/>
          <p14:tracePt t="61007" x="4598988" y="5424488"/>
          <p14:tracePt t="61014" x="4611688" y="5418138"/>
          <p14:tracePt t="61023" x="4635500" y="5411788"/>
          <p14:tracePt t="61030" x="4641850" y="5405438"/>
          <p14:tracePt t="61039" x="4646613" y="5405438"/>
          <p14:tracePt t="61047" x="4659313" y="5387975"/>
          <p14:tracePt t="61055" x="4665663" y="5381625"/>
          <p14:tracePt t="61062" x="4672013" y="5375275"/>
          <p14:tracePt t="61079" x="4683125" y="5368925"/>
          <p14:tracePt t="61087" x="4689475" y="5364163"/>
          <p14:tracePt t="61095" x="4713288" y="5357813"/>
          <p14:tracePt t="61103" x="4725988" y="5345113"/>
          <p14:tracePt t="61110" x="4737100" y="5338763"/>
          <p14:tracePt t="61120" x="4756150" y="5314950"/>
          <p14:tracePt t="61127" x="4773613" y="5297488"/>
          <p14:tracePt t="61136" x="4810125" y="5273675"/>
          <p14:tracePt t="61142" x="4816475" y="5267325"/>
          <p14:tracePt t="61152" x="4827588" y="5254625"/>
          <p14:tracePt t="61159" x="4840288" y="5230813"/>
          <p14:tracePt t="61167" x="4852988" y="5224463"/>
          <p14:tracePt t="61175" x="4857750" y="5207000"/>
          <p14:tracePt t="61183" x="4870450" y="5194300"/>
          <p14:tracePt t="61191" x="4887913" y="5170488"/>
          <p14:tracePt t="61199" x="4894263" y="5164138"/>
          <p14:tracePt t="61207" x="4900613" y="5140325"/>
          <p14:tracePt t="61214" x="4918075" y="5129213"/>
          <p14:tracePt t="61223" x="4924425" y="5103813"/>
          <p14:tracePt t="61230" x="4937125" y="5086350"/>
          <p14:tracePt t="61239" x="4937125" y="5073650"/>
          <p14:tracePt t="61247" x="4954588" y="5062538"/>
          <p14:tracePt t="61255" x="4978400" y="5026025"/>
          <p14:tracePt t="61263" x="4984750" y="5019675"/>
          <p14:tracePt t="61271" x="5002213" y="4995863"/>
          <p14:tracePt t="61278" x="5008563" y="4989513"/>
          <p14:tracePt t="61286" x="5014913" y="4972050"/>
          <p14:tracePt t="61295" x="5032375" y="4948238"/>
          <p14:tracePt t="61303" x="5038725" y="4941888"/>
          <p14:tracePt t="61311" x="5051425" y="4918075"/>
          <p14:tracePt t="61319" x="5051425" y="4905375"/>
          <p14:tracePt t="61327" x="5057775" y="4887913"/>
          <p14:tracePt t="61336" x="5075238" y="4862513"/>
          <p14:tracePt t="61343" x="5099050" y="4838700"/>
          <p14:tracePt t="61353" x="5105400" y="4827588"/>
          <p14:tracePt t="61359" x="5122863" y="4808538"/>
          <p14:tracePt t="61367" x="5135563" y="4784725"/>
          <p14:tracePt t="61375" x="5153025" y="4760913"/>
          <p14:tracePt t="61383" x="5172075" y="4737100"/>
          <p14:tracePt t="61391" x="5195888" y="4713288"/>
          <p14:tracePt t="61398" x="5213350" y="4676775"/>
          <p14:tracePt t="61407" x="5219700" y="4664075"/>
          <p14:tracePt t="61414" x="5238750" y="4646613"/>
          <p14:tracePt t="61423" x="5249863" y="4633913"/>
          <p14:tracePt t="61430" x="5268913" y="4616450"/>
          <p14:tracePt t="61439" x="5273675" y="4603750"/>
          <p14:tracePt t="61447" x="5286375" y="4586288"/>
          <p14:tracePt t="61455" x="5299075" y="4573588"/>
          <p14:tracePt t="61462" x="5310188" y="4556125"/>
          <p14:tracePt t="61471" x="5329238" y="4543425"/>
          <p14:tracePt t="61479" x="5334000" y="4537075"/>
          <p14:tracePt t="61487" x="5340350" y="4519613"/>
          <p14:tracePt t="61495" x="5353050" y="4513263"/>
          <p14:tracePt t="61503" x="5364163" y="4489450"/>
          <p14:tracePt t="61510" x="5376863" y="4478338"/>
          <p14:tracePt t="61519" x="5383213" y="4459288"/>
          <p14:tracePt t="61527" x="5400675" y="4448175"/>
          <p14:tracePt t="61535" x="5424488" y="4429125"/>
          <p14:tracePt t="61543" x="5437188" y="4422775"/>
          <p14:tracePt t="61553" x="5454650" y="4398963"/>
          <p14:tracePt t="61559" x="5491163" y="4368800"/>
          <p14:tracePt t="61567" x="5503863" y="4357688"/>
          <p14:tracePt t="61575" x="5521325" y="4338638"/>
          <p14:tracePt t="61582" x="5527675" y="4332288"/>
          <p14:tracePt t="61591" x="5534025" y="4314825"/>
          <p14:tracePt t="61598" x="5557838" y="4297363"/>
          <p14:tracePt t="61607" x="5564188" y="4284663"/>
          <p14:tracePt t="61614" x="5581650" y="4267200"/>
          <p14:tracePt t="61623" x="5599113" y="4254500"/>
          <p14:tracePt t="61631" x="5611813" y="4237038"/>
          <p14:tracePt t="61639" x="5624513" y="4230688"/>
          <p14:tracePt t="61647" x="5635625" y="4224338"/>
          <p14:tracePt t="61655" x="5648325" y="4200525"/>
          <p14:tracePt t="61662" x="5672138" y="4194175"/>
          <p14:tracePt t="61670" x="5684838" y="4176713"/>
          <p14:tracePt t="61679" x="5708650" y="4164013"/>
          <p14:tracePt t="61687" x="5726113" y="4157663"/>
          <p14:tracePt t="61695" x="5762625" y="4127500"/>
          <p14:tracePt t="61703" x="5786438" y="4110038"/>
          <p14:tracePt t="61711" x="5792788" y="4103688"/>
          <p14:tracePt t="61720" x="5810250" y="4092575"/>
          <p14:tracePt t="61727" x="5816600" y="4086225"/>
          <p14:tracePt t="61735" x="5829300" y="4079875"/>
          <p14:tracePt t="61743" x="5834063" y="4073525"/>
          <p14:tracePt t="61753" x="5840413" y="4067175"/>
          <p14:tracePt t="61767" x="5853113" y="4067175"/>
          <p14:tracePt t="61967" x="0" y="0"/>
        </p14:tracePtLst>
        <p14:tracePtLst>
          <p14:tracePt t="63145" x="5538788" y="2814638"/>
          <p14:tracePt t="63311" x="5545138" y="2814638"/>
          <p14:tracePt t="63327" x="5568950" y="2814638"/>
          <p14:tracePt t="63336" x="5581650" y="2814638"/>
          <p14:tracePt t="63343" x="5594350" y="2814638"/>
          <p14:tracePt t="63350" x="5599113" y="2814638"/>
          <p14:tracePt t="63359" x="5618163" y="2814638"/>
          <p14:tracePt t="63367" x="5624513" y="2814638"/>
          <p14:tracePt t="63382" x="5629275" y="2814638"/>
          <p14:tracePt t="63406" x="5635625" y="2820988"/>
          <p14:tracePt t="63463" x="5648325" y="2820988"/>
          <p14:tracePt t="63479" x="5654675" y="2820988"/>
          <p14:tracePt t="63487" x="5659438" y="2820988"/>
          <p14:tracePt t="63503" x="5665788" y="2820988"/>
          <p14:tracePt t="63551" x="5672138" y="2820988"/>
          <p14:tracePt t="63559" x="5678488" y="2820988"/>
          <p14:tracePt t="63575" x="5684838" y="2825750"/>
          <p14:tracePt t="63639" x="5689600" y="2825750"/>
          <p14:tracePt t="63647" x="5715000" y="2844800"/>
          <p14:tracePt t="63655" x="5726113" y="2844800"/>
          <p14:tracePt t="63663" x="5749925" y="2851150"/>
          <p14:tracePt t="63671" x="5780088" y="2868613"/>
          <p14:tracePt t="63679" x="5816600" y="2886075"/>
          <p14:tracePt t="63689" x="5853113" y="2892425"/>
          <p14:tracePt t="63695" x="5876925" y="2916238"/>
          <p14:tracePt t="63706" x="5883275" y="2916238"/>
          <p14:tracePt t="63711" x="5907088" y="2935288"/>
          <p14:tracePt t="63727" x="5913438" y="2941638"/>
          <p14:tracePt t="63783" x="5919788" y="2941638"/>
          <p14:tracePt t="63799" x="5937250" y="2941638"/>
          <p14:tracePt t="63807" x="5949950" y="2941638"/>
          <p14:tracePt t="63815" x="5967413" y="2946400"/>
          <p14:tracePt t="63823" x="5980113" y="2946400"/>
          <p14:tracePt t="63831" x="6003925" y="2952750"/>
          <p14:tracePt t="63839" x="6027738" y="2952750"/>
          <p14:tracePt t="63847" x="6051550" y="2952750"/>
          <p14:tracePt t="63856" x="6064250" y="2970213"/>
          <p14:tracePt t="63863" x="6088063" y="2976563"/>
          <p14:tracePt t="63872" x="6124575" y="2982913"/>
          <p14:tracePt t="63879" x="6135688" y="2982913"/>
          <p14:tracePt t="63889" x="6161088" y="2982913"/>
          <p14:tracePt t="63895" x="6172200" y="2995613"/>
          <p14:tracePt t="63904" x="6196013" y="3000375"/>
          <p14:tracePt t="63911" x="6208713" y="3000375"/>
          <p14:tracePt t="63927" x="6232525" y="3006725"/>
          <p14:tracePt t="63943" x="6245225" y="3006725"/>
          <p14:tracePt t="63951" x="6249988" y="3006725"/>
          <p14:tracePt t="63959" x="6262688" y="3006725"/>
          <p14:tracePt t="63967" x="6269038" y="3006725"/>
          <p14:tracePt t="63975" x="6275388" y="3006725"/>
          <p14:tracePt t="63991" x="6292850" y="3006725"/>
          <p14:tracePt t="64006" x="6316663" y="3006725"/>
          <p14:tracePt t="64014" x="6323013" y="3006725"/>
          <p14:tracePt t="64022" x="6335713" y="3006725"/>
          <p14:tracePt t="64030" x="6340475" y="3006725"/>
          <p14:tracePt t="64047" x="6346825" y="3006725"/>
          <p14:tracePt t="64063" x="6359525" y="3006725"/>
          <p14:tracePt t="64071" x="6370638" y="3006725"/>
          <p14:tracePt t="64079" x="6389688" y="3000375"/>
          <p14:tracePt t="64088" x="6400800" y="3000375"/>
          <p14:tracePt t="64095" x="6413500" y="3000375"/>
          <p14:tracePt t="64104" x="6430963" y="3000375"/>
          <p14:tracePt t="64122" x="6443663" y="3000375"/>
          <p14:tracePt t="64135" x="6456363" y="3000375"/>
          <p14:tracePt t="64159" x="6461125" y="3000375"/>
          <p14:tracePt t="64167" x="6473825" y="3000375"/>
          <p14:tracePt t="64175" x="6480175" y="3000375"/>
          <p14:tracePt t="64182" x="6491288" y="3000375"/>
          <p14:tracePt t="64198" x="6497638" y="3000375"/>
          <p14:tracePt t="64207" x="6510338" y="3000375"/>
          <p14:tracePt t="64214" x="6516688" y="3000375"/>
          <p14:tracePt t="64223" x="6534150" y="3000375"/>
          <p14:tracePt t="64230" x="6540500" y="2995613"/>
          <p14:tracePt t="64239" x="6546850" y="2989263"/>
          <p14:tracePt t="64247" x="6551613" y="2982913"/>
          <p14:tracePt t="64568" x="6546850" y="2982913"/>
          <p14:tracePt t="64575" x="6540500" y="2982913"/>
          <p14:tracePt t="64583" x="6534150" y="2982913"/>
          <p14:tracePt t="64599" x="6516688" y="2982913"/>
          <p14:tracePt t="64607" x="6510338" y="2982913"/>
          <p14:tracePt t="64615" x="6503988" y="2982913"/>
          <p14:tracePt t="64623" x="6497638" y="2989263"/>
          <p14:tracePt t="64631" x="6480175" y="2995613"/>
          <p14:tracePt t="64639" x="6461125" y="3013075"/>
          <p14:tracePt t="64647" x="6443663" y="3013075"/>
          <p14:tracePt t="64656" x="6419850" y="3025775"/>
          <p14:tracePt t="64663" x="6370638" y="3036888"/>
          <p14:tracePt t="64672" x="6340475" y="3043238"/>
          <p14:tracePt t="64679" x="6292850" y="3055938"/>
          <p14:tracePt t="64690" x="6232525" y="3067050"/>
          <p14:tracePt t="64695" x="6172200" y="3067050"/>
          <p14:tracePt t="64703" x="6130925" y="3067050"/>
          <p14:tracePt t="64711" x="6081713" y="3067050"/>
          <p14:tracePt t="64719" x="6040438" y="3067050"/>
          <p14:tracePt t="64727" x="6010275" y="3067050"/>
          <p14:tracePt t="64735" x="5973763" y="3067050"/>
          <p14:tracePt t="64743" x="5954713" y="3067050"/>
          <p14:tracePt t="64751" x="5949950" y="3067050"/>
          <p14:tracePt t="64759" x="5924550" y="3067050"/>
          <p14:tracePt t="64767" x="5900738" y="3067050"/>
          <p14:tracePt t="64775" x="5894388" y="3067050"/>
          <p14:tracePt t="64783" x="5883275" y="3067050"/>
          <p14:tracePt t="64791" x="5859463" y="3067050"/>
          <p14:tracePt t="64799" x="5840413" y="3067050"/>
          <p14:tracePt t="64807" x="5803900" y="3067050"/>
          <p14:tracePt t="64815" x="5749925" y="3067050"/>
          <p14:tracePt t="64824" x="5708650" y="3067050"/>
          <p14:tracePt t="64831" x="5659438" y="3067050"/>
          <p14:tracePt t="64840" x="5605463" y="3067050"/>
          <p14:tracePt t="64847" x="5557838" y="3060700"/>
          <p14:tracePt t="64856" x="5508625" y="3049588"/>
          <p14:tracePt t="64863" x="5448300" y="3043238"/>
          <p14:tracePt t="64871" x="5387975" y="3030538"/>
          <p14:tracePt t="64879" x="5359400" y="3025775"/>
          <p14:tracePt t="64889" x="5322888" y="3013075"/>
          <p14:tracePt t="64895" x="5292725" y="3006725"/>
          <p14:tracePt t="64903" x="5273675" y="3006725"/>
          <p14:tracePt t="64911" x="5262563" y="3006725"/>
          <p14:tracePt t="64919" x="5238750" y="3000375"/>
          <p14:tracePt t="64927" x="5226050" y="3000375"/>
          <p14:tracePt t="64935" x="5202238" y="3000375"/>
          <p14:tracePt t="64943" x="5178425" y="2989263"/>
          <p14:tracePt t="64951" x="5165725" y="2989263"/>
          <p14:tracePt t="64959" x="5148263" y="2982913"/>
          <p14:tracePt t="64967" x="5135563" y="2976563"/>
          <p14:tracePt t="64975" x="5122863" y="2976563"/>
          <p14:tracePt t="64983" x="5099050" y="2976563"/>
          <p14:tracePt t="64991" x="5092700" y="2970213"/>
          <p14:tracePt t="64999" x="5068888" y="2970213"/>
          <p14:tracePt t="65007" x="5057775" y="2970213"/>
          <p14:tracePt t="65015" x="5032375" y="2965450"/>
          <p14:tracePt t="65024" x="5027613" y="2965450"/>
          <p14:tracePt t="65031" x="5008563" y="2952750"/>
          <p14:tracePt t="65040" x="5002213" y="2952750"/>
          <p14:tracePt t="65047" x="4984750" y="2952750"/>
          <p14:tracePt t="65056" x="4972050" y="2952750"/>
          <p14:tracePt t="65063" x="4948238" y="2952750"/>
          <p14:tracePt t="65071" x="4918075" y="2952750"/>
          <p14:tracePt t="65079" x="4894263" y="2952750"/>
          <p14:tracePt t="65087" x="4840288" y="2952750"/>
          <p14:tracePt t="65095" x="4810125" y="2952750"/>
          <p14:tracePt t="65103" x="4786313" y="2952750"/>
          <p14:tracePt t="65111" x="4762500" y="2952750"/>
          <p14:tracePt t="65119" x="4749800" y="2952750"/>
          <p14:tracePt t="65127" x="4743450" y="2952750"/>
          <p14:tracePt t="65135" x="4737100" y="2952750"/>
          <p14:tracePt t="65143" x="4732338" y="2952750"/>
          <p14:tracePt t="65231" x="4725988" y="2952750"/>
          <p14:tracePt t="65247" x="4713288" y="2952750"/>
          <p14:tracePt t="65263" x="4706938" y="2952750"/>
          <p14:tracePt t="65279" x="4702175" y="2952750"/>
          <p14:tracePt t="65399" x="4706938" y="2952750"/>
          <p14:tracePt t="65408" x="4713288" y="2952750"/>
          <p14:tracePt t="65416" x="4725988" y="2952750"/>
          <p14:tracePt t="65425" x="4737100" y="2952750"/>
          <p14:tracePt t="65431" x="4756150" y="2952750"/>
          <p14:tracePt t="65440" x="4779963" y="2941638"/>
          <p14:tracePt t="65447" x="4786313" y="2941638"/>
          <p14:tracePt t="65457" x="4810125" y="2941638"/>
          <p14:tracePt t="65463" x="4846638" y="2941638"/>
          <p14:tracePt t="65473" x="4887913" y="2941638"/>
          <p14:tracePt t="65479" x="4943475" y="2941638"/>
          <p14:tracePt t="65488" x="5014913" y="2941638"/>
          <p14:tracePt t="65495" x="5075238" y="2941638"/>
          <p14:tracePt t="65503" x="5135563" y="2941638"/>
          <p14:tracePt t="65511" x="5195888" y="2965450"/>
          <p14:tracePt t="65519" x="5232400" y="2970213"/>
          <p14:tracePt t="65527" x="5273675" y="2970213"/>
          <p14:tracePt t="65535" x="5322888" y="2970213"/>
          <p14:tracePt t="65543" x="5353050" y="2982913"/>
          <p14:tracePt t="65551" x="5400675" y="2982913"/>
          <p14:tracePt t="65559" x="5430838" y="2989263"/>
          <p14:tracePt t="65567" x="5473700" y="2989263"/>
          <p14:tracePt t="65575" x="5508625" y="2995613"/>
          <p14:tracePt t="65583" x="5538788" y="2995613"/>
          <p14:tracePt t="65591" x="5588000" y="3006725"/>
          <p14:tracePt t="65599" x="5618163" y="3013075"/>
          <p14:tracePt t="65607" x="5654675" y="3025775"/>
          <p14:tracePt t="65615" x="5684838" y="3025775"/>
          <p14:tracePt t="65623" x="5726113" y="3025775"/>
          <p14:tracePt t="65631" x="5762625" y="3043238"/>
          <p14:tracePt t="65640" x="5786438" y="3043238"/>
          <p14:tracePt t="65647" x="5816600" y="3043238"/>
          <p14:tracePt t="65657" x="5853113" y="3049588"/>
          <p14:tracePt t="65663" x="5883275" y="3055938"/>
          <p14:tracePt t="65671" x="5907088" y="3055938"/>
          <p14:tracePt t="65679" x="5949950" y="3055938"/>
          <p14:tracePt t="65688" x="5973763" y="3073400"/>
          <p14:tracePt t="65695" x="6010275" y="3073400"/>
          <p14:tracePt t="65704" x="6040438" y="3090863"/>
          <p14:tracePt t="65711" x="6064250" y="3097213"/>
          <p14:tracePt t="65719" x="6088063" y="3097213"/>
          <p14:tracePt t="65727" x="6118225" y="3097213"/>
          <p14:tracePt t="65735" x="6142038" y="3103563"/>
          <p14:tracePt t="65743" x="6165850" y="3116263"/>
          <p14:tracePt t="65751" x="6172200" y="3116263"/>
          <p14:tracePt t="65759" x="6196013" y="3121025"/>
          <p14:tracePt t="65783" x="6202363" y="3121025"/>
          <p14:tracePt t="65799" x="6208713" y="3121025"/>
          <p14:tracePt t="65823" x="6215063" y="3121025"/>
          <p14:tracePt t="65831" x="6226175" y="3121025"/>
          <p14:tracePt t="65840" x="6232525" y="3121025"/>
          <p14:tracePt t="65847" x="6245225" y="3121025"/>
          <p14:tracePt t="65857" x="6249988" y="3121025"/>
          <p14:tracePt t="65863" x="6262688" y="3121025"/>
          <p14:tracePt t="65871" x="6280150" y="3127375"/>
          <p14:tracePt t="65895" x="6286500" y="3127375"/>
          <p14:tracePt t="65911" x="6292850" y="3127375"/>
          <p14:tracePt t="66023" x="6292850" y="3133725"/>
          <p14:tracePt t="66031" x="6286500" y="3140075"/>
          <p14:tracePt t="66039" x="6275388" y="3140075"/>
          <p14:tracePt t="66047" x="6249988" y="3140075"/>
          <p14:tracePt t="66058" x="6226175" y="3140075"/>
          <p14:tracePt t="66063" x="6161088" y="3140075"/>
          <p14:tracePt t="66071" x="6100763" y="3140075"/>
          <p14:tracePt t="66079" x="6015038" y="3140075"/>
          <p14:tracePt t="66088" x="5913438" y="3140075"/>
          <p14:tracePt t="66095" x="5840413" y="3140075"/>
          <p14:tracePt t="66103" x="5768975" y="3140075"/>
          <p14:tracePt t="66111" x="5684838" y="3140075"/>
          <p14:tracePt t="66125" x="5624513" y="3151188"/>
          <p14:tracePt t="66127" x="5564188" y="3157538"/>
          <p14:tracePt t="66135" x="5514975" y="3157538"/>
          <p14:tracePt t="66143" x="5484813" y="3157538"/>
          <p14:tracePt t="66151" x="5461000" y="3157538"/>
          <p14:tracePt t="66159" x="5448300" y="3157538"/>
          <p14:tracePt t="66167" x="5437188" y="3157538"/>
          <p14:tracePt t="66174" x="5430838" y="3157538"/>
          <p14:tracePt t="66183" x="5418138" y="3157538"/>
          <p14:tracePt t="66192" x="5413375" y="3157538"/>
          <p14:tracePt t="66199" x="5387975" y="3157538"/>
          <p14:tracePt t="66207" x="5364163" y="3157538"/>
          <p14:tracePt t="66215" x="5340350" y="3157538"/>
          <p14:tracePt t="66224" x="5329238" y="3157538"/>
          <p14:tracePt t="66231" x="5303838" y="3157538"/>
          <p14:tracePt t="66241" x="5299075" y="3157538"/>
          <p14:tracePt t="66247" x="5286375" y="3157538"/>
          <p14:tracePt t="66263" x="5280025" y="3157538"/>
          <p14:tracePt t="66375" x="5292725" y="3157538"/>
          <p14:tracePt t="66383" x="5310188" y="3157538"/>
          <p14:tracePt t="66391" x="5364163" y="3151188"/>
          <p14:tracePt t="66399" x="5413375" y="3140075"/>
          <p14:tracePt t="66407" x="5484813" y="3133725"/>
          <p14:tracePt t="66415" x="5568950" y="3133725"/>
          <p14:tracePt t="66424" x="5641975" y="3133725"/>
          <p14:tracePt t="66431" x="5715000" y="3133725"/>
          <p14:tracePt t="66441" x="5792788" y="3121025"/>
          <p14:tracePt t="66447" x="5834063" y="3121025"/>
          <p14:tracePt t="66457" x="5876925" y="3121025"/>
          <p14:tracePt t="66463" x="5924550" y="3121025"/>
          <p14:tracePt t="66472" x="5949950" y="3121025"/>
          <p14:tracePt t="66479" x="5967413" y="3121025"/>
          <p14:tracePt t="66487" x="5984875" y="3121025"/>
          <p14:tracePt t="66495" x="5991225" y="3121025"/>
          <p14:tracePt t="66543" x="5997575" y="3121025"/>
          <p14:tracePt t="66663" x="5991225" y="3121025"/>
          <p14:tracePt t="66672" x="5984875" y="3121025"/>
          <p14:tracePt t="66680" x="5973763" y="3121025"/>
          <p14:tracePt t="66688" x="5937250" y="3121025"/>
          <p14:tracePt t="66696" x="5907088" y="3133725"/>
          <p14:tracePt t="66702" x="5846763" y="3140075"/>
          <p14:tracePt t="66711" x="5786438" y="3140075"/>
          <p14:tracePt t="66719" x="5695950" y="3140075"/>
          <p14:tracePt t="66727" x="5599113" y="3140075"/>
          <p14:tracePt t="66734" x="5527675" y="3140075"/>
          <p14:tracePt t="66743" x="5437188" y="3140075"/>
          <p14:tracePt t="66751" x="5364163" y="3133725"/>
          <p14:tracePt t="66759" x="5334000" y="3127375"/>
          <p14:tracePt t="66766" x="5310188" y="3127375"/>
          <p14:tracePt t="66775" x="5303838" y="3127375"/>
          <p14:tracePt t="66815" x="5299075" y="3121025"/>
          <p14:tracePt t="66831" x="5299075" y="3116263"/>
          <p14:tracePt t="66839" x="5303838" y="3116263"/>
          <p14:tracePt t="66847" x="5310188" y="3109913"/>
          <p14:tracePt t="66855" x="5329238" y="3109913"/>
          <p14:tracePt t="66863" x="5370513" y="3109913"/>
          <p14:tracePt t="66871" x="5418138" y="3109913"/>
          <p14:tracePt t="66879" x="5473700" y="3109913"/>
          <p14:tracePt t="66886" x="5545138" y="3109913"/>
          <p14:tracePt t="66895" x="5635625" y="3109913"/>
          <p14:tracePt t="66902" x="5708650" y="3109913"/>
          <p14:tracePt t="66911" x="5792788" y="3116263"/>
          <p14:tracePt t="66919" x="5870575" y="3127375"/>
          <p14:tracePt t="66927" x="5943600" y="3127375"/>
          <p14:tracePt t="66934" x="5991225" y="3133725"/>
          <p14:tracePt t="66943" x="6010275" y="3133725"/>
          <p14:tracePt t="66951" x="6027738" y="3133725"/>
          <p14:tracePt t="66959" x="6034088" y="3133725"/>
          <p14:tracePt t="66983" x="6040438" y="3140075"/>
          <p14:tracePt t="67023" x="6040438" y="3146425"/>
          <p14:tracePt t="67031" x="6034088" y="3146425"/>
          <p14:tracePt t="67039" x="6003925" y="3146425"/>
          <p14:tracePt t="67047" x="5961063" y="3146425"/>
          <p14:tracePt t="67055" x="5900738" y="3146425"/>
          <p14:tracePt t="67063" x="5859463" y="3146425"/>
          <p14:tracePt t="67071" x="5810250" y="3146425"/>
          <p14:tracePt t="67079" x="5780088" y="3146425"/>
          <p14:tracePt t="67086" x="5756275" y="3151188"/>
          <p14:tracePt t="67095" x="5732463" y="3151188"/>
          <p14:tracePt t="67183" x="5745163" y="3151188"/>
          <p14:tracePt t="67191" x="5773738" y="3151188"/>
          <p14:tracePt t="67199" x="5803900" y="3151188"/>
          <p14:tracePt t="67207" x="5859463" y="3151188"/>
          <p14:tracePt t="67215" x="5919788" y="3151188"/>
          <p14:tracePt t="67224" x="5980113" y="3151188"/>
          <p14:tracePt t="67231" x="6051550" y="3151188"/>
          <p14:tracePt t="67239" x="6094413" y="3151188"/>
          <p14:tracePt t="67247" x="6135688" y="3151188"/>
          <p14:tracePt t="67255" x="6172200" y="3151188"/>
          <p14:tracePt t="67263" x="6226175" y="3151188"/>
          <p14:tracePt t="67270" x="6232525" y="3151188"/>
          <p14:tracePt t="67367" x="6226175" y="3151188"/>
          <p14:tracePt t="67375" x="6184900" y="3146425"/>
          <p14:tracePt t="67383" x="6124575" y="3133725"/>
          <p14:tracePt t="67390" x="6040438" y="3121025"/>
          <p14:tracePt t="67399" x="5937250" y="3103563"/>
          <p14:tracePt t="67408" x="5816600" y="3067050"/>
          <p14:tracePt t="67415" x="5684838" y="3043238"/>
          <p14:tracePt t="67424" x="5611813" y="3006725"/>
          <p14:tracePt t="67431" x="5521325" y="2989263"/>
          <p14:tracePt t="67439" x="5484813" y="2976563"/>
          <p14:tracePt t="67447" x="5473700" y="2976563"/>
          <p14:tracePt t="67511" x="5467350" y="2970213"/>
          <p14:tracePt t="67535" x="5484813" y="2970213"/>
          <p14:tracePt t="67543" x="5521325" y="2970213"/>
          <p14:tracePt t="67551" x="5551488" y="2970213"/>
          <p14:tracePt t="67561" x="5605463" y="2970213"/>
          <p14:tracePt t="67567" x="5629275" y="2970213"/>
          <p14:tracePt t="67575" x="5654675" y="2970213"/>
          <p14:tracePt t="67583" x="5678488" y="2970213"/>
          <p14:tracePt t="67599" x="5684838" y="2970213"/>
          <p14:tracePt t="67719" x="5678488" y="2970213"/>
          <p14:tracePt t="67727" x="5672138" y="2970213"/>
          <p14:tracePt t="67743" x="5665788" y="2970213"/>
          <p14:tracePt t="67751" x="5659438" y="2970213"/>
          <p14:tracePt t="67847" x="5648325" y="2970213"/>
          <p14:tracePt t="67863" x="0" y="0"/>
        </p14:tracePtLst>
        <p14:tracePtLst>
          <p14:tracePt t="76730" x="1754188" y="6056313"/>
          <p14:tracePt t="76775" x="1771650" y="6056313"/>
          <p14:tracePt t="76783" x="1790700" y="6038850"/>
          <p14:tracePt t="76791" x="1808163" y="6019800"/>
          <p14:tracePt t="76802" x="1825625" y="5978525"/>
          <p14:tracePt t="76807" x="1855788" y="5929313"/>
          <p14:tracePt t="76816" x="1898650" y="5851525"/>
          <p14:tracePt t="76823" x="1971675" y="5754688"/>
          <p14:tracePt t="76833" x="2049463" y="5659438"/>
          <p14:tracePt t="76839" x="2133600" y="5568950"/>
          <p14:tracePt t="76847" x="2230438" y="5459413"/>
          <p14:tracePt t="76855" x="2327275" y="5351463"/>
          <p14:tracePt t="76864" x="2422525" y="5243513"/>
          <p14:tracePt t="76871" x="2501900" y="5157788"/>
          <p14:tracePt t="76879" x="2586038" y="5092700"/>
          <p14:tracePt t="76887" x="2646363" y="5038725"/>
          <p14:tracePt t="76895" x="2713038" y="4983163"/>
          <p14:tracePt t="76903" x="2767013" y="4941888"/>
          <p14:tracePt t="76911" x="2833688" y="4887913"/>
          <p14:tracePt t="76919" x="2911475" y="4832350"/>
          <p14:tracePt t="76927" x="2989263" y="4760913"/>
          <p14:tracePt t="76935" x="3086100" y="4676775"/>
          <p14:tracePt t="76943" x="3194050" y="4597400"/>
          <p14:tracePt t="76951" x="3284538" y="4513263"/>
          <p14:tracePt t="76959" x="3411538" y="4411663"/>
          <p14:tracePt t="76968" x="3508375" y="4332288"/>
          <p14:tracePt t="76975" x="3598863" y="4260850"/>
          <p14:tracePt t="76983" x="3706813" y="4187825"/>
          <p14:tracePt t="76991" x="3760788" y="4146550"/>
          <p14:tracePt t="77001" x="3797300" y="4122738"/>
          <p14:tracePt t="77007" x="3857625" y="4086225"/>
          <p14:tracePt t="77016" x="3881438" y="4073525"/>
          <p14:tracePt t="77023" x="3930650" y="4043363"/>
          <p14:tracePt t="77033" x="4008438" y="4025900"/>
          <p14:tracePt t="77039" x="4068763" y="4002088"/>
          <p14:tracePt t="77047" x="4159250" y="3976688"/>
          <p14:tracePt t="77055" x="4230688" y="3946525"/>
          <p14:tracePt t="77064" x="4351338" y="3911600"/>
          <p14:tracePt t="77071" x="4484688" y="3887788"/>
          <p14:tracePt t="77079" x="4611688" y="3862388"/>
          <p14:tracePt t="77087" x="4773613" y="3838575"/>
          <p14:tracePt t="77095" x="4918075" y="3814763"/>
          <p14:tracePt t="77103" x="5075238" y="3814763"/>
          <p14:tracePt t="77118" x="5219700" y="3802063"/>
          <p14:tracePt t="77119" x="5400675" y="3778250"/>
          <p14:tracePt t="77127" x="5624513" y="3748088"/>
          <p14:tracePt t="77135" x="5859463" y="3748088"/>
          <p14:tracePt t="77143" x="6034088" y="3748088"/>
          <p14:tracePt t="77151" x="6189663" y="3748088"/>
          <p14:tracePt t="77159" x="6389688" y="3748088"/>
          <p14:tracePt t="77167" x="6527800" y="3748088"/>
          <p14:tracePt t="77175" x="6661150" y="3748088"/>
          <p14:tracePt t="77184" x="6799263" y="3748088"/>
          <p14:tracePt t="77191" x="6913563" y="3748088"/>
          <p14:tracePt t="77200" x="7027863" y="3748088"/>
          <p14:tracePt t="77207" x="7118350" y="3754438"/>
          <p14:tracePt t="77216" x="7167563" y="3760788"/>
          <p14:tracePt t="77223" x="7227888" y="3771900"/>
          <p14:tracePt t="77231" x="7258050" y="3778250"/>
          <p14:tracePt t="77239" x="7281863" y="3778250"/>
          <p14:tracePt t="77247" x="7305675" y="3790950"/>
          <p14:tracePt t="77255" x="7348538" y="3790950"/>
          <p14:tracePt t="77263" x="7407275" y="3790950"/>
          <p14:tracePt t="77271" x="7493000" y="3790950"/>
          <p14:tracePt t="77279" x="7594600" y="3790950"/>
          <p14:tracePt t="77287" x="7691438" y="3790950"/>
          <p14:tracePt t="77295" x="7805738" y="3790950"/>
          <p14:tracePt t="77303" x="7939088" y="3790950"/>
          <p14:tracePt t="77311" x="8077200" y="3790950"/>
          <p14:tracePt t="77319" x="8208963" y="3790950"/>
          <p14:tracePt t="77327" x="8335963" y="3790950"/>
          <p14:tracePt t="77335" x="8510588" y="3790950"/>
          <p14:tracePt t="77343" x="8607425" y="3790950"/>
          <p14:tracePt t="77351" x="8740775" y="3790950"/>
          <p14:tracePt t="77359" x="8824913" y="3790950"/>
          <p14:tracePt t="77367" x="8836025" y="3790950"/>
          <p14:tracePt t="77375" x="8842375" y="3790950"/>
          <p14:tracePt t="77407" x="8848725" y="3790950"/>
          <p14:tracePt t="77551" x="8848725" y="3784600"/>
          <p14:tracePt t="77727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3A7B8603-F587-4A27-B612-1995DA91D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561263" cy="6858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Normální vs. apoptické buňky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70A3F5A9-D066-49BD-A4AF-E22E306999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46650" y="4214813"/>
            <a:ext cx="4005263" cy="2193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pohodlné sledování morfologických změn a adheze pomocí piezoelektrických sensorů - viskoelastické procesy</a:t>
            </a:r>
          </a:p>
        </p:txBody>
      </p:sp>
      <p:sp>
        <p:nvSpPr>
          <p:cNvPr id="18436" name="Rectangle 5">
            <a:extLst>
              <a:ext uri="{FF2B5EF4-FFF2-40B4-BE49-F238E27FC236}">
                <a16:creationId xmlns:a16="http://schemas.microsoft.com/office/drawing/2014/main" id="{884A4FDC-9821-411D-948A-788766AE0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55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8437" name="Picture 4">
            <a:extLst>
              <a:ext uri="{FF2B5EF4-FFF2-40B4-BE49-F238E27FC236}">
                <a16:creationId xmlns:a16="http://schemas.microsoft.com/office/drawing/2014/main" id="{86C115AA-743C-4319-B3B5-BABF033B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971550"/>
            <a:ext cx="393382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6">
            <a:extLst>
              <a:ext uri="{FF2B5EF4-FFF2-40B4-BE49-F238E27FC236}">
                <a16:creationId xmlns:a16="http://schemas.microsoft.com/office/drawing/2014/main" id="{4A1EFCA3-F237-453D-A82F-8EDD3F302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29163"/>
            <a:ext cx="2984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cs-CZ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F0D7863F-F268-4777-8248-D3C385423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81075"/>
            <a:ext cx="39306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>
            <a:extLst>
              <a:ext uri="{FF2B5EF4-FFF2-40B4-BE49-F238E27FC236}">
                <a16:creationId xmlns:a16="http://schemas.microsoft.com/office/drawing/2014/main" id="{4FF3E99F-D604-4344-8FCF-5A844447E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884613"/>
            <a:ext cx="469741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9" name="Picture 11">
            <a:extLst>
              <a:ext uri="{FF2B5EF4-FFF2-40B4-BE49-F238E27FC236}">
                <a16:creationId xmlns:a16="http://schemas.microsoft.com/office/drawing/2014/main" id="{3CD9ECAE-E42A-44DB-A3E8-D11576365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66688"/>
            <a:ext cx="8586787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34CFB8-7DEB-4405-8A8B-5C7A1C5F6F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46"/>
    </mc:Choice>
    <mc:Fallback xmlns="">
      <p:transition spd="slow" advTm="58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65" x="1416050" y="5394325"/>
          <p14:tracePt t="8552" x="1416050" y="5399088"/>
          <p14:tracePt t="8560" x="1416050" y="5424488"/>
          <p14:tracePt t="8567" x="1416050" y="5435600"/>
          <p14:tracePt t="8576" x="1409700" y="5472113"/>
          <p14:tracePt t="8583" x="1409700" y="5489575"/>
          <p14:tracePt t="8591" x="1398588" y="5513388"/>
          <p14:tracePt t="8599" x="1398588" y="5538788"/>
          <p14:tracePt t="8607" x="1398588" y="5562600"/>
          <p14:tracePt t="8615" x="1398588" y="5586413"/>
          <p14:tracePt t="8623" x="1398588" y="5610225"/>
          <p14:tracePt t="8631" x="1398588" y="5629275"/>
          <p14:tracePt t="8647" x="1398588" y="5646738"/>
          <p14:tracePt t="8655" x="1398588" y="5659438"/>
          <p14:tracePt t="8663" x="1398588" y="5670550"/>
          <p14:tracePt t="8671" x="1398588" y="5694363"/>
          <p14:tracePt t="8679" x="1398588" y="5700713"/>
          <p14:tracePt t="8687" x="1398588" y="5719763"/>
          <p14:tracePt t="8696" x="1398588" y="5754688"/>
          <p14:tracePt t="8703" x="1398588" y="5778500"/>
          <p14:tracePt t="8711" x="1404938" y="5791200"/>
          <p14:tracePt t="8719" x="1409700" y="5834063"/>
          <p14:tracePt t="8728" x="1416050" y="5851525"/>
          <p14:tracePt t="8735" x="1435100" y="5864225"/>
          <p14:tracePt t="8744" x="1439863" y="5888038"/>
          <p14:tracePt t="8751" x="1439863" y="5905500"/>
          <p14:tracePt t="8760" x="1446213" y="5911850"/>
          <p14:tracePt t="8767" x="1446213" y="5924550"/>
          <p14:tracePt t="8783" x="1446213" y="5948363"/>
          <p14:tracePt t="8791" x="1446213" y="5965825"/>
          <p14:tracePt t="8799" x="1446213" y="5984875"/>
          <p14:tracePt t="8807" x="1446213" y="5995988"/>
          <p14:tracePt t="8815" x="1446213" y="6008688"/>
          <p14:tracePt t="8823" x="1446213" y="6015038"/>
          <p14:tracePt t="8831" x="1446213" y="6026150"/>
          <p14:tracePt t="8839" x="1452563" y="6045200"/>
          <p14:tracePt t="8855" x="1452563" y="6049963"/>
          <p14:tracePt t="8864" x="1452563" y="6056313"/>
          <p14:tracePt t="8871" x="1452563" y="6062663"/>
          <p14:tracePt t="8895" x="1452563" y="6080125"/>
          <p14:tracePt t="8903" x="1452563" y="6086475"/>
          <p14:tracePt t="8912" x="1452563" y="6092825"/>
          <p14:tracePt t="8919" x="1452563" y="6103938"/>
          <p14:tracePt t="8928" x="1452563" y="6110288"/>
          <p14:tracePt t="8935" x="1452563" y="6122988"/>
          <p14:tracePt t="8944" x="1452563" y="6140450"/>
          <p14:tracePt t="8951" x="1452563" y="6146800"/>
          <p14:tracePt t="8960" x="1452563" y="6159500"/>
          <p14:tracePt t="8967" x="1452563" y="6164263"/>
          <p14:tracePt t="8975" x="1452563" y="6170613"/>
          <p14:tracePt t="8991" x="1452563" y="6183313"/>
          <p14:tracePt t="9007" x="1446213" y="6189663"/>
          <p14:tracePt t="9023" x="1439863" y="6194425"/>
          <p14:tracePt t="9031" x="1428750" y="6200775"/>
          <p14:tracePt t="9039" x="1422400" y="6207125"/>
          <p14:tracePt t="9055" x="1409700" y="6207125"/>
          <p14:tracePt t="9064" x="1404938" y="6213475"/>
          <p14:tracePt t="9071" x="1392238" y="6213475"/>
          <p14:tracePt t="9080" x="1368425" y="6224588"/>
          <p14:tracePt t="9087" x="1344613" y="6224588"/>
          <p14:tracePt t="9095" x="1314450" y="6224588"/>
          <p14:tracePt t="9103" x="1290638" y="6224588"/>
          <p14:tracePt t="9112" x="1247775" y="6224588"/>
          <p14:tracePt t="9119" x="1223963" y="6224588"/>
          <p14:tracePt t="9127" x="1211263" y="6224588"/>
          <p14:tracePt t="9135" x="1193800" y="6224588"/>
          <p14:tracePt t="9144" x="1181100" y="6224588"/>
          <p14:tracePt t="9151" x="1174750" y="6224588"/>
          <p14:tracePt t="9160" x="1163638" y="6224588"/>
          <p14:tracePt t="9167" x="1157288" y="6224588"/>
          <p14:tracePt t="9175" x="1144588" y="6224588"/>
          <p14:tracePt t="9183" x="1127125" y="6224588"/>
          <p14:tracePt t="9191" x="1120775" y="6224588"/>
          <p14:tracePt t="9199" x="1103313" y="6224588"/>
          <p14:tracePt t="9207" x="1073150" y="6224588"/>
          <p14:tracePt t="9215" x="1049338" y="6224588"/>
          <p14:tracePt t="9223" x="1006475" y="6224588"/>
          <p14:tracePt t="9231" x="969963" y="6224588"/>
          <p14:tracePt t="9239" x="939800" y="6224588"/>
          <p14:tracePt t="9248" x="909638" y="6224588"/>
          <p14:tracePt t="9255" x="885825" y="6219825"/>
          <p14:tracePt t="9264" x="862013" y="6213475"/>
          <p14:tracePt t="9271" x="838200" y="6213475"/>
          <p14:tracePt t="9280" x="814388" y="6213475"/>
          <p14:tracePt t="9287" x="801688" y="6213475"/>
          <p14:tracePt t="9295" x="784225" y="6207125"/>
          <p14:tracePt t="9303" x="777875" y="6207125"/>
          <p14:tracePt t="9384" x="771525" y="6200775"/>
          <p14:tracePt t="9408" x="771525" y="6194425"/>
          <p14:tracePt t="9424" x="771525" y="6183313"/>
          <p14:tracePt t="9432" x="771525" y="6159500"/>
          <p14:tracePt t="9439" x="784225" y="6134100"/>
          <p14:tracePt t="9455" x="784225" y="6116638"/>
          <p14:tracePt t="9464" x="788988" y="6099175"/>
          <p14:tracePt t="9471" x="788988" y="6092825"/>
          <p14:tracePt t="9480" x="795338" y="6075363"/>
          <p14:tracePt t="9487" x="808038" y="6062663"/>
          <p14:tracePt t="9495" x="808038" y="6049963"/>
          <p14:tracePt t="9503" x="814388" y="6015038"/>
          <p14:tracePt t="9512" x="825500" y="6008688"/>
          <p14:tracePt t="9519" x="825500" y="6002338"/>
          <p14:tracePt t="9528" x="825500" y="5978525"/>
          <p14:tracePt t="9535" x="825500" y="5965825"/>
          <p14:tracePt t="9544" x="825500" y="5942013"/>
          <p14:tracePt t="9551" x="838200" y="5918200"/>
          <p14:tracePt t="9559" x="838200" y="5911850"/>
          <p14:tracePt t="9567" x="838200" y="5905500"/>
          <p14:tracePt t="9575" x="838200" y="5899150"/>
          <p14:tracePt t="9583" x="838200" y="5881688"/>
          <p14:tracePt t="9591" x="844550" y="5845175"/>
          <p14:tracePt t="9599" x="844550" y="5834063"/>
          <p14:tracePt t="9608" x="844550" y="5808663"/>
          <p14:tracePt t="9615" x="844550" y="5797550"/>
          <p14:tracePt t="9623" x="844550" y="5791200"/>
          <p14:tracePt t="9631" x="844550" y="5784850"/>
          <p14:tracePt t="9639" x="844550" y="5778500"/>
          <p14:tracePt t="9648" x="844550" y="5773738"/>
          <p14:tracePt t="9655" x="844550" y="5767388"/>
          <p14:tracePt t="9679" x="844550" y="5761038"/>
          <p14:tracePt t="9687" x="844550" y="5754688"/>
          <p14:tracePt t="9703" x="844550" y="5749925"/>
          <p14:tracePt t="9719" x="844550" y="5719763"/>
          <p14:tracePt t="9728" x="844550" y="5713413"/>
          <p14:tracePt t="9735" x="844550" y="5694363"/>
          <p14:tracePt t="9744" x="849313" y="5670550"/>
          <p14:tracePt t="9751" x="849313" y="5646738"/>
          <p14:tracePt t="9759" x="868363" y="5599113"/>
          <p14:tracePt t="9767" x="909638" y="5562600"/>
          <p14:tracePt t="9775" x="939800" y="5495925"/>
          <p14:tracePt t="9783" x="946150" y="5478463"/>
          <p14:tracePt t="9791" x="965200" y="5441950"/>
          <p14:tracePt t="9799" x="976313" y="5424488"/>
          <p14:tracePt t="9807" x="989013" y="5411788"/>
          <p14:tracePt t="9815" x="989013" y="5405438"/>
          <p14:tracePt t="9823" x="993775" y="5394325"/>
          <p14:tracePt t="9831" x="993775" y="5387975"/>
          <p14:tracePt t="9839" x="1000125" y="5381625"/>
          <p14:tracePt t="10016" x="993775" y="5387975"/>
          <p14:tracePt t="10024" x="989013" y="5405438"/>
          <p14:tracePt t="10032" x="982663" y="5424488"/>
          <p14:tracePt t="10039" x="982663" y="5429250"/>
          <p14:tracePt t="10047" x="976313" y="5441950"/>
          <p14:tracePt t="10055" x="969963" y="5448300"/>
          <p14:tracePt t="10064" x="952500" y="5465763"/>
          <p14:tracePt t="10071" x="946150" y="5483225"/>
          <p14:tracePt t="10080" x="939800" y="5495925"/>
          <p14:tracePt t="10087" x="935038" y="5519738"/>
          <p14:tracePt t="10096" x="928688" y="5526088"/>
          <p14:tracePt t="10103" x="915988" y="5549900"/>
          <p14:tracePt t="10113" x="915988" y="5568950"/>
          <p14:tracePt t="10119" x="909638" y="5592763"/>
          <p14:tracePt t="10128" x="909638" y="5599113"/>
          <p14:tracePt t="10135" x="909638" y="5616575"/>
          <p14:tracePt t="10144" x="909638" y="5634038"/>
          <p14:tracePt t="10151" x="909638" y="5659438"/>
          <p14:tracePt t="10159" x="909638" y="5683250"/>
          <p14:tracePt t="10168" x="922338" y="5719763"/>
          <p14:tracePt t="10175" x="928688" y="5749925"/>
          <p14:tracePt t="10183" x="946150" y="5784850"/>
          <p14:tracePt t="10191" x="965200" y="5808663"/>
          <p14:tracePt t="10199" x="982663" y="5834063"/>
          <p14:tracePt t="10208" x="982663" y="5875338"/>
          <p14:tracePt t="10215" x="1000125" y="5924550"/>
          <p14:tracePt t="10223" x="1006475" y="5948363"/>
          <p14:tracePt t="10231" x="1023938" y="5984875"/>
          <p14:tracePt t="10239" x="1030288" y="5995988"/>
          <p14:tracePt t="10248" x="1042988" y="6019800"/>
          <p14:tracePt t="10255" x="1049338" y="6026150"/>
          <p14:tracePt t="10264" x="1060450" y="6045200"/>
          <p14:tracePt t="10280" x="1073150" y="6045200"/>
          <p14:tracePt t="10287" x="1090613" y="6049963"/>
          <p14:tracePt t="10296" x="1096963" y="6049963"/>
          <p14:tracePt t="10303" x="1127125" y="6062663"/>
          <p14:tracePt t="10312" x="1133475" y="6062663"/>
          <p14:tracePt t="10319" x="1150938" y="6069013"/>
          <p14:tracePt t="10328" x="1174750" y="6080125"/>
          <p14:tracePt t="10335" x="1181100" y="6086475"/>
          <p14:tracePt t="10343" x="1193800" y="6086475"/>
          <p14:tracePt t="10359" x="1204913" y="6086475"/>
          <p14:tracePt t="10368" x="1211263" y="6086475"/>
          <p14:tracePt t="10375" x="1217613" y="6086475"/>
          <p14:tracePt t="10383" x="1235075" y="6086475"/>
          <p14:tracePt t="10391" x="1247775" y="6086475"/>
          <p14:tracePt t="10399" x="1260475" y="6086475"/>
          <p14:tracePt t="10408" x="1284288" y="6086475"/>
          <p14:tracePt t="10415" x="1301750" y="6069013"/>
          <p14:tracePt t="10423" x="1308100" y="6056313"/>
          <p14:tracePt t="10431" x="1320800" y="6038850"/>
          <p14:tracePt t="10439" x="1325563" y="6032500"/>
          <p14:tracePt t="10448" x="1350963" y="6002338"/>
          <p14:tracePt t="10455" x="1355725" y="5995988"/>
          <p14:tracePt t="10463" x="1368425" y="5965825"/>
          <p14:tracePt t="10471" x="1374775" y="5942013"/>
          <p14:tracePt t="10480" x="1381125" y="5918200"/>
          <p14:tracePt t="10487" x="1385888" y="5894388"/>
          <p14:tracePt t="10496" x="1398588" y="5851525"/>
          <p14:tracePt t="10503" x="1398588" y="5827713"/>
          <p14:tracePt t="10512" x="1404938" y="5773738"/>
          <p14:tracePt t="10519" x="1435100" y="5737225"/>
          <p14:tracePt t="10528" x="1458913" y="5670550"/>
          <p14:tracePt t="10535" x="1458913" y="5640388"/>
          <p14:tracePt t="10543" x="1465263" y="5610225"/>
          <p14:tracePt t="10551" x="1465263" y="5586413"/>
          <p14:tracePt t="10559" x="1465263" y="5562600"/>
          <p14:tracePt t="10568" x="1465263" y="5556250"/>
          <p14:tracePt t="10575" x="1465263" y="5543550"/>
          <p14:tracePt t="10591" x="1465263" y="5526088"/>
          <p14:tracePt t="10599" x="1465263" y="5519738"/>
          <p14:tracePt t="10615" x="1465263" y="5513388"/>
          <p14:tracePt t="10623" x="1465263" y="5508625"/>
          <p14:tracePt t="10631" x="1465263" y="5502275"/>
          <p14:tracePt t="10655" x="1465263" y="5495925"/>
          <p14:tracePt t="10679" x="1465263" y="5489575"/>
          <p14:tracePt t="10687" x="1465263" y="5483225"/>
          <p14:tracePt t="10728" x="1465263" y="5478463"/>
          <p14:tracePt t="10735" x="1465263" y="5472113"/>
          <p14:tracePt t="10751" x="1465263" y="5465763"/>
          <p14:tracePt t="10952" x="1470025" y="5465763"/>
          <p14:tracePt t="10960" x="1470025" y="5478463"/>
          <p14:tracePt t="10969" x="1470025" y="5502275"/>
          <p14:tracePt t="10976" x="1470025" y="5508625"/>
          <p14:tracePt t="10984" x="1470025" y="5513388"/>
          <p14:tracePt t="10992" x="1470025" y="5526088"/>
          <p14:tracePt t="10999" x="1470025" y="5562600"/>
          <p14:tracePt t="11007" x="1470025" y="5586413"/>
          <p14:tracePt t="11015" x="1470025" y="5616575"/>
          <p14:tracePt t="11023" x="1470025" y="5646738"/>
          <p14:tracePt t="11031" x="1470025" y="5700713"/>
          <p14:tracePt t="11039" x="1458913" y="5749925"/>
          <p14:tracePt t="11047" x="1458913" y="5808663"/>
          <p14:tracePt t="11055" x="1446213" y="5868988"/>
          <p14:tracePt t="11064" x="1435100" y="5918200"/>
          <p14:tracePt t="11071" x="1428750" y="5965825"/>
          <p14:tracePt t="11080" x="1428750" y="6008688"/>
          <p14:tracePt t="11087" x="1422400" y="6019800"/>
          <p14:tracePt t="11096" x="1409700" y="6038850"/>
          <p14:tracePt t="11103" x="1409700" y="6049963"/>
          <p14:tracePt t="11112" x="1404938" y="6056313"/>
          <p14:tracePt t="11191" x="1398588" y="6062663"/>
          <p14:tracePt t="11199" x="1392238" y="6062663"/>
          <p14:tracePt t="11207" x="1374775" y="6069013"/>
          <p14:tracePt t="11215" x="1350963" y="6069013"/>
          <p14:tracePt t="11223" x="1308100" y="6069013"/>
          <p14:tracePt t="11231" x="1204913" y="6062663"/>
          <p14:tracePt t="11239" x="1079500" y="6056313"/>
          <p14:tracePt t="11247" x="946150" y="6032500"/>
          <p14:tracePt t="11255" x="831850" y="6032500"/>
          <p14:tracePt t="11264" x="728663" y="6019800"/>
          <p14:tracePt t="11271" x="644525" y="6008688"/>
          <p14:tracePt t="11280" x="596900" y="5995988"/>
          <p14:tracePt t="11287" x="560388" y="5995988"/>
          <p14:tracePt t="11296" x="549275" y="5995988"/>
          <p14:tracePt t="11303" x="536575" y="5995988"/>
          <p14:tracePt t="11312" x="530225" y="5995988"/>
          <p14:tracePt t="11399" x="530225" y="5989638"/>
          <p14:tracePt t="11408" x="536575" y="5984875"/>
          <p14:tracePt t="11415" x="542925" y="5978525"/>
          <p14:tracePt t="11423" x="549275" y="5978525"/>
          <p14:tracePt t="11431" x="560388" y="5978525"/>
          <p14:tracePt t="11439" x="603250" y="5978525"/>
          <p14:tracePt t="11448" x="650875" y="5978525"/>
          <p14:tracePt t="11455" x="723900" y="5978525"/>
          <p14:tracePt t="11464" x="795338" y="5978525"/>
          <p14:tracePt t="11471" x="849313" y="5978525"/>
          <p14:tracePt t="11480" x="909638" y="5978525"/>
          <p14:tracePt t="11487" x="969963" y="5978525"/>
          <p14:tracePt t="11496" x="1054100" y="5984875"/>
          <p14:tracePt t="11503" x="1114425" y="5995988"/>
          <p14:tracePt t="11512" x="1174750" y="5995988"/>
          <p14:tracePt t="11519" x="1204913" y="5995988"/>
          <p14:tracePt t="11527" x="1230313" y="5995988"/>
          <p14:tracePt t="11535" x="1254125" y="5995988"/>
          <p14:tracePt t="11551" x="1265238" y="5995988"/>
          <p14:tracePt t="11671" x="1265238" y="6002338"/>
          <p14:tracePt t="11680" x="1260475" y="6008688"/>
          <p14:tracePt t="11687" x="1254125" y="6008688"/>
          <p14:tracePt t="11696" x="1241425" y="6015038"/>
          <p14:tracePt t="11703" x="1230313" y="6015038"/>
          <p14:tracePt t="11712" x="1211263" y="6015038"/>
          <p14:tracePt t="11719" x="1187450" y="6019800"/>
          <p14:tracePt t="11727" x="1174750" y="6019800"/>
          <p14:tracePt t="11735" x="1163638" y="6026150"/>
          <p14:tracePt t="11743" x="1144588" y="6026150"/>
          <p14:tracePt t="11751" x="1127125" y="6038850"/>
          <p14:tracePt t="11759" x="1114425" y="6038850"/>
          <p14:tracePt t="11767" x="1103313" y="6038850"/>
          <p14:tracePt t="11775" x="1090613" y="6038850"/>
          <p14:tracePt t="11791" x="1084263" y="6038850"/>
          <p14:tracePt t="11871" x="1103313" y="6038850"/>
          <p14:tracePt t="11880" x="1139825" y="6038850"/>
          <p14:tracePt t="11888" x="1163638" y="6038850"/>
          <p14:tracePt t="11896" x="1193800" y="6038850"/>
          <p14:tracePt t="11903" x="1204913" y="6045200"/>
          <p14:tracePt t="11911" x="1241425" y="6049963"/>
          <p14:tracePt t="11919" x="1265238" y="6062663"/>
          <p14:tracePt t="11927" x="1290638" y="6062663"/>
          <p14:tracePt t="11936" x="1301750" y="6062663"/>
          <p14:tracePt t="11943" x="1325563" y="6069013"/>
          <p14:tracePt t="11959" x="1331913" y="6069013"/>
          <p14:tracePt t="11967" x="1344613" y="6069013"/>
          <p14:tracePt t="11975" x="1350963" y="6069013"/>
          <p14:tracePt t="11983" x="1355725" y="6069013"/>
          <p14:tracePt t="12031" x="1362075" y="6069013"/>
          <p14:tracePt t="12144" x="1362075" y="6075363"/>
          <p14:tracePt t="12160" x="1350963" y="6080125"/>
          <p14:tracePt t="12176" x="1338263" y="6080125"/>
          <p14:tracePt t="12184" x="1314450" y="6080125"/>
          <p14:tracePt t="12192" x="1290638" y="6080125"/>
          <p14:tracePt t="12200" x="1265238" y="6080125"/>
          <p14:tracePt t="12208" x="1241425" y="6080125"/>
          <p14:tracePt t="12216" x="1200150" y="6080125"/>
          <p14:tracePt t="12224" x="1174750" y="6080125"/>
          <p14:tracePt t="12232" x="1157288" y="6080125"/>
          <p14:tracePt t="12240" x="1120775" y="6080125"/>
          <p14:tracePt t="12250" x="1096963" y="6080125"/>
          <p14:tracePt t="12256" x="1054100" y="6080125"/>
          <p14:tracePt t="12264" x="1000125" y="6080125"/>
          <p14:tracePt t="12272" x="952500" y="6080125"/>
          <p14:tracePt t="12280" x="915988" y="6080125"/>
          <p14:tracePt t="12289" x="909638" y="6080125"/>
          <p14:tracePt t="12296" x="898525" y="6069013"/>
          <p14:tracePt t="12304" x="892175" y="6069013"/>
          <p14:tracePt t="12392" x="892175" y="6062663"/>
          <p14:tracePt t="12408" x="915988" y="6056313"/>
          <p14:tracePt t="12416" x="935038" y="6056313"/>
          <p14:tracePt t="12424" x="993775" y="6056313"/>
          <p14:tracePt t="12432" x="1012825" y="6056313"/>
          <p14:tracePt t="12439" x="1079500" y="6056313"/>
          <p14:tracePt t="12448" x="1169988" y="6062663"/>
          <p14:tracePt t="12455" x="1271588" y="6062663"/>
          <p14:tracePt t="12464" x="1331913" y="6075363"/>
          <p14:tracePt t="12471" x="1374775" y="6075363"/>
          <p14:tracePt t="12479" x="1398588" y="6075363"/>
          <p14:tracePt t="12488" x="1422400" y="6075363"/>
          <p14:tracePt t="12495" x="1435100" y="6075363"/>
          <p14:tracePt t="12503" x="1446213" y="6075363"/>
          <p14:tracePt t="12519" x="1458913" y="6075363"/>
          <p14:tracePt t="12607" x="1458913" y="6080125"/>
          <p14:tracePt t="12623" x="1435100" y="6080125"/>
          <p14:tracePt t="12631" x="1392238" y="6080125"/>
          <p14:tracePt t="12639" x="1344613" y="6080125"/>
          <p14:tracePt t="12648" x="1301750" y="6080125"/>
          <p14:tracePt t="12655" x="1260475" y="6080125"/>
          <p14:tracePt t="12664" x="1211263" y="6080125"/>
          <p14:tracePt t="12671" x="1181100" y="6080125"/>
          <p14:tracePt t="12680" x="1139825" y="6080125"/>
          <p14:tracePt t="12687" x="1090613" y="6080125"/>
          <p14:tracePt t="12695" x="1060450" y="6080125"/>
          <p14:tracePt t="12703" x="1054100" y="6080125"/>
          <p14:tracePt t="12711" x="1042988" y="6080125"/>
          <p14:tracePt t="12727" x="1036638" y="6080125"/>
          <p14:tracePt t="12799" x="1042988" y="6080125"/>
          <p14:tracePt t="12807" x="1084263" y="6075363"/>
          <p14:tracePt t="12815" x="1120775" y="6075363"/>
          <p14:tracePt t="12823" x="1174750" y="6075363"/>
          <p14:tracePt t="12831" x="1204913" y="6075363"/>
          <p14:tracePt t="12839" x="1247775" y="6075363"/>
          <p14:tracePt t="12848" x="1295400" y="6080125"/>
          <p14:tracePt t="12855" x="1320800" y="6080125"/>
          <p14:tracePt t="12863" x="1350963" y="6086475"/>
          <p14:tracePt t="12871" x="1374775" y="6099175"/>
          <p14:tracePt t="12882" x="1398588" y="6099175"/>
          <p14:tracePt t="12983" x="1374775" y="6099175"/>
          <p14:tracePt t="12991" x="1355725" y="6099175"/>
          <p14:tracePt t="12999" x="1338263" y="6099175"/>
          <p14:tracePt t="13008" x="1325563" y="6099175"/>
          <p14:tracePt t="13015" x="1284288" y="6099175"/>
          <p14:tracePt t="13023" x="1260475" y="6099175"/>
          <p14:tracePt t="13031" x="1235075" y="6099175"/>
          <p14:tracePt t="13039" x="1204913" y="6099175"/>
          <p14:tracePt t="13048" x="1174750" y="6099175"/>
          <p14:tracePt t="13055" x="1157288" y="6099175"/>
          <p14:tracePt t="13064" x="1150938" y="6099175"/>
          <p14:tracePt t="13071" x="1144588" y="6099175"/>
          <p14:tracePt t="13160" x="1169988" y="6099175"/>
          <p14:tracePt t="13168" x="1181100" y="6099175"/>
          <p14:tracePt t="13176" x="1193800" y="6099175"/>
          <p14:tracePt t="13184" x="1217613" y="6099175"/>
          <p14:tracePt t="13191" x="1230313" y="6099175"/>
          <p14:tracePt t="13200" x="1235075" y="6099175"/>
          <p14:tracePt t="13864" x="1235075" y="6092825"/>
          <p14:tracePt t="13881" x="1235075" y="6080125"/>
          <p14:tracePt t="13888" x="1247775" y="6069013"/>
          <p14:tracePt t="13896" x="1254125" y="6062663"/>
          <p14:tracePt t="13927" x="1260475" y="6056313"/>
          <p14:tracePt t="13959" x="1260475" y="6049963"/>
          <p14:tracePt t="13975" x="1260475" y="6038850"/>
          <p14:tracePt t="13991" x="1260475" y="6032500"/>
          <p14:tracePt t="13999" x="1260475" y="6026150"/>
          <p14:tracePt t="14015" x="1260475" y="6019800"/>
          <p14:tracePt t="14023" x="1260475" y="6015038"/>
          <p14:tracePt t="14031" x="1260475" y="6008688"/>
          <p14:tracePt t="14039" x="1260475" y="6002338"/>
          <p14:tracePt t="14047" x="1260475" y="5995988"/>
          <p14:tracePt t="14064" x="1260475" y="5989638"/>
          <p14:tracePt t="14071" x="1254125" y="5984875"/>
          <p14:tracePt t="14095" x="1254125" y="5978525"/>
          <p14:tracePt t="14111" x="1254125" y="5972175"/>
          <p14:tracePt t="14143" x="1247775" y="5965825"/>
          <p14:tracePt t="14167" x="1230313" y="5965825"/>
          <p14:tracePt t="14175" x="1223963" y="5965825"/>
          <p14:tracePt t="14183" x="1217613" y="5965825"/>
          <p14:tracePt t="14191" x="1204913" y="5965825"/>
          <p14:tracePt t="14200" x="1193800" y="5959475"/>
          <p14:tracePt t="14207" x="1169988" y="5948363"/>
          <p14:tracePt t="14216" x="1157288" y="5948363"/>
          <p14:tracePt t="14223" x="1120775" y="5942013"/>
          <p14:tracePt t="14233" x="1090613" y="5935663"/>
          <p14:tracePt t="14239" x="1054100" y="5918200"/>
          <p14:tracePt t="14247" x="1036638" y="5918200"/>
          <p14:tracePt t="14255" x="1012825" y="5905500"/>
          <p14:tracePt t="14263" x="993775" y="5899150"/>
          <p14:tracePt t="14279" x="989013" y="5899150"/>
          <p14:tracePt t="14287" x="976313" y="5899150"/>
          <p14:tracePt t="14295" x="969963" y="5899150"/>
          <p14:tracePt t="14304" x="958850" y="5899150"/>
          <p14:tracePt t="14320" x="952500" y="5899150"/>
          <p14:tracePt t="14336" x="946150" y="5899150"/>
          <p14:tracePt t="14344" x="939800" y="5899150"/>
          <p14:tracePt t="14360" x="935038" y="5899150"/>
          <p14:tracePt t="14369" x="922338" y="5899150"/>
          <p14:tracePt t="14376" x="915988" y="5905500"/>
          <p14:tracePt t="14385" x="909638" y="5905500"/>
          <p14:tracePt t="14400" x="898525" y="5918200"/>
          <p14:tracePt t="14416" x="892175" y="5924550"/>
          <p14:tracePt t="14440" x="885825" y="5929313"/>
          <p14:tracePt t="14449" x="885825" y="5948363"/>
          <p14:tracePt t="14456" x="885825" y="5954713"/>
          <p14:tracePt t="14464" x="885825" y="5959475"/>
          <p14:tracePt t="14480" x="885825" y="5972175"/>
          <p14:tracePt t="14488" x="885825" y="5978525"/>
          <p14:tracePt t="14496" x="885825" y="5984875"/>
          <p14:tracePt t="14504" x="885825" y="5995988"/>
          <p14:tracePt t="14511" x="892175" y="6002338"/>
          <p14:tracePt t="14519" x="898525" y="6002338"/>
          <p14:tracePt t="14527" x="909638" y="6008688"/>
          <p14:tracePt t="14535" x="922338" y="6015038"/>
          <p14:tracePt t="14543" x="939800" y="6015038"/>
          <p14:tracePt t="14551" x="946150" y="6019800"/>
          <p14:tracePt t="14559" x="958850" y="6032500"/>
          <p14:tracePt t="14567" x="982663" y="6045200"/>
          <p14:tracePt t="14575" x="989013" y="6045200"/>
          <p14:tracePt t="14583" x="1000125" y="6049963"/>
          <p14:tracePt t="14591" x="1023938" y="6069013"/>
          <p14:tracePt t="14599" x="1042988" y="6069013"/>
          <p14:tracePt t="14607" x="1066800" y="6075363"/>
          <p14:tracePt t="14617" x="1090613" y="6092825"/>
          <p14:tracePt t="14623" x="1103313" y="6092825"/>
          <p14:tracePt t="14632" x="1114425" y="6092825"/>
          <p14:tracePt t="14639" x="1133475" y="6099175"/>
          <p14:tracePt t="14648" x="1139825" y="6099175"/>
          <p14:tracePt t="14655" x="1150938" y="6103938"/>
          <p14:tracePt t="14663" x="1157288" y="6110288"/>
          <p14:tracePt t="14671" x="1169988" y="6110288"/>
          <p14:tracePt t="14679" x="1174750" y="6110288"/>
          <p14:tracePt t="14687" x="1181100" y="6110288"/>
          <p14:tracePt t="14695" x="1211263" y="6110288"/>
          <p14:tracePt t="14703" x="1223963" y="6110288"/>
          <p14:tracePt t="14711" x="1235075" y="6110288"/>
          <p14:tracePt t="14719" x="1260475" y="6110288"/>
          <p14:tracePt t="14727" x="1277938" y="6103938"/>
          <p14:tracePt t="14735" x="1301750" y="6099175"/>
          <p14:tracePt t="14743" x="1314450" y="6080125"/>
          <p14:tracePt t="14751" x="1320800" y="6075363"/>
          <p14:tracePt t="14759" x="1331913" y="6062663"/>
          <p14:tracePt t="14767" x="1338263" y="6056313"/>
          <p14:tracePt t="14775" x="1344613" y="6049963"/>
          <p14:tracePt t="14791" x="1350963" y="6045200"/>
          <p14:tracePt t="14800" x="1350963" y="6038850"/>
          <p14:tracePt t="14807" x="1350963" y="6032500"/>
          <p14:tracePt t="14823" x="1350963" y="6026150"/>
          <p14:tracePt t="14832" x="1350963" y="6019800"/>
          <p14:tracePt t="14839" x="1350963" y="6015038"/>
          <p14:tracePt t="14849" x="1350963" y="6008688"/>
          <p14:tracePt t="14863" x="1344613" y="6002338"/>
          <p14:tracePt t="14884" x="1325563" y="5984875"/>
          <p14:tracePt t="14888" x="1308100" y="5978525"/>
          <p14:tracePt t="14895" x="1301750" y="5978525"/>
          <p14:tracePt t="14903" x="1277938" y="5965825"/>
          <p14:tracePt t="14911" x="1271588" y="5965825"/>
          <p14:tracePt t="14919" x="1254125" y="5959475"/>
          <p14:tracePt t="14927" x="1235075" y="5948363"/>
          <p14:tracePt t="14935" x="1230313" y="5948363"/>
          <p14:tracePt t="14943" x="1217613" y="5942013"/>
          <p14:tracePt t="14952" x="1204913" y="5942013"/>
          <p14:tracePt t="14959" x="1187450" y="5942013"/>
          <p14:tracePt t="14967" x="1169988" y="5942013"/>
          <p14:tracePt t="14975" x="1144588" y="5942013"/>
          <p14:tracePt t="14984" x="1127125" y="5942013"/>
          <p14:tracePt t="14991" x="1109663" y="5942013"/>
          <p14:tracePt t="15000" x="1084263" y="5942013"/>
          <p14:tracePt t="15007" x="1060450" y="5942013"/>
          <p14:tracePt t="15016" x="1036638" y="5942013"/>
          <p14:tracePt t="15023" x="1023938" y="5942013"/>
          <p14:tracePt t="15032" x="993775" y="5942013"/>
          <p14:tracePt t="15039" x="976313" y="5942013"/>
          <p14:tracePt t="15047" x="952500" y="5942013"/>
          <p14:tracePt t="15055" x="928688" y="5954713"/>
          <p14:tracePt t="15063" x="922338" y="5954713"/>
          <p14:tracePt t="15071" x="909638" y="5965825"/>
          <p14:tracePt t="15088" x="909638" y="5989638"/>
          <p14:tracePt t="15095" x="909638" y="6008688"/>
          <p14:tracePt t="15103" x="928688" y="6019800"/>
          <p14:tracePt t="15111" x="952500" y="6019800"/>
          <p14:tracePt t="15119" x="982663" y="6038850"/>
          <p14:tracePt t="15127" x="1000125" y="6045200"/>
          <p14:tracePt t="15136" x="1054100" y="6056313"/>
          <p14:tracePt t="15143" x="1114425" y="6075363"/>
          <p14:tracePt t="15152" x="1150938" y="6086475"/>
          <p14:tracePt t="15159" x="1181100" y="6086475"/>
          <p14:tracePt t="15167" x="1204913" y="6086475"/>
          <p14:tracePt t="15175" x="1230313" y="6086475"/>
          <p14:tracePt t="15184" x="1254125" y="6086475"/>
          <p14:tracePt t="15191" x="1277938" y="6086475"/>
          <p14:tracePt t="15200" x="1284288" y="6086475"/>
          <p14:tracePt t="15207" x="1295400" y="6086475"/>
          <p14:tracePt t="15216" x="1308100" y="6075363"/>
          <p14:tracePt t="15223" x="1325563" y="6069013"/>
          <p14:tracePt t="15232" x="1338263" y="6049963"/>
          <p14:tracePt t="15239" x="1355725" y="6038850"/>
          <p14:tracePt t="15247" x="1362075" y="6032500"/>
          <p14:tracePt t="15255" x="1368425" y="6026150"/>
          <p14:tracePt t="15263" x="1368425" y="6019800"/>
          <p14:tracePt t="15271" x="1368425" y="6015038"/>
          <p14:tracePt t="15327" x="1368425" y="5995988"/>
          <p14:tracePt t="15375" x="1368425" y="5989638"/>
          <p14:tracePt t="15383" x="1355725" y="5989638"/>
          <p14:tracePt t="15391" x="1338263" y="5989638"/>
          <p14:tracePt t="15400" x="1320800" y="5989638"/>
          <p14:tracePt t="15416" x="1314450" y="5989638"/>
          <p14:tracePt t="15423" x="1295400" y="5989638"/>
          <p14:tracePt t="15447" x="1284288" y="5989638"/>
          <p14:tracePt t="15455" x="1277938" y="5989638"/>
          <p14:tracePt t="16032" x="1284288" y="5989638"/>
          <p14:tracePt t="16168" x="1290638" y="5989638"/>
          <p14:tracePt t="16312" x="1295400" y="5989638"/>
          <p14:tracePt t="16328" x="1338263" y="6015038"/>
          <p14:tracePt t="16336" x="1350963" y="6015038"/>
          <p14:tracePt t="16344" x="1392238" y="6026150"/>
          <p14:tracePt t="16352" x="1409700" y="6026150"/>
          <p14:tracePt t="16360" x="1439863" y="6026150"/>
          <p14:tracePt t="16369" x="1489075" y="6045200"/>
          <p14:tracePt t="16375" x="1506538" y="6045200"/>
          <p14:tracePt t="16384" x="1543050" y="6049963"/>
          <p14:tracePt t="16391" x="1566863" y="6062663"/>
          <p14:tracePt t="16400" x="1620838" y="6080125"/>
          <p14:tracePt t="16408" x="1711325" y="6099175"/>
          <p14:tracePt t="16416" x="1801813" y="6110288"/>
          <p14:tracePt t="16423" x="1905000" y="6122988"/>
          <p14:tracePt t="16431" x="1989138" y="6134100"/>
          <p14:tracePt t="16439" x="2036763" y="6134100"/>
          <p14:tracePt t="16447" x="2109788" y="6134100"/>
          <p14:tracePt t="16455" x="2127250" y="6134100"/>
          <p14:tracePt t="16463" x="2152650" y="6134100"/>
          <p14:tracePt t="16471" x="2193925" y="6134100"/>
          <p14:tracePt t="16479" x="2211388" y="6140450"/>
          <p14:tracePt t="16487" x="2241550" y="6153150"/>
          <p14:tracePt t="16495" x="2278063" y="6159500"/>
          <p14:tracePt t="16503" x="2290763" y="6159500"/>
          <p14:tracePt t="16511" x="2314575" y="6159500"/>
          <p14:tracePt t="16520" x="2327275" y="6159500"/>
          <p14:tracePt t="16527" x="2338388" y="6159500"/>
          <p14:tracePt t="16535" x="2344738" y="6159500"/>
          <p14:tracePt t="16543" x="2362200" y="6159500"/>
          <p14:tracePt t="16551" x="2374900" y="6159500"/>
          <p14:tracePt t="16559" x="2387600" y="6159500"/>
          <p14:tracePt t="16568" x="2398713" y="6159500"/>
          <p14:tracePt t="16575" x="2405063" y="6159500"/>
          <p14:tracePt t="16584" x="2422525" y="6159500"/>
          <p14:tracePt t="16600" x="2428875" y="6159500"/>
          <p14:tracePt t="16631" x="2435225" y="6159500"/>
          <p14:tracePt t="16639" x="2441575" y="6159500"/>
          <p14:tracePt t="16671" x="2447925" y="6159500"/>
          <p14:tracePt t="16679" x="2447925" y="6146800"/>
          <p14:tracePt t="16687" x="2447925" y="6122988"/>
          <p14:tracePt t="16695" x="2447925" y="6116638"/>
          <p14:tracePt t="16703" x="2447925" y="6103938"/>
          <p14:tracePt t="16711" x="2435225" y="6080125"/>
          <p14:tracePt t="16720" x="2428875" y="6075363"/>
          <p14:tracePt t="16727" x="2417763" y="6062663"/>
          <p14:tracePt t="16735" x="2417763" y="6038850"/>
          <p14:tracePt t="16743" x="2411413" y="6032500"/>
          <p14:tracePt t="16752" x="2392363" y="6026150"/>
          <p14:tracePt t="16768" x="2387600" y="6026150"/>
          <p14:tracePt t="16775" x="2374900" y="6015038"/>
          <p14:tracePt t="16784" x="2368550" y="6015038"/>
          <p14:tracePt t="16791" x="2357438" y="6008688"/>
          <p14:tracePt t="16800" x="2338388" y="6002338"/>
          <p14:tracePt t="16808" x="2327275" y="6002338"/>
          <p14:tracePt t="16815" x="2301875" y="5984875"/>
          <p14:tracePt t="16823" x="2290763" y="5978525"/>
          <p14:tracePt t="16831" x="2254250" y="5959475"/>
          <p14:tracePt t="16839" x="2230438" y="5954713"/>
          <p14:tracePt t="16847" x="2200275" y="5948363"/>
          <p14:tracePt t="16855" x="2193925" y="5942013"/>
          <p14:tracePt t="16863" x="2170113" y="5942013"/>
          <p14:tracePt t="16871" x="2163763" y="5935663"/>
          <p14:tracePt t="16887" x="2157413" y="5935663"/>
          <p14:tracePt t="16903" x="2152650" y="5935663"/>
          <p14:tracePt t="16927" x="2133600" y="5935663"/>
          <p14:tracePt t="16936" x="2127250" y="5935663"/>
          <p14:tracePt t="16944" x="2116138" y="5935663"/>
          <p14:tracePt t="16952" x="2097088" y="5935663"/>
          <p14:tracePt t="16959" x="2073275" y="5935663"/>
          <p14:tracePt t="16969" x="2062163" y="5942013"/>
          <p14:tracePt t="16975" x="2043113" y="5948363"/>
          <p14:tracePt t="16984" x="2032000" y="5959475"/>
          <p14:tracePt t="16991" x="2025650" y="5965825"/>
          <p14:tracePt t="17000" x="2006600" y="5972175"/>
          <p14:tracePt t="17008" x="1995488" y="5978525"/>
          <p14:tracePt t="17023" x="1989138" y="5995988"/>
          <p14:tracePt t="17039" x="1989138" y="6032500"/>
          <p14:tracePt t="17047" x="1989138" y="6045200"/>
          <p14:tracePt t="17055" x="1989138" y="6056313"/>
          <p14:tracePt t="17063" x="1995488" y="6075363"/>
          <p14:tracePt t="17071" x="2006600" y="6099175"/>
          <p14:tracePt t="17087" x="2019300" y="6122988"/>
          <p14:tracePt t="17095" x="2032000" y="6146800"/>
          <p14:tracePt t="17103" x="2036763" y="6153150"/>
          <p14:tracePt t="17111" x="2062163" y="6164263"/>
          <p14:tracePt t="17127" x="2085975" y="6183313"/>
          <p14:tracePt t="17135" x="2109788" y="6189663"/>
          <p14:tracePt t="17143" x="2152650" y="6194425"/>
          <p14:tracePt t="17152" x="2211388" y="6207125"/>
          <p14:tracePt t="17159" x="2271713" y="6219825"/>
          <p14:tracePt t="17169" x="2301875" y="6219825"/>
          <p14:tracePt t="17175" x="2327275" y="6219825"/>
          <p14:tracePt t="17184" x="2362200" y="6219825"/>
          <p14:tracePt t="17191" x="2381250" y="6219825"/>
          <p14:tracePt t="17200" x="2405063" y="6219825"/>
          <p14:tracePt t="17208" x="2417763" y="6219825"/>
          <p14:tracePt t="17215" x="2435225" y="6219825"/>
          <p14:tracePt t="17223" x="2459038" y="6213475"/>
          <p14:tracePt t="17231" x="2465388" y="6207125"/>
          <p14:tracePt t="17239" x="2471738" y="6207125"/>
          <p14:tracePt t="17247" x="2478088" y="6200775"/>
          <p14:tracePt t="17255" x="2489200" y="6194425"/>
          <p14:tracePt t="17271" x="2495550" y="6189663"/>
          <p14:tracePt t="17496" x="2501900" y="6189663"/>
          <p14:tracePt t="17504" x="2513013" y="6183313"/>
          <p14:tracePt t="17512" x="2532063" y="6170613"/>
          <p14:tracePt t="17520" x="2543175" y="6159500"/>
          <p14:tracePt t="17528" x="2592388" y="6140450"/>
          <p14:tracePt t="17535" x="2670175" y="6110288"/>
          <p14:tracePt t="17544" x="2717800" y="6069013"/>
          <p14:tracePt t="17552" x="2797175" y="6015038"/>
          <p14:tracePt t="17559" x="2894013" y="5954713"/>
          <p14:tracePt t="17568" x="2971800" y="5899150"/>
          <p14:tracePt t="17575" x="3062288" y="5827713"/>
          <p14:tracePt t="17584" x="3128963" y="5784850"/>
          <p14:tracePt t="17591" x="3163888" y="5754688"/>
          <p14:tracePt t="17599" x="3189288" y="5743575"/>
          <p14:tracePt t="17607" x="3206750" y="5719763"/>
          <p14:tracePt t="17615" x="3213100" y="5713413"/>
          <p14:tracePt t="17631" x="3224213" y="5694363"/>
          <p14:tracePt t="17655" x="3224213" y="5683250"/>
          <p14:tracePt t="17663" x="3230563" y="5676900"/>
          <p14:tracePt t="17703" x="3230563" y="5670550"/>
          <p14:tracePt t="17719" x="3236913" y="5664200"/>
          <p14:tracePt t="17743" x="3243263" y="5664200"/>
          <p14:tracePt t="17775" x="3249613" y="5659438"/>
          <p14:tracePt t="17791" x="3260725" y="5659438"/>
          <p14:tracePt t="17799" x="3267075" y="5653088"/>
          <p14:tracePt t="17807" x="3290888" y="5653088"/>
          <p14:tracePt t="17815" x="3321050" y="5653088"/>
          <p14:tracePt t="17823" x="3357563" y="5653088"/>
          <p14:tracePt t="17831" x="3398838" y="5653088"/>
          <p14:tracePt t="17839" x="3459163" y="5659438"/>
          <p14:tracePt t="17847" x="3502025" y="5664200"/>
          <p14:tracePt t="17855" x="3549650" y="5676900"/>
          <p14:tracePt t="17863" x="3575050" y="5683250"/>
          <p14:tracePt t="17872" x="3598863" y="5689600"/>
          <p14:tracePt t="17879" x="3609975" y="5689600"/>
          <p14:tracePt t="17887" x="3635375" y="5700713"/>
          <p14:tracePt t="17895" x="3640138" y="5707063"/>
          <p14:tracePt t="17904" x="3652838" y="5707063"/>
          <p14:tracePt t="18007" x="3659188" y="5707063"/>
          <p14:tracePt t="18231" x="3665538" y="5707063"/>
          <p14:tracePt t="18247" x="3670300" y="5707063"/>
          <p14:tracePt t="18255" x="3683000" y="5707063"/>
          <p14:tracePt t="18279" x="3689350" y="5707063"/>
          <p14:tracePt t="18288" x="3700463" y="5707063"/>
          <p14:tracePt t="18295" x="3713163" y="5707063"/>
          <p14:tracePt t="18303" x="3719513" y="5707063"/>
          <p14:tracePt t="18311" x="3725863" y="5707063"/>
          <p14:tracePt t="18320" x="3736975" y="5707063"/>
          <p14:tracePt t="18352" x="3743325" y="5707063"/>
          <p14:tracePt t="18560" x="3749675" y="5713413"/>
          <p14:tracePt t="18569" x="3749675" y="5719763"/>
          <p14:tracePt t="18576" x="3749675" y="5754688"/>
          <p14:tracePt t="18584" x="3749675" y="5767388"/>
          <p14:tracePt t="18591" x="3749675" y="5791200"/>
          <p14:tracePt t="18599" x="3743325" y="5834063"/>
          <p14:tracePt t="18607" x="3743325" y="5857875"/>
          <p14:tracePt t="18615" x="3743325" y="5899150"/>
          <p14:tracePt t="18623" x="3743325" y="5935663"/>
          <p14:tracePt t="18631" x="3743325" y="5965825"/>
          <p14:tracePt t="18640" x="3743325" y="6008688"/>
          <p14:tracePt t="18647" x="3743325" y="6032500"/>
          <p14:tracePt t="18655" x="3743325" y="6045200"/>
          <p14:tracePt t="18663" x="3743325" y="6069013"/>
          <p14:tracePt t="18671" x="3730625" y="6080125"/>
          <p14:tracePt t="18679" x="3725863" y="6086475"/>
          <p14:tracePt t="18688" x="3725863" y="6103938"/>
          <p14:tracePt t="18695" x="3725863" y="6116638"/>
          <p14:tracePt t="18704" x="3719513" y="6122988"/>
          <p14:tracePt t="18719" x="3719513" y="6129338"/>
          <p14:tracePt t="18727" x="3719513" y="6140450"/>
          <p14:tracePt t="18736" x="3713163" y="6164263"/>
          <p14:tracePt t="18752" x="3713163" y="6176963"/>
          <p14:tracePt t="18759" x="3706813" y="6194425"/>
          <p14:tracePt t="18768" x="3706813" y="6200775"/>
          <p14:tracePt t="18783" x="3706813" y="6213475"/>
          <p14:tracePt t="18791" x="3706813" y="6219825"/>
          <p14:tracePt t="18871" x="3695700" y="6230938"/>
          <p14:tracePt t="18919" x="3695700" y="6237288"/>
          <p14:tracePt t="18952" x="3695700" y="6243638"/>
          <p14:tracePt t="18959" x="3695700" y="6249988"/>
          <p14:tracePt t="18968" x="3695700" y="6254750"/>
          <p14:tracePt t="18991" x="3695700" y="6261100"/>
          <p14:tracePt t="19176" x="3695700" y="6267450"/>
          <p14:tracePt t="19360" x="3706813" y="6261100"/>
          <p14:tracePt t="19424" x="3713163" y="6261100"/>
          <p14:tracePt t="19720" x="3719513" y="6261100"/>
          <p14:tracePt t="19728" x="3725863" y="6261100"/>
          <p14:tracePt t="19737" x="3730625" y="6254750"/>
          <p14:tracePt t="19769" x="3743325" y="6254750"/>
          <p14:tracePt t="19776" x="3797300" y="6243638"/>
          <p14:tracePt t="19784" x="3870325" y="6243638"/>
          <p14:tracePt t="19792" x="3930650" y="6243638"/>
          <p14:tracePt t="19800" x="4032250" y="6243638"/>
          <p14:tracePt t="19808" x="4129088" y="6243638"/>
          <p14:tracePt t="19816" x="4219575" y="6243638"/>
          <p14:tracePt t="19824" x="4256088" y="6230938"/>
          <p14:tracePt t="19832" x="4316413" y="6219825"/>
          <p14:tracePt t="19840" x="4357688" y="6207125"/>
          <p14:tracePt t="19848" x="4406900" y="6200775"/>
          <p14:tracePt t="19855" x="4454525" y="6183313"/>
          <p14:tracePt t="19863" x="4502150" y="6159500"/>
          <p14:tracePt t="19871" x="4557713" y="6110288"/>
          <p14:tracePt t="19889" x="4629150" y="6062663"/>
          <p14:tracePt t="19895" x="4665663" y="6032500"/>
          <p14:tracePt t="19905" x="4719638" y="5995988"/>
          <p14:tracePt t="19911" x="4773613" y="5942013"/>
          <p14:tracePt t="19920" x="4852988" y="5857875"/>
          <p14:tracePt t="19927" x="4894263" y="5797550"/>
          <p14:tracePt t="19936" x="4954588" y="5713413"/>
          <p14:tracePt t="19943" x="5002213" y="5664200"/>
          <p14:tracePt t="19951" x="5045075" y="5610225"/>
          <p14:tracePt t="19959" x="5075238" y="5573713"/>
          <p14:tracePt t="19967" x="5105400" y="5538788"/>
          <p14:tracePt t="19975" x="5111750" y="5502275"/>
          <p14:tracePt t="19983" x="5135563" y="5478463"/>
          <p14:tracePt t="19991" x="5153025" y="5441950"/>
          <p14:tracePt t="19999" x="5195888" y="5405438"/>
          <p14:tracePt t="20007" x="5208588" y="5381625"/>
          <p14:tracePt t="20015" x="5219700" y="5345113"/>
          <p14:tracePt t="20023" x="5226050" y="5314950"/>
          <p14:tracePt t="20032" x="5256213" y="5260975"/>
          <p14:tracePt t="20040" x="5273675" y="5237163"/>
          <p14:tracePt t="20047" x="5273675" y="5218113"/>
          <p14:tracePt t="20055" x="5280025" y="5194300"/>
          <p14:tracePt t="20063" x="5286375" y="5157788"/>
          <p14:tracePt t="20072" x="5299075" y="5146675"/>
          <p14:tracePt t="20079" x="5299075" y="5122863"/>
          <p14:tracePt t="20088" x="5299075" y="5110163"/>
          <p14:tracePt t="20095" x="5310188" y="5086350"/>
          <p14:tracePt t="20104" x="5316538" y="5068888"/>
          <p14:tracePt t="20111" x="5316538" y="5062538"/>
          <p14:tracePt t="20119" x="5316538" y="5043488"/>
          <p14:tracePt t="20127" x="5329238" y="5026025"/>
          <p14:tracePt t="20135" x="5329238" y="5013325"/>
          <p14:tracePt t="20151" x="5329238" y="4989513"/>
          <p14:tracePt t="20159" x="5329238" y="4983163"/>
          <p14:tracePt t="20167" x="5334000" y="4965700"/>
          <p14:tracePt t="20175" x="5334000" y="4959350"/>
          <p14:tracePt t="20183" x="5334000" y="4941888"/>
          <p14:tracePt t="20191" x="5334000" y="4929188"/>
          <p14:tracePt t="20199" x="5334000" y="4922838"/>
          <p14:tracePt t="20207" x="5334000" y="4911725"/>
          <p14:tracePt t="20215" x="5322888" y="4887913"/>
          <p14:tracePt t="20223" x="5299075" y="4862513"/>
          <p14:tracePt t="20231" x="5292725" y="4857750"/>
          <p14:tracePt t="20239" x="5268913" y="4832350"/>
          <p14:tracePt t="20247" x="5256213" y="4821238"/>
          <p14:tracePt t="20255" x="5232400" y="4803775"/>
          <p14:tracePt t="20263" x="5213350" y="4797425"/>
          <p14:tracePt t="20271" x="5195888" y="4791075"/>
          <p14:tracePt t="20279" x="5172075" y="4773613"/>
          <p14:tracePt t="20287" x="5153025" y="4773613"/>
          <p14:tracePt t="20295" x="5141913" y="4767263"/>
          <p14:tracePt t="20304" x="5118100" y="4754563"/>
          <p14:tracePt t="20311" x="5105400" y="4754563"/>
          <p14:tracePt t="20319" x="5087938" y="4748213"/>
          <p14:tracePt t="20327" x="5075238" y="4748213"/>
          <p14:tracePt t="20335" x="5051425" y="4748213"/>
          <p14:tracePt t="20343" x="5038725" y="4748213"/>
          <p14:tracePt t="20351" x="5014913" y="4748213"/>
          <p14:tracePt t="20359" x="4984750" y="4748213"/>
          <p14:tracePt t="20367" x="4960938" y="4748213"/>
          <p14:tracePt t="20375" x="4948238" y="4748213"/>
          <p14:tracePt t="20383" x="4924425" y="4748213"/>
          <p14:tracePt t="20391" x="4887913" y="4748213"/>
          <p14:tracePt t="20399" x="4876800" y="4748213"/>
          <p14:tracePt t="20407" x="4822825" y="4743450"/>
          <p14:tracePt t="20415" x="4797425" y="4730750"/>
          <p14:tracePt t="20423" x="4762500" y="4713288"/>
          <p14:tracePt t="20431" x="4719638" y="4713288"/>
          <p14:tracePt t="20439" x="4672013" y="4694238"/>
          <p14:tracePt t="20447" x="4622800" y="4687888"/>
          <p14:tracePt t="20455" x="4562475" y="4664075"/>
          <p14:tracePt t="20463" x="4514850" y="4657725"/>
          <p14:tracePt t="20471" x="4478338" y="4646613"/>
          <p14:tracePt t="20479" x="4437063" y="4640263"/>
          <p14:tracePt t="20487" x="4411663" y="4627563"/>
          <p14:tracePt t="20495" x="4387850" y="4627563"/>
          <p14:tracePt t="20504" x="4364038" y="4622800"/>
          <p14:tracePt t="20511" x="4351338" y="4622800"/>
          <p14:tracePt t="20520" x="4346575" y="4622800"/>
          <p14:tracePt t="20527" x="4340225" y="4622800"/>
          <p14:tracePt t="20543" x="4327525" y="4622800"/>
          <p14:tracePt t="20551" x="4303713" y="4622800"/>
          <p14:tracePt t="20559" x="4279900" y="4622800"/>
          <p14:tracePt t="20567" x="4256088" y="4622800"/>
          <p14:tracePt t="20575" x="4230688" y="4633913"/>
          <p14:tracePt t="20583" x="4206875" y="4640263"/>
          <p14:tracePt t="20591" x="4176713" y="4640263"/>
          <p14:tracePt t="20599" x="4129088" y="4646613"/>
          <p14:tracePt t="20607" x="4098925" y="4657725"/>
          <p14:tracePt t="20615" x="4075113" y="4664075"/>
          <p14:tracePt t="20623" x="4032250" y="4664075"/>
          <p14:tracePt t="20631" x="4008438" y="4683125"/>
          <p14:tracePt t="20639" x="3971925" y="4700588"/>
          <p14:tracePt t="20647" x="3960813" y="4700588"/>
          <p14:tracePt t="20655" x="3935413" y="4713288"/>
          <p14:tracePt t="20671" x="3917950" y="4724400"/>
          <p14:tracePt t="20687" x="3911600" y="4730750"/>
          <p14:tracePt t="20695" x="3905250" y="4737100"/>
          <p14:tracePt t="20703" x="3900488" y="4737100"/>
          <p14:tracePt t="20711" x="3887788" y="4748213"/>
          <p14:tracePt t="20727" x="3881438" y="4754563"/>
          <p14:tracePt t="20735" x="3870325" y="4767263"/>
          <p14:tracePt t="20743" x="3870325" y="4773613"/>
          <p14:tracePt t="20751" x="3863975" y="4784725"/>
          <p14:tracePt t="20759" x="3863975" y="4803775"/>
          <p14:tracePt t="20767" x="3851275" y="4827588"/>
          <p14:tracePt t="20775" x="3851275" y="4845050"/>
          <p14:tracePt t="20783" x="3851275" y="4862513"/>
          <p14:tracePt t="20791" x="3851275" y="4892675"/>
          <p14:tracePt t="20799" x="3851275" y="4918075"/>
          <p14:tracePt t="20807" x="3863975" y="4941888"/>
          <p14:tracePt t="20815" x="3881438" y="4965700"/>
          <p14:tracePt t="20823" x="3887788" y="4978400"/>
          <p14:tracePt t="20831" x="3911600" y="5002213"/>
          <p14:tracePt t="20839" x="3935413" y="5032375"/>
          <p14:tracePt t="20847" x="3941763" y="5038725"/>
          <p14:tracePt t="20855" x="3965575" y="5056188"/>
          <p14:tracePt t="20863" x="3978275" y="5062538"/>
          <p14:tracePt t="20871" x="3995738" y="5073650"/>
          <p14:tracePt t="20888" x="4051300" y="5103813"/>
          <p14:tracePt t="20895" x="4068763" y="5103813"/>
          <p14:tracePt t="20903" x="4092575" y="5122863"/>
          <p14:tracePt t="20911" x="4111625" y="5122863"/>
          <p14:tracePt t="20919" x="4135438" y="5129213"/>
          <p14:tracePt t="20927" x="4159250" y="5133975"/>
          <p14:tracePt t="20935" x="4183063" y="5133975"/>
          <p14:tracePt t="20943" x="4219575" y="5146675"/>
          <p14:tracePt t="20951" x="4260850" y="5146675"/>
          <p14:tracePt t="20959" x="4321175" y="5146675"/>
          <p14:tracePt t="20967" x="4376738" y="5146675"/>
          <p14:tracePt t="20975" x="4424363" y="5146675"/>
          <p14:tracePt t="20983" x="4467225" y="5140325"/>
          <p14:tracePt t="20991" x="4532313" y="5122863"/>
          <p14:tracePt t="20999" x="4592638" y="5099050"/>
          <p14:tracePt t="21007" x="4652963" y="5080000"/>
          <p14:tracePt t="21015" x="4672013" y="5073650"/>
          <p14:tracePt t="21023" x="4702175" y="5062538"/>
          <p14:tracePt t="21031" x="4725988" y="5049838"/>
          <p14:tracePt t="21039" x="4749800" y="5038725"/>
          <p14:tracePt t="21047" x="4767263" y="5026025"/>
          <p14:tracePt t="21055" x="4779963" y="5008563"/>
          <p14:tracePt t="21063" x="4797425" y="5002213"/>
          <p14:tracePt t="21071" x="4810125" y="4989513"/>
          <p14:tracePt t="21079" x="4816475" y="4983163"/>
          <p14:tracePt t="21088" x="4840288" y="4959350"/>
          <p14:tracePt t="21095" x="4846638" y="4953000"/>
          <p14:tracePt t="21103" x="4852988" y="4941888"/>
          <p14:tracePt t="21111" x="4857750" y="4922838"/>
          <p14:tracePt t="21119" x="4864100" y="4911725"/>
          <p14:tracePt t="21127" x="4864100" y="4905375"/>
          <p14:tracePt t="21135" x="4876800" y="4881563"/>
          <p14:tracePt t="21143" x="4876800" y="4875213"/>
          <p14:tracePt t="21151" x="4876800" y="4862513"/>
          <p14:tracePt t="21159" x="4876800" y="4838700"/>
          <p14:tracePt t="21175" x="4876800" y="4832350"/>
          <p14:tracePt t="21183" x="4876800" y="4827588"/>
          <p14:tracePt t="21191" x="4876800" y="4821238"/>
          <p14:tracePt t="21207" x="4876800" y="4814888"/>
          <p14:tracePt t="21215" x="4857750" y="4803775"/>
          <p14:tracePt t="21223" x="4816475" y="4773613"/>
          <p14:tracePt t="21231" x="4797425" y="4767263"/>
          <p14:tracePt t="21239" x="4756150" y="4760913"/>
          <p14:tracePt t="21247" x="4706938" y="4737100"/>
          <p14:tracePt t="21255" x="4659313" y="4730750"/>
          <p14:tracePt t="21263" x="4581525" y="4694238"/>
          <p14:tracePt t="21271" x="4521200" y="4676775"/>
          <p14:tracePt t="21279" x="4460875" y="4664075"/>
          <p14:tracePt t="21288" x="4411663" y="4646613"/>
          <p14:tracePt t="21295" x="4346575" y="4627563"/>
          <p14:tracePt t="21303" x="4316413" y="4627563"/>
          <p14:tracePt t="21311" x="4273550" y="4616450"/>
          <p14:tracePt t="21319" x="4237038" y="4616450"/>
          <p14:tracePt t="21327" x="4195763" y="4610100"/>
          <p14:tracePt t="21335" x="4183063" y="4597400"/>
          <p14:tracePt t="21343" x="4165600" y="4597400"/>
          <p14:tracePt t="21351" x="4146550" y="4597400"/>
          <p14:tracePt t="21359" x="4129088" y="4597400"/>
          <p14:tracePt t="21367" x="4105275" y="4597400"/>
          <p14:tracePt t="21375" x="4092575" y="4597400"/>
          <p14:tracePt t="21383" x="4081463" y="4597400"/>
          <p14:tracePt t="21391" x="4044950" y="4603750"/>
          <p14:tracePt t="21399" x="4021138" y="4622800"/>
          <p14:tracePt t="21407" x="3990975" y="4627563"/>
          <p14:tracePt t="21415" x="3930650" y="4646613"/>
          <p14:tracePt t="21423" x="3894138" y="4664075"/>
          <p14:tracePt t="21431" x="3857625" y="4683125"/>
          <p14:tracePt t="21439" x="3810000" y="4700588"/>
          <p14:tracePt t="21447" x="3790950" y="4718050"/>
          <p14:tracePt t="21455" x="3784600" y="4724400"/>
          <p14:tracePt t="21463" x="3779838" y="4730750"/>
          <p14:tracePt t="21471" x="3767138" y="4737100"/>
          <p14:tracePt t="21479" x="3760788" y="4754563"/>
          <p14:tracePt t="21488" x="3743325" y="4767263"/>
          <p14:tracePt t="21495" x="3743325" y="4773613"/>
          <p14:tracePt t="21503" x="3743325" y="4784725"/>
          <p14:tracePt t="21511" x="3743325" y="4803775"/>
          <p14:tracePt t="21519" x="3736975" y="4827588"/>
          <p14:tracePt t="21527" x="3736975" y="4838700"/>
          <p14:tracePt t="21535" x="3736975" y="4851400"/>
          <p14:tracePt t="21543" x="3736975" y="4881563"/>
          <p14:tracePt t="21551" x="3736975" y="4899025"/>
          <p14:tracePt t="21559" x="3736975" y="4922838"/>
          <p14:tracePt t="21567" x="3756025" y="4935538"/>
          <p14:tracePt t="21575" x="3767138" y="4953000"/>
          <p14:tracePt t="21583" x="3790950" y="4978400"/>
          <p14:tracePt t="21591" x="3833813" y="5002213"/>
          <p14:tracePt t="21599" x="3881438" y="5026025"/>
          <p14:tracePt t="21607" x="3930650" y="5056188"/>
          <p14:tracePt t="21615" x="3995738" y="5086350"/>
          <p14:tracePt t="21623" x="4025900" y="5103813"/>
          <p14:tracePt t="21631" x="4081463" y="5133975"/>
          <p14:tracePt t="21639" x="4116388" y="5153025"/>
          <p14:tracePt t="21647" x="4152900" y="5170488"/>
          <p14:tracePt t="21655" x="4213225" y="5187950"/>
          <p14:tracePt t="21663" x="4243388" y="5200650"/>
          <p14:tracePt t="21671" x="4279900" y="5207000"/>
          <p14:tracePt t="21679" x="4340225" y="5218113"/>
          <p14:tracePt t="21687" x="4411663" y="5224463"/>
          <p14:tracePt t="21695" x="4491038" y="5237163"/>
          <p14:tracePt t="21703" x="4562475" y="5248275"/>
          <p14:tracePt t="21711" x="4646613" y="5260975"/>
          <p14:tracePt t="21719" x="4737100" y="5273675"/>
          <p14:tracePt t="21727" x="4810125" y="5273675"/>
          <p14:tracePt t="21735" x="4870450" y="5273675"/>
          <p14:tracePt t="21743" x="4913313" y="5273675"/>
          <p14:tracePt t="21751" x="4960938" y="5254625"/>
          <p14:tracePt t="21759" x="5014913" y="5224463"/>
          <p14:tracePt t="21767" x="5051425" y="5200650"/>
          <p14:tracePt t="21775" x="5087938" y="5170488"/>
          <p14:tracePt t="21783" x="5111750" y="5146675"/>
          <p14:tracePt t="21791" x="5135563" y="5122863"/>
          <p14:tracePt t="21799" x="5141913" y="5103813"/>
          <p14:tracePt t="21807" x="5141913" y="5092700"/>
          <p14:tracePt t="21815" x="5159375" y="5068888"/>
          <p14:tracePt t="21823" x="5159375" y="5056188"/>
          <p14:tracePt t="21831" x="5159375" y="5038725"/>
          <p14:tracePt t="21839" x="5159375" y="5019675"/>
          <p14:tracePt t="21847" x="5159375" y="5013325"/>
          <p14:tracePt t="21855" x="5159375" y="5002213"/>
          <p14:tracePt t="21863" x="5159375" y="4978400"/>
          <p14:tracePt t="21871" x="5153025" y="4972050"/>
          <p14:tracePt t="21879" x="5135563" y="4953000"/>
          <p14:tracePt t="21887" x="5122863" y="4922838"/>
          <p14:tracePt t="21895" x="5092700" y="4892675"/>
          <p14:tracePt t="21903" x="5045075" y="4875213"/>
          <p14:tracePt t="21911" x="4997450" y="4845050"/>
          <p14:tracePt t="21919" x="4924425" y="4827588"/>
          <p14:tracePt t="21927" x="4846638" y="4778375"/>
          <p14:tracePt t="21935" x="4767263" y="4748213"/>
          <p14:tracePt t="21943" x="4665663" y="4713288"/>
          <p14:tracePt t="21951" x="4586288" y="4683125"/>
          <p14:tracePt t="21959" x="4484688" y="4657725"/>
          <p14:tracePt t="21967" x="4376738" y="4610100"/>
          <p14:tracePt t="21975" x="4303713" y="4597400"/>
          <p14:tracePt t="21983" x="4256088" y="4567238"/>
          <p14:tracePt t="21991" x="4230688" y="4567238"/>
          <p14:tracePt t="21999" x="4206875" y="4562475"/>
          <p14:tracePt t="22007" x="4183063" y="4562475"/>
          <p14:tracePt t="22015" x="4171950" y="4562475"/>
          <p14:tracePt t="22023" x="4165600" y="4562475"/>
          <p14:tracePt t="22031" x="4141788" y="4562475"/>
          <p14:tracePt t="22039" x="4098925" y="4592638"/>
          <p14:tracePt t="22047" x="4075113" y="4603750"/>
          <p14:tracePt t="22055" x="4044950" y="4627563"/>
          <p14:tracePt t="22063" x="3995738" y="4670425"/>
          <p14:tracePt t="22072" x="3954463" y="4713288"/>
          <p14:tracePt t="22079" x="3917950" y="4748213"/>
          <p14:tracePt t="22087" x="3875088" y="4791075"/>
          <p14:tracePt t="22095" x="3840163" y="4838700"/>
          <p14:tracePt t="22103" x="3827463" y="4887913"/>
          <p14:tracePt t="22111" x="3810000" y="4922838"/>
          <p14:tracePt t="22119" x="3810000" y="4965700"/>
          <p14:tracePt t="22127" x="3810000" y="5013325"/>
          <p14:tracePt t="22135" x="3810000" y="5056188"/>
          <p14:tracePt t="22156" x="3851275" y="5153025"/>
          <p14:tracePt t="22159" x="3875088" y="5207000"/>
          <p14:tracePt t="22167" x="3911600" y="5243513"/>
          <p14:tracePt t="22175" x="3935413" y="5267325"/>
          <p14:tracePt t="22183" x="3941763" y="5273675"/>
          <p14:tracePt t="22191" x="3948113" y="5278438"/>
          <p14:tracePt t="22199" x="3971925" y="5278438"/>
          <p14:tracePt t="22207" x="3995738" y="5284788"/>
          <p14:tracePt t="22215" x="4014788" y="5284788"/>
          <p14:tracePt t="22223" x="4068763" y="5284788"/>
          <p14:tracePt t="22231" x="4171950" y="5284788"/>
          <p14:tracePt t="22239" x="4286250" y="5284788"/>
          <p14:tracePt t="22247" x="4400550" y="5284788"/>
          <p14:tracePt t="22255" x="4514850" y="5284788"/>
          <p14:tracePt t="22263" x="4586288" y="5284788"/>
          <p14:tracePt t="22272" x="4689475" y="5260975"/>
          <p14:tracePt t="22279" x="4779963" y="5224463"/>
          <p14:tracePt t="22288" x="4857750" y="5183188"/>
          <p14:tracePt t="22295" x="4924425" y="5153025"/>
          <p14:tracePt t="22303" x="4991100" y="5103813"/>
          <p14:tracePt t="22311" x="5014913" y="5068888"/>
          <p14:tracePt t="22319" x="5038725" y="5019675"/>
          <p14:tracePt t="22327" x="5045075" y="4989513"/>
          <p14:tracePt t="22335" x="5057775" y="4929188"/>
          <p14:tracePt t="22343" x="5057775" y="4881563"/>
          <p14:tracePt t="22351" x="5051425" y="4821238"/>
          <p14:tracePt t="22359" x="5051425" y="4778375"/>
          <p14:tracePt t="22367" x="5032375" y="4760913"/>
          <p14:tracePt t="22375" x="5008563" y="4737100"/>
          <p14:tracePt t="22383" x="5002213" y="4730750"/>
          <p14:tracePt t="22391" x="4997450" y="4724400"/>
          <p14:tracePt t="22399" x="4984750" y="4718050"/>
          <p14:tracePt t="22423" x="4978400" y="4718050"/>
          <p14:tracePt t="22431" x="4960938" y="4718050"/>
          <p14:tracePt t="22439" x="4924425" y="4718050"/>
          <p14:tracePt t="22447" x="4894263" y="4718050"/>
          <p14:tracePt t="22455" x="4840288" y="4718050"/>
          <p14:tracePt t="22463" x="4792663" y="4730750"/>
          <p14:tracePt t="22471" x="4725988" y="4754563"/>
          <p14:tracePt t="22479" x="4652963" y="4767263"/>
          <p14:tracePt t="22487" x="4605338" y="4797425"/>
          <p14:tracePt t="22495" x="4545013" y="4814888"/>
          <p14:tracePt t="22503" x="4491038" y="4832350"/>
          <p14:tracePt t="22511" x="4467225" y="4857750"/>
          <p14:tracePt t="22519" x="4441825" y="4875213"/>
          <p14:tracePt t="22527" x="4437063" y="4875213"/>
          <p14:tracePt t="22535" x="4430713" y="4881563"/>
          <p14:tracePt t="22543" x="4424363" y="4887913"/>
          <p14:tracePt t="22575" x="4424363" y="4892675"/>
          <p14:tracePt t="22583" x="4424363" y="4905375"/>
          <p14:tracePt t="22591" x="4448175" y="4918075"/>
          <p14:tracePt t="22599" x="4467225" y="4918075"/>
          <p14:tracePt t="22607" x="4471988" y="4922838"/>
          <p14:tracePt t="22615" x="4478338" y="4929188"/>
          <p14:tracePt t="22623" x="4484688" y="4929188"/>
          <p14:tracePt t="22631" x="4491038" y="4929188"/>
          <p14:tracePt t="22663" x="4497388" y="4929188"/>
          <p14:tracePt t="22679" x="4502150" y="4935538"/>
          <p14:tracePt t="22783" x="4508500" y="4935538"/>
          <p14:tracePt t="22792" x="4508500" y="4911725"/>
          <p14:tracePt t="22799" x="4508500" y="4905375"/>
          <p14:tracePt t="22815" x="4508500" y="4892675"/>
          <p14:tracePt t="22816" x="0" y="0"/>
        </p14:tracePtLst>
        <p14:tracePtLst>
          <p14:tracePt t="26082" x="3454400" y="1952625"/>
          <p14:tracePt t="26176" x="3454400" y="1946275"/>
          <p14:tracePt t="26224" x="3454400" y="1939925"/>
          <p14:tracePt t="26232" x="3454400" y="1928813"/>
          <p14:tracePt t="26240" x="3435350" y="1905000"/>
          <p14:tracePt t="26248" x="3429000" y="1898650"/>
          <p14:tracePt t="26256" x="3417888" y="1879600"/>
          <p14:tracePt t="26263" x="3411538" y="1868488"/>
          <p14:tracePt t="26271" x="3405188" y="1862138"/>
          <p14:tracePt t="26280" x="3398838" y="1855788"/>
          <p14:tracePt t="26287" x="3381375" y="1844675"/>
          <p14:tracePt t="26295" x="3370263" y="1825625"/>
          <p14:tracePt t="26304" x="3351213" y="1819275"/>
          <p14:tracePt t="26311" x="3340100" y="1801813"/>
          <p14:tracePt t="26319" x="3303588" y="1795463"/>
          <p14:tracePt t="26327" x="3290888" y="1778000"/>
          <p14:tracePt t="26335" x="3267075" y="1778000"/>
          <p14:tracePt t="26344" x="3260725" y="1771650"/>
          <p14:tracePt t="26351" x="3249613" y="1765300"/>
          <p14:tracePt t="26360" x="3230563" y="1758950"/>
          <p14:tracePt t="26367" x="3206750" y="1754188"/>
          <p14:tracePt t="26376" x="3176588" y="1735138"/>
          <p14:tracePt t="26383" x="3152775" y="1717675"/>
          <p14:tracePt t="26392" x="3128963" y="1704975"/>
          <p14:tracePt t="26399" x="3103563" y="1687513"/>
          <p14:tracePt t="26408" x="3098800" y="1681163"/>
          <p14:tracePt t="26415" x="3079750" y="1670050"/>
          <p14:tracePt t="26423" x="3055938" y="1670050"/>
          <p14:tracePt t="26431" x="3043238" y="1651000"/>
          <p14:tracePt t="26440" x="3025775" y="1644650"/>
          <p14:tracePt t="26447" x="2995613" y="1644650"/>
          <p14:tracePt t="26455" x="2965450" y="1633538"/>
          <p14:tracePt t="26463" x="2941638" y="1627188"/>
          <p14:tracePt t="26471" x="2917825" y="1620838"/>
          <p14:tracePt t="26480" x="2874963" y="1620838"/>
          <p14:tracePt t="26488" x="2851150" y="1614488"/>
          <p14:tracePt t="26495" x="2790825" y="1603375"/>
          <p14:tracePt t="26503" x="2760663" y="1603375"/>
          <p14:tracePt t="26512" x="2706688" y="1590675"/>
          <p14:tracePt t="26519" x="2646363" y="1590675"/>
          <p14:tracePt t="26527" x="2616200" y="1584325"/>
          <p14:tracePt t="26535" x="2568575" y="1579563"/>
          <p14:tracePt t="26544" x="2508250" y="1566863"/>
          <p14:tracePt t="26551" x="2482850" y="1566863"/>
          <p14:tracePt t="26560" x="2452688" y="1566863"/>
          <p14:tracePt t="26567" x="2435225" y="1560513"/>
          <p14:tracePt t="26576" x="2411413" y="1549400"/>
          <p14:tracePt t="26583" x="2387600" y="1543050"/>
          <p14:tracePt t="26592" x="2368550" y="1543050"/>
          <p14:tracePt t="26599" x="2344738" y="1536700"/>
          <p14:tracePt t="26608" x="2320925" y="1536700"/>
          <p14:tracePt t="26615" x="2297113" y="1536700"/>
          <p14:tracePt t="26623" x="2266950" y="1536700"/>
          <p14:tracePt t="26631" x="2230438" y="1536700"/>
          <p14:tracePt t="26640" x="2200275" y="1536700"/>
          <p14:tracePt t="26647" x="2176463" y="1536700"/>
          <p14:tracePt t="26655" x="2133600" y="1536700"/>
          <p14:tracePt t="26663" x="2103438" y="1536700"/>
          <p14:tracePt t="26671" x="2079625" y="1536700"/>
          <p14:tracePt t="26679" x="2055813" y="1536700"/>
          <p14:tracePt t="26687" x="2025650" y="1536700"/>
          <p14:tracePt t="26696" x="1989138" y="1536700"/>
          <p14:tracePt t="26703" x="1958975" y="1543050"/>
          <p14:tracePt t="26712" x="1935163" y="1543050"/>
          <p14:tracePt t="26719" x="1911350" y="1543050"/>
          <p14:tracePt t="26727" x="1885950" y="1554163"/>
          <p14:tracePt t="26735" x="1881188" y="1554163"/>
          <p14:tracePt t="26743" x="1868488" y="1554163"/>
          <p14:tracePt t="26760" x="1862138" y="1560513"/>
          <p14:tracePt t="26767" x="1851025" y="1573213"/>
          <p14:tracePt t="26776" x="1825625" y="1590675"/>
          <p14:tracePt t="26783" x="1820863" y="1597025"/>
          <p14:tracePt t="26792" x="1795463" y="1614488"/>
          <p14:tracePt t="26799" x="1771650" y="1644650"/>
          <p14:tracePt t="26808" x="1747838" y="1670050"/>
          <p14:tracePt t="26815" x="1724025" y="1693863"/>
          <p14:tracePt t="26823" x="1700213" y="1717675"/>
          <p14:tracePt t="26831" x="1670050" y="1741488"/>
          <p14:tracePt t="26840" x="1646238" y="1765300"/>
          <p14:tracePt t="26847" x="1620838" y="1789113"/>
          <p14:tracePt t="26855" x="1609725" y="1808163"/>
          <p14:tracePt t="26863" x="1590675" y="1819275"/>
          <p14:tracePt t="26871" x="1579563" y="1838325"/>
          <p14:tracePt t="26879" x="1560513" y="1855788"/>
          <p14:tracePt t="26887" x="1555750" y="1874838"/>
          <p14:tracePt t="26895" x="1525588" y="1909763"/>
          <p14:tracePt t="26903" x="1525588" y="1916113"/>
          <p14:tracePt t="26911" x="1512888" y="1946275"/>
          <p14:tracePt t="26919" x="1500188" y="1982788"/>
          <p14:tracePt t="26928" x="1482725" y="2030413"/>
          <p14:tracePt t="26935" x="1482725" y="2090738"/>
          <p14:tracePt t="26943" x="1476375" y="2133600"/>
          <p14:tracePt t="26951" x="1476375" y="2205038"/>
          <p14:tracePt t="26960" x="1476375" y="2254250"/>
          <p14:tracePt t="26967" x="1476375" y="2295525"/>
          <p14:tracePt t="26976" x="1476375" y="2368550"/>
          <p14:tracePt t="26983" x="1476375" y="2428875"/>
          <p14:tracePt t="26992" x="1476375" y="2459038"/>
          <p14:tracePt t="27000" x="1476375" y="2470150"/>
          <p14:tracePt t="27008" x="1476375" y="2489200"/>
          <p14:tracePt t="27015" x="1476375" y="2500313"/>
          <p14:tracePt t="27023" x="1476375" y="2513013"/>
          <p14:tracePt t="27032" x="1482725" y="2530475"/>
          <p14:tracePt t="27040" x="1500188" y="2543175"/>
          <p14:tracePt t="27055" x="1506538" y="2549525"/>
          <p14:tracePt t="27063" x="1525588" y="2560638"/>
          <p14:tracePt t="27071" x="1530350" y="2566988"/>
          <p14:tracePt t="27079" x="1543050" y="2573338"/>
          <p14:tracePt t="27087" x="1560513" y="2579688"/>
          <p14:tracePt t="27095" x="1573213" y="2590800"/>
          <p14:tracePt t="27112" x="1597025" y="2603500"/>
          <p14:tracePt t="27119" x="1620838" y="2616200"/>
          <p14:tracePt t="27127" x="1633538" y="2616200"/>
          <p14:tracePt t="27135" x="1681163" y="2633663"/>
          <p14:tracePt t="27144" x="1693863" y="2651125"/>
          <p14:tracePt t="27151" x="1717675" y="2657475"/>
          <p14:tracePt t="27160" x="1754188" y="2687638"/>
          <p14:tracePt t="27167" x="1778000" y="2693988"/>
          <p14:tracePt t="27176" x="1790700" y="2693988"/>
          <p14:tracePt t="27183" x="1825625" y="2711450"/>
          <p14:tracePt t="27192" x="1855788" y="2717800"/>
          <p14:tracePt t="27200" x="1905000" y="2717800"/>
          <p14:tracePt t="27207" x="1976438" y="2741613"/>
          <p14:tracePt t="27215" x="2036763" y="2747963"/>
          <p14:tracePt t="27223" x="2127250" y="2760663"/>
          <p14:tracePt t="27231" x="2241550" y="2760663"/>
          <p14:tracePt t="27240" x="2338388" y="2760663"/>
          <p14:tracePt t="27247" x="2428875" y="2784475"/>
          <p14:tracePt t="27255" x="2543175" y="2784475"/>
          <p14:tracePt t="27263" x="2646363" y="2784475"/>
          <p14:tracePt t="27271" x="2747963" y="2784475"/>
          <p14:tracePt t="27279" x="2803525" y="2784475"/>
          <p14:tracePt t="27287" x="2851150" y="2784475"/>
          <p14:tracePt t="27296" x="2868613" y="2784475"/>
          <p14:tracePt t="27303" x="2928938" y="2771775"/>
          <p14:tracePt t="27311" x="2978150" y="2760663"/>
          <p14:tracePt t="27319" x="3049588" y="2730500"/>
          <p14:tracePt t="27328" x="3098800" y="2705100"/>
          <p14:tracePt t="27335" x="3163888" y="2663825"/>
          <p14:tracePt t="27344" x="3230563" y="2620963"/>
          <p14:tracePt t="27351" x="3297238" y="2579688"/>
          <p14:tracePt t="27361" x="3375025" y="2525713"/>
          <p14:tracePt t="27367" x="3429000" y="2470150"/>
          <p14:tracePt t="27376" x="3519488" y="2398713"/>
          <p14:tracePt t="27383" x="3575050" y="2344738"/>
          <p14:tracePt t="27392" x="3616325" y="2284413"/>
          <p14:tracePt t="27400" x="3646488" y="2230438"/>
          <p14:tracePt t="27407" x="3670300" y="2170113"/>
          <p14:tracePt t="27415" x="3689350" y="2109788"/>
          <p14:tracePt t="27423" x="3700463" y="2049463"/>
          <p14:tracePt t="27431" x="3700463" y="2000250"/>
          <p14:tracePt t="27439" x="3700463" y="1946275"/>
          <p14:tracePt t="27447" x="3700463" y="1898650"/>
          <p14:tracePt t="27455" x="3700463" y="1825625"/>
          <p14:tracePt t="27463" x="3695700" y="1784350"/>
          <p14:tracePt t="27471" x="3665538" y="1728788"/>
          <p14:tracePt t="27479" x="3635375" y="1651000"/>
          <p14:tracePt t="27487" x="3605213" y="1627188"/>
          <p14:tracePt t="27495" x="3575050" y="1579563"/>
          <p14:tracePt t="27503" x="3549650" y="1554163"/>
          <p14:tracePt t="27511" x="3525838" y="1530350"/>
          <p14:tracePt t="27519" x="3502025" y="1512888"/>
          <p14:tracePt t="27527" x="3489325" y="1493838"/>
          <p14:tracePt t="27535" x="3471863" y="1489075"/>
          <p14:tracePt t="27543" x="3448050" y="1482725"/>
          <p14:tracePt t="27551" x="3424238" y="1476375"/>
          <p14:tracePt t="27561" x="3381375" y="1458913"/>
          <p14:tracePt t="27567" x="3333750" y="1446213"/>
          <p14:tracePt t="27576" x="3260725" y="1433513"/>
          <p14:tracePt t="27583" x="3170238" y="1422400"/>
          <p14:tracePt t="27592" x="3068638" y="1416050"/>
          <p14:tracePt t="27600" x="2971800" y="1416050"/>
          <p14:tracePt t="27607" x="2851150" y="1392238"/>
          <p14:tracePt t="27615" x="2747963" y="1379538"/>
          <p14:tracePt t="27623" x="2622550" y="1368425"/>
          <p14:tracePt t="27631" x="2519363" y="1344613"/>
          <p14:tracePt t="27639" x="2447925" y="1344613"/>
          <p14:tracePt t="27647" x="2357438" y="1344613"/>
          <p14:tracePt t="27655" x="2297113" y="1331913"/>
          <p14:tracePt t="27663" x="2254250" y="1331913"/>
          <p14:tracePt t="27671" x="2211388" y="1331913"/>
          <p14:tracePt t="27679" x="2163763" y="1331913"/>
          <p14:tracePt t="27687" x="2109788" y="1331913"/>
          <p14:tracePt t="27696" x="2079625" y="1355725"/>
          <p14:tracePt t="27703" x="2019300" y="1385888"/>
          <p14:tracePt t="27711" x="1958975" y="1403350"/>
          <p14:tracePt t="27719" x="1911350" y="1422400"/>
          <p14:tracePt t="27727" x="1844675" y="1446213"/>
          <p14:tracePt t="27735" x="1778000" y="1512888"/>
          <p14:tracePt t="27743" x="1730375" y="1543050"/>
          <p14:tracePt t="27751" x="1663700" y="1584325"/>
          <p14:tracePt t="27759" x="1597025" y="1639888"/>
          <p14:tracePt t="27767" x="1549400" y="1670050"/>
          <p14:tracePt t="27775" x="1495425" y="1711325"/>
          <p14:tracePt t="27783" x="1446213" y="1754188"/>
          <p14:tracePt t="27791" x="1416050" y="1778000"/>
          <p14:tracePt t="27799" x="1381125" y="1819275"/>
          <p14:tracePt t="27807" x="1362075" y="1844675"/>
          <p14:tracePt t="27815" x="1350963" y="1868488"/>
          <p14:tracePt t="27823" x="1338263" y="1898650"/>
          <p14:tracePt t="27831" x="1331913" y="1916113"/>
          <p14:tracePt t="27839" x="1314450" y="1982788"/>
          <p14:tracePt t="27847" x="1314450" y="2012950"/>
          <p14:tracePt t="27855" x="1314450" y="2049463"/>
          <p14:tracePt t="27863" x="1314450" y="2060575"/>
          <p14:tracePt t="27871" x="1331913" y="2109788"/>
          <p14:tracePt t="27879" x="1350963" y="2139950"/>
          <p14:tracePt t="27887" x="1381125" y="2181225"/>
          <p14:tracePt t="27896" x="1416050" y="2217738"/>
          <p14:tracePt t="27903" x="1452563" y="2265363"/>
          <p14:tracePt t="27911" x="1495425" y="2332038"/>
          <p14:tracePt t="27919" x="1512888" y="2379663"/>
          <p14:tracePt t="27927" x="1543050" y="2416175"/>
          <p14:tracePt t="27935" x="1573213" y="2482850"/>
          <p14:tracePt t="27944" x="1627188" y="2536825"/>
          <p14:tracePt t="27951" x="1663700" y="2586038"/>
          <p14:tracePt t="27960" x="1717675" y="2640013"/>
          <p14:tracePt t="27967" x="1760538" y="2681288"/>
          <p14:tracePt t="27976" x="1825625" y="2747963"/>
          <p14:tracePt t="27983" x="1881188" y="2801938"/>
          <p14:tracePt t="27991" x="1916113" y="2825750"/>
          <p14:tracePt t="27999" x="1982788" y="2868613"/>
          <p14:tracePt t="28007" x="2032000" y="2892425"/>
          <p14:tracePt t="28015" x="2073275" y="2898775"/>
          <p14:tracePt t="28023" x="2122488" y="2916238"/>
          <p14:tracePt t="28031" x="2200275" y="2941638"/>
          <p14:tracePt t="28039" x="2260600" y="2952750"/>
          <p14:tracePt t="28047" x="2338388" y="2970213"/>
          <p14:tracePt t="28055" x="2398713" y="2982913"/>
          <p14:tracePt t="28064" x="2495550" y="2995613"/>
          <p14:tracePt t="28071" x="2603500" y="3019425"/>
          <p14:tracePt t="28080" x="2730500" y="3019425"/>
          <p14:tracePt t="28095" x="2874963" y="3013075"/>
          <p14:tracePt t="28103" x="2954338" y="2965450"/>
          <p14:tracePt t="28111" x="3008313" y="2916238"/>
          <p14:tracePt t="28119" x="3038475" y="2862263"/>
          <p14:tracePt t="28127" x="3055938" y="2801938"/>
          <p14:tracePt t="28135" x="3092450" y="2724150"/>
          <p14:tracePt t="28143" x="3128963" y="2633663"/>
          <p14:tracePt t="28151" x="3133725" y="2530475"/>
          <p14:tracePt t="28159" x="3146425" y="2446338"/>
          <p14:tracePt t="28167" x="3146425" y="2355850"/>
          <p14:tracePt t="28175" x="3146425" y="2260600"/>
          <p14:tracePt t="28183" x="3146425" y="2211388"/>
          <p14:tracePt t="28191" x="3140075" y="2139950"/>
          <p14:tracePt t="28199" x="3098800" y="2060575"/>
          <p14:tracePt t="28207" x="3068638" y="2012950"/>
          <p14:tracePt t="28215" x="3025775" y="1946275"/>
          <p14:tracePt t="28223" x="2995613" y="1898650"/>
          <p14:tracePt t="28231" x="2954338" y="1844675"/>
          <p14:tracePt t="28239" x="2947988" y="1831975"/>
          <p14:tracePt t="28247" x="2928938" y="1795463"/>
          <p14:tracePt t="28255" x="2911475" y="1778000"/>
          <p14:tracePt t="28263" x="2898775" y="1754188"/>
          <p14:tracePt t="28271" x="2881313" y="1741488"/>
          <p14:tracePt t="28279" x="2863850" y="1704975"/>
          <p14:tracePt t="28287" x="2851150" y="1681163"/>
          <p14:tracePt t="28295" x="2814638" y="1644650"/>
          <p14:tracePt t="28303" x="2784475" y="1620838"/>
          <p14:tracePt t="28311" x="2760663" y="1597025"/>
          <p14:tracePt t="28319" x="2713038" y="1566863"/>
          <p14:tracePt t="28327" x="2640013" y="1554163"/>
          <p14:tracePt t="28335" x="2562225" y="1536700"/>
          <p14:tracePt t="28343" x="2501900" y="1536700"/>
          <p14:tracePt t="28351" x="2447925" y="1536700"/>
          <p14:tracePt t="28359" x="2357438" y="1536700"/>
          <p14:tracePt t="28367" x="2241550" y="1536700"/>
          <p14:tracePt t="28375" x="2127250" y="1549400"/>
          <p14:tracePt t="28383" x="1982788" y="1584325"/>
          <p14:tracePt t="28391" x="1831975" y="1651000"/>
          <p14:tracePt t="28399" x="1700213" y="1700213"/>
          <p14:tracePt t="28407" x="1543050" y="1765300"/>
          <p14:tracePt t="28415" x="1439863" y="1808163"/>
          <p14:tracePt t="28423" x="1350963" y="1868488"/>
          <p14:tracePt t="28431" x="1308100" y="1898650"/>
          <p14:tracePt t="28439" x="1260475" y="1928813"/>
          <p14:tracePt t="28447" x="1241425" y="1939925"/>
          <p14:tracePt t="28455" x="1217613" y="1976438"/>
          <p14:tracePt t="28463" x="1211263" y="2006600"/>
          <p14:tracePt t="28471" x="1211263" y="2054225"/>
          <p14:tracePt t="28479" x="1211263" y="2103438"/>
          <p14:tracePt t="28487" x="1254125" y="2151063"/>
          <p14:tracePt t="28495" x="1314450" y="2247900"/>
          <p14:tracePt t="28503" x="1368425" y="2325688"/>
          <p14:tracePt t="28511" x="1422400" y="2405063"/>
          <p14:tracePt t="28519" x="1495425" y="2482850"/>
          <p14:tracePt t="28527" x="1573213" y="2566988"/>
          <p14:tracePt t="28535" x="1681163" y="2657475"/>
          <p14:tracePt t="28543" x="1778000" y="2741613"/>
          <p14:tracePt t="28551" x="1898650" y="2844800"/>
          <p14:tracePt t="28559" x="2019300" y="2905125"/>
          <p14:tracePt t="28567" x="2139950" y="2989263"/>
          <p14:tracePt t="28575" x="2297113" y="3067050"/>
          <p14:tracePt t="28583" x="2411413" y="3079750"/>
          <p14:tracePt t="28591" x="2562225" y="3127375"/>
          <p14:tracePt t="28599" x="2706688" y="3151188"/>
          <p14:tracePt t="28607" x="2808288" y="3151188"/>
          <p14:tracePt t="28615" x="2881313" y="3151188"/>
          <p14:tracePt t="28623" x="2954338" y="3146425"/>
          <p14:tracePt t="28631" x="3043238" y="3097213"/>
          <p14:tracePt t="28639" x="3152775" y="3043238"/>
          <p14:tracePt t="28647" x="3230563" y="2982913"/>
          <p14:tracePt t="28655" x="3297238" y="2928938"/>
          <p14:tracePt t="28663" x="3363913" y="2862263"/>
          <p14:tracePt t="28671" x="3394075" y="2814638"/>
          <p14:tracePt t="28679" x="3441700" y="2735263"/>
          <p14:tracePt t="28687" x="3471863" y="2670175"/>
          <p14:tracePt t="28695" x="3489325" y="2620963"/>
          <p14:tracePt t="28703" x="3508375" y="2560638"/>
          <p14:tracePt t="28711" x="3544888" y="2459038"/>
          <p14:tracePt t="28719" x="3556000" y="2398713"/>
          <p14:tracePt t="28727" x="3568700" y="2338388"/>
          <p14:tracePt t="28735" x="3568700" y="2290763"/>
          <p14:tracePt t="28743" x="3568700" y="2260600"/>
          <p14:tracePt t="28751" x="3568700" y="2235200"/>
          <p14:tracePt t="28759" x="3568700" y="2211388"/>
          <p14:tracePt t="28767" x="3568700" y="2187575"/>
          <p14:tracePt t="28775" x="3568700" y="2174875"/>
          <p14:tracePt t="28783" x="3562350" y="2151063"/>
          <p14:tracePt t="28791" x="3556000" y="2144713"/>
          <p14:tracePt t="28799" x="3549650" y="2139950"/>
          <p14:tracePt t="28807" x="3544888" y="2133600"/>
          <p14:tracePt t="28815" x="3525838" y="2114550"/>
          <p14:tracePt t="28823" x="3495675" y="2084388"/>
          <p14:tracePt t="28831" x="3484563" y="2079625"/>
          <p14:tracePt t="28839" x="3478213" y="2073275"/>
          <p14:tracePt t="28847" x="3465513" y="2066925"/>
          <p14:tracePt t="28855" x="3441700" y="2049463"/>
          <p14:tracePt t="28863" x="3405188" y="2043113"/>
          <p14:tracePt t="28871" x="3370263" y="2025650"/>
          <p14:tracePt t="28879" x="3351213" y="2025650"/>
          <p14:tracePt t="28887" x="3303588" y="2019300"/>
          <p14:tracePt t="28895" x="3260725" y="2019300"/>
          <p14:tracePt t="28903" x="3236913" y="2019300"/>
          <p14:tracePt t="28911" x="3213100" y="2019300"/>
          <p14:tracePt t="28919" x="3159125" y="2019300"/>
          <p14:tracePt t="28927" x="3122613" y="2036763"/>
          <p14:tracePt t="28935" x="3073400" y="2066925"/>
          <p14:tracePt t="28943" x="3043238" y="2090738"/>
          <p14:tracePt t="28951" x="3019425" y="2120900"/>
          <p14:tracePt t="28959" x="2995613" y="2144713"/>
          <p14:tracePt t="28967" x="2989263" y="2170113"/>
          <p14:tracePt t="28975" x="2989263" y="2181225"/>
          <p14:tracePt t="28994" x="2989263" y="2235200"/>
          <p14:tracePt t="28999" x="2989263" y="2278063"/>
          <p14:tracePt t="29007" x="2989263" y="2308225"/>
          <p14:tracePt t="29015" x="2989263" y="2355850"/>
          <p14:tracePt t="29023" x="3013075" y="2392363"/>
          <p14:tracePt t="29031" x="3038475" y="2428875"/>
          <p14:tracePt t="29039" x="3092450" y="2482850"/>
          <p14:tracePt t="29047" x="3159125" y="2513013"/>
          <p14:tracePt t="29055" x="3219450" y="2543175"/>
          <p14:tracePt t="29063" x="3327400" y="2616200"/>
          <p14:tracePt t="29071" x="3478213" y="2681288"/>
          <p14:tracePt t="29079" x="3676650" y="2784475"/>
          <p14:tracePt t="29087" x="3863975" y="2855913"/>
          <p14:tracePt t="29095" x="4075113" y="2935288"/>
          <p14:tracePt t="29103" x="4286250" y="3006725"/>
          <p14:tracePt t="29111" x="4471988" y="3079750"/>
          <p14:tracePt t="29119" x="4622800" y="3133725"/>
          <p14:tracePt t="29129" x="4737100" y="3140075"/>
          <p14:tracePt t="29135" x="4870450" y="3163888"/>
          <p14:tracePt t="29144" x="4984750" y="3176588"/>
          <p14:tracePt t="29152" x="5118100" y="3187700"/>
          <p14:tracePt t="29160" x="5232400" y="3200400"/>
          <p14:tracePt t="29167" x="5329238" y="3200400"/>
          <p14:tracePt t="29175" x="5430838" y="3200400"/>
          <p14:tracePt t="29183" x="5534025" y="3200400"/>
          <p14:tracePt t="29191" x="5605463" y="3200400"/>
          <p14:tracePt t="29199" x="5689600" y="3200400"/>
          <p14:tracePt t="29207" x="5780088" y="3187700"/>
          <p14:tracePt t="29215" x="5853113" y="3163888"/>
          <p14:tracePt t="29223" x="5930900" y="3151188"/>
          <p14:tracePt t="29231" x="5991225" y="3133725"/>
          <p14:tracePt t="29239" x="6027738" y="3121025"/>
          <p14:tracePt t="29247" x="6075363" y="3090863"/>
          <p14:tracePt t="29256" x="6124575" y="3073400"/>
          <p14:tracePt t="29264" x="6172200" y="3043238"/>
          <p14:tracePt t="29271" x="6196013" y="3036888"/>
          <p14:tracePt t="29280" x="6245225" y="3006725"/>
          <p14:tracePt t="29287" x="6275388" y="3000375"/>
          <p14:tracePt t="29295" x="6299200" y="2982913"/>
          <p14:tracePt t="29303" x="6346825" y="2959100"/>
          <p14:tracePt t="29312" x="6396038" y="2935288"/>
          <p14:tracePt t="29319" x="6443663" y="2928938"/>
          <p14:tracePt t="29329" x="6491288" y="2898775"/>
          <p14:tracePt t="29335" x="6540500" y="2874963"/>
          <p14:tracePt t="29344" x="6564313" y="2868613"/>
          <p14:tracePt t="29352" x="6611938" y="2844800"/>
          <p14:tracePt t="29359" x="6630988" y="2825750"/>
          <p14:tracePt t="29367" x="6635750" y="2820988"/>
          <p14:tracePt t="29375" x="6654800" y="2814638"/>
          <p14:tracePt t="29383" x="6672263" y="2795588"/>
          <p14:tracePt t="29391" x="6678613" y="2790825"/>
          <p14:tracePt t="29399" x="6696075" y="2778125"/>
          <p14:tracePt t="29407" x="6708775" y="2778125"/>
          <p14:tracePt t="29415" x="6726238" y="2760663"/>
          <p14:tracePt t="29423" x="6732588" y="2754313"/>
          <p14:tracePt t="29431" x="6756400" y="2741613"/>
          <p14:tracePt t="29439" x="6769100" y="2735263"/>
          <p14:tracePt t="29447" x="6792913" y="2717800"/>
          <p14:tracePt t="29455" x="6805613" y="2711450"/>
          <p14:tracePt t="29464" x="6811963" y="2705100"/>
          <p14:tracePt t="29471" x="6829425" y="2700338"/>
          <p14:tracePt t="29480" x="6835775" y="2693988"/>
          <p14:tracePt t="29487" x="6842125" y="2681288"/>
          <p14:tracePt t="29496" x="6846888" y="2670175"/>
          <p14:tracePt t="29512" x="6853238" y="2651125"/>
          <p14:tracePt t="29519" x="6872288" y="2633663"/>
          <p14:tracePt t="29528" x="6877050" y="2627313"/>
          <p14:tracePt t="29535" x="6889750" y="2616200"/>
          <p14:tracePt t="29544" x="6896100" y="2609850"/>
          <p14:tracePt t="29552" x="6902450" y="2603500"/>
          <p14:tracePt t="29559" x="6907213" y="2597150"/>
          <p14:tracePt t="29575" x="6907213" y="2586038"/>
          <p14:tracePt t="29583" x="6913563" y="2579688"/>
          <p14:tracePt t="29591" x="6926263" y="2566988"/>
          <p14:tracePt t="29599" x="6926263" y="2560638"/>
          <p14:tracePt t="29607" x="6926263" y="2536825"/>
          <p14:tracePt t="29615" x="6926263" y="2513013"/>
          <p14:tracePt t="29623" x="6926263" y="2495550"/>
          <p14:tracePt t="29631" x="6926263" y="2459038"/>
          <p14:tracePt t="29639" x="6926263" y="2446338"/>
          <p14:tracePt t="29647" x="6926263" y="2422525"/>
          <p14:tracePt t="29655" x="6913563" y="2386013"/>
          <p14:tracePt t="29663" x="6913563" y="2379663"/>
          <p14:tracePt t="29671" x="6907213" y="2362200"/>
          <p14:tracePt t="29679" x="6896100" y="2338388"/>
          <p14:tracePt t="29687" x="6889750" y="2332038"/>
          <p14:tracePt t="29696" x="6872288" y="2301875"/>
          <p14:tracePt t="29703" x="6865938" y="2284413"/>
          <p14:tracePt t="29712" x="6835775" y="2254250"/>
          <p14:tracePt t="29719" x="6811963" y="2211388"/>
          <p14:tracePt t="29728" x="6769100" y="2163763"/>
          <p14:tracePt t="29735" x="6751638" y="2139950"/>
          <p14:tracePt t="29745" x="6726238" y="2090738"/>
          <p14:tracePt t="29751" x="6696075" y="2066925"/>
          <p14:tracePt t="29759" x="6691313" y="2060575"/>
          <p14:tracePt t="29767" x="6691313" y="2049463"/>
          <p14:tracePt t="29775" x="6684963" y="2043113"/>
          <p14:tracePt t="29807" x="6678613" y="2036763"/>
          <p14:tracePt t="29823" x="6672263" y="2030413"/>
          <p14:tracePt t="29831" x="6661150" y="2012950"/>
          <p14:tracePt t="29839" x="6642100" y="1989138"/>
          <p14:tracePt t="29848" x="6630988" y="1958975"/>
          <p14:tracePt t="29856" x="6600825" y="1935163"/>
          <p14:tracePt t="29864" x="6564313" y="1892300"/>
          <p14:tracePt t="29871" x="6527800" y="1862138"/>
          <p14:tracePt t="29881" x="6473825" y="1831975"/>
          <p14:tracePt t="29887" x="6443663" y="1771650"/>
          <p14:tracePt t="29896" x="6407150" y="1754188"/>
          <p14:tracePt t="29904" x="6383338" y="1717675"/>
          <p14:tracePt t="29913" x="6329363" y="1687513"/>
          <p14:tracePt t="29919" x="6305550" y="1663700"/>
          <p14:tracePt t="29928" x="6275388" y="1651000"/>
          <p14:tracePt t="29935" x="6256338" y="1639888"/>
          <p14:tracePt t="29944" x="6232525" y="1620838"/>
          <p14:tracePt t="29959" x="6208713" y="1614488"/>
          <p14:tracePt t="29967" x="6184900" y="1590675"/>
          <p14:tracePt t="29983" x="6178550" y="1590675"/>
          <p14:tracePt t="29991" x="6161088" y="1579563"/>
          <p14:tracePt t="29999" x="6135688" y="1573213"/>
          <p14:tracePt t="30007" x="6118225" y="1566863"/>
          <p14:tracePt t="30015" x="6088063" y="1566863"/>
          <p14:tracePt t="30023" x="6051550" y="1560513"/>
          <p14:tracePt t="30031" x="6010275" y="1549400"/>
          <p14:tracePt t="30039" x="5991225" y="1549400"/>
          <p14:tracePt t="30047" x="5949950" y="1543050"/>
          <p14:tracePt t="30055" x="5919788" y="1543050"/>
          <p14:tracePt t="30064" x="5859463" y="1530350"/>
          <p14:tracePt t="30071" x="5816600" y="1519238"/>
          <p14:tracePt t="30080" x="5768975" y="1512888"/>
          <p14:tracePt t="30087" x="5719763" y="1512888"/>
          <p14:tracePt t="30096" x="5708650" y="1512888"/>
          <p14:tracePt t="30104" x="5695950" y="1512888"/>
          <p14:tracePt t="30112" x="5689600" y="1512888"/>
          <p14:tracePt t="30119" x="5684838" y="1512888"/>
          <p14:tracePt t="30128" x="5678488" y="1512888"/>
          <p14:tracePt t="30135" x="5665788" y="1512888"/>
          <p14:tracePt t="30143" x="5641975" y="1512888"/>
          <p14:tracePt t="30151" x="5618163" y="1512888"/>
          <p14:tracePt t="30159" x="5588000" y="1512888"/>
          <p14:tracePt t="30167" x="5581650" y="1519238"/>
          <p14:tracePt t="30175" x="5557838" y="1536700"/>
          <p14:tracePt t="30183" x="5534025" y="1543050"/>
          <p14:tracePt t="30191" x="5521325" y="1554163"/>
          <p14:tracePt t="30199" x="5503863" y="1566863"/>
          <p14:tracePt t="30207" x="5478463" y="1579563"/>
          <p14:tracePt t="30215" x="5454650" y="1597025"/>
          <p14:tracePt t="30223" x="5443538" y="1614488"/>
          <p14:tracePt t="30232" x="5418138" y="1620838"/>
          <p14:tracePt t="30239" x="5400675" y="1633538"/>
          <p14:tracePt t="30248" x="5376863" y="1651000"/>
          <p14:tracePt t="30255" x="5364163" y="1670050"/>
          <p14:tracePt t="30263" x="5346700" y="1681163"/>
          <p14:tracePt t="30271" x="5329238" y="1700213"/>
          <p14:tracePt t="30280" x="5316538" y="1724025"/>
          <p14:tracePt t="30287" x="5310188" y="1735138"/>
          <p14:tracePt t="30296" x="5280025" y="1771650"/>
          <p14:tracePt t="30304" x="5280025" y="1784350"/>
          <p14:tracePt t="30312" x="5268913" y="1801813"/>
          <p14:tracePt t="30319" x="5256213" y="1831975"/>
          <p14:tracePt t="30328" x="5256213" y="1868488"/>
          <p14:tracePt t="30335" x="5238750" y="1909763"/>
          <p14:tracePt t="30343" x="5232400" y="1946275"/>
          <p14:tracePt t="30351" x="5219700" y="2006600"/>
          <p14:tracePt t="30359" x="5219700" y="2036763"/>
          <p14:tracePt t="30367" x="5202238" y="2084388"/>
          <p14:tracePt t="30375" x="5202238" y="2139950"/>
          <p14:tracePt t="30383" x="5202238" y="2174875"/>
          <p14:tracePt t="30391" x="5202238" y="2200275"/>
          <p14:tracePt t="30399" x="5202238" y="2230438"/>
          <p14:tracePt t="30407" x="5202238" y="2235200"/>
          <p14:tracePt t="30415" x="5202238" y="2254250"/>
          <p14:tracePt t="30423" x="5202238" y="2278063"/>
          <p14:tracePt t="30431" x="5202238" y="2284413"/>
          <p14:tracePt t="30439" x="5202238" y="2290763"/>
          <p14:tracePt t="30447" x="5202238" y="2295525"/>
          <p14:tracePt t="30455" x="5202238" y="2301875"/>
          <p14:tracePt t="30464" x="5202238" y="2314575"/>
          <p14:tracePt t="30480" x="5202238" y="2338388"/>
          <p14:tracePt t="30487" x="5202238" y="2344738"/>
          <p14:tracePt t="30497" x="5202238" y="2355850"/>
          <p14:tracePt t="30504" x="5202238" y="2362200"/>
          <p14:tracePt t="30512" x="5202238" y="2368550"/>
          <p14:tracePt t="30519" x="5202238" y="2374900"/>
          <p14:tracePt t="30528" x="5202238" y="2392363"/>
          <p14:tracePt t="30535" x="5219700" y="2405063"/>
          <p14:tracePt t="30543" x="5219700" y="2409825"/>
          <p14:tracePt t="30551" x="5232400" y="2428875"/>
          <p14:tracePt t="30559" x="5238750" y="2435225"/>
          <p14:tracePt t="30567" x="5243513" y="2446338"/>
          <p14:tracePt t="30575" x="5268913" y="2452688"/>
          <p14:tracePt t="30583" x="5286375" y="2470150"/>
          <p14:tracePt t="30591" x="5310188" y="2495550"/>
          <p14:tracePt t="30599" x="5359400" y="2513013"/>
          <p14:tracePt t="30607" x="5424488" y="2555875"/>
          <p14:tracePt t="30615" x="5484813" y="2586038"/>
          <p14:tracePt t="30623" x="5564188" y="2646363"/>
          <p14:tracePt t="30632" x="5618163" y="2687638"/>
          <p14:tracePt t="30639" x="5695950" y="2754313"/>
          <p14:tracePt t="30648" x="5762625" y="2795588"/>
          <p14:tracePt t="30655" x="5829300" y="2838450"/>
          <p14:tracePt t="30663" x="5864225" y="2868613"/>
          <p14:tracePt t="30671" x="5900738" y="2898775"/>
          <p14:tracePt t="30680" x="5937250" y="2905125"/>
          <p14:tracePt t="30687" x="5961063" y="2928938"/>
          <p14:tracePt t="30697" x="6010275" y="2946400"/>
          <p14:tracePt t="30704" x="6040438" y="2959100"/>
          <p14:tracePt t="30712" x="6088063" y="2965450"/>
          <p14:tracePt t="30719" x="6118225" y="2965450"/>
          <p14:tracePt t="30728" x="6154738" y="2965450"/>
          <p14:tracePt t="30735" x="6184900" y="2965450"/>
          <p14:tracePt t="30743" x="6219825" y="2965450"/>
          <p14:tracePt t="30751" x="6262688" y="2965450"/>
          <p14:tracePt t="30759" x="6316663" y="2965450"/>
          <p14:tracePt t="30767" x="6389688" y="2965450"/>
          <p14:tracePt t="30775" x="6437313" y="2965450"/>
          <p14:tracePt t="30783" x="6497638" y="2965450"/>
          <p14:tracePt t="30791" x="6534150" y="2946400"/>
          <p14:tracePt t="30799" x="6581775" y="2922588"/>
          <p14:tracePt t="30807" x="6611938" y="2916238"/>
          <p14:tracePt t="30815" x="6661150" y="2898775"/>
          <p14:tracePt t="30823" x="6696075" y="2892425"/>
          <p14:tracePt t="30832" x="6732588" y="2862263"/>
          <p14:tracePt t="30839" x="6769100" y="2844800"/>
          <p14:tracePt t="30847" x="6816725" y="2814638"/>
          <p14:tracePt t="30855" x="6842125" y="2790825"/>
          <p14:tracePt t="30865" x="6896100" y="2747963"/>
          <p14:tracePt t="30871" x="6932613" y="2705100"/>
          <p14:tracePt t="30882" x="6997700" y="2663825"/>
          <p14:tracePt t="30896" x="7064375" y="2603500"/>
          <p14:tracePt t="30903" x="7088188" y="2579688"/>
          <p14:tracePt t="30912" x="7124700" y="2536825"/>
          <p14:tracePt t="30919" x="7142163" y="2513013"/>
          <p14:tracePt t="30928" x="7167563" y="2476500"/>
          <p14:tracePt t="30935" x="7185025" y="2452688"/>
          <p14:tracePt t="30943" x="7202488" y="2428875"/>
          <p14:tracePt t="30951" x="7227888" y="2379663"/>
          <p14:tracePt t="30959" x="7227888" y="2362200"/>
          <p14:tracePt t="30967" x="7245350" y="2338388"/>
          <p14:tracePt t="30975" x="7251700" y="2301875"/>
          <p14:tracePt t="30983" x="7262813" y="2290763"/>
          <p14:tracePt t="30991" x="7269163" y="2254250"/>
          <p14:tracePt t="30999" x="7269163" y="2230438"/>
          <p14:tracePt t="31007" x="7269163" y="2211388"/>
          <p14:tracePt t="31015" x="7269163" y="2187575"/>
          <p14:tracePt t="31023" x="7269163" y="2151063"/>
          <p14:tracePt t="31032" x="7258050" y="2109788"/>
          <p14:tracePt t="31039" x="7251700" y="2073275"/>
          <p14:tracePt t="31047" x="7227888" y="2025650"/>
          <p14:tracePt t="31055" x="7215188" y="2000250"/>
          <p14:tracePt t="31064" x="7208838" y="1989138"/>
          <p14:tracePt t="31071" x="7197725" y="1970088"/>
          <p14:tracePt t="31080" x="7185025" y="1946275"/>
          <p14:tracePt t="31087" x="7167563" y="1935163"/>
          <p14:tracePt t="31096" x="7142163" y="1909763"/>
          <p14:tracePt t="31103" x="7118350" y="1892300"/>
          <p14:tracePt t="31112" x="7081838" y="1874838"/>
          <p14:tracePt t="31119" x="7046913" y="1838325"/>
          <p14:tracePt t="31127" x="7010400" y="1819275"/>
          <p14:tracePt t="31136" x="6986588" y="1814513"/>
          <p14:tracePt t="31143" x="6961188" y="1795463"/>
          <p14:tracePt t="31151" x="6937375" y="1789113"/>
          <p14:tracePt t="31159" x="6902450" y="1771650"/>
          <p14:tracePt t="31167" x="6859588" y="1771650"/>
          <p14:tracePt t="31175" x="6811963" y="1741488"/>
          <p14:tracePt t="31183" x="6762750" y="1741488"/>
          <p14:tracePt t="31191" x="6715125" y="1711325"/>
          <p14:tracePt t="31199" x="6665913" y="1700213"/>
          <p14:tracePt t="31207" x="6618288" y="1693863"/>
          <p14:tracePt t="31215" x="6600825" y="1681163"/>
          <p14:tracePt t="31224" x="6564313" y="1674813"/>
          <p14:tracePt t="31232" x="6534150" y="1674813"/>
          <p14:tracePt t="31239" x="6497638" y="1670050"/>
          <p14:tracePt t="31247" x="6473825" y="1670050"/>
          <p14:tracePt t="31256" x="6430963" y="1670050"/>
          <p14:tracePt t="31264" x="6407150" y="1670050"/>
          <p14:tracePt t="31271" x="6376988" y="1670050"/>
          <p14:tracePt t="31280" x="6353175" y="1670050"/>
          <p14:tracePt t="31287" x="6310313" y="1670050"/>
          <p14:tracePt t="31296" x="6280150" y="1670050"/>
          <p14:tracePt t="31303" x="6215063" y="1687513"/>
          <p14:tracePt t="31312" x="6202363" y="1700213"/>
          <p14:tracePt t="31319" x="6154738" y="1724025"/>
          <p14:tracePt t="31327" x="6124575" y="1735138"/>
          <p14:tracePt t="31335" x="6088063" y="1758950"/>
          <p14:tracePt t="31343" x="6034088" y="1778000"/>
          <p14:tracePt t="31351" x="6003925" y="1795463"/>
          <p14:tracePt t="31359" x="5949950" y="1819275"/>
          <p14:tracePt t="31367" x="5919788" y="1838325"/>
          <p14:tracePt t="31375" x="5894388" y="1844675"/>
          <p14:tracePt t="31383" x="5870575" y="1862138"/>
          <p14:tracePt t="31391" x="5834063" y="1874838"/>
          <p14:tracePt t="31399" x="5816600" y="1892300"/>
          <p14:tracePt t="31407" x="5792788" y="1909763"/>
          <p14:tracePt t="31416" x="5768975" y="1922463"/>
          <p14:tracePt t="31424" x="5756275" y="1939925"/>
          <p14:tracePt t="31431" x="5732463" y="1958975"/>
          <p14:tracePt t="31440" x="5708650" y="1982788"/>
          <p14:tracePt t="31447" x="5695950" y="2012950"/>
          <p14:tracePt t="31455" x="5672138" y="2036763"/>
          <p14:tracePt t="31464" x="5648325" y="2073275"/>
          <p14:tracePt t="31471" x="5624513" y="2127250"/>
          <p14:tracePt t="31481" x="5594350" y="2187575"/>
          <p14:tracePt t="31488" x="5575300" y="2235200"/>
          <p14:tracePt t="31496" x="5564188" y="2260600"/>
          <p14:tracePt t="31503" x="5557838" y="2278063"/>
          <p14:tracePt t="31512" x="5557838" y="2295525"/>
          <p14:tracePt t="31519" x="5551488" y="2301875"/>
          <p14:tracePt t="31535" x="5551488" y="2320925"/>
          <p14:tracePt t="31559" x="5551488" y="2325688"/>
          <p14:tracePt t="31567" x="5551488" y="2332038"/>
          <p14:tracePt t="31591" x="5551488" y="2338388"/>
          <p14:tracePt t="31599" x="5551488" y="2349500"/>
          <p14:tracePt t="31607" x="5551488" y="2362200"/>
          <p14:tracePt t="31615" x="5551488" y="2386013"/>
          <p14:tracePt t="31623" x="5551488" y="2398713"/>
          <p14:tracePt t="31631" x="5551488" y="2422525"/>
          <p14:tracePt t="31639" x="5551488" y="2446338"/>
          <p14:tracePt t="31648" x="5557838" y="2476500"/>
          <p14:tracePt t="31655" x="5557838" y="2495550"/>
          <p14:tracePt t="31664" x="5557838" y="2525713"/>
          <p14:tracePt t="31671" x="5564188" y="2536825"/>
          <p14:tracePt t="31680" x="5564188" y="2573338"/>
          <p14:tracePt t="31688" x="5568950" y="2597150"/>
          <p14:tracePt t="31696" x="5568950" y="2609850"/>
          <p14:tracePt t="31703" x="5575300" y="2616200"/>
          <p14:tracePt t="31711" x="5581650" y="2633663"/>
          <p14:tracePt t="31719" x="5599113" y="2657475"/>
          <p14:tracePt t="31727" x="5605463" y="2674938"/>
          <p14:tracePt t="31735" x="5611813" y="2681288"/>
          <p14:tracePt t="31743" x="5629275" y="2700338"/>
          <p14:tracePt t="31751" x="5641975" y="2717800"/>
          <p14:tracePt t="31759" x="5659438" y="2730500"/>
          <p14:tracePt t="31767" x="5672138" y="2747963"/>
          <p14:tracePt t="31775" x="5689600" y="2765425"/>
          <p14:tracePt t="31783" x="5695950" y="2778125"/>
          <p14:tracePt t="31791" x="5719763" y="2795588"/>
          <p14:tracePt t="31799" x="5732463" y="2801938"/>
          <p14:tracePt t="31807" x="5756275" y="2820988"/>
          <p14:tracePt t="31815" x="5792788" y="2844800"/>
          <p14:tracePt t="31823" x="5834063" y="2874963"/>
          <p14:tracePt t="31831" x="5907088" y="2916238"/>
          <p14:tracePt t="31839" x="6003925" y="2976563"/>
          <p14:tracePt t="31847" x="6094413" y="3006725"/>
          <p14:tracePt t="31855" x="6184900" y="3043238"/>
          <p14:tracePt t="31863" x="6305550" y="3090863"/>
          <p14:tracePt t="31871" x="6437313" y="3151188"/>
          <p14:tracePt t="31885" x="6510338" y="3181350"/>
          <p14:tracePt t="31888" x="6618288" y="3217863"/>
          <p14:tracePt t="31896" x="6678613" y="3236913"/>
          <p14:tracePt t="31903" x="6738938" y="3248025"/>
          <p14:tracePt t="31911" x="6786563" y="3260725"/>
          <p14:tracePt t="31919" x="6816725" y="3267075"/>
          <p14:tracePt t="31928" x="6865938" y="3267075"/>
          <p14:tracePt t="31935" x="6907213" y="3267075"/>
          <p14:tracePt t="31943" x="6932613" y="3267075"/>
          <p14:tracePt t="31951" x="6961188" y="3267075"/>
          <p14:tracePt t="31959" x="7010400" y="3267075"/>
          <p14:tracePt t="31967" x="7081838" y="3241675"/>
          <p14:tracePt t="31975" x="7131050" y="3230563"/>
          <p14:tracePt t="31983" x="7202488" y="3211513"/>
          <p14:tracePt t="31991" x="7262813" y="3200400"/>
          <p14:tracePt t="32000" x="7312025" y="3181350"/>
          <p14:tracePt t="32007" x="7372350" y="3170238"/>
          <p14:tracePt t="32015" x="7396163" y="3163888"/>
          <p14:tracePt t="32023" x="7419975" y="3157538"/>
          <p14:tracePt t="32032" x="7426325" y="3151188"/>
          <p14:tracePt t="32039" x="7443788" y="3151188"/>
          <p14:tracePt t="32049" x="7467600" y="3133725"/>
          <p14:tracePt t="32055" x="7480300" y="3127375"/>
          <p14:tracePt t="32064" x="7493000" y="3121025"/>
          <p14:tracePt t="32071" x="7504113" y="3103563"/>
          <p14:tracePt t="32081" x="7527925" y="3079750"/>
          <p14:tracePt t="32088" x="7553325" y="3060700"/>
          <p14:tracePt t="32096" x="7577138" y="3036888"/>
          <p14:tracePt t="32103" x="7588250" y="3025775"/>
          <p14:tracePt t="32113" x="7613650" y="3000375"/>
          <p14:tracePt t="32119" x="7643813" y="2959100"/>
          <p14:tracePt t="32127" x="7648575" y="2935288"/>
          <p14:tracePt t="32135" x="7667625" y="2911475"/>
          <p14:tracePt t="32143" x="7673975" y="2886075"/>
          <p14:tracePt t="32152" x="7691438" y="2862263"/>
          <p14:tracePt t="32159" x="7697788" y="2832100"/>
          <p14:tracePt t="32167" x="7697788" y="2808288"/>
          <p14:tracePt t="32175" x="7708900" y="2795588"/>
          <p14:tracePt t="32183" x="7715250" y="2760663"/>
          <p14:tracePt t="32191" x="7715250" y="2754313"/>
          <p14:tracePt t="32200" x="7715250" y="2735263"/>
          <p14:tracePt t="32207" x="7715250" y="2711450"/>
          <p14:tracePt t="32215" x="7715250" y="2687638"/>
          <p14:tracePt t="32224" x="7715250" y="2657475"/>
          <p14:tracePt t="32231" x="7715250" y="2646363"/>
          <p14:tracePt t="32239" x="7715250" y="2609850"/>
          <p14:tracePt t="32250" x="7715250" y="2586038"/>
          <p14:tracePt t="32255" x="7715250" y="2566988"/>
          <p14:tracePt t="32264" x="7715250" y="2543175"/>
          <p14:tracePt t="32271" x="7708900" y="2525713"/>
          <p14:tracePt t="32280" x="7697788" y="2513013"/>
          <p14:tracePt t="32288" x="7697788" y="2476500"/>
          <p14:tracePt t="32296" x="7691438" y="2470150"/>
          <p14:tracePt t="32304" x="7678738" y="2439988"/>
          <p14:tracePt t="32311" x="7678738" y="2428875"/>
          <p14:tracePt t="32319" x="7661275" y="2392363"/>
          <p14:tracePt t="32328" x="7654925" y="2379663"/>
          <p14:tracePt t="32335" x="7637463" y="2355850"/>
          <p14:tracePt t="32343" x="7618413" y="2320925"/>
          <p14:tracePt t="32351" x="7594600" y="2284413"/>
          <p14:tracePt t="32359" x="7577138" y="2260600"/>
          <p14:tracePt t="32367" x="7553325" y="2235200"/>
          <p14:tracePt t="32375" x="7510463" y="2200275"/>
          <p14:tracePt t="32384" x="7473950" y="2157413"/>
          <p14:tracePt t="32391" x="7456488" y="2144713"/>
          <p14:tracePt t="32400" x="7443788" y="2133600"/>
          <p14:tracePt t="32407" x="7419975" y="2109788"/>
          <p14:tracePt t="32416" x="7402513" y="2097088"/>
          <p14:tracePt t="32423" x="7377113" y="2079625"/>
          <p14:tracePt t="32432" x="7366000" y="2060575"/>
          <p14:tracePt t="32439" x="7329488" y="2036763"/>
          <p14:tracePt t="32448" x="7292975" y="2019300"/>
          <p14:tracePt t="32455" x="7245350" y="1989138"/>
          <p14:tracePt t="32464" x="7191375" y="1946275"/>
          <p14:tracePt t="32471" x="7154863" y="1928813"/>
          <p14:tracePt t="32480" x="7107238" y="1909763"/>
          <p14:tracePt t="32487" x="7081838" y="1892300"/>
          <p14:tracePt t="32495" x="7058025" y="1885950"/>
          <p14:tracePt t="32503" x="7051675" y="1885950"/>
          <p14:tracePt t="32519" x="7040563" y="1885950"/>
          <p14:tracePt t="32528" x="7034213" y="1885950"/>
          <p14:tracePt t="32543" x="7027863" y="1885950"/>
          <p14:tracePt t="32551" x="7016750" y="1885950"/>
          <p14:tracePt t="32559" x="6991350" y="1885950"/>
          <p14:tracePt t="32567" x="6961188" y="1885950"/>
          <p14:tracePt t="32575" x="6913563" y="1879600"/>
          <p14:tracePt t="32583" x="6853238" y="1879600"/>
          <p14:tracePt t="32591" x="6823075" y="1868488"/>
          <p14:tracePt t="32599" x="6762750" y="1862138"/>
          <p14:tracePt t="32607" x="6751638" y="1862138"/>
          <p14:tracePt t="32615" x="6726238" y="1862138"/>
          <p14:tracePt t="32623" x="6648450" y="1862138"/>
          <p14:tracePt t="32631" x="6618288" y="1862138"/>
          <p14:tracePt t="32639" x="6594475" y="1862138"/>
          <p14:tracePt t="32648" x="6557963" y="1862138"/>
          <p14:tracePt t="32655" x="6516688" y="1862138"/>
          <p14:tracePt t="32663" x="6486525" y="1862138"/>
          <p14:tracePt t="32671" x="6443663" y="1862138"/>
          <p14:tracePt t="32680" x="6413500" y="1862138"/>
          <p14:tracePt t="32687" x="6365875" y="1862138"/>
          <p14:tracePt t="32695" x="6340475" y="1862138"/>
          <p14:tracePt t="32703" x="6286500" y="1874838"/>
          <p14:tracePt t="32711" x="6238875" y="1879600"/>
          <p14:tracePt t="32719" x="6219825" y="1879600"/>
          <p14:tracePt t="32727" x="6184900" y="1885950"/>
          <p14:tracePt t="32735" x="6172200" y="1885950"/>
          <p14:tracePt t="32743" x="6154738" y="1898650"/>
          <p14:tracePt t="32751" x="6142038" y="1898650"/>
          <p14:tracePt t="32759" x="6135688" y="1905000"/>
          <p14:tracePt t="32767" x="6130925" y="1905000"/>
          <p14:tracePt t="32775" x="6118225" y="1909763"/>
          <p14:tracePt t="32783" x="6100763" y="1916113"/>
          <p14:tracePt t="32791" x="6088063" y="1922463"/>
          <p14:tracePt t="32799" x="6064250" y="1922463"/>
          <p14:tracePt t="32807" x="6040438" y="1939925"/>
          <p14:tracePt t="32815" x="6003925" y="1958975"/>
          <p14:tracePt t="32823" x="5991225" y="1970088"/>
          <p14:tracePt t="32831" x="5954713" y="1989138"/>
          <p14:tracePt t="32839" x="5930900" y="1995488"/>
          <p14:tracePt t="32848" x="5919788" y="2012950"/>
          <p14:tracePt t="32855" x="5870575" y="2030413"/>
          <p14:tracePt t="32863" x="5864225" y="2043113"/>
          <p14:tracePt t="32871" x="5846763" y="2054225"/>
          <p14:tracePt t="32882" x="5822950" y="2066925"/>
          <p14:tracePt t="32887" x="5810250" y="2084388"/>
          <p14:tracePt t="32895" x="5803900" y="2097088"/>
          <p14:tracePt t="32903" x="5786438" y="2120900"/>
          <p14:tracePt t="32911" x="5768975" y="2157413"/>
          <p14:tracePt t="32919" x="5749925" y="2193925"/>
          <p14:tracePt t="32927" x="5749925" y="2217738"/>
          <p14:tracePt t="32935" x="5719763" y="2271713"/>
          <p14:tracePt t="32943" x="5719763" y="2308225"/>
          <p14:tracePt t="32951" x="5695950" y="2374900"/>
          <p14:tracePt t="32959" x="5695950" y="2435225"/>
          <p14:tracePt t="32967" x="5684838" y="2482850"/>
          <p14:tracePt t="32975" x="5684838" y="2513013"/>
          <p14:tracePt t="32983" x="5684838" y="2543175"/>
          <p14:tracePt t="32991" x="5684838" y="2579688"/>
          <p14:tracePt t="32999" x="5684838" y="2609850"/>
          <p14:tracePt t="33007" x="5684838" y="2633663"/>
          <p14:tracePt t="33015" x="5684838" y="2663825"/>
          <p14:tracePt t="33023" x="5684838" y="2705100"/>
          <p14:tracePt t="33031" x="5684838" y="2730500"/>
          <p14:tracePt t="33039" x="5702300" y="2765425"/>
          <p14:tracePt t="33049" x="5732463" y="2801938"/>
          <p14:tracePt t="33056" x="5773738" y="2855913"/>
          <p14:tracePt t="33064" x="5810250" y="2892425"/>
          <p14:tracePt t="33071" x="5864225" y="2946400"/>
          <p14:tracePt t="33080" x="5930900" y="2976563"/>
          <p14:tracePt t="33087" x="6021388" y="3013075"/>
          <p14:tracePt t="33095" x="6100763" y="3055938"/>
          <p14:tracePt t="33103" x="6178550" y="3103563"/>
          <p14:tracePt t="33111" x="6262688" y="3121025"/>
          <p14:tracePt t="33119" x="6340475" y="3146425"/>
          <p14:tracePt t="33127" x="6419850" y="3176588"/>
          <p14:tracePt t="33135" x="6480175" y="3187700"/>
          <p14:tracePt t="33143" x="6564313" y="3200400"/>
          <p14:tracePt t="33151" x="6642100" y="3211513"/>
          <p14:tracePt t="33159" x="6715125" y="3211513"/>
          <p14:tracePt t="33168" x="6799263" y="3211513"/>
          <p14:tracePt t="33175" x="6902450" y="3211513"/>
          <p14:tracePt t="33183" x="6986588" y="3211513"/>
          <p14:tracePt t="33191" x="7058025" y="3211513"/>
          <p14:tracePt t="33201" x="7118350" y="3194050"/>
          <p14:tracePt t="33208" x="7197725" y="3163888"/>
          <p14:tracePt t="33216" x="7275513" y="3116263"/>
          <p14:tracePt t="33223" x="7329488" y="3073400"/>
          <p14:tracePt t="33232" x="7377113" y="3036888"/>
          <p14:tracePt t="33239" x="7432675" y="2995613"/>
          <p14:tracePt t="33248" x="7456488" y="2970213"/>
          <p14:tracePt t="33255" x="7473950" y="2916238"/>
          <p14:tracePt t="33264" x="7504113" y="2868613"/>
          <p14:tracePt t="33271" x="7504113" y="2844800"/>
          <p14:tracePt t="33280" x="7523163" y="2790825"/>
          <p14:tracePt t="33287" x="7534275" y="2741613"/>
          <p14:tracePt t="33295" x="7534275" y="2700338"/>
          <p14:tracePt t="33303" x="7534275" y="2651125"/>
          <p14:tracePt t="33311" x="7534275" y="2620963"/>
          <p14:tracePt t="33320" x="7534275" y="2579688"/>
          <p14:tracePt t="33327" x="7534275" y="2536825"/>
          <p14:tracePt t="33335" x="7534275" y="2500313"/>
          <p14:tracePt t="33343" x="7510463" y="2446338"/>
          <p14:tracePt t="33351" x="7480300" y="2379663"/>
          <p14:tracePt t="33359" x="7450138" y="2332038"/>
          <p14:tracePt t="33368" x="7419975" y="2265363"/>
          <p14:tracePt t="33375" x="7402513" y="2230438"/>
          <p14:tracePt t="33383" x="7359650" y="2193925"/>
          <p14:tracePt t="33391" x="7305675" y="2127250"/>
          <p14:tracePt t="33399" x="7239000" y="2060575"/>
          <p14:tracePt t="33408" x="7142163" y="1989138"/>
          <p14:tracePt t="33416" x="7064375" y="1935163"/>
          <p14:tracePt t="33423" x="6986588" y="1874838"/>
          <p14:tracePt t="33433" x="6865938" y="1789113"/>
          <p14:tracePt t="33439" x="6775450" y="1735138"/>
          <p14:tracePt t="33450" x="6665913" y="1687513"/>
          <p14:tracePt t="33455" x="6575425" y="1651000"/>
          <p14:tracePt t="33464" x="6486525" y="1620838"/>
          <p14:tracePt t="33471" x="6437313" y="1603375"/>
          <p14:tracePt t="33480" x="6396038" y="1603375"/>
          <p14:tracePt t="33487" x="6370638" y="1603375"/>
          <p14:tracePt t="33495" x="6346825" y="1603375"/>
          <p14:tracePt t="33503" x="6305550" y="1603375"/>
          <p14:tracePt t="33511" x="6256338" y="1603375"/>
          <p14:tracePt t="33519" x="6196013" y="1633538"/>
          <p14:tracePt t="33531" x="6118225" y="1693863"/>
          <p14:tracePt t="33536" x="6040438" y="1724025"/>
          <p14:tracePt t="33544" x="5973763" y="1758950"/>
          <p14:tracePt t="33551" x="5894388" y="1801813"/>
          <p14:tracePt t="33559" x="5846763" y="1831975"/>
          <p14:tracePt t="33568" x="5780088" y="1874838"/>
          <p14:tracePt t="33575" x="5745163" y="1905000"/>
          <p14:tracePt t="33584" x="5708650" y="1922463"/>
          <p14:tracePt t="33591" x="5684838" y="1935163"/>
          <p14:tracePt t="33599" x="5648325" y="1970088"/>
          <p14:tracePt t="33608" x="5641975" y="2006600"/>
          <p14:tracePt t="33617" x="5635625" y="2019300"/>
          <p14:tracePt t="33623" x="5635625" y="2054225"/>
          <p14:tracePt t="33633" x="5635625" y="2079625"/>
          <p14:tracePt t="33639" x="5648325" y="2120900"/>
          <p14:tracePt t="33648" x="5659438" y="2157413"/>
          <p14:tracePt t="33655" x="5695950" y="2224088"/>
          <p14:tracePt t="33664" x="5738813" y="2295525"/>
          <p14:tracePt t="33671" x="5792788" y="2362200"/>
          <p14:tracePt t="33679" x="5834063" y="2416175"/>
          <p14:tracePt t="33687" x="5889625" y="2482850"/>
          <p14:tracePt t="33695" x="5949950" y="2560638"/>
          <p14:tracePt t="33703" x="6015038" y="2616200"/>
          <p14:tracePt t="33711" x="6075363" y="2657475"/>
          <p14:tracePt t="33719" x="6172200" y="2717800"/>
          <p14:tracePt t="33727" x="6232525" y="2760663"/>
          <p14:tracePt t="33735" x="6310313" y="2795588"/>
          <p14:tracePt t="33743" x="6370638" y="2801938"/>
          <p14:tracePt t="33752" x="6437313" y="2825750"/>
          <p14:tracePt t="33759" x="6534150" y="2825750"/>
          <p14:tracePt t="33768" x="6624638" y="2844800"/>
          <p14:tracePt t="33775" x="6708775" y="2844800"/>
          <p14:tracePt t="33784" x="6811963" y="2855913"/>
          <p14:tracePt t="33791" x="6902450" y="2868613"/>
          <p14:tracePt t="33800" x="6973888" y="2868613"/>
          <p14:tracePt t="33808" x="7058025" y="2868613"/>
          <p14:tracePt t="33816" x="7124700" y="2844800"/>
          <p14:tracePt t="33823" x="7172325" y="2814638"/>
          <p14:tracePt t="33832" x="7197725" y="2790825"/>
          <p14:tracePt t="33839" x="7221538" y="2765425"/>
          <p14:tracePt t="33848" x="7251700" y="2711450"/>
          <p14:tracePt t="33855" x="7275513" y="2663825"/>
          <p14:tracePt t="33864" x="7281863" y="2616200"/>
          <p14:tracePt t="33871" x="7281863" y="2560638"/>
          <p14:tracePt t="33879" x="7281863" y="2536825"/>
          <p14:tracePt t="33887" x="7281863" y="2495550"/>
          <p14:tracePt t="33901" x="7281863" y="2459038"/>
          <p14:tracePt t="33905" x="7269163" y="2435225"/>
          <p14:tracePt t="33911" x="7258050" y="2409825"/>
          <p14:tracePt t="33919" x="7221538" y="2374900"/>
          <p14:tracePt t="33927" x="7202488" y="2362200"/>
          <p14:tracePt t="33935" x="7178675" y="2344738"/>
          <p14:tracePt t="33943" x="7154863" y="2325688"/>
          <p14:tracePt t="33952" x="7107238" y="2301875"/>
          <p14:tracePt t="33959" x="7058025" y="2284413"/>
          <p14:tracePt t="33968" x="6967538" y="2224088"/>
          <p14:tracePt t="33975" x="6877050" y="2174875"/>
          <p14:tracePt t="33983" x="6769100" y="2120900"/>
          <p14:tracePt t="33991" x="6654800" y="2073275"/>
          <p14:tracePt t="34000" x="6534150" y="2000250"/>
          <p14:tracePt t="34007" x="6400800" y="1952625"/>
          <p14:tracePt t="34017" x="6280150" y="1905000"/>
          <p14:tracePt t="34023" x="6165850" y="1892300"/>
          <p14:tracePt t="34032" x="6075363" y="1892300"/>
          <p14:tracePt t="34039" x="5991225" y="1892300"/>
          <p14:tracePt t="34048" x="5919788" y="1892300"/>
          <p14:tracePt t="34055" x="5846763" y="1898650"/>
          <p14:tracePt t="34064" x="5792788" y="1928813"/>
          <p14:tracePt t="34071" x="5756275" y="1965325"/>
          <p14:tracePt t="34079" x="5702300" y="2019300"/>
          <p14:tracePt t="34087" x="5678488" y="2054225"/>
          <p14:tracePt t="34095" x="5629275" y="2120900"/>
          <p14:tracePt t="34104" x="5599113" y="2170113"/>
          <p14:tracePt t="34111" x="5568950" y="2235200"/>
          <p14:tracePt t="34119" x="5534025" y="2325688"/>
          <p14:tracePt t="34128" x="5503863" y="2405063"/>
          <p14:tracePt t="34136" x="5491163" y="2489200"/>
          <p14:tracePt t="34143" x="5473700" y="2566988"/>
          <p14:tracePt t="34152" x="5473700" y="2640013"/>
          <p14:tracePt t="34159" x="5473700" y="2711450"/>
          <p14:tracePt t="34167" x="5473700" y="2771775"/>
          <p14:tracePt t="34175" x="5508625" y="2844800"/>
          <p14:tracePt t="34183" x="5575300" y="2928938"/>
          <p14:tracePt t="34191" x="5641975" y="2995613"/>
          <p14:tracePt t="34199" x="5749925" y="3043238"/>
          <p14:tracePt t="34207" x="5829300" y="3086100"/>
          <p14:tracePt t="34215" x="5919788" y="3133725"/>
          <p14:tracePt t="34223" x="6051550" y="3157538"/>
          <p14:tracePt t="34231" x="6165850" y="3176588"/>
          <p14:tracePt t="34239" x="6280150" y="3187700"/>
          <p14:tracePt t="34247" x="6413500" y="3200400"/>
          <p14:tracePt t="34255" x="6527800" y="3200400"/>
          <p14:tracePt t="34263" x="6642100" y="3200400"/>
          <p14:tracePt t="34271" x="6715125" y="3187700"/>
          <p14:tracePt t="34279" x="6769100" y="3157538"/>
          <p14:tracePt t="34287" x="6805613" y="3116263"/>
          <p14:tracePt t="34295" x="6883400" y="3049588"/>
          <p14:tracePt t="34303" x="6902450" y="3013075"/>
          <p14:tracePt t="34311" x="6937375" y="2935288"/>
          <p14:tracePt t="34319" x="6943725" y="2905125"/>
          <p14:tracePt t="34327" x="6943725" y="2855913"/>
          <p14:tracePt t="34335" x="6943725" y="2801938"/>
          <p14:tracePt t="34343" x="6943725" y="2741613"/>
          <p14:tracePt t="34351" x="6943725" y="2681288"/>
          <p14:tracePt t="34359" x="6919913" y="2633663"/>
          <p14:tracePt t="34367" x="6877050" y="2566988"/>
          <p14:tracePt t="34375" x="6846888" y="2530475"/>
          <p14:tracePt t="34383" x="6811963" y="2489200"/>
          <p14:tracePt t="34391" x="6786563" y="2476500"/>
          <p14:tracePt t="34399" x="6726238" y="2435225"/>
          <p14:tracePt t="34407" x="6678613" y="2392363"/>
          <p14:tracePt t="34416" x="6600825" y="2349500"/>
          <p14:tracePt t="34423" x="6534150" y="2332038"/>
          <p14:tracePt t="34431" x="6430963" y="2320925"/>
          <p14:tracePt t="34439" x="6340475" y="2284413"/>
          <p14:tracePt t="34448" x="6256338" y="2284413"/>
          <p14:tracePt t="34455" x="6172200" y="2284413"/>
          <p14:tracePt t="34463" x="6100763" y="2284413"/>
          <p14:tracePt t="34471" x="6051550" y="2284413"/>
          <p14:tracePt t="34479" x="6003925" y="2295525"/>
          <p14:tracePt t="34487" x="5967413" y="2314575"/>
          <p14:tracePt t="34495" x="5937250" y="2332038"/>
          <p14:tracePt t="34503" x="5930900" y="2338388"/>
          <p14:tracePt t="34511" x="5930900" y="2368550"/>
          <p14:tracePt t="34519" x="5930900" y="2409825"/>
          <p14:tracePt t="34527" x="5930900" y="2435225"/>
          <p14:tracePt t="34535" x="5943600" y="2489200"/>
          <p14:tracePt t="34543" x="5984875" y="2566988"/>
          <p14:tracePt t="34551" x="6051550" y="2651125"/>
          <p14:tracePt t="34559" x="6135688" y="2705100"/>
          <p14:tracePt t="34567" x="6226175" y="2790825"/>
          <p14:tracePt t="34575" x="6323013" y="2844800"/>
          <p14:tracePt t="34583" x="6413500" y="2892425"/>
          <p14:tracePt t="34591" x="6503988" y="2935288"/>
          <p14:tracePt t="34599" x="6594475" y="2959100"/>
          <p14:tracePt t="34607" x="6684963" y="2982913"/>
          <p14:tracePt t="34615" x="6781800" y="2995613"/>
          <p14:tracePt t="34623" x="6853238" y="2995613"/>
          <p14:tracePt t="34631" x="6913563" y="2995613"/>
          <p14:tracePt t="34639" x="6961188" y="2995613"/>
          <p14:tracePt t="34647" x="6991350" y="2995613"/>
          <p14:tracePt t="34655" x="7016750" y="2976563"/>
          <p14:tracePt t="34663" x="7034213" y="2959100"/>
          <p14:tracePt t="34671" x="7034213" y="2916238"/>
          <p14:tracePt t="34679" x="7034213" y="2886075"/>
          <p14:tracePt t="34687" x="7034213" y="2851150"/>
          <p14:tracePt t="34695" x="7034213" y="2808288"/>
          <p14:tracePt t="34703" x="7034213" y="2778125"/>
          <p14:tracePt t="34711" x="6997700" y="2717800"/>
          <p14:tracePt t="34719" x="6943725" y="2651125"/>
          <p14:tracePt t="34727" x="6919913" y="2627313"/>
          <p14:tracePt t="34735" x="6865938" y="2560638"/>
          <p14:tracePt t="34743" x="6842125" y="2536825"/>
          <p14:tracePt t="34751" x="6786563" y="2506663"/>
          <p14:tracePt t="34759" x="6715125" y="2482850"/>
          <p14:tracePt t="34767" x="6678613" y="2476500"/>
          <p14:tracePt t="34775" x="6605588" y="2465388"/>
          <p14:tracePt t="34783" x="6557963" y="2465388"/>
          <p14:tracePt t="34791" x="6503988" y="2465388"/>
          <p14:tracePt t="34799" x="6456363" y="2465388"/>
          <p14:tracePt t="34807" x="6400800" y="2465388"/>
          <p14:tracePt t="34815" x="6335713" y="2489200"/>
          <p14:tracePt t="34823" x="6299200" y="2519363"/>
          <p14:tracePt t="34831" x="6262688" y="2549525"/>
          <p14:tracePt t="34839" x="6245225" y="2573338"/>
          <p14:tracePt t="34847" x="6245225" y="2597150"/>
          <p14:tracePt t="34855" x="6245225" y="2627313"/>
          <p14:tracePt t="34863" x="6245225" y="2681288"/>
          <p14:tracePt t="34871" x="6245225" y="2741613"/>
          <p14:tracePt t="34884" x="6249988" y="2784475"/>
          <p14:tracePt t="34887" x="6292850" y="2838450"/>
          <p14:tracePt t="34895" x="6316663" y="2862263"/>
          <p14:tracePt t="34903" x="6359525" y="2928938"/>
          <p14:tracePt t="34911" x="6396038" y="2965450"/>
          <p14:tracePt t="34919" x="6443663" y="2989263"/>
          <p14:tracePt t="34927" x="6497638" y="3025775"/>
          <p14:tracePt t="34936" x="6588125" y="3060700"/>
          <p14:tracePt t="34943" x="6672263" y="3060700"/>
          <p14:tracePt t="34951" x="6762750" y="3086100"/>
          <p14:tracePt t="34959" x="6853238" y="3097213"/>
          <p14:tracePt t="34967" x="6907213" y="3097213"/>
          <p14:tracePt t="34975" x="6943725" y="3097213"/>
          <p14:tracePt t="34983" x="6986588" y="3097213"/>
          <p14:tracePt t="34991" x="6997700" y="3090863"/>
          <p14:tracePt t="35000" x="7021513" y="3079750"/>
          <p14:tracePt t="35007" x="7034213" y="3055938"/>
          <p14:tracePt t="35015" x="7034213" y="3030538"/>
          <p14:tracePt t="35023" x="7040563" y="2995613"/>
          <p14:tracePt t="35032" x="7040563" y="2965450"/>
          <p14:tracePt t="35039" x="7040563" y="2941638"/>
          <p14:tracePt t="35047" x="7034213" y="2886075"/>
          <p14:tracePt t="35055" x="7016750" y="2825750"/>
          <p14:tracePt t="35063" x="6986588" y="2771775"/>
          <p14:tracePt t="35071" x="6907213" y="2705100"/>
          <p14:tracePt t="35079" x="6853238" y="2651125"/>
          <p14:tracePt t="35088" x="6786563" y="2586038"/>
          <p14:tracePt t="35095" x="6691313" y="2519363"/>
          <p14:tracePt t="35103" x="6624638" y="2435225"/>
          <p14:tracePt t="35111" x="6546850" y="2379663"/>
          <p14:tracePt t="35119" x="6450013" y="2320925"/>
          <p14:tracePt t="35127" x="6370638" y="2278063"/>
          <p14:tracePt t="35135" x="6310313" y="2247900"/>
          <p14:tracePt t="35143" x="6262688" y="2235200"/>
          <p14:tracePt t="35151" x="6232525" y="2230438"/>
          <p14:tracePt t="35159" x="6184900" y="2230438"/>
          <p14:tracePt t="35167" x="6142038" y="2230438"/>
          <p14:tracePt t="35175" x="6118225" y="2235200"/>
          <p14:tracePt t="35184" x="6094413" y="2260600"/>
          <p14:tracePt t="35191" x="6070600" y="2290763"/>
          <p14:tracePt t="35201" x="6051550" y="2320925"/>
          <p14:tracePt t="35207" x="6034088" y="2355850"/>
          <p14:tracePt t="35215" x="6034088" y="2405063"/>
          <p14:tracePt t="35223" x="6034088" y="2435225"/>
          <p14:tracePt t="35232" x="6034088" y="2476500"/>
          <p14:tracePt t="35239" x="6034088" y="2513013"/>
          <p14:tracePt t="35247" x="6075363" y="2549525"/>
          <p14:tracePt t="35255" x="6111875" y="2603500"/>
          <p14:tracePt t="35263" x="6154738" y="2640013"/>
          <p14:tracePt t="35271" x="6208713" y="2681288"/>
          <p14:tracePt t="35279" x="6256338" y="2724150"/>
          <p14:tracePt t="35287" x="6275388" y="2747963"/>
          <p14:tracePt t="35295" x="6353175" y="2795588"/>
          <p14:tracePt t="35303" x="6486525" y="2855913"/>
          <p14:tracePt t="35311" x="6594475" y="2905125"/>
          <p14:tracePt t="35319" x="6715125" y="2965450"/>
          <p14:tracePt t="35328" x="6842125" y="3000375"/>
          <p14:tracePt t="35335" x="6950075" y="3025775"/>
          <p14:tracePt t="35343" x="7021513" y="3036888"/>
          <p14:tracePt t="35352" x="7081838" y="3043238"/>
          <p14:tracePt t="35359" x="7094538" y="3043238"/>
          <p14:tracePt t="35367" x="7100888" y="3043238"/>
          <p14:tracePt t="35375" x="7124700" y="3036888"/>
          <p14:tracePt t="35384" x="7131050" y="3025775"/>
          <p14:tracePt t="35391" x="7137400" y="3000375"/>
          <p14:tracePt t="35400" x="7137400" y="2965450"/>
          <p14:tracePt t="35407" x="7137400" y="2911475"/>
          <p14:tracePt t="35416" x="7137400" y="2868613"/>
          <p14:tracePt t="35423" x="7137400" y="2832100"/>
          <p14:tracePt t="35432" x="7137400" y="2790825"/>
          <p14:tracePt t="35439" x="7118350" y="2741613"/>
          <p14:tracePt t="35447" x="7077075" y="2687638"/>
          <p14:tracePt t="35455" x="7034213" y="2663825"/>
          <p14:tracePt t="35463" x="7027863" y="2627313"/>
          <p14:tracePt t="35471" x="6973888" y="2586038"/>
          <p14:tracePt t="35479" x="6913563" y="2530475"/>
          <p14:tracePt t="35487" x="6859588" y="2500313"/>
          <p14:tracePt t="35495" x="6823075" y="2476500"/>
          <p14:tracePt t="35503" x="6721475" y="2428875"/>
          <p14:tracePt t="35511" x="6630988" y="2405063"/>
          <p14:tracePt t="35519" x="6521450" y="2368550"/>
          <p14:tracePt t="35527" x="6437313" y="2368550"/>
          <p14:tracePt t="35535" x="6365875" y="2368550"/>
          <p14:tracePt t="35543" x="6305550" y="2368550"/>
          <p14:tracePt t="35551" x="6286500" y="2368550"/>
          <p14:tracePt t="35559" x="6280150" y="2368550"/>
          <p14:tracePt t="35567" x="6262688" y="2379663"/>
          <p14:tracePt t="35575" x="6256338" y="2386013"/>
          <p14:tracePt t="35584" x="6256338" y="2405063"/>
          <p14:tracePt t="35591" x="6256338" y="2428875"/>
          <p14:tracePt t="35601" x="6256338" y="2459038"/>
          <p14:tracePt t="35607" x="6256338" y="2482850"/>
          <p14:tracePt t="35616" x="6262688" y="2519363"/>
          <p14:tracePt t="35623" x="6286500" y="2543175"/>
          <p14:tracePt t="35631" x="6353175" y="2609850"/>
          <p14:tracePt t="35639" x="6389688" y="2640013"/>
          <p14:tracePt t="35647" x="6437313" y="2670175"/>
          <p14:tracePt t="35655" x="6491288" y="2705100"/>
          <p14:tracePt t="35663" x="6540500" y="2730500"/>
          <p14:tracePt t="35671" x="6630988" y="2784475"/>
          <p14:tracePt t="35679" x="6708775" y="2832100"/>
          <p14:tracePt t="35687" x="6799263" y="2862263"/>
          <p14:tracePt t="35695" x="6919913" y="2898775"/>
          <p14:tracePt t="35703" x="6997700" y="2922588"/>
          <p14:tracePt t="35711" x="7040563" y="2928938"/>
          <p14:tracePt t="35720" x="7077075" y="2928938"/>
          <p14:tracePt t="35727" x="7094538" y="2928938"/>
          <p14:tracePt t="35735" x="7100888" y="2928938"/>
          <p14:tracePt t="35743" x="7107238" y="2928938"/>
          <p14:tracePt t="35751" x="7118350" y="2922588"/>
          <p14:tracePt t="35759" x="7124700" y="2892425"/>
          <p14:tracePt t="35768" x="7124700" y="2855913"/>
          <p14:tracePt t="35775" x="7124700" y="2832100"/>
          <p14:tracePt t="35784" x="7124700" y="2790825"/>
          <p14:tracePt t="35791" x="7124700" y="2765425"/>
          <p14:tracePt t="35800" x="7124700" y="2754313"/>
          <p14:tracePt t="35807" x="7124700" y="2747963"/>
          <p14:tracePt t="35816" x="7118350" y="2735263"/>
          <p14:tracePt t="35831" x="7112000" y="2735263"/>
          <p14:tracePt t="35839" x="7107238" y="2735263"/>
          <p14:tracePt t="35847" x="7094538" y="2730500"/>
          <p14:tracePt t="35855" x="7070725" y="2730500"/>
          <p14:tracePt t="35863" x="7027863" y="2730500"/>
          <p14:tracePt t="35871" x="6991350" y="2730500"/>
          <p14:tracePt t="35879" x="6937375" y="2730500"/>
          <p14:tracePt t="35887" x="6896100" y="2730500"/>
          <p14:tracePt t="35895" x="6865938" y="2730500"/>
          <p14:tracePt t="35903" x="6846888" y="2730500"/>
          <p14:tracePt t="35911" x="6823075" y="2730500"/>
          <p14:tracePt t="35919" x="6816725" y="2735263"/>
          <p14:tracePt t="35927" x="6811963" y="2741613"/>
          <p14:tracePt t="35943" x="6805613" y="2747963"/>
          <p14:tracePt t="36456" x="6799263" y="2747963"/>
          <p14:tracePt t="36480" x="6792913" y="2747963"/>
          <p14:tracePt t="36488" x="6786563" y="2747963"/>
          <p14:tracePt t="37055" x="0" y="0"/>
        </p14:tracePtLst>
        <p14:tracePtLst>
          <p14:tracePt t="40307" x="7654925" y="2139950"/>
          <p14:tracePt t="40337" x="7648575" y="2133600"/>
          <p14:tracePt t="40344" x="7643813" y="2120900"/>
          <p14:tracePt t="40352" x="7637463" y="2090738"/>
          <p14:tracePt t="40360" x="7631113" y="2073275"/>
          <p14:tracePt t="40367" x="7618413" y="2049463"/>
          <p14:tracePt t="40376" x="7618413" y="2043113"/>
          <p14:tracePt t="40383" x="7607300" y="2025650"/>
          <p14:tracePt t="40407" x="7600950" y="2019300"/>
          <p14:tracePt t="40423" x="7594600" y="2012950"/>
          <p14:tracePt t="40455" x="7583488" y="1995488"/>
          <p14:tracePt t="40463" x="7564438" y="1970088"/>
          <p14:tracePt t="40472" x="7534275" y="1928813"/>
          <p14:tracePt t="40479" x="7493000" y="1849438"/>
          <p14:tracePt t="40488" x="7426325" y="1784350"/>
          <p14:tracePt t="40495" x="7335838" y="1735138"/>
          <p14:tracePt t="40504" x="7239000" y="1663700"/>
          <p14:tracePt t="40512" x="7161213" y="1609725"/>
          <p14:tracePt t="40520" x="7058025" y="1549400"/>
          <p14:tracePt t="40527" x="6961188" y="1482725"/>
          <p14:tracePt t="40536" x="6883400" y="1433513"/>
          <p14:tracePt t="40543" x="6805613" y="1379538"/>
          <p14:tracePt t="40551" x="6756400" y="1368425"/>
          <p14:tracePt t="40559" x="6726238" y="1362075"/>
          <p14:tracePt t="40567" x="6702425" y="1362075"/>
          <p14:tracePt t="40576" x="6678613" y="1362075"/>
          <p14:tracePt t="40583" x="6665913" y="1362075"/>
          <p14:tracePt t="40591" x="6642100" y="1362075"/>
          <p14:tracePt t="40599" x="6605588" y="1374775"/>
          <p14:tracePt t="40607" x="6581775" y="1385888"/>
          <p14:tracePt t="40615" x="6546850" y="1416050"/>
          <p14:tracePt t="40624" x="6521450" y="1422400"/>
          <p14:tracePt t="40631" x="6491288" y="1439863"/>
          <p14:tracePt t="40640" x="6456363" y="1458913"/>
          <p14:tracePt t="40647" x="6450013" y="1463675"/>
          <p14:tracePt t="40655" x="6407150" y="1489075"/>
          <p14:tracePt t="40663" x="6376988" y="1493838"/>
          <p14:tracePt t="40672" x="6310313" y="1543050"/>
          <p14:tracePt t="40679" x="6245225" y="1584325"/>
          <p14:tracePt t="40688" x="6165850" y="1651000"/>
          <p14:tracePt t="40695" x="6081713" y="1724025"/>
          <p14:tracePt t="40703" x="6003925" y="1789113"/>
          <p14:tracePt t="40711" x="5907088" y="1885950"/>
          <p14:tracePt t="40720" x="5870575" y="1922463"/>
          <p14:tracePt t="40727" x="5803900" y="2000250"/>
          <p14:tracePt t="40736" x="5756275" y="2079625"/>
          <p14:tracePt t="40743" x="5715000" y="2144713"/>
          <p14:tracePt t="40751" x="5678488" y="2247900"/>
          <p14:tracePt t="40759" x="5678488" y="2308225"/>
          <p14:tracePt t="40767" x="5648325" y="2386013"/>
          <p14:tracePt t="40776" x="5648325" y="2446338"/>
          <p14:tracePt t="40783" x="5648325" y="2519363"/>
          <p14:tracePt t="40791" x="5648325" y="2573338"/>
          <p14:tracePt t="40799" x="5648325" y="2646363"/>
          <p14:tracePt t="40807" x="5665788" y="2681288"/>
          <p14:tracePt t="40815" x="5695950" y="2735263"/>
          <p14:tracePt t="40823" x="5726113" y="2760663"/>
          <p14:tracePt t="40831" x="5762625" y="2795588"/>
          <p14:tracePt t="40839" x="5810250" y="2825750"/>
          <p14:tracePt t="40847" x="5859463" y="2851150"/>
          <p14:tracePt t="40855" x="5913438" y="2868613"/>
          <p14:tracePt t="40863" x="5984875" y="2886075"/>
          <p14:tracePt t="40872" x="6057900" y="2898775"/>
          <p14:tracePt t="40879" x="6161088" y="2922588"/>
          <p14:tracePt t="40889" x="6329363" y="2959100"/>
          <p14:tracePt t="40895" x="6486525" y="2970213"/>
          <p14:tracePt t="40904" x="6708775" y="3000375"/>
          <p14:tracePt t="40911" x="6980238" y="3019425"/>
          <p14:tracePt t="40920" x="7191375" y="3019425"/>
          <p14:tracePt t="40927" x="7329488" y="3019425"/>
          <p14:tracePt t="40935" x="7450138" y="2989263"/>
          <p14:tracePt t="40943" x="7510463" y="2959100"/>
          <p14:tracePt t="40951" x="7564438" y="2916238"/>
          <p14:tracePt t="40959" x="7600950" y="2886075"/>
          <p14:tracePt t="40967" x="7624763" y="2862263"/>
          <p14:tracePt t="40976" x="7648575" y="2838450"/>
          <p14:tracePt t="40983" x="7648575" y="2832100"/>
          <p14:tracePt t="41127" x="0" y="0"/>
        </p14:tracePtLst>
        <p14:tracePtLst>
          <p14:tracePt t="47194" x="1211263" y="1193800"/>
          <p14:tracePt t="47249" x="1211263" y="1187450"/>
          <p14:tracePt t="47280" x="1217613" y="1181100"/>
          <p14:tracePt t="47296" x="1223963" y="1181100"/>
          <p14:tracePt t="47312" x="1230313" y="1181100"/>
          <p14:tracePt t="47320" x="1235075" y="1174750"/>
          <p14:tracePt t="47336" x="1241425" y="1168400"/>
          <p14:tracePt t="47344" x="1254125" y="1163638"/>
          <p14:tracePt t="47352" x="1265238" y="1157288"/>
          <p14:tracePt t="47361" x="1301750" y="1138238"/>
          <p14:tracePt t="47368" x="1320800" y="1133475"/>
          <p14:tracePt t="47376" x="1350963" y="1114425"/>
          <p14:tracePt t="47384" x="1374775" y="1108075"/>
          <p14:tracePt t="47393" x="1381125" y="1108075"/>
          <p14:tracePt t="47400" x="1392238" y="1103313"/>
          <p14:tracePt t="47408" x="1409700" y="1090613"/>
          <p14:tracePt t="47423" x="1422400" y="1090613"/>
          <p14:tracePt t="47439" x="1428750" y="1090613"/>
          <p14:tracePt t="47447" x="1435100" y="1084263"/>
          <p14:tracePt t="47495" x="1439863" y="1084263"/>
          <p14:tracePt t="47623" x="1446213" y="1084263"/>
          <p14:tracePt t="47639" x="1446213" y="1090613"/>
          <p14:tracePt t="47647" x="1446213" y="1114425"/>
          <p14:tracePt t="47655" x="1446213" y="1138238"/>
          <p14:tracePt t="47664" x="1458913" y="1168400"/>
          <p14:tracePt t="47671" x="1465263" y="1204913"/>
          <p14:tracePt t="47679" x="1470025" y="1223963"/>
          <p14:tracePt t="47688" x="1482725" y="1247775"/>
          <p14:tracePt t="47695" x="1482725" y="1284288"/>
          <p14:tracePt t="47703" x="1489075" y="1295400"/>
          <p14:tracePt t="47711" x="1495425" y="1314450"/>
          <p14:tracePt t="47720" x="1500188" y="1338263"/>
          <p14:tracePt t="47727" x="1512888" y="1349375"/>
          <p14:tracePt t="47735" x="1525588" y="1374775"/>
          <p14:tracePt t="47744" x="1525588" y="1398588"/>
          <p14:tracePt t="47751" x="1525588" y="1409700"/>
          <p14:tracePt t="47760" x="1543050" y="1458913"/>
          <p14:tracePt t="47767" x="1543050" y="1463675"/>
          <p14:tracePt t="47776" x="1560513" y="1500188"/>
          <p14:tracePt t="47783" x="1566863" y="1549400"/>
          <p14:tracePt t="47791" x="1579563" y="1584325"/>
          <p14:tracePt t="47799" x="1597025" y="1644650"/>
          <p14:tracePt t="47807" x="1609725" y="1657350"/>
          <p14:tracePt t="47815" x="1609725" y="1681163"/>
          <p14:tracePt t="47823" x="1609725" y="1711325"/>
          <p14:tracePt t="47831" x="1616075" y="1747838"/>
          <p14:tracePt t="47839" x="1620838" y="1778000"/>
          <p14:tracePt t="47847" x="1620838" y="1801813"/>
          <p14:tracePt t="47855" x="1633538" y="1825625"/>
          <p14:tracePt t="47863" x="1633538" y="1855788"/>
          <p14:tracePt t="47871" x="1633538" y="1879600"/>
          <p14:tracePt t="47895" x="1646238" y="1946275"/>
          <p14:tracePt t="47896" x="1657350" y="1982788"/>
          <p14:tracePt t="47903" x="1663700" y="1989138"/>
          <p14:tracePt t="47911" x="1663700" y="2006600"/>
          <p14:tracePt t="47919" x="1670050" y="2043113"/>
          <p14:tracePt t="47928" x="1676400" y="2066925"/>
          <p14:tracePt t="47935" x="1676400" y="2079625"/>
          <p14:tracePt t="47944" x="1687513" y="2109788"/>
          <p14:tracePt t="47951" x="1693863" y="2127250"/>
          <p14:tracePt t="47960" x="1700213" y="2151063"/>
          <p14:tracePt t="47967" x="1700213" y="2157413"/>
          <p14:tracePt t="47976" x="1711325" y="2193925"/>
          <p14:tracePt t="47983" x="1717675" y="2211388"/>
          <p14:tracePt t="47991" x="1717675" y="2224088"/>
          <p14:tracePt t="47999" x="1736725" y="2260600"/>
          <p14:tracePt t="48007" x="1741488" y="2301875"/>
          <p14:tracePt t="48015" x="1754188" y="2338388"/>
          <p14:tracePt t="48023" x="1760538" y="2368550"/>
          <p14:tracePt t="48031" x="1778000" y="2435225"/>
          <p14:tracePt t="48039" x="1778000" y="2465388"/>
          <p14:tracePt t="48048" x="1808163" y="2525713"/>
          <p14:tracePt t="48055" x="1808163" y="2579688"/>
          <p14:tracePt t="48063" x="1820863" y="2627313"/>
          <p14:tracePt t="48071" x="1831975" y="2651125"/>
          <p14:tracePt t="48080" x="1851025" y="2687638"/>
          <p14:tracePt t="48088" x="1862138" y="2711450"/>
          <p14:tracePt t="48095" x="1862138" y="2735263"/>
          <p14:tracePt t="48103" x="1868488" y="2754313"/>
          <p14:tracePt t="48111" x="1874838" y="2778125"/>
          <p14:tracePt t="48119" x="1874838" y="2801938"/>
          <p14:tracePt t="48128" x="1874838" y="2808288"/>
          <p14:tracePt t="48135" x="1874838" y="2832100"/>
          <p14:tracePt t="48145" x="1881188" y="2844800"/>
          <p14:tracePt t="48151" x="1881188" y="2868613"/>
          <p14:tracePt t="48160" x="1892300" y="2911475"/>
          <p14:tracePt t="48167" x="1892300" y="2946400"/>
          <p14:tracePt t="48176" x="1905000" y="2959100"/>
          <p14:tracePt t="48183" x="1905000" y="2995613"/>
          <p14:tracePt t="48191" x="1916113" y="3036888"/>
          <p14:tracePt t="48199" x="1922463" y="3086100"/>
          <p14:tracePt t="48207" x="1935163" y="3097213"/>
          <p14:tracePt t="48215" x="1952625" y="3163888"/>
          <p14:tracePt t="48223" x="1952625" y="3200400"/>
          <p14:tracePt t="48231" x="1958975" y="3241675"/>
          <p14:tracePt t="48239" x="1971675" y="3302000"/>
          <p14:tracePt t="48248" x="1989138" y="3338513"/>
          <p14:tracePt t="48255" x="1995488" y="3386138"/>
          <p14:tracePt t="48263" x="2012950" y="3411538"/>
          <p14:tracePt t="48271" x="2043113" y="3465513"/>
          <p14:tracePt t="48279" x="2062163" y="3502025"/>
          <p14:tracePt t="48287" x="2066925" y="3536950"/>
          <p14:tracePt t="48295" x="2097088" y="3586163"/>
          <p14:tracePt t="48303" x="2109788" y="3609975"/>
          <p14:tracePt t="48311" x="2122488" y="3646488"/>
          <p14:tracePt t="48319" x="2139950" y="3670300"/>
          <p14:tracePt t="48328" x="2146300" y="3676650"/>
          <p14:tracePt t="48335" x="2170113" y="3711575"/>
          <p14:tracePt t="48344" x="2176463" y="3717925"/>
          <p14:tracePt t="48351" x="2200275" y="3741738"/>
          <p14:tracePt t="48360" x="2211388" y="3760788"/>
          <p14:tracePt t="48367" x="2230438" y="3771900"/>
          <p14:tracePt t="48375" x="2236788" y="3797300"/>
          <p14:tracePt t="48383" x="2254250" y="3821113"/>
          <p14:tracePt t="48391" x="2260600" y="3832225"/>
          <p14:tracePt t="48399" x="2278063" y="3857625"/>
          <p14:tracePt t="48407" x="2284413" y="3862388"/>
          <p14:tracePt t="48415" x="2284413" y="3875088"/>
          <p14:tracePt t="48423" x="2297113" y="3887788"/>
          <p14:tracePt t="48431" x="2301875" y="3892550"/>
          <p14:tracePt t="48439" x="2301875" y="3898900"/>
          <p14:tracePt t="48448" x="2327275" y="3916363"/>
          <p14:tracePt t="48463" x="2351088" y="3946525"/>
          <p14:tracePt t="48471" x="2362200" y="3959225"/>
          <p14:tracePt t="48479" x="2368550" y="3965575"/>
          <p14:tracePt t="48487" x="2392363" y="3989388"/>
          <p14:tracePt t="48495" x="2417763" y="4002088"/>
          <p14:tracePt t="48503" x="2441575" y="4025900"/>
          <p14:tracePt t="48511" x="2465388" y="4056063"/>
          <p14:tracePt t="48528" x="2482850" y="4062413"/>
          <p14:tracePt t="48535" x="2489200" y="4067175"/>
          <p14:tracePt t="48544" x="2495550" y="4073525"/>
          <p14:tracePt t="48551" x="2501900" y="4079875"/>
          <p14:tracePt t="48560" x="2508250" y="4079875"/>
          <p14:tracePt t="48567" x="2519363" y="4092575"/>
          <p14:tracePt t="48575" x="2525713" y="4097338"/>
          <p14:tracePt t="48583" x="2538413" y="4097338"/>
          <p14:tracePt t="48591" x="2562225" y="4116388"/>
          <p14:tracePt t="48599" x="2568575" y="4122738"/>
          <p14:tracePt t="48608" x="2573338" y="4122738"/>
          <p14:tracePt t="48623" x="2579688" y="4122738"/>
          <p14:tracePt t="48639" x="2586038" y="4127500"/>
          <p14:tracePt t="48680" x="2592388" y="4133850"/>
          <p14:tracePt t="48696" x="2609850" y="4146550"/>
          <p14:tracePt t="48704" x="2609850" y="4157663"/>
          <p14:tracePt t="48711" x="2633663" y="4187825"/>
          <p14:tracePt t="48719" x="2640013" y="4194175"/>
          <p14:tracePt t="48728" x="2663825" y="4224338"/>
          <p14:tracePt t="48735" x="2676525" y="4237038"/>
          <p14:tracePt t="48743" x="2693988" y="4260850"/>
          <p14:tracePt t="48751" x="2700338" y="4278313"/>
          <p14:tracePt t="48760" x="2713038" y="4291013"/>
          <p14:tracePt t="48767" x="2724150" y="4297363"/>
          <p14:tracePt t="48775" x="2724150" y="4321175"/>
          <p14:tracePt t="48783" x="2730500" y="4332288"/>
          <p14:tracePt t="48799" x="2743200" y="4351338"/>
          <p14:tracePt t="48808" x="2743200" y="4357688"/>
          <p14:tracePt t="48815" x="2743200" y="4368800"/>
          <p14:tracePt t="48823" x="2743200" y="4375150"/>
          <p14:tracePt t="48831" x="2747963" y="4381500"/>
          <p14:tracePt t="48839" x="2767013" y="4398963"/>
          <p14:tracePt t="48848" x="2767013" y="4405313"/>
          <p14:tracePt t="48855" x="2773363" y="4422775"/>
          <p14:tracePt t="48864" x="2797175" y="4459288"/>
          <p14:tracePt t="48871" x="2827338" y="4495800"/>
          <p14:tracePt t="48879" x="2844800" y="4519613"/>
          <p14:tracePt t="48887" x="2868613" y="4543425"/>
          <p14:tracePt t="48895" x="2894013" y="4567238"/>
          <p14:tracePt t="48903" x="2947988" y="4622800"/>
          <p14:tracePt t="48912" x="2995613" y="4664075"/>
          <p14:tracePt t="48919" x="3043238" y="4694238"/>
          <p14:tracePt t="48929" x="3098800" y="4724400"/>
          <p14:tracePt t="48935" x="3133725" y="4760913"/>
          <p14:tracePt t="48944" x="3170238" y="4778375"/>
          <p14:tracePt t="48951" x="3206750" y="4797425"/>
          <p14:tracePt t="48960" x="3243263" y="4814888"/>
          <p14:tracePt t="48967" x="3267075" y="4821238"/>
          <p14:tracePt t="48975" x="3279775" y="4832350"/>
          <p14:tracePt t="48983" x="3297238" y="4832350"/>
          <p14:tracePt t="48991" x="3314700" y="4832350"/>
          <p14:tracePt t="48999" x="3340100" y="4838700"/>
          <p14:tracePt t="49008" x="3363913" y="4838700"/>
          <p14:tracePt t="49015" x="3398838" y="4838700"/>
          <p14:tracePt t="49023" x="3429000" y="4838700"/>
          <p14:tracePt t="49031" x="3471863" y="4838700"/>
          <p14:tracePt t="49039" x="3514725" y="4838700"/>
          <p14:tracePt t="49047" x="3562350" y="4838700"/>
          <p14:tracePt t="49056" x="3605213" y="4838700"/>
          <p14:tracePt t="49063" x="3646488" y="4838700"/>
          <p14:tracePt t="49071" x="3683000" y="4838700"/>
          <p14:tracePt t="49079" x="3725863" y="4838700"/>
          <p14:tracePt t="49087" x="3756025" y="4838700"/>
          <p14:tracePt t="49096" x="3779838" y="4838700"/>
          <p14:tracePt t="49103" x="3803650" y="4838700"/>
          <p14:tracePt t="49112" x="3833813" y="4838700"/>
          <p14:tracePt t="49119" x="3870325" y="4838700"/>
          <p14:tracePt t="49128" x="3911600" y="4827588"/>
          <p14:tracePt t="49135" x="3960813" y="4827588"/>
          <p14:tracePt t="49144" x="4044950" y="4814888"/>
          <p14:tracePt t="49163" x="4189413" y="4814888"/>
          <p14:tracePt t="49180" x="4376738" y="4803775"/>
          <p14:tracePt t="49183" x="4448175" y="4803775"/>
          <p14:tracePt t="49191" x="4508500" y="4803775"/>
          <p14:tracePt t="49199" x="4551363" y="4803775"/>
          <p14:tracePt t="49207" x="4611688" y="4803775"/>
          <p14:tracePt t="49215" x="4641850" y="4803775"/>
          <p14:tracePt t="49223" x="4665663" y="4803775"/>
          <p14:tracePt t="49231" x="4689475" y="4803775"/>
          <p14:tracePt t="49239" x="4713288" y="4803775"/>
          <p14:tracePt t="49247" x="4743450" y="4803775"/>
          <p14:tracePt t="49255" x="4779963" y="4803775"/>
          <p14:tracePt t="49264" x="4797425" y="4803775"/>
          <p14:tracePt t="49271" x="4852988" y="4803775"/>
          <p14:tracePt t="49279" x="4930775" y="4803775"/>
          <p14:tracePt t="49287" x="5027613" y="4808538"/>
          <p14:tracePt t="49296" x="5148263" y="4832350"/>
          <p14:tracePt t="49303" x="5262563" y="4857750"/>
          <p14:tracePt t="49312" x="5364163" y="4868863"/>
          <p14:tracePt t="49319" x="5478463" y="4892675"/>
          <p14:tracePt t="49328" x="5568950" y="4911725"/>
          <p14:tracePt t="49335" x="5648325" y="4935538"/>
          <p14:tracePt t="49344" x="5708650" y="4948238"/>
          <p14:tracePt t="49351" x="5756275" y="4978400"/>
          <p14:tracePt t="49359" x="5803900" y="4995863"/>
          <p14:tracePt t="49368" x="5840413" y="5002213"/>
          <p14:tracePt t="49375" x="5889625" y="5019675"/>
          <p14:tracePt t="49383" x="5919788" y="5032375"/>
          <p14:tracePt t="49391" x="5967413" y="5032375"/>
          <p14:tracePt t="49399" x="6027738" y="5062538"/>
          <p14:tracePt t="49408" x="6088063" y="5073650"/>
          <p14:tracePt t="49415" x="6135688" y="5092700"/>
          <p14:tracePt t="49423" x="6226175" y="5129213"/>
          <p14:tracePt t="49431" x="6286500" y="5133975"/>
          <p14:tracePt t="49439" x="6365875" y="5157788"/>
          <p14:tracePt t="49447" x="6467475" y="5183188"/>
          <p14:tracePt t="49455" x="6540500" y="5187950"/>
          <p14:tracePt t="49463" x="6654800" y="5200650"/>
          <p14:tracePt t="49471" x="6762750" y="5224463"/>
          <p14:tracePt t="49479" x="6859588" y="5237163"/>
          <p14:tracePt t="49487" x="6950075" y="5260975"/>
          <p14:tracePt t="49496" x="7040563" y="5278438"/>
          <p14:tracePt t="49503" x="7088188" y="5291138"/>
          <p14:tracePt t="49512" x="7118350" y="5291138"/>
          <p14:tracePt t="49519" x="7137400" y="5297488"/>
          <p14:tracePt t="49528" x="7154863" y="5297488"/>
          <p14:tracePt t="49535" x="7172325" y="5297488"/>
          <p14:tracePt t="49544" x="7191375" y="5297488"/>
          <p14:tracePt t="49551" x="7227888" y="5297488"/>
          <p14:tracePt t="49559" x="7251700" y="5297488"/>
          <p14:tracePt t="49568" x="7292975" y="5297488"/>
          <p14:tracePt t="49575" x="7305675" y="5297488"/>
          <p14:tracePt t="49583" x="7329488" y="5297488"/>
          <p14:tracePt t="49591" x="7372350" y="5297488"/>
          <p14:tracePt t="49599" x="7402513" y="5297488"/>
          <p14:tracePt t="49607" x="7443788" y="5297488"/>
          <p14:tracePt t="49615" x="7480300" y="5297488"/>
          <p14:tracePt t="49623" x="7523163" y="5297488"/>
          <p14:tracePt t="49631" x="7553325" y="5297488"/>
          <p14:tracePt t="49639" x="7577138" y="5297488"/>
          <p14:tracePt t="49647" x="7588250" y="5297488"/>
          <p14:tracePt t="49655" x="7594600" y="5297488"/>
          <p14:tracePt t="49679" x="7600950" y="5297488"/>
          <p14:tracePt t="49696" x="7607300" y="5297488"/>
          <p14:tracePt t="49719" x="7624763" y="5297488"/>
          <p14:tracePt t="49728" x="7631113" y="5297488"/>
          <p14:tracePt t="49735" x="7643813" y="5297488"/>
          <p14:tracePt t="49744" x="7648575" y="5297488"/>
          <p14:tracePt t="49751" x="7654925" y="5297488"/>
          <p14:tracePt t="49759" x="7661275" y="5297488"/>
          <p14:tracePt t="50288" x="7667625" y="5297488"/>
          <p14:tracePt t="50296" x="0" y="0"/>
        </p14:tracePtLst>
        <p14:tracePtLst>
          <p14:tracePt t="51363" x="1331913" y="4978400"/>
          <p14:tracePt t="51496" x="1338263" y="4978400"/>
          <p14:tracePt t="51504" x="1350963" y="4965700"/>
          <p14:tracePt t="51512" x="1385888" y="4941888"/>
          <p14:tracePt t="51520" x="1435100" y="4911725"/>
          <p14:tracePt t="51528" x="1465263" y="4887913"/>
          <p14:tracePt t="51536" x="1495425" y="4868863"/>
          <p14:tracePt t="51544" x="1519238" y="4851400"/>
          <p14:tracePt t="51552" x="1536700" y="4838700"/>
          <p14:tracePt t="51559" x="1560513" y="4827588"/>
          <p14:tracePt t="51567" x="1573213" y="4814888"/>
          <p14:tracePt t="51575" x="1590675" y="4797425"/>
          <p14:tracePt t="51583" x="1616075" y="4784725"/>
          <p14:tracePt t="51591" x="1633538" y="4760913"/>
          <p14:tracePt t="51599" x="1670050" y="4724400"/>
          <p14:tracePt t="51607" x="1706563" y="4694238"/>
          <p14:tracePt t="51615" x="1747838" y="4640263"/>
          <p14:tracePt t="51623" x="1801813" y="4592638"/>
          <p14:tracePt t="51631" x="1838325" y="4537075"/>
          <p14:tracePt t="51639" x="1855788" y="4513263"/>
          <p14:tracePt t="51647" x="1892300" y="4465638"/>
          <p14:tracePt t="51655" x="1922463" y="4429125"/>
          <p14:tracePt t="51663" x="1941513" y="4392613"/>
          <p14:tracePt t="51671" x="1995488" y="4327525"/>
          <p14:tracePt t="51679" x="2012950" y="4278313"/>
          <p14:tracePt t="51687" x="2043113" y="4230688"/>
          <p14:tracePt t="51695" x="2066925" y="4183063"/>
          <p14:tracePt t="51703" x="2097088" y="4116388"/>
          <p14:tracePt t="51711" x="2116138" y="4067175"/>
          <p14:tracePt t="51719" x="2133600" y="4043363"/>
          <p14:tracePt t="51727" x="2152650" y="3995738"/>
          <p14:tracePt t="51735" x="2157413" y="3976688"/>
          <p14:tracePt t="51743" x="2163763" y="3959225"/>
          <p14:tracePt t="51751" x="2176463" y="3935413"/>
          <p14:tracePt t="51759" x="2187575" y="3922713"/>
          <p14:tracePt t="51767" x="2193925" y="3898900"/>
          <p14:tracePt t="51775" x="2206625" y="3875088"/>
          <p14:tracePt t="51783" x="2211388" y="3857625"/>
          <p14:tracePt t="51791" x="2217738" y="3827463"/>
          <p14:tracePt t="51799" x="2236788" y="3790950"/>
          <p14:tracePt t="51807" x="2254250" y="3754438"/>
          <p14:tracePt t="51815" x="2284413" y="3706813"/>
          <p14:tracePt t="51823" x="2290763" y="3687763"/>
          <p14:tracePt t="51831" x="2320925" y="3651250"/>
          <p14:tracePt t="51839" x="2338388" y="3603625"/>
          <p14:tracePt t="51847" x="2351088" y="3543300"/>
          <p14:tracePt t="51855" x="2374900" y="3506788"/>
          <p14:tracePt t="51864" x="2392363" y="3471863"/>
          <p14:tracePt t="51881" x="2459038" y="3355975"/>
          <p14:tracePt t="51887" x="2478088" y="3308350"/>
          <p14:tracePt t="51895" x="2532063" y="3230563"/>
          <p14:tracePt t="51903" x="2562225" y="3181350"/>
          <p14:tracePt t="51911" x="2597150" y="3116263"/>
          <p14:tracePt t="51919" x="2640013" y="3025775"/>
          <p14:tracePt t="51927" x="2693988" y="2959100"/>
          <p14:tracePt t="51935" x="2730500" y="2898775"/>
          <p14:tracePt t="51943" x="2760663" y="2820988"/>
          <p14:tracePt t="51951" x="2790825" y="2784475"/>
          <p14:tracePt t="51959" x="2820988" y="2730500"/>
          <p14:tracePt t="51967" x="2833688" y="2717800"/>
          <p14:tracePt t="51975" x="2844800" y="2693988"/>
          <p14:tracePt t="51983" x="2844800" y="2687638"/>
          <p14:tracePt t="51991" x="2851150" y="2663825"/>
          <p14:tracePt t="51999" x="2863850" y="2651125"/>
          <p14:tracePt t="52007" x="2881313" y="2633663"/>
          <p14:tracePt t="52015" x="2887663" y="2609850"/>
          <p14:tracePt t="52023" x="2905125" y="2566988"/>
          <p14:tracePt t="52031" x="2924175" y="2530475"/>
          <p14:tracePt t="52039" x="2954338" y="2482850"/>
          <p14:tracePt t="52047" x="2971800" y="2446338"/>
          <p14:tracePt t="52055" x="3013075" y="2392363"/>
          <p14:tracePt t="52064" x="3038475" y="2368550"/>
          <p14:tracePt t="52071" x="3092450" y="2301875"/>
          <p14:tracePt t="52079" x="3133725" y="2235200"/>
          <p14:tracePt t="52087" x="3176588" y="2187575"/>
          <p14:tracePt t="52095" x="3219450" y="2133600"/>
          <p14:tracePt t="52103" x="3243263" y="2109788"/>
          <p14:tracePt t="52111" x="3297238" y="2043113"/>
          <p14:tracePt t="52119" x="3327400" y="2019300"/>
          <p14:tracePt t="52127" x="3375025" y="1965325"/>
          <p14:tracePt t="52135" x="3417888" y="1928813"/>
          <p14:tracePt t="52143" x="3471863" y="1874838"/>
          <p14:tracePt t="52151" x="3532188" y="1819275"/>
          <p14:tracePt t="52159" x="3586163" y="1778000"/>
          <p14:tracePt t="52167" x="3629025" y="1735138"/>
          <p14:tracePt t="52175" x="3719513" y="1681163"/>
          <p14:tracePt t="52183" x="3797300" y="1620838"/>
          <p14:tracePt t="52191" x="3887788" y="1566863"/>
          <p14:tracePt t="52199" x="3984625" y="1506538"/>
          <p14:tracePt t="52207" x="4062413" y="1452563"/>
          <p14:tracePt t="52215" x="4141788" y="1416050"/>
          <p14:tracePt t="52223" x="4200525" y="1374775"/>
          <p14:tracePt t="52231" x="4279900" y="1331913"/>
          <p14:tracePt t="52239" x="4327525" y="1314450"/>
          <p14:tracePt t="52247" x="4376738" y="1289050"/>
          <p14:tracePt t="52255" x="4441825" y="1258888"/>
          <p14:tracePt t="52264" x="4508500" y="1217613"/>
          <p14:tracePt t="52271" x="4568825" y="1193800"/>
          <p14:tracePt t="52279" x="4629150" y="1174750"/>
          <p14:tracePt t="52287" x="4695825" y="1157288"/>
          <p14:tracePt t="52295" x="4779963" y="1133475"/>
          <p14:tracePt t="52303" x="4846638" y="1108075"/>
          <p14:tracePt t="52311" x="4906963" y="1079500"/>
          <p14:tracePt t="52319" x="4967288" y="1073150"/>
          <p14:tracePt t="52327" x="5068888" y="1049338"/>
          <p14:tracePt t="52335" x="5135563" y="1023938"/>
          <p14:tracePt t="52343" x="5219700" y="1012825"/>
          <p14:tracePt t="52351" x="5310188" y="993775"/>
          <p14:tracePt t="52359" x="5413375" y="982663"/>
          <p14:tracePt t="52367" x="5497513" y="982663"/>
          <p14:tracePt t="52375" x="5564188" y="952500"/>
          <p14:tracePt t="52383" x="5665788" y="939800"/>
          <p14:tracePt t="52391" x="5756275" y="915988"/>
          <p14:tracePt t="52399" x="5829300" y="903288"/>
          <p14:tracePt t="52407" x="5889625" y="898525"/>
          <p14:tracePt t="52415" x="5991225" y="885825"/>
          <p14:tracePt t="52423" x="6064250" y="885825"/>
          <p14:tracePt t="52431" x="6135688" y="885825"/>
          <p14:tracePt t="52439" x="6208713" y="873125"/>
          <p14:tracePt t="52447" x="6238875" y="873125"/>
          <p14:tracePt t="52455" x="6286500" y="873125"/>
          <p14:tracePt t="52463" x="6316663" y="873125"/>
          <p14:tracePt t="52471" x="6359525" y="862013"/>
          <p14:tracePt t="52479" x="6419850" y="855663"/>
          <p14:tracePt t="52487" x="6497638" y="842963"/>
          <p14:tracePt t="52495" x="6540500" y="842963"/>
          <p14:tracePt t="52503" x="6611938" y="831850"/>
          <p14:tracePt t="52511" x="6691313" y="825500"/>
          <p14:tracePt t="52519" x="6745288" y="825500"/>
          <p14:tracePt t="52527" x="6805613" y="825500"/>
          <p14:tracePt t="52535" x="6846888" y="825500"/>
          <p14:tracePt t="52543" x="6907213" y="825500"/>
          <p14:tracePt t="52551" x="6950075" y="825500"/>
          <p14:tracePt t="52559" x="7027863" y="838200"/>
          <p14:tracePt t="52567" x="7088188" y="849313"/>
          <p14:tracePt t="52575" x="7161213" y="868363"/>
          <p14:tracePt t="52583" x="7221538" y="868363"/>
          <p14:tracePt t="52591" x="7281863" y="892175"/>
          <p14:tracePt t="52599" x="7318375" y="892175"/>
          <p14:tracePt t="52607" x="7348538" y="898525"/>
          <p14:tracePt t="52615" x="7383463" y="898525"/>
          <p14:tracePt t="52623" x="7437438" y="909638"/>
          <p14:tracePt t="52631" x="7473950" y="928688"/>
          <p14:tracePt t="52639" x="7523163" y="946150"/>
          <p14:tracePt t="52647" x="7546975" y="952500"/>
          <p14:tracePt t="52655" x="7577138" y="969963"/>
          <p14:tracePt t="52663" x="7613650" y="976313"/>
          <p14:tracePt t="52671" x="7661275" y="989013"/>
          <p14:tracePt t="52679" x="7685088" y="1006475"/>
          <p14:tracePt t="52687" x="7697788" y="1006475"/>
          <p14:tracePt t="52695" x="7708900" y="1012825"/>
          <p14:tracePt t="52703" x="7745413" y="1030288"/>
          <p14:tracePt t="52711" x="7751763" y="1030288"/>
          <p14:tracePt t="52719" x="7762875" y="1030288"/>
          <p14:tracePt t="52727" x="7781925" y="1036638"/>
          <p14:tracePt t="52735" x="7788275" y="1036638"/>
          <p14:tracePt t="52743" x="7793038" y="1036638"/>
          <p14:tracePt t="52775" x="7799388" y="1036638"/>
          <p14:tracePt t="52799" x="7805738" y="1036638"/>
          <p14:tracePt t="52815" x="7818438" y="1036638"/>
          <p14:tracePt t="52823" x="7829550" y="1042988"/>
          <p14:tracePt t="52831" x="7835900" y="1049338"/>
          <p14:tracePt t="52839" x="7842250" y="1049338"/>
          <p14:tracePt t="52848" x="7848600" y="1049338"/>
          <p14:tracePt t="52927" x="7872413" y="1054100"/>
          <p14:tracePt t="52935" x="7878763" y="1054100"/>
          <p14:tracePt t="52943" x="7889875" y="1060450"/>
          <p14:tracePt t="52951" x="7896225" y="1060450"/>
          <p14:tracePt t="52959" x="7908925" y="1060450"/>
          <p14:tracePt t="52967" x="7913688" y="1060450"/>
          <p14:tracePt t="52975" x="7932738" y="1060450"/>
          <p14:tracePt t="52983" x="7943850" y="1060450"/>
          <p14:tracePt t="52991" x="7950200" y="1060450"/>
          <p14:tracePt t="53007" x="7956550" y="1060450"/>
          <p14:tracePt t="53088" x="7962900" y="1060450"/>
          <p14:tracePt t="53104" x="7969250" y="1060450"/>
          <p14:tracePt t="53376" x="7969250" y="1073150"/>
          <p14:tracePt t="53416" x="7962900" y="1073150"/>
          <p14:tracePt t="53424" x="7956550" y="1073150"/>
          <p14:tracePt t="53432" x="7950200" y="1073150"/>
          <p14:tracePt t="53448" x="7943850" y="1073150"/>
          <p14:tracePt t="53456" x="7939088" y="1073150"/>
          <p14:tracePt t="53466" x="7932738" y="1073150"/>
          <p14:tracePt t="53472" x="7926388" y="1073150"/>
          <p14:tracePt t="53480" x="7920038" y="1079500"/>
          <p14:tracePt t="53544" x="7913688" y="1079500"/>
          <p14:tracePt t="53703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B95AD4-855E-416C-84F8-57442A85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762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Adheze</a:t>
            </a:r>
            <a:r>
              <a:rPr lang="en-US" dirty="0"/>
              <a:t> – </a:t>
            </a:r>
            <a:r>
              <a:rPr lang="en-US" dirty="0" err="1"/>
              <a:t>impedan</a:t>
            </a:r>
            <a:r>
              <a:rPr lang="cs-CZ" dirty="0"/>
              <a:t>ční měření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7F1420-6A87-462A-9C30-824BC9E3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438" y="1081088"/>
            <a:ext cx="6207125" cy="11604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firma </a:t>
            </a:r>
            <a:r>
              <a:rPr lang="cs-CZ" dirty="0" err="1"/>
              <a:t>Roche</a:t>
            </a:r>
            <a:r>
              <a:rPr lang="cs-CZ" dirty="0"/>
              <a:t> – systém </a:t>
            </a:r>
            <a:r>
              <a:rPr lang="cs-CZ" dirty="0" err="1"/>
              <a:t>exCELLigence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změna impedance Z v reálném čase</a:t>
            </a:r>
          </a:p>
        </p:txBody>
      </p:sp>
      <p:pic>
        <p:nvPicPr>
          <p:cNvPr id="19460" name="Picture 2" descr="The technology of the xCELLigence System is based on impedance measurements">
            <a:extLst>
              <a:ext uri="{FF2B5EF4-FFF2-40B4-BE49-F238E27FC236}">
                <a16:creationId xmlns:a16="http://schemas.microsoft.com/office/drawing/2014/main" id="{D6CBEA6C-5D5A-404D-8847-7A257F769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60563"/>
            <a:ext cx="6745287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https://www.roche-applied-science.com/sis/xcelligence/xce_images/030400_02.jpg">
            <a:extLst>
              <a:ext uri="{FF2B5EF4-FFF2-40B4-BE49-F238E27FC236}">
                <a16:creationId xmlns:a16="http://schemas.microsoft.com/office/drawing/2014/main" id="{D9A9F66F-79FE-4984-921B-2302EBCC6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32556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>
            <a:extLst>
              <a:ext uri="{FF2B5EF4-FFF2-40B4-BE49-F238E27FC236}">
                <a16:creationId xmlns:a16="http://schemas.microsoft.com/office/drawing/2014/main" id="{6456A3A5-91F1-4CD3-9E59-D0FA4A358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417888"/>
            <a:ext cx="24447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Experimental Data Plot: real-time data analysis, plotting and organization of experimental data ">
            <a:extLst>
              <a:ext uri="{FF2B5EF4-FFF2-40B4-BE49-F238E27FC236}">
                <a16:creationId xmlns:a16="http://schemas.microsoft.com/office/drawing/2014/main" id="{22BD0B3C-D240-4D77-AD82-D1A544F51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4448175"/>
            <a:ext cx="372903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2FE161-3781-4B21-B4CE-DF7212ED2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76"/>
    </mc:Choice>
    <mc:Fallback xmlns="">
      <p:transition spd="slow" advTm="70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57" x="6238875" y="1422400"/>
          <p14:tracePt t="15555" x="6245225" y="1422400"/>
          <p14:tracePt t="15563" x="6249988" y="1422400"/>
          <p14:tracePt t="15572" x="6275388" y="1422400"/>
          <p14:tracePt t="15579" x="6292850" y="1422400"/>
          <p14:tracePt t="15588" x="6316663" y="1422400"/>
          <p14:tracePt t="15595" x="6346825" y="1422400"/>
          <p14:tracePt t="15602" x="6383338" y="1422400"/>
          <p14:tracePt t="15611" x="6407150" y="1422400"/>
          <p14:tracePt t="15618" x="6450013" y="1422400"/>
          <p14:tracePt t="15627" x="6473825" y="1422400"/>
          <p14:tracePt t="15635" x="6516688" y="1422400"/>
          <p14:tracePt t="15643" x="6570663" y="1422400"/>
          <p14:tracePt t="15650" x="6630988" y="1422400"/>
          <p14:tracePt t="15659" x="6745288" y="1422400"/>
          <p14:tracePt t="15667" x="6846888" y="1422400"/>
          <p14:tracePt t="15674" x="6943725" y="1422400"/>
          <p14:tracePt t="15682" x="7034213" y="1422400"/>
          <p14:tracePt t="15691" x="7107238" y="1422400"/>
          <p14:tracePt t="15699" x="7178675" y="1422400"/>
          <p14:tracePt t="15707" x="7221538" y="1422400"/>
          <p14:tracePt t="15715" x="7281863" y="1422400"/>
          <p14:tracePt t="15722" x="7342188" y="1422400"/>
          <p14:tracePt t="15731" x="7396163" y="1422400"/>
          <p14:tracePt t="15739" x="7432675" y="1422400"/>
          <p14:tracePt t="15747" x="7462838" y="1422400"/>
          <p14:tracePt t="15756" x="7493000" y="1422400"/>
          <p14:tracePt t="15763" x="7516813" y="1422400"/>
          <p14:tracePt t="15771" x="7540625" y="1422400"/>
          <p14:tracePt t="15779" x="7564438" y="1422400"/>
          <p14:tracePt t="15787" x="7577138" y="1422400"/>
          <p14:tracePt t="15795" x="7594600" y="1433513"/>
          <p14:tracePt t="15802" x="7637463" y="1433513"/>
          <p14:tracePt t="15811" x="7661275" y="1433513"/>
          <p14:tracePt t="15819" x="7715250" y="1452563"/>
          <p14:tracePt t="15827" x="7758113" y="1452563"/>
          <p14:tracePt t="15835" x="7805738" y="1458913"/>
          <p14:tracePt t="15843" x="7848600" y="1458913"/>
          <p14:tracePt t="15851" x="7896225" y="1458913"/>
          <p14:tracePt t="15859" x="7943850" y="1476375"/>
          <p14:tracePt t="15866" x="8004175" y="1476375"/>
          <p14:tracePt t="15875" x="8089900" y="1489075"/>
          <p14:tracePt t="15891" x="8221663" y="1512888"/>
          <p14:tracePt t="15899" x="8312150" y="1519238"/>
          <p14:tracePt t="15907" x="8324850" y="1519238"/>
          <p14:tracePt t="15915" x="8359775" y="1530350"/>
          <p14:tracePt t="15923" x="8389938" y="1530350"/>
          <p14:tracePt t="15931" x="8402638" y="1530350"/>
          <p14:tracePt t="15939" x="8408988" y="1530350"/>
          <p14:tracePt t="15947" x="8415338" y="1530350"/>
          <p14:tracePt t="15963" x="8420100" y="1530350"/>
          <p14:tracePt t="16283" x="8426450" y="1536700"/>
          <p14:tracePt t="16531" x="0" y="0"/>
        </p14:tracePtLst>
        <p14:tracePtLst>
          <p14:tracePt t="22397" x="1560513" y="1728788"/>
          <p14:tracePt t="22476" x="1566863" y="1724025"/>
          <p14:tracePt t="22531" x="1566863" y="1711325"/>
          <p14:tracePt t="22539" x="1560513" y="1704975"/>
          <p14:tracePt t="22547" x="1549400" y="1681163"/>
          <p14:tracePt t="22555" x="1543050" y="1674813"/>
          <p14:tracePt t="22563" x="1525588" y="1674813"/>
          <p14:tracePt t="22571" x="1512888" y="1674813"/>
          <p14:tracePt t="22579" x="1495425" y="1663700"/>
          <p14:tracePt t="22587" x="1482725" y="1657350"/>
          <p14:tracePt t="22619" x="1465263" y="1657350"/>
          <p14:tracePt t="22628" x="1458913" y="1657350"/>
          <p14:tracePt t="22644" x="1452563" y="1651000"/>
          <p14:tracePt t="22659" x="1446213" y="1644650"/>
          <p14:tracePt t="22667" x="1439863" y="1644650"/>
          <p14:tracePt t="22674" x="1435100" y="1644650"/>
          <p14:tracePt t="22683" x="1422400" y="1639888"/>
          <p14:tracePt t="22690" x="1416050" y="1639888"/>
          <p14:tracePt t="22699" x="1392238" y="1620838"/>
          <p14:tracePt t="22706" x="1381125" y="1620838"/>
          <p14:tracePt t="22715" x="1374775" y="1614488"/>
          <p14:tracePt t="22722" x="1355725" y="1609725"/>
          <p14:tracePt t="22731" x="1338263" y="1590675"/>
          <p14:tracePt t="22739" x="1331913" y="1584325"/>
          <p14:tracePt t="22747" x="1320800" y="1579563"/>
          <p14:tracePt t="22755" x="1314450" y="1573213"/>
          <p14:tracePt t="22771" x="1301750" y="1573213"/>
          <p14:tracePt t="22795" x="1295400" y="1573213"/>
          <p14:tracePt t="22811" x="1277938" y="1573213"/>
          <p14:tracePt t="22819" x="1265238" y="1566863"/>
          <p14:tracePt t="22827" x="1260475" y="1566863"/>
          <p14:tracePt t="22835" x="1254125" y="1560513"/>
          <p14:tracePt t="22843" x="1230313" y="1554163"/>
          <p14:tracePt t="22851" x="1217613" y="1554163"/>
          <p14:tracePt t="22859" x="1193800" y="1554163"/>
          <p14:tracePt t="22879" x="1169988" y="1549400"/>
          <p14:tracePt t="22883" x="1163638" y="1549400"/>
          <p14:tracePt t="22890" x="1157288" y="1543050"/>
          <p14:tracePt t="22906" x="1150938" y="1543050"/>
          <p14:tracePt t="22931" x="1139825" y="1543050"/>
          <p14:tracePt t="22955" x="1133475" y="1543050"/>
          <p14:tracePt t="22971" x="1114425" y="1543050"/>
          <p14:tracePt t="22987" x="1109663" y="1543050"/>
          <p14:tracePt t="22996" x="1096963" y="1543050"/>
          <p14:tracePt t="23003" x="1073150" y="1543050"/>
          <p14:tracePt t="23019" x="1049338" y="1549400"/>
          <p14:tracePt t="23028" x="1036638" y="1566863"/>
          <p14:tracePt t="23035" x="1030288" y="1566863"/>
          <p14:tracePt t="23045" x="1019175" y="1579563"/>
          <p14:tracePt t="23051" x="1012825" y="1584325"/>
          <p14:tracePt t="23067" x="982663" y="1603375"/>
          <p14:tracePt t="23075" x="976313" y="1609725"/>
          <p14:tracePt t="23084" x="958850" y="1620838"/>
          <p14:tracePt t="23091" x="952500" y="1627188"/>
          <p14:tracePt t="23099" x="939800" y="1639888"/>
          <p14:tracePt t="23106" x="935038" y="1644650"/>
          <p14:tracePt t="23115" x="928688" y="1663700"/>
          <p14:tracePt t="23122" x="922338" y="1674813"/>
          <p14:tracePt t="23131" x="915988" y="1681163"/>
          <p14:tracePt t="23138" x="898525" y="1704975"/>
          <p14:tracePt t="23146" x="898525" y="1717675"/>
          <p14:tracePt t="23155" x="885825" y="1741488"/>
          <p14:tracePt t="23163" x="874713" y="1754188"/>
          <p14:tracePt t="23171" x="868363" y="1778000"/>
          <p14:tracePt t="23178" x="862013" y="1795463"/>
          <p14:tracePt t="23187" x="855663" y="1808163"/>
          <p14:tracePt t="23195" x="838200" y="1831975"/>
          <p14:tracePt t="23202" x="831850" y="1855788"/>
          <p14:tracePt t="23212" x="819150" y="1868488"/>
          <p14:tracePt t="23219" x="814388" y="1892300"/>
          <p14:tracePt t="23227" x="808038" y="1909763"/>
          <p14:tracePt t="23235" x="808038" y="1935163"/>
          <p14:tracePt t="23242" x="808038" y="1965325"/>
          <p14:tracePt t="23251" x="808038" y="1976438"/>
          <p14:tracePt t="23259" x="808038" y="2000250"/>
          <p14:tracePt t="23267" x="808038" y="2025650"/>
          <p14:tracePt t="23275" x="808038" y="2036763"/>
          <p14:tracePt t="23283" x="808038" y="2043113"/>
          <p14:tracePt t="23290" x="808038" y="2066925"/>
          <p14:tracePt t="23299" x="808038" y="2079625"/>
          <p14:tracePt t="23307" x="808038" y="2103438"/>
          <p14:tracePt t="23315" x="808038" y="2109788"/>
          <p14:tracePt t="23322" x="808038" y="2127250"/>
          <p14:tracePt t="23331" x="808038" y="2151063"/>
          <p14:tracePt t="23338" x="825500" y="2170113"/>
          <p14:tracePt t="23347" x="831850" y="2181225"/>
          <p14:tracePt t="23354" x="849313" y="2200275"/>
          <p14:tracePt t="23362" x="855663" y="2205038"/>
          <p14:tracePt t="23370" x="874713" y="2224088"/>
          <p14:tracePt t="23379" x="892175" y="2235200"/>
          <p14:tracePt t="23386" x="898525" y="2241550"/>
          <p14:tracePt t="23395" x="904875" y="2247900"/>
          <p14:tracePt t="23403" x="915988" y="2254250"/>
          <p14:tracePt t="23411" x="928688" y="2265363"/>
          <p14:tracePt t="23427" x="952500" y="2278063"/>
          <p14:tracePt t="23434" x="958850" y="2284413"/>
          <p14:tracePt t="23442" x="965200" y="2290763"/>
          <p14:tracePt t="23451" x="982663" y="2290763"/>
          <p14:tracePt t="23458" x="1006475" y="2301875"/>
          <p14:tracePt t="23467" x="1023938" y="2314575"/>
          <p14:tracePt t="23474" x="1042988" y="2314575"/>
          <p14:tracePt t="23483" x="1073150" y="2320925"/>
          <p14:tracePt t="23490" x="1096963" y="2338388"/>
          <p14:tracePt t="23499" x="1120775" y="2349500"/>
          <p14:tracePt t="23506" x="1144588" y="2362200"/>
          <p14:tracePt t="23515" x="1169988" y="2368550"/>
          <p14:tracePt t="23522" x="1204913" y="2386013"/>
          <p14:tracePt t="23530" x="1230313" y="2386013"/>
          <p14:tracePt t="23538" x="1254125" y="2392363"/>
          <p14:tracePt t="23547" x="1260475" y="2392363"/>
          <p14:tracePt t="23554" x="1277938" y="2392363"/>
          <p14:tracePt t="23562" x="1290638" y="2392363"/>
          <p14:tracePt t="23570" x="1295400" y="2398713"/>
          <p14:tracePt t="23579" x="1308100" y="2398713"/>
          <p14:tracePt t="23586" x="1314450" y="2398713"/>
          <p14:tracePt t="23595" x="1331913" y="2398713"/>
          <p14:tracePt t="23602" x="1355725" y="2405063"/>
          <p14:tracePt t="23611" x="1362075" y="2405063"/>
          <p14:tracePt t="23618" x="1381125" y="2405063"/>
          <p14:tracePt t="23627" x="1392238" y="2405063"/>
          <p14:tracePt t="23634" x="1409700" y="2405063"/>
          <p14:tracePt t="23642" x="1422400" y="2405063"/>
          <p14:tracePt t="23651" x="1435100" y="2405063"/>
          <p14:tracePt t="23658" x="1458913" y="2398713"/>
          <p14:tracePt t="23667" x="1482725" y="2386013"/>
          <p14:tracePt t="23674" x="1506538" y="2374900"/>
          <p14:tracePt t="23683" x="1530350" y="2349500"/>
          <p14:tracePt t="23699" x="1566863" y="2320925"/>
          <p14:tracePt t="23706" x="1597025" y="2295525"/>
          <p14:tracePt t="23715" x="1627188" y="2247900"/>
          <p14:tracePt t="23723" x="1657350" y="2193925"/>
          <p14:tracePt t="23731" x="1657350" y="2170113"/>
          <p14:tracePt t="23738" x="1681163" y="2127250"/>
          <p14:tracePt t="23747" x="1693863" y="2066925"/>
          <p14:tracePt t="23754" x="1711325" y="2000250"/>
          <p14:tracePt t="23762" x="1711325" y="1958975"/>
          <p14:tracePt t="23770" x="1736725" y="1909763"/>
          <p14:tracePt t="23779" x="1741488" y="1849438"/>
          <p14:tracePt t="23787" x="1741488" y="1819275"/>
          <p14:tracePt t="23795" x="1741488" y="1795463"/>
          <p14:tracePt t="23802" x="1741488" y="1758950"/>
          <p14:tracePt t="23811" x="1754188" y="1728788"/>
          <p14:tracePt t="23818" x="1754188" y="1700213"/>
          <p14:tracePt t="23827" x="1754188" y="1674813"/>
          <p14:tracePt t="23834" x="1754188" y="1651000"/>
          <p14:tracePt t="23842" x="1747838" y="1627188"/>
          <p14:tracePt t="23851" x="1730375" y="1590675"/>
          <p14:tracePt t="23858" x="1724025" y="1560513"/>
          <p14:tracePt t="23879" x="1693863" y="1506538"/>
          <p14:tracePt t="23882" x="1676400" y="1482725"/>
          <p14:tracePt t="23890" x="1670050" y="1470025"/>
          <p14:tracePt t="23899" x="1646238" y="1446213"/>
          <p14:tracePt t="23906" x="1639888" y="1439863"/>
          <p14:tracePt t="23915" x="1620838" y="1428750"/>
          <p14:tracePt t="23922" x="1616075" y="1428750"/>
          <p14:tracePt t="23931" x="1603375" y="1409700"/>
          <p14:tracePt t="23938" x="1597025" y="1403350"/>
          <p14:tracePt t="23947" x="1590675" y="1403350"/>
          <p14:tracePt t="23954" x="1566863" y="1398588"/>
          <p14:tracePt t="23962" x="1555750" y="1398588"/>
          <p14:tracePt t="23970" x="1543050" y="1392238"/>
          <p14:tracePt t="23979" x="1506538" y="1392238"/>
          <p14:tracePt t="23987" x="1476375" y="1379538"/>
          <p14:tracePt t="23995" x="1465263" y="1379538"/>
          <p14:tracePt t="24002" x="1428750" y="1379538"/>
          <p14:tracePt t="24011" x="1404938" y="1379538"/>
          <p14:tracePt t="24018" x="1374775" y="1379538"/>
          <p14:tracePt t="24026" x="1350963" y="1379538"/>
          <p14:tracePt t="24034" x="1325563" y="1379538"/>
          <p14:tracePt t="24042" x="1284288" y="1392238"/>
          <p14:tracePt t="24051" x="1235075" y="1416050"/>
          <p14:tracePt t="24058" x="1211263" y="1416050"/>
          <p14:tracePt t="24066" x="1187450" y="1422400"/>
          <p14:tracePt t="24074" x="1150938" y="1446213"/>
          <p14:tracePt t="24083" x="1114425" y="1463675"/>
          <p14:tracePt t="24091" x="1090613" y="1482725"/>
          <p14:tracePt t="24099" x="1066800" y="1500188"/>
          <p14:tracePt t="24106" x="1019175" y="1536700"/>
          <p14:tracePt t="24114" x="993775" y="1560513"/>
          <p14:tracePt t="24122" x="982663" y="1584325"/>
          <p14:tracePt t="24131" x="952500" y="1633538"/>
          <p14:tracePt t="24139" x="922338" y="1670050"/>
          <p14:tracePt t="24146" x="909638" y="1693863"/>
          <p14:tracePt t="24154" x="892175" y="1717675"/>
          <p14:tracePt t="24162" x="874713" y="1765300"/>
          <p14:tracePt t="24170" x="868363" y="1771650"/>
          <p14:tracePt t="24180" x="849313" y="1808163"/>
          <p14:tracePt t="24186" x="844550" y="1831975"/>
          <p14:tracePt t="24195" x="825500" y="1868488"/>
          <p14:tracePt t="24202" x="808038" y="1916113"/>
          <p14:tracePt t="24211" x="801688" y="1946275"/>
          <p14:tracePt t="24218" x="788988" y="1982788"/>
          <p14:tracePt t="24227" x="771525" y="2019300"/>
          <p14:tracePt t="24235" x="765175" y="2043113"/>
          <p14:tracePt t="24242" x="765175" y="2084388"/>
          <p14:tracePt t="24251" x="758825" y="2109788"/>
          <p14:tracePt t="24258" x="758825" y="2133600"/>
          <p14:tracePt t="24266" x="758825" y="2187575"/>
          <p14:tracePt t="24275" x="758825" y="2211388"/>
          <p14:tracePt t="24283" x="777875" y="2254250"/>
          <p14:tracePt t="24290" x="788988" y="2301875"/>
          <p14:tracePt t="24298" x="795338" y="2338388"/>
          <p14:tracePt t="24306" x="814388" y="2368550"/>
          <p14:tracePt t="24315" x="831850" y="2405063"/>
          <p14:tracePt t="24322" x="838200" y="2409825"/>
          <p14:tracePt t="24331" x="849313" y="2435225"/>
          <p14:tracePt t="24338" x="868363" y="2446338"/>
          <p14:tracePt t="24346" x="892175" y="2465388"/>
          <p14:tracePt t="24354" x="904875" y="2465388"/>
          <p14:tracePt t="24364" x="928688" y="2470150"/>
          <p14:tracePt t="24370" x="965200" y="2482850"/>
          <p14:tracePt t="24379" x="976313" y="2482850"/>
          <p14:tracePt t="24386" x="1006475" y="2482850"/>
          <p14:tracePt t="24395" x="1042988" y="2489200"/>
          <p14:tracePt t="24403" x="1066800" y="2489200"/>
          <p14:tracePt t="24411" x="1109663" y="2489200"/>
          <p14:tracePt t="24418" x="1139825" y="2495550"/>
          <p14:tracePt t="24426" x="1211263" y="2495550"/>
          <p14:tracePt t="24435" x="1271588" y="2495550"/>
          <p14:tracePt t="24442" x="1320800" y="2476500"/>
          <p14:tracePt t="24451" x="1398588" y="2439988"/>
          <p14:tracePt t="24458" x="1465263" y="2398713"/>
          <p14:tracePt t="24467" x="1525588" y="2368550"/>
          <p14:tracePt t="24474" x="1566863" y="2338388"/>
          <p14:tracePt t="24483" x="1616075" y="2295525"/>
          <p14:tracePt t="24490" x="1651000" y="2265363"/>
          <p14:tracePt t="24498" x="1670050" y="2241550"/>
          <p14:tracePt t="24506" x="1676400" y="2224088"/>
          <p14:tracePt t="24515" x="1693863" y="2174875"/>
          <p14:tracePt t="24522" x="1730375" y="2109788"/>
          <p14:tracePt t="24531" x="1730375" y="2066925"/>
          <p14:tracePt t="24538" x="1730375" y="2036763"/>
          <p14:tracePt t="24547" x="1736725" y="1982788"/>
          <p14:tracePt t="24554" x="1736725" y="1946275"/>
          <p14:tracePt t="24563" x="1736725" y="1892300"/>
          <p14:tracePt t="24570" x="1736725" y="1831975"/>
          <p14:tracePt t="24580" x="1736725" y="1789113"/>
          <p14:tracePt t="24586" x="1706563" y="1735138"/>
          <p14:tracePt t="24595" x="1687513" y="1700213"/>
          <p14:tracePt t="24602" x="1681163" y="1693863"/>
          <p14:tracePt t="24611" x="1663700" y="1681163"/>
          <p14:tracePt t="24618" x="1651000" y="1657350"/>
          <p14:tracePt t="24626" x="1633538" y="1644650"/>
          <p14:tracePt t="24635" x="1609725" y="1614488"/>
          <p14:tracePt t="24642" x="1585913" y="1590675"/>
          <p14:tracePt t="24651" x="1560513" y="1579563"/>
          <p14:tracePt t="24658" x="1536700" y="1554163"/>
          <p14:tracePt t="24667" x="1519238" y="1543050"/>
          <p14:tracePt t="24674" x="1506538" y="1530350"/>
          <p14:tracePt t="24683" x="1489075" y="1524000"/>
          <p14:tracePt t="24690" x="1476375" y="1506538"/>
          <p14:tracePt t="24699" x="1452563" y="1489075"/>
          <p14:tracePt t="24706" x="1435100" y="1482725"/>
          <p14:tracePt t="24715" x="1416050" y="1482725"/>
          <p14:tracePt t="24722" x="1392238" y="1476375"/>
          <p14:tracePt t="24730" x="1355725" y="1476375"/>
          <p14:tracePt t="24738" x="1325563" y="1463675"/>
          <p14:tracePt t="24746" x="1314450" y="1463675"/>
          <p14:tracePt t="24754" x="1290638" y="1463675"/>
          <p14:tracePt t="24763" x="1254125" y="1463675"/>
          <p14:tracePt t="24771" x="1211263" y="1463675"/>
          <p14:tracePt t="24780" x="1187450" y="1463675"/>
          <p14:tracePt t="24786" x="1144588" y="1470025"/>
          <p14:tracePt t="24795" x="1114425" y="1470025"/>
          <p14:tracePt t="24802" x="1090613" y="1489075"/>
          <p14:tracePt t="24810" x="1054100" y="1500188"/>
          <p14:tracePt t="24819" x="1019175" y="1530350"/>
          <p14:tracePt t="24826" x="1000125" y="1536700"/>
          <p14:tracePt t="24835" x="976313" y="1573213"/>
          <p14:tracePt t="24842" x="969963" y="1597025"/>
          <p14:tracePt t="24851" x="952500" y="1644650"/>
          <p14:tracePt t="24858" x="939800" y="1674813"/>
          <p14:tracePt t="24879" x="922338" y="1747838"/>
          <p14:tracePt t="24883" x="922338" y="1825625"/>
          <p14:tracePt t="24890" x="922338" y="1898650"/>
          <p14:tracePt t="24898" x="922338" y="1922463"/>
          <p14:tracePt t="24906" x="922338" y="1965325"/>
          <p14:tracePt t="24915" x="922338" y="2006600"/>
          <p14:tracePt t="24922" x="922338" y="2079625"/>
          <p14:tracePt t="24931" x="935038" y="2127250"/>
          <p14:tracePt t="24938" x="969963" y="2193925"/>
          <p14:tracePt t="24947" x="982663" y="2217738"/>
          <p14:tracePt t="24954" x="1000125" y="2254250"/>
          <p14:tracePt t="24964" x="1036638" y="2278063"/>
          <p14:tracePt t="24970" x="1060450" y="2301875"/>
          <p14:tracePt t="24979" x="1079500" y="2320925"/>
          <p14:tracePt t="24986" x="1103313" y="2325688"/>
          <p14:tracePt t="24995" x="1127125" y="2344738"/>
          <p14:tracePt t="25003" x="1150938" y="2344738"/>
          <p14:tracePt t="25010" x="1193800" y="2344738"/>
          <p14:tracePt t="25019" x="1254125" y="2355850"/>
          <p14:tracePt t="25026" x="1301750" y="2362200"/>
          <p14:tracePt t="25035" x="1355725" y="2362200"/>
          <p14:tracePt t="25043" x="1428750" y="2362200"/>
          <p14:tracePt t="25051" x="1489075" y="2362200"/>
          <p14:tracePt t="25058" x="1560513" y="2362200"/>
          <p14:tracePt t="25067" x="1633538" y="2355850"/>
          <p14:tracePt t="25074" x="1681163" y="2338388"/>
          <p14:tracePt t="25082" x="1700213" y="2325688"/>
          <p14:tracePt t="25090" x="1747838" y="2284413"/>
          <p14:tracePt t="25098" x="1754188" y="2271713"/>
          <p14:tracePt t="25106" x="1760538" y="2247900"/>
          <p14:tracePt t="25115" x="1778000" y="2193925"/>
          <p14:tracePt t="25122" x="1778000" y="2157413"/>
          <p14:tracePt t="25130" x="1778000" y="2103438"/>
          <p14:tracePt t="25138" x="1778000" y="2049463"/>
          <p14:tracePt t="25147" x="1766888" y="1970088"/>
          <p14:tracePt t="25155" x="1736725" y="1935163"/>
          <p14:tracePt t="25163" x="1717675" y="1885950"/>
          <p14:tracePt t="25170" x="1693863" y="1862138"/>
          <p14:tracePt t="25179" x="1676400" y="1844675"/>
          <p14:tracePt t="25186" x="1663700" y="1825625"/>
          <p14:tracePt t="25195" x="1646238" y="1814513"/>
          <p14:tracePt t="25202" x="1639888" y="1814513"/>
          <p14:tracePt t="25210" x="1627188" y="1808163"/>
          <p14:tracePt t="25219" x="1590675" y="1789113"/>
          <p14:tracePt t="25226" x="1579563" y="1784350"/>
          <p14:tracePt t="25234" x="1555750" y="1771650"/>
          <p14:tracePt t="25242" x="1530350" y="1765300"/>
          <p14:tracePt t="25251" x="1476375" y="1747838"/>
          <p14:tracePt t="25258" x="1439863" y="1741488"/>
          <p14:tracePt t="25267" x="1404938" y="1724025"/>
          <p14:tracePt t="25274" x="1355725" y="1711325"/>
          <p14:tracePt t="25283" x="1295400" y="1693863"/>
          <p14:tracePt t="25290" x="1265238" y="1681163"/>
          <p14:tracePt t="25299" x="1230313" y="1674813"/>
          <p14:tracePt t="25306" x="1217613" y="1674813"/>
          <p14:tracePt t="25315" x="1211263" y="1674813"/>
          <p14:tracePt t="25322" x="1187450" y="1674813"/>
          <p14:tracePt t="25330" x="1163638" y="1674813"/>
          <p14:tracePt t="25347" x="1150938" y="1674813"/>
          <p14:tracePt t="25354" x="1114425" y="1693863"/>
          <p14:tracePt t="25363" x="1109663" y="1711325"/>
          <p14:tracePt t="25370" x="1084263" y="1735138"/>
          <p14:tracePt t="25379" x="1066800" y="1771650"/>
          <p14:tracePt t="25386" x="1060450" y="1795463"/>
          <p14:tracePt t="25395" x="1049338" y="1825625"/>
          <p14:tracePt t="25402" x="1030288" y="1862138"/>
          <p14:tracePt t="25410" x="1030288" y="1892300"/>
          <p14:tracePt t="25418" x="1030288" y="1928813"/>
          <p14:tracePt t="25426" x="1030288" y="1970088"/>
          <p14:tracePt t="25435" x="1030288" y="2012950"/>
          <p14:tracePt t="25442" x="1036638" y="2060575"/>
          <p14:tracePt t="25451" x="1042988" y="2097088"/>
          <p14:tracePt t="25458" x="1060450" y="2127250"/>
          <p14:tracePt t="25467" x="1073150" y="2174875"/>
          <p14:tracePt t="25474" x="1090613" y="2200275"/>
          <p14:tracePt t="25483" x="1103313" y="2224088"/>
          <p14:tracePt t="25490" x="1120775" y="2260600"/>
          <p14:tracePt t="25499" x="1127125" y="2265363"/>
          <p14:tracePt t="25506" x="1139825" y="2284413"/>
          <p14:tracePt t="25515" x="1139825" y="2290763"/>
          <p14:tracePt t="25531" x="1139825" y="2295525"/>
          <p14:tracePt t="25538" x="1139825" y="2301875"/>
          <p14:tracePt t="25547" x="1144588" y="2308225"/>
          <p14:tracePt t="25554" x="1144588" y="2320925"/>
          <p14:tracePt t="25571" x="1144588" y="2332038"/>
          <p14:tracePt t="25579" x="1144588" y="2344738"/>
          <p14:tracePt t="25586" x="1144588" y="2355850"/>
          <p14:tracePt t="25594" x="1144588" y="2392363"/>
          <p14:tracePt t="25602" x="1157288" y="2422525"/>
          <p14:tracePt t="25610" x="1157288" y="2452688"/>
          <p14:tracePt t="25619" x="1157288" y="2500313"/>
          <p14:tracePt t="25626" x="1163638" y="2560638"/>
          <p14:tracePt t="25635" x="1174750" y="2590800"/>
          <p14:tracePt t="25643" x="1174750" y="2663825"/>
          <p14:tracePt t="25651" x="1193800" y="2741613"/>
          <p14:tracePt t="25658" x="1204913" y="2784475"/>
          <p14:tracePt t="25666" x="1204913" y="2855913"/>
          <p14:tracePt t="25674" x="1230313" y="2935288"/>
          <p14:tracePt t="25683" x="1235075" y="2995613"/>
          <p14:tracePt t="25690" x="1235075" y="3079750"/>
          <p14:tracePt t="25698" x="1235075" y="3151188"/>
          <p14:tracePt t="25706" x="1247775" y="3200400"/>
          <p14:tracePt t="25714" x="1265238" y="3248025"/>
          <p14:tracePt t="25722" x="1271588" y="3271838"/>
          <p14:tracePt t="25730" x="1290638" y="3308350"/>
          <p14:tracePt t="25738" x="1290638" y="3362325"/>
          <p14:tracePt t="25747" x="1308100" y="3398838"/>
          <p14:tracePt t="25754" x="1314450" y="3416300"/>
          <p14:tracePt t="25763" x="1344613" y="3465513"/>
          <p14:tracePt t="25770" x="1350963" y="3495675"/>
          <p14:tracePt t="25779" x="1368425" y="3532188"/>
          <p14:tracePt t="25787" x="1398588" y="3579813"/>
          <p14:tracePt t="25794" x="1428750" y="3633788"/>
          <p14:tracePt t="25803" x="1458913" y="3681413"/>
          <p14:tracePt t="25810" x="1500188" y="3748088"/>
          <p14:tracePt t="25819" x="1512888" y="3790950"/>
          <p14:tracePt t="25826" x="1536700" y="3821113"/>
          <p14:tracePt t="25835" x="1543050" y="3832225"/>
          <p14:tracePt t="25842" x="1555750" y="3844925"/>
          <p14:tracePt t="25850" x="1566863" y="3875088"/>
          <p14:tracePt t="25858" x="1566863" y="3881438"/>
          <p14:tracePt t="25881" x="1566863" y="3905250"/>
          <p14:tracePt t="25882" x="1573213" y="3911600"/>
          <p14:tracePt t="25899" x="1579563" y="3911600"/>
          <p14:tracePt t="25906" x="1585913" y="3911600"/>
          <p14:tracePt t="25931" x="1590675" y="3916363"/>
          <p14:tracePt t="25954" x="1597025" y="3922713"/>
          <p14:tracePt t="25970" x="1603375" y="3929063"/>
          <p14:tracePt t="25986" x="1609725" y="3929063"/>
          <p14:tracePt t="25994" x="1616075" y="3929063"/>
          <p14:tracePt t="26019" x="1620838" y="3929063"/>
          <p14:tracePt t="26034" x="1639888" y="3941763"/>
          <p14:tracePt t="26050" x="1646238" y="3941763"/>
          <p14:tracePt t="26059" x="1657350" y="3946525"/>
          <p14:tracePt t="26067" x="1663700" y="3946525"/>
          <p14:tracePt t="26074" x="1676400" y="3959225"/>
          <p14:tracePt t="26083" x="1693863" y="3971925"/>
          <p14:tracePt t="26090" x="1706563" y="3971925"/>
          <p14:tracePt t="26099" x="1730375" y="3976688"/>
          <p14:tracePt t="26106" x="1754188" y="3995738"/>
          <p14:tracePt t="26114" x="1784350" y="4002088"/>
          <p14:tracePt t="26122" x="1820863" y="4019550"/>
          <p14:tracePt t="26132" x="1844675" y="4019550"/>
          <p14:tracePt t="26139" x="1851025" y="4025900"/>
          <p14:tracePt t="26147" x="1881188" y="4037013"/>
          <p14:tracePt t="26154" x="1892300" y="4043363"/>
          <p14:tracePt t="26163" x="1911350" y="4043363"/>
          <p14:tracePt t="26171" x="1941513" y="4043363"/>
          <p14:tracePt t="26179" x="1965325" y="4043363"/>
          <p14:tracePt t="26186" x="1976438" y="4043363"/>
          <p14:tracePt t="26194" x="1989138" y="4043363"/>
          <p14:tracePt t="26202" x="2012950" y="4043363"/>
          <p14:tracePt t="26210" x="2019300" y="4043363"/>
          <p14:tracePt t="26219" x="2032000" y="4043363"/>
          <p14:tracePt t="26226" x="2036763" y="4043363"/>
          <p14:tracePt t="26235" x="2043113" y="4043363"/>
          <p14:tracePt t="26242" x="2062163" y="4043363"/>
          <p14:tracePt t="26251" x="2066925" y="4043363"/>
          <p14:tracePt t="26258" x="2079625" y="4043363"/>
          <p14:tracePt t="26274" x="2085975" y="4043363"/>
          <p14:tracePt t="26283" x="2092325" y="4043363"/>
          <p14:tracePt t="26290" x="2097088" y="4043363"/>
          <p14:tracePt t="26427" x="2085975" y="4043363"/>
          <p14:tracePt t="26435" x="2066925" y="4043363"/>
          <p14:tracePt t="26442" x="2043113" y="4049713"/>
          <p14:tracePt t="26451" x="2032000" y="4067175"/>
          <p14:tracePt t="26459" x="2006600" y="4067175"/>
          <p14:tracePt t="26466" x="1982788" y="4079875"/>
          <p14:tracePt t="26474" x="1976438" y="4086225"/>
          <p14:tracePt t="26483" x="1965325" y="4103688"/>
          <p14:tracePt t="26490" x="1958975" y="4110038"/>
          <p14:tracePt t="26580" x="1965325" y="4110038"/>
          <p14:tracePt t="26587" x="1989138" y="4103688"/>
          <p14:tracePt t="26595" x="2019300" y="4097338"/>
          <p14:tracePt t="26603" x="2073275" y="4067175"/>
          <p14:tracePt t="26610" x="2085975" y="4067175"/>
          <p14:tracePt t="26618" x="2109788" y="4043363"/>
          <p14:tracePt t="26626" x="2133600" y="4037013"/>
          <p14:tracePt t="26634" x="2146300" y="4025900"/>
          <p14:tracePt t="26642" x="2163763" y="4019550"/>
          <p14:tracePt t="26658" x="2187575" y="4013200"/>
          <p14:tracePt t="26746" x="2176463" y="4025900"/>
          <p14:tracePt t="26754" x="2170113" y="4032250"/>
          <p14:tracePt t="26763" x="2157413" y="4037013"/>
          <p14:tracePt t="26770" x="2146300" y="4043363"/>
          <p14:tracePt t="26778" x="2139950" y="4049713"/>
          <p14:tracePt t="26786" x="2122488" y="4067175"/>
          <p14:tracePt t="26794" x="2116138" y="4073525"/>
          <p14:tracePt t="26802" x="2097088" y="4079875"/>
          <p14:tracePt t="26810" x="2092325" y="4086225"/>
          <p14:tracePt t="26818" x="2085975" y="4086225"/>
          <p14:tracePt t="26834" x="2079625" y="4092575"/>
          <p14:tracePt t="26914" x="2097088" y="4092575"/>
          <p14:tracePt t="26923" x="2122488" y="4092575"/>
          <p14:tracePt t="26931" x="2133600" y="4092575"/>
          <p14:tracePt t="26938" x="2139950" y="4092575"/>
          <p14:tracePt t="26947" x="2152650" y="4079875"/>
          <p14:tracePt t="26978" x="2157413" y="4073525"/>
          <p14:tracePt t="27116" x="2146300" y="4079875"/>
          <p14:tracePt t="27132" x="2139950" y="4079875"/>
          <p14:tracePt t="27139" x="2133600" y="4079875"/>
          <p14:tracePt t="27426" x="0" y="0"/>
        </p14:tracePtLst>
        <p14:tracePtLst>
          <p14:tracePt t="29228" x="6661150" y="2874963"/>
          <p14:tracePt t="29235" x="6665913" y="2868613"/>
          <p14:tracePt t="29250" x="6672263" y="2862263"/>
          <p14:tracePt t="29258" x="6678613" y="2855913"/>
          <p14:tracePt t="29427" x="6684963" y="2851150"/>
          <p14:tracePt t="29500" x="6696075" y="2851150"/>
          <p14:tracePt t="29507" x="6702425" y="2886075"/>
          <p14:tracePt t="29516" x="6721475" y="2898775"/>
          <p14:tracePt t="29524" x="6726238" y="2922588"/>
          <p14:tracePt t="29531" x="6726238" y="2946400"/>
          <p14:tracePt t="29539" x="6732588" y="2970213"/>
          <p14:tracePt t="29547" x="6732588" y="2995613"/>
          <p14:tracePt t="29555" x="6732588" y="3019425"/>
          <p14:tracePt t="29563" x="6732588" y="3030538"/>
          <p14:tracePt t="29571" x="6732588" y="3055938"/>
          <p14:tracePt t="29578" x="6732588" y="3079750"/>
          <p14:tracePt t="29587" x="6732588" y="3090863"/>
          <p14:tracePt t="29595" x="6732588" y="3103563"/>
          <p14:tracePt t="29602" x="6732588" y="3121025"/>
          <p14:tracePt t="29610" x="6745288" y="3133725"/>
          <p14:tracePt t="29619" x="6745288" y="3146425"/>
          <p14:tracePt t="29626" x="6745288" y="3170238"/>
          <p14:tracePt t="29635" x="6751638" y="3176588"/>
          <p14:tracePt t="29651" x="6751638" y="3181350"/>
          <p14:tracePt t="29658" x="6751638" y="3187700"/>
          <p14:tracePt t="29667" x="6751638" y="3194050"/>
          <p14:tracePt t="29674" x="6751638" y="3200400"/>
          <p14:tracePt t="29683" x="6751638" y="3206750"/>
          <p14:tracePt t="29714" x="6756400" y="3211513"/>
          <p14:tracePt t="29754" x="6762750" y="3217863"/>
          <p14:tracePt t="29770" x="6775450" y="3217863"/>
          <p14:tracePt t="29778" x="6786563" y="3217863"/>
          <p14:tracePt t="29786" x="6805613" y="3200400"/>
          <p14:tracePt t="29794" x="6829425" y="3187700"/>
          <p14:tracePt t="29803" x="6829425" y="3163888"/>
          <p14:tracePt t="29810" x="6853238" y="3140075"/>
          <p14:tracePt t="29818" x="6872288" y="3090863"/>
          <p14:tracePt t="29826" x="6883400" y="3055938"/>
          <p14:tracePt t="29834" x="6902450" y="3006725"/>
          <p14:tracePt t="29842" x="6907213" y="2959100"/>
          <p14:tracePt t="29850" x="6919913" y="2928938"/>
          <p14:tracePt t="29858" x="6926263" y="2911475"/>
          <p14:tracePt t="29867" x="6943725" y="2881313"/>
          <p14:tracePt t="29874" x="6943725" y="2844800"/>
          <p14:tracePt t="29883" x="6943725" y="2838450"/>
          <p14:tracePt t="29890" x="6943725" y="2832100"/>
          <p14:tracePt t="30011" x="6943725" y="2855913"/>
          <p14:tracePt t="30019" x="6943725" y="2886075"/>
          <p14:tracePt t="30027" x="6943725" y="2911475"/>
          <p14:tracePt t="30036" x="6943725" y="2935288"/>
          <p14:tracePt t="30043" x="6943725" y="2959100"/>
          <p14:tracePt t="30052" x="6943725" y="2989263"/>
          <p14:tracePt t="30070" x="6943725" y="3025775"/>
          <p14:tracePt t="30086" x="6943725" y="3073400"/>
          <p14:tracePt t="30090" x="6950075" y="3086100"/>
          <p14:tracePt t="30098" x="6956425" y="3090863"/>
          <p14:tracePt t="30146" x="6961188" y="3097213"/>
          <p14:tracePt t="30227" x="6967538" y="3097213"/>
          <p14:tracePt t="30283" x="6973888" y="3097213"/>
          <p14:tracePt t="30307" x="6980238" y="3090863"/>
          <p14:tracePt t="30323" x="6986588" y="3090863"/>
          <p14:tracePt t="30331" x="6991350" y="3086100"/>
          <p14:tracePt t="30339" x="6997700" y="3079750"/>
          <p14:tracePt t="30355" x="7004050" y="3073400"/>
          <p14:tracePt t="30379" x="7010400" y="3067050"/>
          <p14:tracePt t="30387" x="7016750" y="3060700"/>
          <p14:tracePt t="30875" x="7016750" y="3055938"/>
          <p14:tracePt t="31411" x="7010400" y="3055938"/>
          <p14:tracePt t="31419" x="7004050" y="3060700"/>
          <p14:tracePt t="31452" x="7004050" y="3073400"/>
          <p14:tracePt t="31459" x="7004050" y="3079750"/>
          <p14:tracePt t="31468" x="6991350" y="3103563"/>
          <p14:tracePt t="31475" x="6986588" y="3109913"/>
          <p14:tracePt t="31485" x="6980238" y="3116263"/>
          <p14:tracePt t="31491" x="6980238" y="3121025"/>
          <p14:tracePt t="31499" x="6980238" y="3140075"/>
          <p14:tracePt t="31507" x="6980238" y="3146425"/>
          <p14:tracePt t="31515" x="6980238" y="3151188"/>
          <p14:tracePt t="31523" x="6980238" y="3163888"/>
          <p14:tracePt t="31546" x="6973888" y="3170238"/>
          <p14:tracePt t="31699" x="6973888" y="3176588"/>
          <p14:tracePt t="31707" x="6986588" y="3176588"/>
          <p14:tracePt t="31715" x="7010400" y="3187700"/>
          <p14:tracePt t="31724" x="7034213" y="3187700"/>
          <p14:tracePt t="31731" x="7058025" y="3200400"/>
          <p14:tracePt t="31739" x="7088188" y="3200400"/>
          <p14:tracePt t="31747" x="7142163" y="3224213"/>
          <p14:tracePt t="31755" x="7178675" y="3241675"/>
          <p14:tracePt t="31763" x="7239000" y="3248025"/>
          <p14:tracePt t="31771" x="7305675" y="3271838"/>
          <p14:tracePt t="31778" x="7366000" y="3290888"/>
          <p14:tracePt t="31787" x="7456488" y="3302000"/>
          <p14:tracePt t="31794" x="7527925" y="3314700"/>
          <p14:tracePt t="31802" x="7588250" y="3321050"/>
          <p14:tracePt t="31810" x="7661275" y="3332163"/>
          <p14:tracePt t="31819" x="7734300" y="3332163"/>
          <p14:tracePt t="31827" x="7781925" y="3332163"/>
          <p14:tracePt t="31836" x="7835900" y="3332163"/>
          <p14:tracePt t="31843" x="7859713" y="3332163"/>
          <p14:tracePt t="31851" x="7939088" y="3332163"/>
          <p14:tracePt t="31858" x="8010525" y="3332163"/>
          <p14:tracePt t="31867" x="8083550" y="3332163"/>
          <p14:tracePt t="31886" x="8197850" y="3332163"/>
          <p14:tracePt t="31891" x="8234363" y="3332163"/>
          <p14:tracePt t="31899" x="8258175" y="3332163"/>
          <p14:tracePt t="31907" x="8275638" y="3332163"/>
          <p14:tracePt t="31915" x="8312150" y="3332163"/>
          <p14:tracePt t="31923" x="8324850" y="3332163"/>
          <p14:tracePt t="31930" x="8359775" y="3314700"/>
          <p14:tracePt t="31939" x="8372475" y="3314700"/>
          <p14:tracePt t="31946" x="8408988" y="3295650"/>
          <p14:tracePt t="31955" x="8415338" y="3290888"/>
          <p14:tracePt t="31963" x="8426450" y="3290888"/>
          <p14:tracePt t="31971" x="8445500" y="3278188"/>
          <p14:tracePt t="31986" x="8450263" y="3278188"/>
          <p14:tracePt t="32003" x="8456613" y="3271838"/>
          <p14:tracePt t="32011" x="8462963" y="3267075"/>
          <p14:tracePt t="32019" x="8469313" y="3260725"/>
          <p14:tracePt t="32027" x="8475663" y="3254375"/>
          <p14:tracePt t="32043" x="8480425" y="3248025"/>
          <p14:tracePt t="32051" x="8486775" y="3236913"/>
          <p14:tracePt t="32059" x="8493125" y="3224213"/>
          <p14:tracePt t="32066" x="8493125" y="3217863"/>
          <p14:tracePt t="32074" x="8493125" y="3206750"/>
          <p14:tracePt t="32083" x="8493125" y="3194050"/>
          <p14:tracePt t="32091" x="8499475" y="3176588"/>
          <p14:tracePt t="32098" x="8499475" y="3170238"/>
          <p14:tracePt t="32107" x="8505825" y="3157538"/>
          <p14:tracePt t="32123" x="8505825" y="3146425"/>
          <p14:tracePt t="32131" x="8505825" y="3133725"/>
          <p14:tracePt t="32139" x="8505825" y="3116263"/>
          <p14:tracePt t="32146" x="8505825" y="3109913"/>
          <p14:tracePt t="32155" x="8505825" y="3103563"/>
          <p14:tracePt t="32162" x="8505825" y="3097213"/>
          <p14:tracePt t="32171" x="8505825" y="3090863"/>
          <p14:tracePt t="32179" x="8505825" y="3079750"/>
          <p14:tracePt t="32187" x="8505825" y="3073400"/>
          <p14:tracePt t="32195" x="8505825" y="3055938"/>
          <p14:tracePt t="32203" x="8505825" y="3036888"/>
          <p14:tracePt t="32210" x="8505825" y="3025775"/>
          <p14:tracePt t="32219" x="8505825" y="3013075"/>
          <p14:tracePt t="32227" x="8505825" y="2995613"/>
          <p14:tracePt t="32236" x="8505825" y="2989263"/>
          <p14:tracePt t="32243" x="8499475" y="2970213"/>
          <p14:tracePt t="32251" x="8499475" y="2965450"/>
          <p14:tracePt t="32259" x="8493125" y="2959100"/>
          <p14:tracePt t="32266" x="8493125" y="2952750"/>
          <p14:tracePt t="32275" x="8486775" y="2941638"/>
          <p14:tracePt t="32283" x="8480425" y="2935288"/>
          <p14:tracePt t="32307" x="8480425" y="2928938"/>
          <p14:tracePt t="32314" x="8475663" y="2922588"/>
          <p14:tracePt t="32323" x="8469313" y="2916238"/>
          <p14:tracePt t="32339" x="8462963" y="2911475"/>
          <p14:tracePt t="32346" x="8462963" y="2898775"/>
          <p14:tracePt t="32355" x="8456613" y="2892425"/>
          <p14:tracePt t="32371" x="8445500" y="2892425"/>
          <p14:tracePt t="32379" x="8439150" y="2886075"/>
          <p14:tracePt t="32386" x="8426450" y="2886075"/>
          <p14:tracePt t="32394" x="8420100" y="2881313"/>
          <p14:tracePt t="32403" x="8415338" y="2874963"/>
          <p14:tracePt t="32410" x="8408988" y="2874963"/>
          <p14:tracePt t="32451" x="8402638" y="2874963"/>
          <p14:tracePt t="32466" x="8396288" y="2868613"/>
          <p14:tracePt t="32483" x="8389938" y="2868613"/>
          <p14:tracePt t="32499" x="8378825" y="2868613"/>
          <p14:tracePt t="32507" x="8372475" y="2862263"/>
          <p14:tracePt t="32523" x="8359775" y="2862263"/>
          <p14:tracePt t="32531" x="8335963" y="2862263"/>
          <p14:tracePt t="32539" x="8324850" y="2862263"/>
          <p14:tracePt t="32546" x="8299450" y="2855913"/>
          <p14:tracePt t="32555" x="8288338" y="2855913"/>
          <p14:tracePt t="32563" x="8239125" y="2851150"/>
          <p14:tracePt t="32571" x="8208963" y="2838450"/>
          <p14:tracePt t="32579" x="8185150" y="2838450"/>
          <p14:tracePt t="32586" x="8143875" y="2832100"/>
          <p14:tracePt t="32595" x="8137525" y="2832100"/>
          <p14:tracePt t="32604" x="8113713" y="2832100"/>
          <p14:tracePt t="32611" x="8089900" y="2832100"/>
          <p14:tracePt t="32620" x="8077200" y="2832100"/>
          <p14:tracePt t="32627" x="8070850" y="2832100"/>
          <p14:tracePt t="32635" x="8064500" y="2832100"/>
          <p14:tracePt t="32643" x="8053388" y="2832100"/>
          <p14:tracePt t="32651" x="8040688" y="2832100"/>
          <p14:tracePt t="32659" x="8029575" y="2832100"/>
          <p14:tracePt t="32666" x="8010525" y="2832100"/>
          <p14:tracePt t="32683" x="7986713" y="2832100"/>
          <p14:tracePt t="32691" x="7974013" y="2838450"/>
          <p14:tracePt t="32698" x="7950200" y="2851150"/>
          <p14:tracePt t="32707" x="7926388" y="2862263"/>
          <p14:tracePt t="32714" x="7920038" y="2868613"/>
          <p14:tracePt t="32723" x="7896225" y="2892425"/>
          <p14:tracePt t="32731" x="7889875" y="2898775"/>
          <p14:tracePt t="32739" x="7883525" y="2916238"/>
          <p14:tracePt t="32746" x="7878763" y="2941638"/>
          <p14:tracePt t="32755" x="7866063" y="2959100"/>
          <p14:tracePt t="32763" x="7866063" y="2982913"/>
          <p14:tracePt t="32771" x="7866063" y="3000375"/>
          <p14:tracePt t="32779" x="7866063" y="3019425"/>
          <p14:tracePt t="32787" x="7866063" y="3036888"/>
          <p14:tracePt t="32794" x="7866063" y="3055938"/>
          <p14:tracePt t="32804" x="7866063" y="3079750"/>
          <p14:tracePt t="32811" x="7866063" y="3086100"/>
          <p14:tracePt t="32819" x="7878763" y="3097213"/>
          <p14:tracePt t="32827" x="7902575" y="3121025"/>
          <p14:tracePt t="32836" x="7913688" y="3140075"/>
          <p14:tracePt t="32843" x="7932738" y="3146425"/>
          <p14:tracePt t="32850" x="7969250" y="3163888"/>
          <p14:tracePt t="32859" x="7993063" y="3176588"/>
          <p14:tracePt t="32866" x="8010525" y="3187700"/>
          <p14:tracePt t="32887" x="8040688" y="3206750"/>
          <p14:tracePt t="32891" x="8064500" y="3206750"/>
          <p14:tracePt t="32899" x="8089900" y="3224213"/>
          <p14:tracePt t="32906" x="8094663" y="3224213"/>
          <p14:tracePt t="32914" x="8113713" y="3230563"/>
          <p14:tracePt t="32923" x="8124825" y="3236913"/>
          <p14:tracePt t="32931" x="8131175" y="3236913"/>
          <p14:tracePt t="32939" x="8143875" y="3236913"/>
          <p14:tracePt t="32946" x="8154988" y="3236913"/>
          <p14:tracePt t="32955" x="8178800" y="3236913"/>
          <p14:tracePt t="32963" x="8204200" y="3236913"/>
          <p14:tracePt t="32970" x="8228013" y="3236913"/>
          <p14:tracePt t="32979" x="8239125" y="3236913"/>
          <p14:tracePt t="32987" x="8275638" y="3217863"/>
          <p14:tracePt t="32994" x="8299450" y="3211513"/>
          <p14:tracePt t="33004" x="8324850" y="3194050"/>
          <p14:tracePt t="33011" x="8329613" y="3187700"/>
          <p14:tracePt t="33019" x="8342313" y="3176588"/>
          <p14:tracePt t="33027" x="8348663" y="3163888"/>
          <p14:tracePt t="33035" x="8359775" y="3146425"/>
          <p14:tracePt t="33043" x="8366125" y="3133725"/>
          <p14:tracePt t="33050" x="8366125" y="3116263"/>
          <p14:tracePt t="33059" x="8385175" y="3090863"/>
          <p14:tracePt t="33067" x="8385175" y="3086100"/>
          <p14:tracePt t="33075" x="8385175" y="3067050"/>
          <p14:tracePt t="33083" x="8385175" y="3043238"/>
          <p14:tracePt t="33091" x="8389938" y="3013075"/>
          <p14:tracePt t="33099" x="8389938" y="2995613"/>
          <p14:tracePt t="33107" x="8389938" y="2976563"/>
          <p14:tracePt t="33115" x="8389938" y="2970213"/>
          <p14:tracePt t="33123" x="8389938" y="2952750"/>
          <p14:tracePt t="33130" x="8389938" y="2935288"/>
          <p14:tracePt t="33139" x="8389938" y="2916238"/>
          <p14:tracePt t="33146" x="8389938" y="2905125"/>
          <p14:tracePt t="33154" x="8389938" y="2892425"/>
          <p14:tracePt t="33170" x="8389938" y="2874963"/>
          <p14:tracePt t="33179" x="8389938" y="2868613"/>
          <p14:tracePt t="33211" x="8389938" y="2862263"/>
          <p14:tracePt t="33227" x="8389938" y="2855913"/>
          <p14:tracePt t="33235" x="8378825" y="2844800"/>
          <p14:tracePt t="33251" x="8372475" y="2844800"/>
          <p14:tracePt t="33259" x="8355013" y="2838450"/>
          <p14:tracePt t="33267" x="8342313" y="2838450"/>
          <p14:tracePt t="33275" x="8318500" y="2820988"/>
          <p14:tracePt t="33282" x="8294688" y="2820988"/>
          <p14:tracePt t="33290" x="8281988" y="2814638"/>
          <p14:tracePt t="33298" x="8245475" y="2808288"/>
          <p14:tracePt t="33306" x="8215313" y="2795588"/>
          <p14:tracePt t="33314" x="8178800" y="2795588"/>
          <p14:tracePt t="33323" x="8150225" y="2795588"/>
          <p14:tracePt t="33330" x="8120063" y="2795588"/>
          <p14:tracePt t="33339" x="8083550" y="2795588"/>
          <p14:tracePt t="33346" x="8053388" y="2795588"/>
          <p14:tracePt t="33355" x="8047038" y="2795588"/>
          <p14:tracePt t="33363" x="8029575" y="2795588"/>
          <p14:tracePt t="33371" x="8010525" y="2795588"/>
          <p14:tracePt t="33419" x="8004175" y="2795588"/>
          <p14:tracePt t="33435" x="7999413" y="2820988"/>
          <p14:tracePt t="33443" x="7999413" y="2832100"/>
          <p14:tracePt t="33451" x="7999413" y="2855913"/>
          <p14:tracePt t="33459" x="7999413" y="2868613"/>
          <p14:tracePt t="33466" x="7999413" y="2892425"/>
          <p14:tracePt t="33475" x="7999413" y="2935288"/>
          <p14:tracePt t="33483" x="7999413" y="2946400"/>
          <p14:tracePt t="33491" x="7999413" y="2982913"/>
          <p14:tracePt t="33498" x="8004175" y="3006725"/>
          <p14:tracePt t="33507" x="8016875" y="3036888"/>
          <p14:tracePt t="33514" x="8034338" y="3073400"/>
          <p14:tracePt t="33523" x="8053388" y="3097213"/>
          <p14:tracePt t="33530" x="8070850" y="3116263"/>
          <p14:tracePt t="33539" x="8077200" y="3127375"/>
          <p14:tracePt t="33546" x="8089900" y="3146425"/>
          <p14:tracePt t="33555" x="8113713" y="3170238"/>
          <p14:tracePt t="33563" x="8120063" y="3176588"/>
          <p14:tracePt t="33571" x="8150225" y="3176588"/>
          <p14:tracePt t="33578" x="8167688" y="3181350"/>
          <p14:tracePt t="33587" x="8191500" y="3200400"/>
          <p14:tracePt t="33594" x="8197850" y="3200400"/>
          <p14:tracePt t="33604" x="8208963" y="3206750"/>
          <p14:tracePt t="33610" x="8234363" y="3206750"/>
          <p14:tracePt t="33619" x="8245475" y="3206750"/>
          <p14:tracePt t="33627" x="8288338" y="3211513"/>
          <p14:tracePt t="33634" x="8312150" y="3211513"/>
          <p14:tracePt t="33643" x="8324850" y="3211513"/>
          <p14:tracePt t="33650" x="8348663" y="3211513"/>
          <p14:tracePt t="33659" x="8359775" y="3211513"/>
          <p14:tracePt t="33667" x="8378825" y="3211513"/>
          <p14:tracePt t="33675" x="8402638" y="3187700"/>
          <p14:tracePt t="33683" x="8420100" y="3163888"/>
          <p14:tracePt t="33691" x="8426450" y="3121025"/>
          <p14:tracePt t="33699" x="8432800" y="3097213"/>
          <p14:tracePt t="33706" x="8432800" y="3060700"/>
          <p14:tracePt t="33714" x="8445500" y="3030538"/>
          <p14:tracePt t="33723" x="8445500" y="3006725"/>
          <p14:tracePt t="33730" x="8445500" y="2982913"/>
          <p14:tracePt t="33739" x="8445500" y="2976563"/>
          <p14:tracePt t="33746" x="8445500" y="2959100"/>
          <p14:tracePt t="33754" x="8445500" y="2946400"/>
          <p14:tracePt t="33803" x="8445500" y="2941638"/>
          <p14:tracePt t="33811" x="8445500" y="2935288"/>
          <p14:tracePt t="33827" x="8439150" y="2928938"/>
          <p14:tracePt t="33843" x="8432800" y="2922588"/>
          <p14:tracePt t="33850" x="8426450" y="2922588"/>
          <p14:tracePt t="33859" x="8396288" y="2911475"/>
          <p14:tracePt t="33873" x="8372475" y="2898775"/>
          <p14:tracePt t="33875" x="8359775" y="2886075"/>
          <p14:tracePt t="33883" x="8335963" y="2874963"/>
          <p14:tracePt t="33891" x="8329613" y="2868613"/>
          <p14:tracePt t="33898" x="8318500" y="2868613"/>
          <p14:tracePt t="33907" x="8305800" y="2862263"/>
          <p14:tracePt t="33914" x="8294688" y="2851150"/>
          <p14:tracePt t="33923" x="8288338" y="2851150"/>
          <p14:tracePt t="33930" x="8275638" y="2851150"/>
          <p14:tracePt t="33939" x="8269288" y="2851150"/>
          <p14:tracePt t="33947" x="8245475" y="2851150"/>
          <p14:tracePt t="33954" x="8221663" y="2851150"/>
          <p14:tracePt t="33971" x="8215313" y="2851150"/>
          <p14:tracePt t="33995" x="8204200" y="2851150"/>
          <p14:tracePt t="34011" x="8178800" y="2851150"/>
          <p14:tracePt t="34019" x="8174038" y="2851150"/>
          <p14:tracePt t="34027" x="8167688" y="2851150"/>
          <p14:tracePt t="34034" x="8161338" y="2851150"/>
          <p14:tracePt t="34043" x="8150225" y="2851150"/>
          <p14:tracePt t="34050" x="8143875" y="2851150"/>
          <p14:tracePt t="34058" x="8137525" y="2851150"/>
          <p14:tracePt t="34066" x="8124825" y="2851150"/>
          <p14:tracePt t="34074" x="8113713" y="2855913"/>
          <p14:tracePt t="34091" x="8107363" y="2862263"/>
          <p14:tracePt t="34098" x="8089900" y="2874963"/>
          <p14:tracePt t="34107" x="8083550" y="2881313"/>
          <p14:tracePt t="34115" x="8077200" y="2892425"/>
          <p14:tracePt t="34123" x="8077200" y="2911475"/>
          <p14:tracePt t="34130" x="8077200" y="2916238"/>
          <p14:tracePt t="34139" x="8077200" y="2935288"/>
          <p14:tracePt t="34154" x="8077200" y="2946400"/>
          <p14:tracePt t="34171" x="8077200" y="2952750"/>
          <p14:tracePt t="34179" x="8077200" y="2965450"/>
          <p14:tracePt t="34195" x="8077200" y="2970213"/>
          <p14:tracePt t="34227" x="8077200" y="2976563"/>
          <p14:tracePt t="34243" x="8083550" y="2982913"/>
          <p14:tracePt t="34443" x="8089900" y="2995613"/>
          <p14:tracePt t="34842" x="0" y="0"/>
        </p14:tracePtLst>
        <p14:tracePtLst>
          <p14:tracePt t="40445" x="6130925" y="4929188"/>
          <p14:tracePt t="40539" x="6135688" y="4935538"/>
          <p14:tracePt t="40547" x="6165850" y="4935538"/>
          <p14:tracePt t="40555" x="6232525" y="4948238"/>
          <p14:tracePt t="40563" x="6292850" y="4948238"/>
          <p14:tracePt t="40571" x="6383338" y="4972050"/>
          <p14:tracePt t="40579" x="6426200" y="4972050"/>
          <p14:tracePt t="40588" x="6503988" y="4978400"/>
          <p14:tracePt t="40594" x="6546850" y="4978400"/>
          <p14:tracePt t="40603" x="6588125" y="4978400"/>
          <p14:tracePt t="40611" x="6635750" y="4978400"/>
          <p14:tracePt t="40619" x="6642100" y="4978400"/>
          <p14:tracePt t="40628" x="6654800" y="4978400"/>
          <p14:tracePt t="40811" x="6654800" y="4983163"/>
          <p14:tracePt t="40819" x="6648450" y="4983163"/>
          <p14:tracePt t="40828" x="6624638" y="4983163"/>
          <p14:tracePt t="40835" x="6605588" y="4983163"/>
          <p14:tracePt t="40845" x="6588125" y="4983163"/>
          <p14:tracePt t="40851" x="6575425" y="4983163"/>
          <p14:tracePt t="40860" x="6551613" y="4983163"/>
          <p14:tracePt t="40868" x="6527800" y="4983163"/>
          <p14:tracePt t="40876" x="6516688" y="4983163"/>
          <p14:tracePt t="40899" x="6437313" y="4978400"/>
          <p14:tracePt t="40907" x="6430963" y="4978400"/>
          <p14:tracePt t="40915" x="6413500" y="4978400"/>
          <p14:tracePt t="40922" x="6389688" y="4978400"/>
          <p14:tracePt t="40930" x="6383338" y="4972050"/>
          <p14:tracePt t="40938" x="6370638" y="4972050"/>
          <p14:tracePt t="40946" x="6353175" y="4972050"/>
          <p14:tracePt t="40954" x="6340475" y="4972050"/>
          <p14:tracePt t="40962" x="6329363" y="4972050"/>
          <p14:tracePt t="40971" x="6323013" y="4972050"/>
          <p14:tracePt t="40987" x="6316663" y="4972050"/>
          <p14:tracePt t="41090" x="6329363" y="4972050"/>
          <p14:tracePt t="41098" x="6370638" y="4972050"/>
          <p14:tracePt t="41107" x="6396038" y="4972050"/>
          <p14:tracePt t="41115" x="6426200" y="4972050"/>
          <p14:tracePt t="41122" x="6450013" y="4972050"/>
          <p14:tracePt t="41130" x="6461125" y="4972050"/>
          <p14:tracePt t="41138" x="6473825" y="4972050"/>
          <p14:tracePt t="41147" x="6491288" y="4972050"/>
          <p14:tracePt t="41154" x="6497638" y="4972050"/>
          <p14:tracePt t="41162" x="6510338" y="4972050"/>
          <p14:tracePt t="41195" x="6516688" y="4972050"/>
          <p14:tracePt t="41308" x="6503988" y="4972050"/>
          <p14:tracePt t="41315" x="6486525" y="4972050"/>
          <p14:tracePt t="41323" x="6461125" y="4972050"/>
          <p14:tracePt t="41331" x="6443663" y="4972050"/>
          <p14:tracePt t="41338" x="6426200" y="4972050"/>
          <p14:tracePt t="41347" x="6407150" y="4972050"/>
          <p14:tracePt t="41354" x="6370638" y="4972050"/>
          <p14:tracePt t="41363" x="6346825" y="4972050"/>
          <p14:tracePt t="41371" x="6323013" y="4959350"/>
          <p14:tracePt t="41379" x="6305550" y="4959350"/>
          <p14:tracePt t="41387" x="6280150" y="4959350"/>
          <p14:tracePt t="41395" x="6269038" y="4959350"/>
          <p14:tracePt t="41403" x="6245225" y="4959350"/>
          <p14:tracePt t="41411" x="6238875" y="4959350"/>
          <p14:tracePt t="41419" x="6226175" y="4959350"/>
          <p14:tracePt t="41499" x="6215063" y="4953000"/>
          <p14:tracePt t="41523" x="6219825" y="4948238"/>
          <p14:tracePt t="41539" x="6238875" y="4948238"/>
          <p14:tracePt t="41547" x="6249988" y="4948238"/>
          <p14:tracePt t="41555" x="6269038" y="4948238"/>
          <p14:tracePt t="41563" x="6286500" y="4948238"/>
          <p14:tracePt t="41571" x="6310313" y="4948238"/>
          <p14:tracePt t="41579" x="6335713" y="4948238"/>
          <p14:tracePt t="41588" x="6365875" y="4948238"/>
          <p14:tracePt t="41595" x="6400800" y="4948238"/>
          <p14:tracePt t="41603" x="6419850" y="4948238"/>
          <p14:tracePt t="41613" x="6443663" y="4948238"/>
          <p14:tracePt t="41619" x="6461125" y="4953000"/>
          <p14:tracePt t="41629" x="6486525" y="4953000"/>
          <p14:tracePt t="41635" x="6491288" y="4953000"/>
          <p14:tracePt t="41645" x="6510338" y="4959350"/>
          <p14:tracePt t="41699" x="6516688" y="4959350"/>
          <p14:tracePt t="41779" x="6510338" y="4959350"/>
          <p14:tracePt t="41788" x="6497638" y="4959350"/>
          <p14:tracePt t="41797" x="6491288" y="4959350"/>
          <p14:tracePt t="41803" x="6473825" y="4959350"/>
          <p14:tracePt t="41812" x="6461125" y="4959350"/>
          <p14:tracePt t="41818" x="6450013" y="4959350"/>
          <p14:tracePt t="41827" x="6443663" y="4959350"/>
          <p14:tracePt t="41835" x="6430963" y="4959350"/>
          <p14:tracePt t="41843" x="6407150" y="4959350"/>
          <p14:tracePt t="41851" x="6383338" y="4959350"/>
          <p14:tracePt t="41859" x="6376988" y="4959350"/>
          <p14:tracePt t="41867" x="6370638" y="4959350"/>
          <p14:tracePt t="41874" x="6365875" y="4959350"/>
          <p14:tracePt t="41896" x="6353175" y="4959350"/>
          <p14:tracePt t="41898" x="6346825" y="4959350"/>
          <p14:tracePt t="41923" x="6340475" y="4959350"/>
          <p14:tracePt t="41955" x="6335713" y="4953000"/>
          <p14:tracePt t="41979" x="6335713" y="4948238"/>
          <p14:tracePt t="41994" x="6335713" y="4941888"/>
          <p14:tracePt t="42019" x="6335713" y="4935538"/>
          <p14:tracePt t="42099" x="6335713" y="4929188"/>
          <p14:tracePt t="42107" x="6335713" y="4922838"/>
          <p14:tracePt t="42131" x="6335713" y="4905375"/>
          <p14:tracePt t="42138" x="6329363" y="4892675"/>
          <p14:tracePt t="42147" x="6329363" y="4881563"/>
          <p14:tracePt t="42154" x="6329363" y="4875213"/>
          <p14:tracePt t="42163" x="6316663" y="4857750"/>
          <p14:tracePt t="42170" x="6316663" y="4851400"/>
          <p14:tracePt t="42179" x="6316663" y="4832350"/>
          <p14:tracePt t="42187" x="6316663" y="4821238"/>
          <p14:tracePt t="42195" x="6316663" y="4814888"/>
          <p14:tracePt t="42211" x="6316663" y="4803775"/>
          <p14:tracePt t="42259" x="6316663" y="4784725"/>
          <p14:tracePt t="42363" x="6323013" y="4797425"/>
          <p14:tracePt t="42371" x="6340475" y="4838700"/>
          <p14:tracePt t="42378" x="6340475" y="4862513"/>
          <p14:tracePt t="42387" x="6340475" y="4887913"/>
          <p14:tracePt t="42395" x="6359525" y="4922838"/>
          <p14:tracePt t="42403" x="6365875" y="4935538"/>
          <p14:tracePt t="42411" x="6370638" y="4959350"/>
          <p14:tracePt t="42419" x="6376988" y="4983163"/>
          <p14:tracePt t="42427" x="6389688" y="4995863"/>
          <p14:tracePt t="42435" x="6400800" y="5032375"/>
          <p14:tracePt t="42443" x="6400800" y="5038725"/>
          <p14:tracePt t="42450" x="6407150" y="5043488"/>
          <p14:tracePt t="42467" x="6407150" y="5056188"/>
          <p14:tracePt t="42507" x="6413500" y="5062538"/>
          <p14:tracePt t="42547" x="6413500" y="5056188"/>
          <p14:tracePt t="42554" x="6413500" y="5043488"/>
          <p14:tracePt t="42563" x="6413500" y="5038725"/>
          <p14:tracePt t="42571" x="6413500" y="5019675"/>
          <p14:tracePt t="42579" x="6413500" y="5002213"/>
          <p14:tracePt t="42587" x="6413500" y="4978400"/>
          <p14:tracePt t="42595" x="6413500" y="4965700"/>
          <p14:tracePt t="42603" x="6413500" y="4941888"/>
          <p14:tracePt t="42612" x="6413500" y="4929188"/>
          <p14:tracePt t="42618" x="6413500" y="4918075"/>
          <p14:tracePt t="42635" x="6413500" y="4905375"/>
          <p14:tracePt t="42643" x="6426200" y="4892675"/>
          <p14:tracePt t="42675" x="6430963" y="4887913"/>
          <p14:tracePt t="42738" x="6443663" y="4887913"/>
          <p14:tracePt t="42747" x="6461125" y="4887913"/>
          <p14:tracePt t="42754" x="6497638" y="4892675"/>
          <p14:tracePt t="42763" x="6516688" y="4905375"/>
          <p14:tracePt t="42771" x="6527800" y="4922838"/>
          <p14:tracePt t="42779" x="6546850" y="4935538"/>
          <p14:tracePt t="42787" x="6557963" y="4953000"/>
          <p14:tracePt t="42795" x="6557963" y="4959350"/>
          <p14:tracePt t="42803" x="6564313" y="4972050"/>
          <p14:tracePt t="42812" x="6564313" y="4978400"/>
          <p14:tracePt t="42843" x="6564313" y="4983163"/>
          <p14:tracePt t="42923" x="6564313" y="4978400"/>
          <p14:tracePt t="42931" x="6564313" y="4953000"/>
          <p14:tracePt t="42938" x="6564313" y="4941888"/>
          <p14:tracePt t="42947" x="6557963" y="4918075"/>
          <p14:tracePt t="42955" x="6546850" y="4905375"/>
          <p14:tracePt t="42963" x="6546850" y="4899025"/>
          <p14:tracePt t="42970" x="6546850" y="4892675"/>
          <p14:tracePt t="42995" x="6546850" y="4887913"/>
          <p14:tracePt t="43003" x="6540500" y="4881563"/>
          <p14:tracePt t="43059" x="6534150" y="4881563"/>
          <p14:tracePt t="43067" x="6534150" y="4899025"/>
          <p14:tracePt t="43075" x="6527800" y="4941888"/>
          <p14:tracePt t="43083" x="6527800" y="4965700"/>
          <p14:tracePt t="43090" x="6527800" y="4989513"/>
          <p14:tracePt t="43099" x="6527800" y="5013325"/>
          <p14:tracePt t="43106" x="6527800" y="5038725"/>
          <p14:tracePt t="43115" x="6527800" y="5043488"/>
          <p14:tracePt t="43122" x="6527800" y="5056188"/>
          <p14:tracePt t="43131" x="6510338" y="5080000"/>
          <p14:tracePt t="43138" x="6510338" y="5086350"/>
          <p14:tracePt t="43147" x="6503988" y="5099050"/>
          <p14:tracePt t="43187" x="6497638" y="5099050"/>
          <p14:tracePt t="43211" x="6491288" y="5099050"/>
          <p14:tracePt t="43228" x="6473825" y="5080000"/>
          <p14:tracePt t="43234" x="6473825" y="5062538"/>
          <p14:tracePt t="43242" x="6473825" y="5038725"/>
          <p14:tracePt t="43251" x="6473825" y="5013325"/>
          <p14:tracePt t="43259" x="6473825" y="4989513"/>
          <p14:tracePt t="43267" x="6473825" y="4965700"/>
          <p14:tracePt t="43274" x="6473825" y="4953000"/>
          <p14:tracePt t="43283" x="6473825" y="4941888"/>
          <p14:tracePt t="43290" x="6473825" y="4922838"/>
          <p14:tracePt t="43299" x="6473825" y="4918075"/>
          <p14:tracePt t="43306" x="6473825" y="4899025"/>
          <p14:tracePt t="43315" x="6473825" y="4892675"/>
          <p14:tracePt t="43331" x="6473825" y="4887913"/>
          <p14:tracePt t="43395" x="6480175" y="4887913"/>
          <p14:tracePt t="43403" x="6486525" y="4911725"/>
          <p14:tracePt t="43411" x="6503988" y="4948238"/>
          <p14:tracePt t="43419" x="6510338" y="4983163"/>
          <p14:tracePt t="43427" x="6521450" y="5008563"/>
          <p14:tracePt t="43435" x="6527800" y="5032375"/>
          <p14:tracePt t="43443" x="6527800" y="5056188"/>
          <p14:tracePt t="43451" x="6534150" y="5068888"/>
          <p14:tracePt t="43467" x="6534150" y="5073650"/>
          <p14:tracePt t="43554" x="6534150" y="5068888"/>
          <p14:tracePt t="43563" x="6534150" y="5056188"/>
          <p14:tracePt t="43570" x="6534150" y="5038725"/>
          <p14:tracePt t="43579" x="6527800" y="5032375"/>
          <p14:tracePt t="43603" x="6527800" y="5019675"/>
          <p14:tracePt t="43627" x="6521450" y="5008563"/>
          <p14:tracePt t="44251" x="6521450" y="5002213"/>
          <p14:tracePt t="44275" x="6527800" y="4995863"/>
          <p14:tracePt t="44291" x="6540500" y="4995863"/>
          <p14:tracePt t="44299" x="6564313" y="4995863"/>
          <p14:tracePt t="44307" x="6575425" y="4995863"/>
          <p14:tracePt t="44315" x="6581775" y="4995863"/>
          <p14:tracePt t="44323" x="6605588" y="4995863"/>
          <p14:tracePt t="44331" x="6618288" y="4995863"/>
          <p14:tracePt t="44338" x="6642100" y="4995863"/>
          <p14:tracePt t="44347" x="6665913" y="4995863"/>
          <p14:tracePt t="44355" x="6708775" y="4995863"/>
          <p14:tracePt t="44363" x="6769100" y="5008563"/>
          <p14:tracePt t="44371" x="6842125" y="5008563"/>
          <p14:tracePt t="44380" x="6913563" y="5008563"/>
          <p14:tracePt t="44387" x="6997700" y="5008563"/>
          <p14:tracePt t="44395" x="7070725" y="5008563"/>
          <p14:tracePt t="44403" x="7142163" y="5008563"/>
          <p14:tracePt t="44411" x="7215188" y="5008563"/>
          <p14:tracePt t="44419" x="7275513" y="5008563"/>
          <p14:tracePt t="44426" x="7348538" y="5019675"/>
          <p14:tracePt t="44435" x="7372350" y="5019675"/>
          <p14:tracePt t="44442" x="7402513" y="5026025"/>
          <p14:tracePt t="44451" x="7426325" y="5026025"/>
          <p14:tracePt t="44467" x="7443788" y="5026025"/>
          <p14:tracePt t="44483" x="7456488" y="5026025"/>
          <p14:tracePt t="44499" x="7462838" y="5026025"/>
          <p14:tracePt t="44507" x="7467600" y="5026025"/>
          <p14:tracePt t="44515" x="7473950" y="5026025"/>
          <p14:tracePt t="44522" x="7480300" y="5026025"/>
          <p14:tracePt t="44531" x="7486650" y="5026025"/>
          <p14:tracePt t="44538" x="7497763" y="5026025"/>
          <p14:tracePt t="44547" x="7504113" y="5026025"/>
          <p14:tracePt t="44554" x="7516813" y="5026025"/>
          <p14:tracePt t="44571" x="7523163" y="5026025"/>
          <p14:tracePt t="44580" x="7534275" y="5026025"/>
          <p14:tracePt t="44595" x="7553325" y="5026025"/>
          <p14:tracePt t="44603" x="7558088" y="5026025"/>
          <p14:tracePt t="44611" x="7564438" y="5026025"/>
          <p14:tracePt t="44619" x="7577138" y="5026025"/>
          <p14:tracePt t="44635" x="7583488" y="5026025"/>
          <p14:tracePt t="44642" x="7588250" y="5026025"/>
          <p14:tracePt t="44651" x="7594600" y="5026025"/>
          <p14:tracePt t="44658" x="7600950" y="5026025"/>
          <p14:tracePt t="44667" x="7613650" y="5026025"/>
          <p14:tracePt t="44683" x="7618413" y="5026025"/>
          <p14:tracePt t="44691" x="7624763" y="5026025"/>
          <p14:tracePt t="44707" x="7631113" y="5026025"/>
          <p14:tracePt t="44715" x="7643813" y="5026025"/>
          <p14:tracePt t="44722" x="7648575" y="5026025"/>
          <p14:tracePt t="44730" x="7667625" y="5026025"/>
          <p14:tracePt t="44738" x="7685088" y="5026025"/>
          <p14:tracePt t="44747" x="7704138" y="5026025"/>
          <p14:tracePt t="44754" x="7715250" y="5019675"/>
          <p14:tracePt t="44764" x="7721600" y="5019675"/>
          <p14:tracePt t="44770" x="7734300" y="5019675"/>
          <p14:tracePt t="44780" x="7751763" y="5008563"/>
          <p14:tracePt t="44787" x="7758113" y="5008563"/>
          <p14:tracePt t="44795" x="7769225" y="5008563"/>
          <p14:tracePt t="44802" x="7775575" y="5008563"/>
          <p14:tracePt t="44810" x="7793038" y="5008563"/>
          <p14:tracePt t="44819" x="7799388" y="5008563"/>
          <p14:tracePt t="44826" x="7823200" y="5002213"/>
          <p14:tracePt t="44843" x="7829550" y="5002213"/>
          <p14:tracePt t="44851" x="7835900" y="5002213"/>
          <p14:tracePt t="44858" x="7848600" y="5002213"/>
          <p14:tracePt t="44874" x="7853363" y="5002213"/>
          <p14:tracePt t="44883" x="7859713" y="5002213"/>
          <p14:tracePt t="44890" x="7866063" y="4995863"/>
          <p14:tracePt t="44899" x="7872413" y="4995863"/>
          <p14:tracePt t="44907" x="7878763" y="4995863"/>
          <p14:tracePt t="44915" x="7889875" y="4989513"/>
          <p14:tracePt t="44922" x="7908925" y="4983163"/>
          <p14:tracePt t="44947" x="7920038" y="4978400"/>
          <p14:tracePt t="45019" x="7939088" y="4959350"/>
          <p14:tracePt t="45043" x="7943850" y="4953000"/>
          <p14:tracePt t="45059" x="7950200" y="4948238"/>
          <p14:tracePt t="45075" x="7956550" y="4941888"/>
          <p14:tracePt t="45123" x="7962900" y="4935538"/>
          <p14:tracePt t="45163" x="7962900" y="4929188"/>
          <p14:tracePt t="45180" x="7962900" y="4918075"/>
          <p14:tracePt t="45188" x="7969250" y="4911725"/>
          <p14:tracePt t="45203" x="7969250" y="4905375"/>
          <p14:tracePt t="45210" x="7969250" y="4899025"/>
          <p14:tracePt t="45218" x="7969250" y="4892675"/>
          <p14:tracePt t="45235" x="7969250" y="4887913"/>
          <p14:tracePt t="45242" x="7969250" y="4875213"/>
          <p14:tracePt t="45251" x="7974013" y="4868863"/>
          <p14:tracePt t="45266" x="7980363" y="4862513"/>
          <p14:tracePt t="45274" x="7980363" y="4857750"/>
          <p14:tracePt t="45290" x="7980363" y="4838700"/>
          <p14:tracePt t="45298" x="7980363" y="4832350"/>
          <p14:tracePt t="45306" x="7980363" y="4827588"/>
          <p14:tracePt t="45315" x="7980363" y="4814888"/>
          <p14:tracePt t="45322" x="7980363" y="4791075"/>
          <p14:tracePt t="45331" x="7980363" y="4773613"/>
          <p14:tracePt t="45347" x="7980363" y="4754563"/>
          <p14:tracePt t="45355" x="7980363" y="4743450"/>
          <p14:tracePt t="45364" x="7980363" y="4737100"/>
          <p14:tracePt t="45371" x="7974013" y="4730750"/>
          <p14:tracePt t="45379" x="7969250" y="4724400"/>
          <p14:tracePt t="45386" x="7956550" y="4713288"/>
          <p14:tracePt t="45403" x="7950200" y="4706938"/>
          <p14:tracePt t="45410" x="7943850" y="4700588"/>
          <p14:tracePt t="45451" x="7939088" y="4694238"/>
          <p14:tracePt t="45475" x="7932738" y="4687888"/>
          <p14:tracePt t="45506" x="7920038" y="4687888"/>
          <p14:tracePt t="45515" x="7913688" y="4687888"/>
          <p14:tracePt t="45531" x="7908925" y="4687888"/>
          <p14:tracePt t="45538" x="7902575" y="4687888"/>
          <p14:tracePt t="45547" x="7896225" y="4687888"/>
          <p14:tracePt t="45563" x="7883525" y="4700588"/>
          <p14:tracePt t="45570" x="7878763" y="4700588"/>
          <p14:tracePt t="45586" x="7872413" y="4706938"/>
          <p14:tracePt t="45602" x="7866063" y="4713288"/>
          <p14:tracePt t="45610" x="7859713" y="4713288"/>
          <p14:tracePt t="45627" x="7853363" y="4718050"/>
          <p14:tracePt t="45635" x="7842250" y="4724400"/>
          <p14:tracePt t="45642" x="7835900" y="4730750"/>
          <p14:tracePt t="45658" x="7818438" y="4743450"/>
          <p14:tracePt t="45674" x="7812088" y="4748213"/>
          <p14:tracePt t="45682" x="7812088" y="4754563"/>
          <p14:tracePt t="45690" x="7805738" y="4760913"/>
          <p14:tracePt t="45699" x="7799388" y="4767263"/>
          <p14:tracePt t="45706" x="7793038" y="4773613"/>
          <p14:tracePt t="45714" x="7793038" y="4778375"/>
          <p14:tracePt t="45722" x="7788275" y="4784725"/>
          <p14:tracePt t="45731" x="7781925" y="4803775"/>
          <p14:tracePt t="45748" x="7781925" y="4814888"/>
          <p14:tracePt t="45754" x="7781925" y="4821238"/>
          <p14:tracePt t="45770" x="7781925" y="4832350"/>
          <p14:tracePt t="45779" x="7781925" y="4838700"/>
          <p14:tracePt t="45787" x="7781925" y="4845050"/>
          <p14:tracePt t="45794" x="7781925" y="4857750"/>
          <p14:tracePt t="45802" x="7788275" y="4862513"/>
          <p14:tracePt t="45827" x="7793038" y="4881563"/>
          <p14:tracePt t="45835" x="7799388" y="4887913"/>
          <p14:tracePt t="45842" x="7805738" y="4899025"/>
          <p14:tracePt t="45851" x="7812088" y="4905375"/>
          <p14:tracePt t="45858" x="7818438" y="4911725"/>
          <p14:tracePt t="45883" x="7823200" y="4918075"/>
          <p14:tracePt t="45899" x="7823200" y="4922838"/>
          <p14:tracePt t="45906" x="7835900" y="4935538"/>
          <p14:tracePt t="45931" x="7842250" y="4941888"/>
          <p14:tracePt t="45947" x="7848600" y="4948238"/>
          <p14:tracePt t="45963" x="7859713" y="4948238"/>
          <p14:tracePt t="45971" x="7866063" y="4953000"/>
          <p14:tracePt t="45979" x="7872413" y="4959350"/>
          <p14:tracePt t="45986" x="7878763" y="4965700"/>
          <p14:tracePt t="45994" x="7889875" y="4983163"/>
          <p14:tracePt t="46003" x="7908925" y="4989513"/>
          <p14:tracePt t="46011" x="7920038" y="5002213"/>
          <p14:tracePt t="46018" x="7939088" y="5019675"/>
          <p14:tracePt t="46026" x="7943850" y="5026025"/>
          <p14:tracePt t="46042" x="7950200" y="5032375"/>
          <p14:tracePt t="46051" x="7956550" y="5032375"/>
          <p14:tracePt t="46058" x="7962900" y="5032375"/>
          <p14:tracePt t="46074" x="7969250" y="5038725"/>
          <p14:tracePt t="46083" x="7974013" y="5038725"/>
          <p14:tracePt t="46090" x="7980363" y="5038725"/>
          <p14:tracePt t="46099" x="7993063" y="5038725"/>
          <p14:tracePt t="46114" x="7999413" y="5038725"/>
          <p14:tracePt t="46123" x="8010525" y="5038725"/>
          <p14:tracePt t="46131" x="8023225" y="5038725"/>
          <p14:tracePt t="46138" x="8034338" y="5032375"/>
          <p14:tracePt t="46148" x="8040688" y="5026025"/>
          <p14:tracePt t="46154" x="8047038" y="5019675"/>
          <p14:tracePt t="46163" x="8053388" y="5013325"/>
          <p14:tracePt t="46170" x="8064500" y="4989513"/>
          <p14:tracePt t="46179" x="8064500" y="4983163"/>
          <p14:tracePt t="46187" x="8064500" y="4978400"/>
          <p14:tracePt t="46194" x="8064500" y="4965700"/>
          <p14:tracePt t="46210" x="8064500" y="4959350"/>
          <p14:tracePt t="46218" x="8064500" y="4948238"/>
          <p14:tracePt t="46226" x="8064500" y="4941888"/>
          <p14:tracePt t="46234" x="8064500" y="4935538"/>
          <p14:tracePt t="46242" x="8064500" y="4929188"/>
          <p14:tracePt t="46251" x="8064500" y="4922838"/>
          <p14:tracePt t="46258" x="8064500" y="4918075"/>
          <p14:tracePt t="46267" x="8064500" y="4911725"/>
          <p14:tracePt t="46274" x="8064500" y="4892675"/>
          <p14:tracePt t="46283" x="8064500" y="4887913"/>
          <p14:tracePt t="46290" x="8064500" y="4881563"/>
          <p14:tracePt t="46299" x="8064500" y="4868863"/>
          <p14:tracePt t="46306" x="8064500" y="4857750"/>
          <p14:tracePt t="46315" x="8047038" y="4832350"/>
          <p14:tracePt t="46322" x="8047038" y="4827588"/>
          <p14:tracePt t="46331" x="8047038" y="4814888"/>
          <p14:tracePt t="46338" x="8029575" y="4797425"/>
          <p14:tracePt t="46355" x="8023225" y="4791075"/>
          <p14:tracePt t="46363" x="8023225" y="4784725"/>
          <p14:tracePt t="46402" x="8016875" y="4773613"/>
          <p14:tracePt t="46442" x="8010525" y="4773613"/>
          <p14:tracePt t="46467" x="8004175" y="4767263"/>
          <p14:tracePt t="46587" x="8004175" y="4778375"/>
          <p14:tracePt t="46594" x="8004175" y="4803775"/>
          <p14:tracePt t="46603" x="8004175" y="4814888"/>
          <p14:tracePt t="46611" x="8010525" y="4838700"/>
          <p14:tracePt t="46618" x="8010525" y="4868863"/>
          <p14:tracePt t="46626" x="8016875" y="4887913"/>
          <p14:tracePt t="46634" x="8023225" y="4899025"/>
          <p14:tracePt t="46642" x="8023225" y="4918075"/>
          <p14:tracePt t="46650" x="8023225" y="4935538"/>
          <p14:tracePt t="46658" x="8023225" y="4941888"/>
          <p14:tracePt t="46666" x="8023225" y="4959350"/>
          <p14:tracePt t="46690" x="8023225" y="4972050"/>
          <p14:tracePt t="46698" x="8023225" y="4978400"/>
          <p14:tracePt t="46706" x="8023225" y="4989513"/>
          <p14:tracePt t="46762" x="8023225" y="5002213"/>
          <p14:tracePt t="46770" x="8016875" y="5002213"/>
          <p14:tracePt t="46778" x="8010525" y="5002213"/>
          <p14:tracePt t="46786" x="7999413" y="5013325"/>
          <p14:tracePt t="46802" x="7974013" y="5019675"/>
          <p14:tracePt t="46818" x="7950200" y="5019675"/>
          <p14:tracePt t="46826" x="7939088" y="5019675"/>
          <p14:tracePt t="46834" x="7920038" y="5019675"/>
          <p14:tracePt t="46842" x="7908925" y="5019675"/>
          <p14:tracePt t="46850" x="7883525" y="5019675"/>
          <p14:tracePt t="46858" x="7872413" y="5019675"/>
          <p14:tracePt t="46866" x="7859713" y="5019675"/>
          <p14:tracePt t="46874" x="7853363" y="5019675"/>
          <p14:tracePt t="46897" x="7829550" y="5019675"/>
          <p14:tracePt t="46898" x="7818438" y="5019675"/>
          <p14:tracePt t="46906" x="7812088" y="5019675"/>
          <p14:tracePt t="46914" x="7799388" y="5013325"/>
          <p14:tracePt t="46922" x="7793038" y="5002213"/>
          <p14:tracePt t="46931" x="7775575" y="4989513"/>
          <p14:tracePt t="46938" x="7762875" y="4978400"/>
          <p14:tracePt t="46946" x="7758113" y="4972050"/>
          <p14:tracePt t="46954" x="7734300" y="4953000"/>
          <p14:tracePt t="46962" x="7727950" y="4941888"/>
          <p14:tracePt t="46970" x="7721600" y="4922838"/>
          <p14:tracePt t="46978" x="7715250" y="4918075"/>
          <p14:tracePt t="46986" x="7708900" y="4905375"/>
          <p14:tracePt t="46994" x="7697788" y="4892675"/>
          <p14:tracePt t="47018" x="7697788" y="4887913"/>
          <p14:tracePt t="47026" x="7691438" y="4868863"/>
          <p14:tracePt t="47042" x="7691438" y="4857750"/>
          <p14:tracePt t="47050" x="7691438" y="4832350"/>
          <p14:tracePt t="47058" x="7691438" y="4827588"/>
          <p14:tracePt t="47066" x="7697788" y="4808538"/>
          <p14:tracePt t="47074" x="7704138" y="4784725"/>
          <p14:tracePt t="47083" x="7715250" y="4767263"/>
          <p14:tracePt t="47090" x="7727950" y="4754563"/>
          <p14:tracePt t="47099" x="7734300" y="4737100"/>
          <p14:tracePt t="47106" x="7739063" y="4730750"/>
          <p14:tracePt t="47115" x="7751763" y="4724400"/>
          <p14:tracePt t="47131" x="7758113" y="4713288"/>
          <p14:tracePt t="47147" x="7775575" y="4694238"/>
          <p14:tracePt t="47195" x="7781925" y="4694238"/>
          <p14:tracePt t="47210" x="7788275" y="4694238"/>
          <p14:tracePt t="47226" x="7799388" y="4694238"/>
          <p14:tracePt t="47234" x="7805738" y="4694238"/>
          <p14:tracePt t="47242" x="7829550" y="4706938"/>
          <p14:tracePt t="47250" x="7842250" y="4718050"/>
          <p14:tracePt t="47258" x="7859713" y="4737100"/>
          <p14:tracePt t="47266" x="7872413" y="4748213"/>
          <p14:tracePt t="47274" x="7896225" y="4767263"/>
          <p14:tracePt t="47282" x="7920038" y="4784725"/>
          <p14:tracePt t="47290" x="7926388" y="4791075"/>
          <p14:tracePt t="47298" x="7950200" y="4797425"/>
          <p14:tracePt t="47306" x="7956550" y="4797425"/>
          <p14:tracePt t="47314" x="7962900" y="4797425"/>
          <p14:tracePt t="47322" x="7969250" y="4803775"/>
          <p14:tracePt t="47370" x="7974013" y="4803775"/>
          <p14:tracePt t="47394" x="7980363" y="4803775"/>
          <p14:tracePt t="47459" x="7986713" y="4803775"/>
          <p14:tracePt t="47523" x="8004175" y="4814888"/>
          <p14:tracePt t="47531" x="8010525" y="4814888"/>
          <p14:tracePt t="47547" x="8029575" y="4827588"/>
          <p14:tracePt t="47563" x="8029575" y="4845050"/>
          <p14:tracePt t="47579" x="8029575" y="4851400"/>
          <p14:tracePt t="47587" x="8029575" y="4857750"/>
          <p14:tracePt t="47595" x="8029575" y="4868863"/>
          <p14:tracePt t="47603" x="8029575" y="4875213"/>
          <p14:tracePt t="47610" x="8029575" y="4881563"/>
          <p14:tracePt t="47619" x="8029575" y="4887913"/>
          <p14:tracePt t="47635" x="8029575" y="4892675"/>
          <p14:tracePt t="47651" x="8029575" y="4899025"/>
          <p14:tracePt t="47658" x="8029575" y="4905375"/>
          <p14:tracePt t="47739" x="8029575" y="4911725"/>
          <p14:tracePt t="47771" x="8023225" y="4911725"/>
          <p14:tracePt t="47779" x="8016875" y="4918075"/>
          <p14:tracePt t="47795" x="8010525" y="4918075"/>
          <p14:tracePt t="47803" x="7993063" y="4922838"/>
          <p14:tracePt t="47819" x="7980363" y="4929188"/>
          <p14:tracePt t="47827" x="7974013" y="4929188"/>
          <p14:tracePt t="47835" x="7962900" y="4929188"/>
          <p14:tracePt t="47843" x="7956550" y="4929188"/>
          <p14:tracePt t="47851" x="7932738" y="4929188"/>
          <p14:tracePt t="47859" x="7889875" y="4929188"/>
          <p14:tracePt t="47866" x="7883525" y="4929188"/>
          <p14:tracePt t="47875" x="7853363" y="4929188"/>
          <p14:tracePt t="47885" x="7842250" y="4929188"/>
          <p14:tracePt t="47891" x="7812088" y="4929188"/>
          <p14:tracePt t="47899" x="7788275" y="4929188"/>
          <p14:tracePt t="47907" x="7775575" y="4929188"/>
          <p14:tracePt t="47916" x="7751763" y="4929188"/>
          <p14:tracePt t="47923" x="7745413" y="4929188"/>
          <p14:tracePt t="47932" x="7739063" y="4929188"/>
          <p14:tracePt t="47939" x="7734300" y="4929188"/>
          <p14:tracePt t="47979" x="7734300" y="4918075"/>
          <p14:tracePt t="47987" x="7734300" y="4911725"/>
          <p14:tracePt t="47995" x="7734300" y="4905375"/>
          <p14:tracePt t="48003" x="7734300" y="4899025"/>
          <p14:tracePt t="48011" x="7734300" y="4892675"/>
          <p14:tracePt t="48019" x="7734300" y="4881563"/>
          <p14:tracePt t="48059" x="7734300" y="4875213"/>
          <p14:tracePt t="48099" x="7727950" y="4868863"/>
          <p14:tracePt t="48155" x="7721600" y="4868863"/>
          <p14:tracePt t="48163" x="7721600" y="4875213"/>
          <p14:tracePt t="48171" x="7715250" y="4887913"/>
          <p14:tracePt t="48179" x="7715250" y="4918075"/>
          <p14:tracePt t="48187" x="7715250" y="4935538"/>
          <p14:tracePt t="48195" x="7715250" y="4948238"/>
          <p14:tracePt t="48203" x="7715250" y="4965700"/>
          <p14:tracePt t="48211" x="7721600" y="4983163"/>
          <p14:tracePt t="48219" x="7727950" y="4989513"/>
          <p14:tracePt t="48227" x="7734300" y="4995863"/>
          <p14:tracePt t="48235" x="7739063" y="5019675"/>
          <p14:tracePt t="48243" x="7745413" y="5026025"/>
          <p14:tracePt t="48251" x="7762875" y="5032375"/>
          <p14:tracePt t="48259" x="7769225" y="5038725"/>
          <p14:tracePt t="48267" x="7775575" y="5038725"/>
          <p14:tracePt t="48275" x="7781925" y="5043488"/>
          <p14:tracePt t="48283" x="7793038" y="5043488"/>
          <p14:tracePt t="48291" x="7799388" y="5049838"/>
          <p14:tracePt t="48299" x="7805738" y="5056188"/>
          <p14:tracePt t="48307" x="7812088" y="5056188"/>
          <p14:tracePt t="48315" x="7823200" y="5056188"/>
          <p14:tracePt t="48323" x="7835900" y="5056188"/>
          <p14:tracePt t="48331" x="7853363" y="5056188"/>
          <p14:tracePt t="48339" x="7859713" y="5056188"/>
          <p14:tracePt t="48347" x="7872413" y="5056188"/>
          <p14:tracePt t="48355" x="7883525" y="5049838"/>
          <p14:tracePt t="48363" x="7902575" y="5049838"/>
          <p14:tracePt t="48371" x="7908925" y="5043488"/>
          <p14:tracePt t="48379" x="7920038" y="5032375"/>
          <p14:tracePt t="48387" x="7926388" y="5019675"/>
          <p14:tracePt t="48395" x="7939088" y="5013325"/>
          <p14:tracePt t="48403" x="7956550" y="5002213"/>
          <p14:tracePt t="48419" x="7969250" y="4978400"/>
          <p14:tracePt t="48435" x="7969250" y="4953000"/>
          <p14:tracePt t="48443" x="7969250" y="4941888"/>
          <p14:tracePt t="48451" x="7969250" y="4935538"/>
          <p14:tracePt t="48459" x="7969250" y="4887913"/>
          <p14:tracePt t="48467" x="7969250" y="4881563"/>
          <p14:tracePt t="48475" x="7969250" y="4875213"/>
          <p14:tracePt t="48482" x="7969250" y="4868863"/>
          <p14:tracePt t="48499" x="7969250" y="4862513"/>
          <p14:tracePt t="48506" x="7962900" y="4845050"/>
          <p14:tracePt t="48514" x="7956550" y="4838700"/>
          <p14:tracePt t="48522" x="7943850" y="4832350"/>
          <p14:tracePt t="48530" x="7939088" y="4827588"/>
          <p14:tracePt t="48538" x="7926388" y="4821238"/>
          <p14:tracePt t="48546" x="7902575" y="4814888"/>
          <p14:tracePt t="48554" x="7883525" y="4797425"/>
          <p14:tracePt t="48562" x="7872413" y="4791075"/>
          <p14:tracePt t="48570" x="7853363" y="4791075"/>
          <p14:tracePt t="48578" x="7848600" y="4784725"/>
          <p14:tracePt t="48586" x="7835900" y="4778375"/>
          <p14:tracePt t="48594" x="7829550" y="4778375"/>
          <p14:tracePt t="48602" x="7818438" y="4778375"/>
          <p14:tracePt t="48618" x="7805738" y="4778375"/>
          <p14:tracePt t="48626" x="7799388" y="4778375"/>
          <p14:tracePt t="48634" x="7793038" y="4773613"/>
          <p14:tracePt t="48642" x="7775575" y="4773613"/>
          <p14:tracePt t="48650" x="7762875" y="4773613"/>
          <p14:tracePt t="48658" x="7758113" y="4773613"/>
          <p14:tracePt t="48666" x="7751763" y="4773613"/>
          <p14:tracePt t="48674" x="7739063" y="4773613"/>
          <p14:tracePt t="48682" x="7734300" y="4778375"/>
          <p14:tracePt t="48690" x="7734300" y="4803775"/>
          <p14:tracePt t="48706" x="7734300" y="4821238"/>
          <p14:tracePt t="48715" x="7734300" y="4845050"/>
          <p14:tracePt t="48722" x="7739063" y="4862513"/>
          <p14:tracePt t="48730" x="7758113" y="4887913"/>
          <p14:tracePt t="48738" x="7775575" y="4892675"/>
          <p14:tracePt t="48746" x="7799388" y="4911725"/>
          <p14:tracePt t="48754" x="7823200" y="4935538"/>
          <p14:tracePt t="48762" x="7835900" y="4948238"/>
          <p14:tracePt t="48770" x="7872413" y="4978400"/>
          <p14:tracePt t="48778" x="7896225" y="4989513"/>
          <p14:tracePt t="48786" x="7913688" y="5008563"/>
          <p14:tracePt t="48826" x="7913688" y="5013325"/>
          <p14:tracePt t="48834" x="7913688" y="5019675"/>
          <p14:tracePt t="48842" x="7913688" y="5026025"/>
          <p14:tracePt t="48850" x="7920038" y="5038725"/>
          <p14:tracePt t="48858" x="7920038" y="5062538"/>
          <p14:tracePt t="48866" x="7920038" y="5073650"/>
          <p14:tracePt t="48874" x="7920038" y="5099050"/>
          <p14:tracePt t="48884" x="7920038" y="5103813"/>
          <p14:tracePt t="48890" x="7920038" y="5129213"/>
          <p14:tracePt t="48899" x="7920038" y="5146675"/>
          <p14:tracePt t="48906" x="7920038" y="5170488"/>
          <p14:tracePt t="48915" x="7920038" y="5183188"/>
          <p14:tracePt t="48922" x="7920038" y="5207000"/>
          <p14:tracePt t="48930" x="7920038" y="5230813"/>
          <p14:tracePt t="48938" x="7920038" y="5254625"/>
          <p14:tracePt t="48946" x="7920038" y="5278438"/>
          <p14:tracePt t="48954" x="7920038" y="5303838"/>
          <p14:tracePt t="48962" x="7920038" y="5321300"/>
          <p14:tracePt t="48970" x="7913688" y="5345113"/>
          <p14:tracePt t="48978" x="7908925" y="5364163"/>
          <p14:tracePt t="48986" x="7902575" y="5375275"/>
          <p14:tracePt t="48994" x="7896225" y="5381625"/>
          <p14:tracePt t="49002" x="7883525" y="5405438"/>
          <p14:tracePt t="49010" x="7866063" y="5418138"/>
          <p14:tracePt t="49018" x="7859713" y="5424488"/>
          <p14:tracePt t="49026" x="7848600" y="5448300"/>
          <p14:tracePt t="49034" x="7842250" y="5459413"/>
          <p14:tracePt t="49042" x="7829550" y="5478463"/>
          <p14:tracePt t="49059" x="7829550" y="5483225"/>
          <p14:tracePt t="49122" x="7829550" y="5489575"/>
          <p14:tracePt t="49139" x="7835900" y="5502275"/>
          <p14:tracePt t="49147" x="7842250" y="5508625"/>
          <p14:tracePt t="49155" x="7866063" y="5519738"/>
          <p14:tracePt t="49163" x="7889875" y="5543550"/>
          <p14:tracePt t="49172" x="7926388" y="5573713"/>
          <p14:tracePt t="49179" x="7993063" y="5616575"/>
          <p14:tracePt t="49187" x="8047038" y="5670550"/>
          <p14:tracePt t="49195" x="8094663" y="5700713"/>
          <p14:tracePt t="49203" x="8161338" y="5743575"/>
          <p14:tracePt t="49211" x="8185150" y="5761038"/>
          <p14:tracePt t="49219" x="8197850" y="5767388"/>
          <p14:tracePt t="49226" x="8221663" y="5773738"/>
          <p14:tracePt t="49243" x="8228013" y="5778500"/>
          <p14:tracePt t="49258" x="8234363" y="5784850"/>
          <p14:tracePt t="49283" x="8239125" y="5791200"/>
          <p14:tracePt t="49323" x="8239125" y="5797550"/>
          <p14:tracePt t="49330" x="8239125" y="5803900"/>
          <p14:tracePt t="49339" x="8239125" y="5821363"/>
          <p14:tracePt t="49347" x="8234363" y="5827713"/>
          <p14:tracePt t="49355" x="8215313" y="5838825"/>
          <p14:tracePt t="49362" x="8197850" y="5845175"/>
          <p14:tracePt t="49371" x="8167688" y="5864225"/>
          <p14:tracePt t="49378" x="8089900" y="5888038"/>
          <p14:tracePt t="49387" x="8016875" y="5899150"/>
          <p14:tracePt t="49394" x="7883525" y="5918200"/>
          <p14:tracePt t="49403" x="7758113" y="5929313"/>
          <p14:tracePt t="49410" x="7594600" y="5959475"/>
          <p14:tracePt t="49419" x="7323138" y="5972175"/>
          <p14:tracePt t="49427" x="7058025" y="5972175"/>
          <p14:tracePt t="49435" x="6762750" y="5972175"/>
          <p14:tracePt t="49442" x="6323013" y="5989638"/>
          <p14:tracePt t="49450" x="5913438" y="5989638"/>
          <p14:tracePt t="49458" x="5473700" y="5989638"/>
          <p14:tracePt t="49468" x="5062538" y="5989638"/>
          <p14:tracePt t="49475" x="4652963" y="5989638"/>
          <p14:tracePt t="49483" x="4273550" y="5989638"/>
          <p14:tracePt t="49491" x="3863975" y="5989638"/>
          <p14:tracePt t="49499" x="3448050" y="5959475"/>
          <p14:tracePt t="49507" x="3073400" y="5888038"/>
          <p14:tracePt t="49516" x="2700338" y="5791200"/>
          <p14:tracePt t="49522" x="2398713" y="5773738"/>
          <p14:tracePt t="49530" x="2152650" y="5676900"/>
          <p14:tracePt t="49539" x="1928813" y="5634038"/>
          <p14:tracePt t="49546" x="1784350" y="5622925"/>
          <p14:tracePt t="49555" x="1681163" y="5599113"/>
          <p14:tracePt t="49563" x="1620838" y="5599113"/>
          <p14:tracePt t="49571" x="1609725" y="5592763"/>
          <p14:tracePt t="49587" x="1603375" y="5592763"/>
          <p14:tracePt t="49627" x="1597025" y="5586413"/>
          <p14:tracePt t="49700" x="1603375" y="5573713"/>
          <p14:tracePt t="49707" x="1627188" y="5573713"/>
          <p14:tracePt t="49716" x="1670050" y="5568950"/>
          <p14:tracePt t="49723" x="1730375" y="5568950"/>
          <p14:tracePt t="49731" x="1831975" y="5556250"/>
          <p14:tracePt t="49740" x="1905000" y="5556250"/>
          <p14:tracePt t="49747" x="2032000" y="5543550"/>
          <p14:tracePt t="49755" x="2146300" y="5543550"/>
          <p14:tracePt t="49763" x="2290763" y="5543550"/>
          <p14:tracePt t="49771" x="2447925" y="5543550"/>
          <p14:tracePt t="49779" x="2622550" y="5543550"/>
          <p14:tracePt t="49788" x="2827338" y="5543550"/>
          <p14:tracePt t="49795" x="3032125" y="5543550"/>
          <p14:tracePt t="49803" x="3236913" y="5543550"/>
          <p14:tracePt t="49811" x="3381375" y="5543550"/>
          <p14:tracePt t="49819" x="3484563" y="5543550"/>
          <p14:tracePt t="49827" x="3538538" y="5543550"/>
          <p14:tracePt t="49836" x="3562350" y="5543550"/>
          <p14:tracePt t="49843" x="3568700" y="5543550"/>
          <p14:tracePt t="49852" x="3575050" y="5543550"/>
          <p14:tracePt t="49859" x="3579813" y="5543550"/>
          <p14:tracePt t="50035" x="3575050" y="5543550"/>
          <p14:tracePt t="50043" x="3568700" y="5543550"/>
          <p14:tracePt t="50052" x="3562350" y="5543550"/>
          <p14:tracePt t="50059" x="3549650" y="5543550"/>
          <p14:tracePt t="50069" x="3525838" y="5543550"/>
          <p14:tracePt t="50075" x="3514725" y="5556250"/>
          <p14:tracePt t="50085" x="3495675" y="5556250"/>
          <p14:tracePt t="50091" x="3484563" y="5556250"/>
          <p14:tracePt t="50099" x="3471863" y="5556250"/>
          <p14:tracePt t="50108" x="3459163" y="5556250"/>
          <p14:tracePt t="50115" x="3441700" y="5556250"/>
          <p14:tracePt t="50123" x="3429000" y="5556250"/>
          <p14:tracePt t="50130" x="3417888" y="5562600"/>
          <p14:tracePt t="50138" x="3398838" y="5562600"/>
          <p14:tracePt t="50146" x="3375025" y="5562600"/>
          <p14:tracePt t="50154" x="3363913" y="5562600"/>
          <p14:tracePt t="50162" x="3333750" y="5568950"/>
          <p14:tracePt t="50170" x="3309938" y="5580063"/>
          <p14:tracePt t="50178" x="3284538" y="5580063"/>
          <p14:tracePt t="50186" x="3260725" y="5580063"/>
          <p14:tracePt t="50194" x="3230563" y="5580063"/>
          <p14:tracePt t="50203" x="3194050" y="5580063"/>
          <p14:tracePt t="50210" x="3176588" y="5580063"/>
          <p14:tracePt t="50219" x="3152775" y="5580063"/>
          <p14:tracePt t="50226" x="3140075" y="5580063"/>
          <p14:tracePt t="50234" x="3103563" y="5580063"/>
          <p14:tracePt t="50242" x="3079750" y="5580063"/>
          <p14:tracePt t="50251" x="3068638" y="5580063"/>
          <p14:tracePt t="50258" x="3043238" y="5580063"/>
          <p14:tracePt t="50274" x="3038475" y="5580063"/>
          <p14:tracePt t="50283" x="3032125" y="5580063"/>
          <p14:tracePt t="50290" x="3025775" y="5580063"/>
          <p14:tracePt t="50298" x="3019425" y="5580063"/>
          <p14:tracePt t="50306" x="3013075" y="5580063"/>
          <p14:tracePt t="50314" x="3008313" y="5580063"/>
          <p14:tracePt t="50322" x="2995613" y="5586413"/>
          <p14:tracePt t="50330" x="2989263" y="5592763"/>
          <p14:tracePt t="50346" x="2982913" y="5599113"/>
          <p14:tracePt t="50354" x="2971800" y="5599113"/>
          <p14:tracePt t="50370" x="2965450" y="5599113"/>
          <p14:tracePt t="50378" x="2954338" y="5599113"/>
          <p14:tracePt t="50394" x="2947988" y="5599113"/>
          <p14:tracePt t="50410" x="2941638" y="5599113"/>
          <p14:tracePt t="50467" x="2935288" y="5599113"/>
          <p14:tracePt t="50619" x="2941638" y="5592763"/>
          <p14:tracePt t="50627" x="2947988" y="5592763"/>
          <p14:tracePt t="50643" x="2954338" y="5592763"/>
          <p14:tracePt t="50652" x="2971800" y="5580063"/>
          <p14:tracePt t="50668" x="2995613" y="5573713"/>
          <p14:tracePt t="50685" x="3008313" y="5568950"/>
          <p14:tracePt t="50691" x="3013075" y="5568950"/>
          <p14:tracePt t="50700" x="3032125" y="5568950"/>
          <p14:tracePt t="50707" x="3038475" y="5562600"/>
          <p14:tracePt t="50715" x="3049588" y="5562600"/>
          <p14:tracePt t="50723" x="3062288" y="5556250"/>
          <p14:tracePt t="50731" x="3079750" y="5556250"/>
          <p14:tracePt t="50739" x="3086100" y="5549900"/>
          <p14:tracePt t="50747" x="3098800" y="5549900"/>
          <p14:tracePt t="50755" x="3109913" y="5549900"/>
          <p14:tracePt t="50762" x="3133725" y="5538788"/>
          <p14:tracePt t="50770" x="3140075" y="5538788"/>
          <p14:tracePt t="50778" x="3159125" y="5538788"/>
          <p14:tracePt t="50787" x="3176588" y="5538788"/>
          <p14:tracePt t="50794" x="3182938" y="5538788"/>
          <p14:tracePt t="50818" x="3194050" y="5538788"/>
          <p14:tracePt t="50826" x="3200400" y="5538788"/>
          <p14:tracePt t="50843" x="3206750" y="5538788"/>
          <p14:tracePt t="50852" x="3219450" y="5549900"/>
          <p14:tracePt t="50858" x="3224213" y="5556250"/>
          <p14:tracePt t="50868" x="3236913" y="5573713"/>
          <p14:tracePt t="50886" x="3273425" y="5646738"/>
          <p14:tracePt t="50891" x="3290888" y="5683250"/>
          <p14:tracePt t="50898" x="3309938" y="5707063"/>
          <p14:tracePt t="50907" x="3321050" y="5719763"/>
          <p14:tracePt t="50914" x="3340100" y="5754688"/>
          <p14:tracePt t="50923" x="3357563" y="5778500"/>
          <p14:tracePt t="50930" x="3375025" y="5797550"/>
          <p14:tracePt t="50939" x="3398838" y="5808663"/>
          <p14:tracePt t="50946" x="3411538" y="5827713"/>
          <p14:tracePt t="50955" x="3448050" y="5851525"/>
          <p14:tracePt t="50962" x="3484563" y="5868988"/>
          <p14:tracePt t="50970" x="3514725" y="5868988"/>
          <p14:tracePt t="50978" x="3549650" y="5875338"/>
          <p14:tracePt t="50987" x="3592513" y="5888038"/>
          <p14:tracePt t="50994" x="3629025" y="5894388"/>
          <p14:tracePt t="51002" x="3700463" y="5894388"/>
          <p14:tracePt t="51011" x="3730625" y="5894388"/>
          <p14:tracePt t="51019" x="3756025" y="5894388"/>
          <p14:tracePt t="51026" x="3773488" y="5894388"/>
          <p14:tracePt t="51035" x="3784600" y="5881688"/>
          <p14:tracePt t="51042" x="3803650" y="5868988"/>
          <p14:tracePt t="51051" x="3814763" y="5857875"/>
          <p14:tracePt t="51058" x="3821113" y="5838825"/>
          <p14:tracePt t="51067" x="3827463" y="5834063"/>
          <p14:tracePt t="51074" x="3833813" y="5821363"/>
          <p14:tracePt t="51082" x="3851275" y="5808663"/>
          <p14:tracePt t="51091" x="3857625" y="5803900"/>
          <p14:tracePt t="51098" x="3870325" y="5784850"/>
          <p14:tracePt t="51106" x="3887788" y="5773738"/>
          <p14:tracePt t="51122" x="3900488" y="5754688"/>
          <p14:tracePt t="51131" x="3917950" y="5743575"/>
          <p14:tracePt t="51139" x="3924300" y="5724525"/>
          <p14:tracePt t="51146" x="3930650" y="5719763"/>
          <p14:tracePt t="51154" x="3935413" y="5707063"/>
          <p14:tracePt t="51162" x="3948113" y="5694363"/>
          <p14:tracePt t="51171" x="3948113" y="5676900"/>
          <p14:tracePt t="51178" x="3948113" y="5664200"/>
          <p14:tracePt t="51187" x="3954463" y="5610225"/>
          <p14:tracePt t="51194" x="3954463" y="5573713"/>
          <p14:tracePt t="51203" x="3965575" y="5519738"/>
          <p14:tracePt t="51210" x="3965575" y="5489575"/>
          <p14:tracePt t="51219" x="3965575" y="5454650"/>
          <p14:tracePt t="51226" x="3965575" y="5435600"/>
          <p14:tracePt t="51235" x="3965575" y="5418138"/>
          <p14:tracePt t="51274" x="3965575" y="5411788"/>
          <p14:tracePt t="51298" x="3971925" y="5405438"/>
          <p14:tracePt t="51307" x="3978275" y="5399088"/>
          <p14:tracePt t="51314" x="3984625" y="5387975"/>
          <p14:tracePt t="51330" x="3995738" y="5364163"/>
          <p14:tracePt t="51338" x="4002088" y="5357813"/>
          <p14:tracePt t="51346" x="4021138" y="5345113"/>
          <p14:tracePt t="51355" x="4025900" y="5338763"/>
          <p14:tracePt t="51362" x="4044950" y="5321300"/>
          <p14:tracePt t="51371" x="4068763" y="5308600"/>
          <p14:tracePt t="51378" x="4092575" y="5297488"/>
          <p14:tracePt t="51387" x="4116388" y="5291138"/>
          <p14:tracePt t="51395" x="4152900" y="5284788"/>
          <p14:tracePt t="51403" x="4183063" y="5284788"/>
          <p14:tracePt t="51410" x="4213225" y="5284788"/>
          <p14:tracePt t="51419" x="4267200" y="5284788"/>
          <p14:tracePt t="51426" x="4316413" y="5284788"/>
          <p14:tracePt t="51436" x="4357688" y="5284788"/>
          <p14:tracePt t="51442" x="4387850" y="5284788"/>
          <p14:tracePt t="51451" x="4411663" y="5284788"/>
          <p14:tracePt t="51459" x="4430713" y="5284788"/>
          <p14:tracePt t="51491" x="4437063" y="5284788"/>
          <p14:tracePt t="51770" x="0" y="0"/>
        </p14:tracePtLst>
        <p14:tracePtLst>
          <p14:tracePt t="54269" x="1958975" y="3946525"/>
          <p14:tracePt t="54459" x="1946275" y="3952875"/>
          <p14:tracePt t="54467" x="1922463" y="3965575"/>
          <p14:tracePt t="54475" x="1898650" y="3983038"/>
          <p14:tracePt t="54484" x="1874838" y="4002088"/>
          <p14:tracePt t="54491" x="1844675" y="4013200"/>
          <p14:tracePt t="54499" x="1825625" y="4032250"/>
          <p14:tracePt t="54507" x="1790700" y="4049713"/>
          <p14:tracePt t="54516" x="1760538" y="4067175"/>
          <p14:tracePt t="54523" x="1717675" y="4092575"/>
          <p14:tracePt t="54531" x="1693863" y="4110038"/>
          <p14:tracePt t="54540" x="1663700" y="4140200"/>
          <p14:tracePt t="54547" x="1627188" y="4152900"/>
          <p14:tracePt t="54557" x="1560513" y="4187825"/>
          <p14:tracePt t="54563" x="1500188" y="4217988"/>
          <p14:tracePt t="54571" x="1435100" y="4237038"/>
          <p14:tracePt t="54578" x="1385888" y="4260850"/>
          <p14:tracePt t="54587" x="1338263" y="4291013"/>
          <p14:tracePt t="54595" x="1271588" y="4321175"/>
          <p14:tracePt t="54603" x="1235075" y="4351338"/>
          <p14:tracePt t="54611" x="1211263" y="4362450"/>
          <p14:tracePt t="54618" x="1163638" y="4405313"/>
          <p14:tracePt t="54627" x="1127125" y="4418013"/>
          <p14:tracePt t="54634" x="1103313" y="4435475"/>
          <p14:tracePt t="54643" x="1079500" y="4452938"/>
          <p14:tracePt t="54650" x="1054100" y="4478338"/>
          <p14:tracePt t="54659" x="1019175" y="4495800"/>
          <p14:tracePt t="54666" x="1006475" y="4502150"/>
          <p14:tracePt t="54674" x="982663" y="4525963"/>
          <p14:tracePt t="54683" x="958850" y="4537075"/>
          <p14:tracePt t="54691" x="952500" y="4543425"/>
          <p14:tracePt t="54698" x="946150" y="4549775"/>
          <p14:tracePt t="54707" x="935038" y="4562475"/>
          <p14:tracePt t="54715" x="922338" y="4567238"/>
          <p14:tracePt t="54723" x="909638" y="4579938"/>
          <p14:tracePt t="54730" x="904875" y="4586288"/>
          <p14:tracePt t="54739" x="892175" y="4597400"/>
          <p14:tracePt t="54747" x="885825" y="4603750"/>
          <p14:tracePt t="54755" x="879475" y="4610100"/>
          <p14:tracePt t="54762" x="868363" y="4627563"/>
          <p14:tracePt t="54779" x="838200" y="4652963"/>
          <p14:tracePt t="54788" x="831850" y="4657725"/>
          <p14:tracePt t="54794" x="819150" y="4670425"/>
          <p14:tracePt t="54803" x="814388" y="4687888"/>
          <p14:tracePt t="54811" x="788988" y="4713288"/>
          <p14:tracePt t="54819" x="771525" y="4737100"/>
          <p14:tracePt t="54827" x="765175" y="4748213"/>
          <p14:tracePt t="54834" x="747713" y="4767263"/>
          <p14:tracePt t="54843" x="728663" y="4808538"/>
          <p14:tracePt t="54850" x="717550" y="4832350"/>
          <p14:tracePt t="54859" x="698500" y="4868863"/>
          <p14:tracePt t="54866" x="681038" y="4905375"/>
          <p14:tracePt t="54874" x="663575" y="4929188"/>
          <p14:tracePt t="54888" x="657225" y="4941888"/>
          <p14:tracePt t="54892" x="650875" y="4965700"/>
          <p14:tracePt t="54899" x="638175" y="4983163"/>
          <p14:tracePt t="54907" x="633413" y="5008563"/>
          <p14:tracePt t="54914" x="620713" y="5019675"/>
          <p14:tracePt t="54922" x="620713" y="5026025"/>
          <p14:tracePt t="54931" x="620713" y="5032375"/>
          <p14:tracePt t="54939" x="620713" y="5038725"/>
          <p14:tracePt t="54947" x="620713" y="5043488"/>
          <p14:tracePt t="54956" x="620713" y="5049838"/>
          <p14:tracePt t="54979" x="620713" y="5056188"/>
          <p14:tracePt t="54995" x="620713" y="5068888"/>
          <p14:tracePt t="55002" x="633413" y="5086350"/>
          <p14:tracePt t="55011" x="638175" y="5092700"/>
          <p14:tracePt t="55019" x="644525" y="5099050"/>
          <p14:tracePt t="55027" x="650875" y="5103813"/>
          <p14:tracePt t="55034" x="650875" y="5110163"/>
          <p14:tracePt t="55043" x="668338" y="5122863"/>
          <p14:tracePt t="55051" x="674688" y="5129213"/>
          <p14:tracePt t="55059" x="681038" y="5146675"/>
          <p14:tracePt t="55066" x="687388" y="5153025"/>
          <p14:tracePt t="55074" x="693738" y="5157788"/>
          <p14:tracePt t="55083" x="698500" y="5157788"/>
          <p14:tracePt t="55091" x="704850" y="5164138"/>
          <p14:tracePt t="55098" x="717550" y="5164138"/>
          <p14:tracePt t="55107" x="723900" y="5164138"/>
          <p14:tracePt t="55115" x="728663" y="5164138"/>
          <p14:tracePt t="55123" x="741363" y="5164138"/>
          <p14:tracePt t="55131" x="747713" y="5164138"/>
          <p14:tracePt t="55139" x="754063" y="5164138"/>
          <p14:tracePt t="55146" x="758825" y="5164138"/>
          <p14:tracePt t="55156" x="765175" y="5164138"/>
          <p14:tracePt t="55163" x="771525" y="5164138"/>
          <p14:tracePt t="55171" x="777875" y="5164138"/>
          <p14:tracePt t="55187" x="788988" y="5164138"/>
          <p14:tracePt t="55195" x="795338" y="5170488"/>
          <p14:tracePt t="55202" x="814388" y="5170488"/>
          <p14:tracePt t="55211" x="819150" y="5170488"/>
          <p14:tracePt t="55218" x="831850" y="5170488"/>
          <p14:tracePt t="55227" x="844550" y="5170488"/>
          <p14:tracePt t="55234" x="849313" y="5170488"/>
          <p14:tracePt t="55243" x="862013" y="5170488"/>
          <p14:tracePt t="55250" x="879475" y="5170488"/>
          <p14:tracePt t="55259" x="909638" y="5157788"/>
          <p14:tracePt t="55266" x="969963" y="5146675"/>
          <p14:tracePt t="55274" x="993775" y="5140325"/>
          <p14:tracePt t="55282" x="1030288" y="5133975"/>
          <p14:tracePt t="55291" x="1066800" y="5116513"/>
          <p14:tracePt t="55298" x="1090613" y="5099050"/>
          <p14:tracePt t="55307" x="1109663" y="5092700"/>
          <p14:tracePt t="55315" x="1133475" y="5080000"/>
          <p14:tracePt t="55322" x="1150938" y="5073650"/>
          <p14:tracePt t="55330" x="1163638" y="5062538"/>
          <p14:tracePt t="55339" x="1169988" y="5049838"/>
          <p14:tracePt t="55347" x="1187450" y="5038725"/>
          <p14:tracePt t="55355" x="1211263" y="5013325"/>
          <p14:tracePt t="55362" x="1235075" y="4995863"/>
          <p14:tracePt t="55371" x="1260475" y="4972050"/>
          <p14:tracePt t="55379" x="1325563" y="4918075"/>
          <p14:tracePt t="55388" x="1392238" y="4862513"/>
          <p14:tracePt t="55394" x="1458913" y="4821238"/>
          <p14:tracePt t="55402" x="1536700" y="4767263"/>
          <p14:tracePt t="55411" x="1573213" y="4737100"/>
          <p14:tracePt t="55418" x="1651000" y="4687888"/>
          <p14:tracePt t="55426" x="1676400" y="4664075"/>
          <p14:tracePt t="55434" x="1724025" y="4633913"/>
          <p14:tracePt t="55443" x="1766888" y="4610100"/>
          <p14:tracePt t="55450" x="1784350" y="4597400"/>
          <p14:tracePt t="55459" x="1801813" y="4586288"/>
          <p14:tracePt t="55466" x="1825625" y="4567238"/>
          <p14:tracePt t="55482" x="1851025" y="4543425"/>
          <p14:tracePt t="55491" x="1885950" y="4525963"/>
          <p14:tracePt t="55499" x="1922463" y="4495800"/>
          <p14:tracePt t="55507" x="1958975" y="4483100"/>
          <p14:tracePt t="55515" x="1995488" y="4452938"/>
          <p14:tracePt t="55522" x="2049463" y="4422775"/>
          <p14:tracePt t="55531" x="2073275" y="4398963"/>
          <p14:tracePt t="55539" x="2139950" y="4357688"/>
          <p14:tracePt t="55546" x="2163763" y="4344988"/>
          <p14:tracePt t="55556" x="2193925" y="4321175"/>
          <p14:tracePt t="55562" x="2211388" y="4314825"/>
          <p14:tracePt t="55571" x="2224088" y="4297363"/>
          <p14:tracePt t="55579" x="2230438" y="4297363"/>
          <p14:tracePt t="55595" x="2236788" y="4291013"/>
          <p14:tracePt t="55602" x="2241550" y="4284663"/>
          <p14:tracePt t="55634" x="2247900" y="4278313"/>
          <p14:tracePt t="55659" x="2266950" y="4267200"/>
          <p14:tracePt t="55675" x="2271713" y="4260850"/>
          <p14:tracePt t="55690" x="2284413" y="4241800"/>
          <p14:tracePt t="55698" x="2290763" y="4237038"/>
          <p14:tracePt t="55707" x="2297113" y="4230688"/>
          <p14:tracePt t="55715" x="2301875" y="4224338"/>
          <p14:tracePt t="55731" x="2301875" y="4211638"/>
          <p14:tracePt t="55740" x="2308225" y="4206875"/>
          <p14:tracePt t="55835" x="2308225" y="4200525"/>
          <p14:tracePt t="55842" x="2308225" y="4187825"/>
          <p14:tracePt t="55866" x="2308225" y="4183063"/>
          <p14:tracePt t="55883" x="2308225" y="4176713"/>
          <p14:tracePt t="55915" x="2308225" y="4170363"/>
          <p14:tracePt t="55931" x="2308225" y="4157663"/>
          <p14:tracePt t="55955" x="2308225" y="4152900"/>
          <p14:tracePt t="56003" x="2301875" y="4146550"/>
          <p14:tracePt t="56115" x="2297113" y="4146550"/>
          <p14:tracePt t="56123" x="2290763" y="4146550"/>
          <p14:tracePt t="56131" x="2284413" y="4146550"/>
          <p14:tracePt t="56139" x="2271713" y="4146550"/>
          <p14:tracePt t="56146" x="2254250" y="4146550"/>
          <p14:tracePt t="56155" x="2224088" y="4157663"/>
          <p14:tracePt t="56163" x="2217738" y="4157663"/>
          <p14:tracePt t="56171" x="2193925" y="4170363"/>
          <p14:tracePt t="56178" x="2182813" y="4176713"/>
          <p14:tracePt t="56186" x="2146300" y="4194175"/>
          <p14:tracePt t="56195" x="2122488" y="4211638"/>
          <p14:tracePt t="56202" x="2097088" y="4217988"/>
          <p14:tracePt t="56211" x="2073275" y="4237038"/>
          <p14:tracePt t="56218" x="2062163" y="4248150"/>
          <p14:tracePt t="56227" x="2036763" y="4267200"/>
          <p14:tracePt t="56234" x="2019300" y="4278313"/>
          <p14:tracePt t="56243" x="2006600" y="4278313"/>
          <p14:tracePt t="56250" x="1982788" y="4297363"/>
          <p14:tracePt t="56259" x="1965325" y="4314825"/>
          <p14:tracePt t="56275" x="1935163" y="4327525"/>
          <p14:tracePt t="56282" x="1905000" y="4344988"/>
          <p14:tracePt t="56291" x="1892300" y="4362450"/>
          <p14:tracePt t="56298" x="1844675" y="4398963"/>
          <p14:tracePt t="56307" x="1795463" y="4429125"/>
          <p14:tracePt t="56315" x="1771650" y="4452938"/>
          <p14:tracePt t="56324" x="1706563" y="4495800"/>
          <p14:tracePt t="56331" x="1681163" y="4519613"/>
          <p14:tracePt t="56340" x="1616075" y="4573588"/>
          <p14:tracePt t="56347" x="1560513" y="4610100"/>
          <p14:tracePt t="56355" x="1525588" y="4646613"/>
          <p14:tracePt t="56363" x="1489075" y="4676775"/>
          <p14:tracePt t="56371" x="1452563" y="4700588"/>
          <p14:tracePt t="56379" x="1428750" y="4718050"/>
          <p14:tracePt t="56386" x="1409700" y="4743450"/>
          <p14:tracePt t="56395" x="1374775" y="4760913"/>
          <p14:tracePt t="56402" x="1368425" y="4767263"/>
          <p14:tracePt t="56411" x="1355725" y="4778375"/>
          <p14:tracePt t="56418" x="1338263" y="4797425"/>
          <p14:tracePt t="56427" x="1314450" y="4808538"/>
          <p14:tracePt t="56435" x="1308100" y="4814888"/>
          <p14:tracePt t="56442" x="1295400" y="4832350"/>
          <p14:tracePt t="56450" x="1260475" y="4845050"/>
          <p14:tracePt t="56458" x="1247775" y="4862513"/>
          <p14:tracePt t="56467" x="1211263" y="4881563"/>
          <p14:tracePt t="56475" x="1187450" y="4905375"/>
          <p14:tracePt t="56482" x="1139825" y="4922838"/>
          <p14:tracePt t="56491" x="1120775" y="4941888"/>
          <p14:tracePt t="56499" x="1096963" y="4953000"/>
          <p14:tracePt t="56507" x="1073150" y="4965700"/>
          <p14:tracePt t="56523" x="1066800" y="4972050"/>
          <p14:tracePt t="56530" x="1060450" y="4978400"/>
          <p14:tracePt t="56715" x="1054100" y="4978400"/>
          <p14:tracePt t="56756" x="1042988" y="4978400"/>
          <p14:tracePt t="56827" x="1030288" y="4978400"/>
          <p14:tracePt t="56836" x="1023938" y="4972050"/>
          <p14:tracePt t="56851" x="1019175" y="4965700"/>
          <p14:tracePt t="56883" x="1019175" y="4959350"/>
          <p14:tracePt t="56892" x="1019175" y="4953000"/>
          <p14:tracePt t="56899" x="1019175" y="4929188"/>
          <p14:tracePt t="56907" x="1019175" y="4905375"/>
          <p14:tracePt t="56914" x="1019175" y="4892675"/>
          <p14:tracePt t="56923" x="1019175" y="4868863"/>
          <p14:tracePt t="56930" x="1019175" y="4845050"/>
          <p14:tracePt t="56939" x="1019175" y="4827588"/>
          <p14:tracePt t="56946" x="1023938" y="4803775"/>
          <p14:tracePt t="56955" x="1036638" y="4778375"/>
          <p14:tracePt t="56962" x="1049338" y="4754563"/>
          <p14:tracePt t="56970" x="1066800" y="4718050"/>
          <p14:tracePt t="56978" x="1090613" y="4694238"/>
          <p14:tracePt t="56986" x="1109663" y="4676775"/>
          <p14:tracePt t="56995" x="1157288" y="4627563"/>
          <p14:tracePt t="57002" x="1193800" y="4592638"/>
          <p14:tracePt t="57011" x="1217613" y="4567238"/>
          <p14:tracePt t="57018" x="1301750" y="4495800"/>
          <p14:tracePt t="57026" x="1350963" y="4465638"/>
          <p14:tracePt t="57034" x="1416050" y="4422775"/>
          <p14:tracePt t="57043" x="1452563" y="4392613"/>
          <p14:tracePt t="57050" x="1500188" y="4362450"/>
          <p14:tracePt t="57059" x="1525588" y="4357688"/>
          <p14:tracePt t="57066" x="1549400" y="4338638"/>
          <p14:tracePt t="57074" x="1597025" y="4321175"/>
          <p14:tracePt t="57083" x="1633538" y="4302125"/>
          <p14:tracePt t="57090" x="1670050" y="4291013"/>
          <p14:tracePt t="57098" x="1706563" y="4260850"/>
          <p14:tracePt t="57107" x="1741488" y="4241800"/>
          <p14:tracePt t="57115" x="1754188" y="4237038"/>
          <p14:tracePt t="57124" x="1778000" y="4211638"/>
          <p14:tracePt t="57130" x="1801813" y="4194175"/>
          <p14:tracePt t="57139" x="1825625" y="4170363"/>
          <p14:tracePt t="57147" x="1862138" y="4157663"/>
          <p14:tracePt t="57155" x="1898650" y="4133850"/>
          <p14:tracePt t="57162" x="1935163" y="4122738"/>
          <p14:tracePt t="57170" x="1971675" y="4097338"/>
          <p14:tracePt t="57179" x="1995488" y="4079875"/>
          <p14:tracePt t="57186" x="2043113" y="4049713"/>
          <p14:tracePt t="57195" x="2079625" y="4025900"/>
          <p14:tracePt t="57202" x="2103438" y="4025900"/>
          <p14:tracePt t="57211" x="2133600" y="3995738"/>
          <p14:tracePt t="57218" x="2170113" y="3976688"/>
          <p14:tracePt t="57227" x="2176463" y="3971925"/>
          <p14:tracePt t="57235" x="2200275" y="3965575"/>
          <p14:tracePt t="57250" x="2211388" y="3952875"/>
          <p14:tracePt t="57275" x="2217738" y="3946525"/>
          <p14:tracePt t="57282" x="2224088" y="3946525"/>
          <p14:tracePt t="57355" x="2230438" y="3941763"/>
          <p14:tracePt t="57443" x="2224088" y="3941763"/>
          <p14:tracePt t="57451" x="2206625" y="3952875"/>
          <p14:tracePt t="57460" x="2170113" y="3959225"/>
          <p14:tracePt t="57467" x="2157413" y="3976688"/>
          <p14:tracePt t="57475" x="2122488" y="3983038"/>
          <p14:tracePt t="57482" x="2092325" y="4002088"/>
          <p14:tracePt t="57491" x="2066925" y="4019550"/>
          <p14:tracePt t="57498" x="2043113" y="4025900"/>
          <p14:tracePt t="57507" x="2019300" y="4043363"/>
          <p14:tracePt t="57514" x="1995488" y="4062413"/>
          <p14:tracePt t="57523" x="1935163" y="4086225"/>
          <p14:tracePt t="57531" x="1911350" y="4103688"/>
          <p14:tracePt t="57539" x="1862138" y="4140200"/>
          <p14:tracePt t="57546" x="1825625" y="4157663"/>
          <p14:tracePt t="57554" x="1801813" y="4183063"/>
          <p14:tracePt t="57563" x="1778000" y="4211638"/>
          <p14:tracePt t="57570" x="1711325" y="4241800"/>
          <p14:tracePt t="57578" x="1676400" y="4267200"/>
          <p14:tracePt t="57586" x="1627188" y="4308475"/>
          <p14:tracePt t="57595" x="1573213" y="4338638"/>
          <p14:tracePt t="57602" x="1536700" y="4357688"/>
          <p14:tracePt t="57610" x="1525588" y="4368800"/>
          <p14:tracePt t="57618" x="1476375" y="4405313"/>
          <p14:tracePt t="57626" x="1452563" y="4405313"/>
          <p14:tracePt t="57634" x="1409700" y="4441825"/>
          <p14:tracePt t="57643" x="1392238" y="4459288"/>
          <p14:tracePt t="57650" x="1355725" y="4483100"/>
          <p14:tracePt t="57659" x="1344613" y="4502150"/>
          <p14:tracePt t="57666" x="1295400" y="4537075"/>
          <p14:tracePt t="57674" x="1277938" y="4549775"/>
          <p14:tracePt t="57683" x="1241425" y="4586288"/>
          <p14:tracePt t="57691" x="1235075" y="4603750"/>
          <p14:tracePt t="57698" x="1217613" y="4616450"/>
          <p14:tracePt t="57714" x="1204913" y="4633913"/>
          <p14:tracePt t="57723" x="1200150" y="4640263"/>
          <p14:tracePt t="57730" x="1193800" y="4652963"/>
          <p14:tracePt t="57747" x="1181100" y="4670425"/>
          <p14:tracePt t="57755" x="1174750" y="4676775"/>
          <p14:tracePt t="57762" x="1174750" y="4687888"/>
          <p14:tracePt t="57770" x="1174750" y="4694238"/>
          <p14:tracePt t="57778" x="1163638" y="4724400"/>
          <p14:tracePt t="57786" x="1157288" y="4730750"/>
          <p14:tracePt t="57795" x="1157288" y="4743450"/>
          <p14:tracePt t="57802" x="1150938" y="4748213"/>
          <p14:tracePt t="57819" x="1127125" y="4760913"/>
          <p14:tracePt t="57826" x="1120775" y="4767263"/>
          <p14:tracePt t="57850" x="1114425" y="4773613"/>
          <p14:tracePt t="57875" x="1109663" y="4791075"/>
          <p14:tracePt t="57891" x="1096963" y="4803775"/>
          <p14:tracePt t="57898" x="1090613" y="4808538"/>
          <p14:tracePt t="57915" x="1073150" y="4814888"/>
          <p14:tracePt t="57923" x="1066800" y="4821238"/>
          <p14:tracePt t="57930" x="1054100" y="4838700"/>
          <p14:tracePt t="57939" x="1049338" y="4851400"/>
          <p14:tracePt t="57947" x="1030288" y="4868863"/>
          <p14:tracePt t="57955" x="1023938" y="4875213"/>
          <p14:tracePt t="57963" x="1012825" y="4887913"/>
          <p14:tracePt t="57986" x="1006475" y="4892675"/>
          <p14:tracePt t="58002" x="1000125" y="4899025"/>
          <p14:tracePt t="58234" x="0" y="0"/>
        </p14:tracePtLst>
        <p14:tracePtLst>
          <p14:tracePt t="62133" x="4527550" y="3308350"/>
          <p14:tracePt t="62179" x="4532313" y="3308350"/>
          <p14:tracePt t="62194" x="4532313" y="3284538"/>
          <p14:tracePt t="62202" x="4532313" y="3278188"/>
          <p14:tracePt t="62219" x="4532313" y="3267075"/>
          <p14:tracePt t="62227" x="4532313" y="3241675"/>
          <p14:tracePt t="62234" x="4532313" y="3230563"/>
          <p14:tracePt t="62243" x="4532313" y="3224213"/>
          <p14:tracePt t="62250" x="4527550" y="3211513"/>
          <p14:tracePt t="62258" x="4508500" y="3163888"/>
          <p14:tracePt t="62266" x="4502150" y="3157538"/>
          <p14:tracePt t="62274" x="4471988" y="3127375"/>
          <p14:tracePt t="62282" x="4448175" y="3103563"/>
          <p14:tracePt t="62290" x="4418013" y="3067050"/>
          <p14:tracePt t="62299" x="4406900" y="3043238"/>
          <p14:tracePt t="62306" x="4381500" y="3019425"/>
          <p14:tracePt t="62315" x="4364038" y="3000375"/>
          <p14:tracePt t="62322" x="4346575" y="2982913"/>
          <p14:tracePt t="62331" x="4346575" y="2976563"/>
          <p14:tracePt t="62339" x="4340225" y="2970213"/>
          <p14:tracePt t="62355" x="4333875" y="2970213"/>
          <p14:tracePt t="62371" x="4321175" y="2965450"/>
          <p14:tracePt t="62419" x="4316413" y="2965450"/>
          <p14:tracePt t="62434" x="4310063" y="2965450"/>
          <p14:tracePt t="62451" x="4303713" y="2965450"/>
          <p14:tracePt t="62458" x="4297363" y="2965450"/>
          <p14:tracePt t="62474" x="4291013" y="2959100"/>
          <p14:tracePt t="62506" x="4286250" y="2959100"/>
          <p14:tracePt t="62514" x="4279900" y="2959100"/>
          <p14:tracePt t="62539" x="4267200" y="2959100"/>
          <p14:tracePt t="62547" x="4260850" y="2959100"/>
          <p14:tracePt t="62554" x="4249738" y="2959100"/>
          <p14:tracePt t="62563" x="4243388" y="2959100"/>
          <p14:tracePt t="62570" x="4225925" y="2965450"/>
          <p14:tracePt t="62580" x="4213225" y="2976563"/>
          <p14:tracePt t="62586" x="4189413" y="3000375"/>
          <p14:tracePt t="62595" x="4183063" y="3006725"/>
          <p14:tracePt t="62602" x="4176713" y="3013075"/>
          <p14:tracePt t="62611" x="4171950" y="3019425"/>
          <p14:tracePt t="62619" x="4146550" y="3036888"/>
          <p14:tracePt t="62627" x="4135438" y="3055938"/>
          <p14:tracePt t="62634" x="4122738" y="3079750"/>
          <p14:tracePt t="62643" x="4098925" y="3103563"/>
          <p14:tracePt t="62651" x="4092575" y="3127375"/>
          <p14:tracePt t="62658" x="4086225" y="3140075"/>
          <p14:tracePt t="62666" x="4081463" y="3146425"/>
          <p14:tracePt t="62674" x="4062413" y="3170238"/>
          <p14:tracePt t="62682" x="4062413" y="3194050"/>
          <p14:tracePt t="62690" x="4056063" y="3206750"/>
          <p14:tracePt t="62706" x="4051300" y="3224213"/>
          <p14:tracePt t="62714" x="4032250" y="3248025"/>
          <p14:tracePt t="62722" x="4025900" y="3290888"/>
          <p14:tracePt t="62730" x="4021138" y="3302000"/>
          <p14:tracePt t="62738" x="4008438" y="3325813"/>
          <p14:tracePt t="62747" x="4008438" y="3344863"/>
          <p14:tracePt t="62754" x="4008438" y="3362325"/>
          <p14:tracePt t="62763" x="4008438" y="3386138"/>
          <p14:tracePt t="62770" x="4008438" y="3405188"/>
          <p14:tracePt t="62778" x="4008438" y="3416300"/>
          <p14:tracePt t="62786" x="4008438" y="3429000"/>
          <p14:tracePt t="62795" x="4014788" y="3452813"/>
          <p14:tracePt t="62803" x="4021138" y="3459163"/>
          <p14:tracePt t="62812" x="4025900" y="3465513"/>
          <p14:tracePt t="62819" x="4038600" y="3476625"/>
          <p14:tracePt t="62827" x="4062413" y="3489325"/>
          <p14:tracePt t="62834" x="4075113" y="3502025"/>
          <p14:tracePt t="62843" x="4081463" y="3502025"/>
          <p14:tracePt t="62850" x="4098925" y="3506788"/>
          <p14:tracePt t="62858" x="4105275" y="3513138"/>
          <p14:tracePt t="62867" x="4116388" y="3519488"/>
          <p14:tracePt t="62874" x="4122738" y="3525838"/>
          <p14:tracePt t="62882" x="4129088" y="3532188"/>
          <p14:tracePt t="62891" x="4141788" y="3543300"/>
          <p14:tracePt t="62906" x="4159250" y="3549650"/>
          <p14:tracePt t="62915" x="4165600" y="3549650"/>
          <p14:tracePt t="62922" x="4171950" y="3556000"/>
          <p14:tracePt t="62931" x="4189413" y="3556000"/>
          <p14:tracePt t="62939" x="4200525" y="3556000"/>
          <p14:tracePt t="62947" x="4249738" y="3556000"/>
          <p14:tracePt t="62954" x="4279900" y="3562350"/>
          <p14:tracePt t="62963" x="4291013" y="3562350"/>
          <p14:tracePt t="62970" x="4310063" y="3562350"/>
          <p14:tracePt t="62979" x="4321175" y="3562350"/>
          <p14:tracePt t="62986" x="4333875" y="3562350"/>
          <p14:tracePt t="62995" x="4357688" y="3556000"/>
          <p14:tracePt t="63002" x="4376738" y="3543300"/>
          <p14:tracePt t="63011" x="4387850" y="3532188"/>
          <p14:tracePt t="63018" x="4411663" y="3513138"/>
          <p14:tracePt t="63028" x="4437063" y="3495675"/>
          <p14:tracePt t="63034" x="4454525" y="3482975"/>
          <p14:tracePt t="63042" x="4467225" y="3465513"/>
          <p14:tracePt t="63050" x="4497388" y="3429000"/>
          <p14:tracePt t="63058" x="4502150" y="3416300"/>
          <p14:tracePt t="63066" x="4521200" y="3392488"/>
          <p14:tracePt t="63075" x="4527550" y="3368675"/>
          <p14:tracePt t="63082" x="4527550" y="3325813"/>
          <p14:tracePt t="63090" x="4532313" y="3290888"/>
          <p14:tracePt t="63098" x="4532313" y="3260725"/>
          <p14:tracePt t="63106" x="4532313" y="3236913"/>
          <p14:tracePt t="63114" x="4532313" y="3194050"/>
          <p14:tracePt t="63122" x="4532313" y="3163888"/>
          <p14:tracePt t="63131" x="4514850" y="3140075"/>
          <p14:tracePt t="63138" x="4514850" y="3116263"/>
          <p14:tracePt t="63146" x="4502150" y="3090863"/>
          <p14:tracePt t="63154" x="4491038" y="3073400"/>
          <p14:tracePt t="63162" x="4478338" y="3049588"/>
          <p14:tracePt t="63170" x="4467225" y="3036888"/>
          <p14:tracePt t="63179" x="4454525" y="3019425"/>
          <p14:tracePt t="63186" x="4448175" y="3006725"/>
          <p14:tracePt t="63195" x="4430713" y="2989263"/>
          <p14:tracePt t="63202" x="4430713" y="2976563"/>
          <p14:tracePt t="63211" x="4411663" y="2952750"/>
          <p14:tracePt t="63218" x="4406900" y="2946400"/>
          <p14:tracePt t="63227" x="4400550" y="2941638"/>
          <p14:tracePt t="63234" x="4394200" y="2935288"/>
          <p14:tracePt t="63251" x="4387850" y="2928938"/>
          <p14:tracePt t="63282" x="4381500" y="2928938"/>
          <p14:tracePt t="63291" x="4376738" y="2928938"/>
          <p14:tracePt t="63298" x="4357688" y="2928938"/>
          <p14:tracePt t="63306" x="4351338" y="2922588"/>
          <p14:tracePt t="63314" x="4340225" y="2922588"/>
          <p14:tracePt t="63331" x="4333875" y="2922588"/>
          <p14:tracePt t="63346" x="4327525" y="2922588"/>
          <p14:tracePt t="63363" x="4321175" y="2922588"/>
          <p14:tracePt t="63370" x="4297363" y="2922588"/>
          <p14:tracePt t="63379" x="4291013" y="2922588"/>
          <p14:tracePt t="63386" x="4273550" y="2922588"/>
          <p14:tracePt t="63396" x="4249738" y="2928938"/>
          <p14:tracePt t="63402" x="4230688" y="2941638"/>
          <p14:tracePt t="63411" x="4225925" y="2946400"/>
          <p14:tracePt t="63418" x="4213225" y="2952750"/>
          <p14:tracePt t="63427" x="4200525" y="2965450"/>
          <p14:tracePt t="63435" x="4183063" y="2976563"/>
          <p14:tracePt t="63443" x="4171950" y="2989263"/>
          <p14:tracePt t="63451" x="4165600" y="2995613"/>
          <p14:tracePt t="63458" x="4152900" y="3006725"/>
          <p14:tracePt t="63466" x="4146550" y="3013075"/>
          <p14:tracePt t="63475" x="4141788" y="3019425"/>
          <p14:tracePt t="63483" x="4135438" y="3036888"/>
          <p14:tracePt t="63490" x="4129088" y="3049588"/>
          <p14:tracePt t="63499" x="4122738" y="3067050"/>
          <p14:tracePt t="63506" x="4122738" y="3073400"/>
          <p14:tracePt t="63515" x="4116388" y="3086100"/>
          <p14:tracePt t="63522" x="4111625" y="3097213"/>
          <p14:tracePt t="63531" x="4111625" y="3121025"/>
          <p14:tracePt t="63538" x="4111625" y="3133725"/>
          <p14:tracePt t="63546" x="4111625" y="3151188"/>
          <p14:tracePt t="63554" x="4111625" y="3170238"/>
          <p14:tracePt t="63562" x="4111625" y="3206750"/>
          <p14:tracePt t="63570" x="4111625" y="3230563"/>
          <p14:tracePt t="63579" x="4111625" y="3248025"/>
          <p14:tracePt t="63586" x="4111625" y="3271838"/>
          <p14:tracePt t="63595" x="4111625" y="3308350"/>
          <p14:tracePt t="63602" x="4116388" y="3332163"/>
          <p14:tracePt t="63611" x="4122738" y="3355975"/>
          <p14:tracePt t="63618" x="4135438" y="3368675"/>
          <p14:tracePt t="63627" x="4141788" y="3381375"/>
          <p14:tracePt t="63635" x="4165600" y="3416300"/>
          <p14:tracePt t="63650" x="4183063" y="3435350"/>
          <p14:tracePt t="63658" x="4195763" y="3441700"/>
          <p14:tracePt t="63667" x="4219575" y="3459163"/>
          <p14:tracePt t="63675" x="4237038" y="3471863"/>
          <p14:tracePt t="63682" x="4249738" y="3489325"/>
          <p14:tracePt t="63690" x="4286250" y="3506788"/>
          <p14:tracePt t="63699" x="4297363" y="3506788"/>
          <p14:tracePt t="63707" x="4303713" y="3513138"/>
          <p14:tracePt t="63722" x="4310063" y="3513138"/>
          <p14:tracePt t="63731" x="4316413" y="3513138"/>
          <p14:tracePt t="63738" x="4340225" y="3513138"/>
          <p14:tracePt t="63746" x="4346575" y="3513138"/>
          <p14:tracePt t="63754" x="4357688" y="3513138"/>
          <p14:tracePt t="63762" x="4381500" y="3513138"/>
          <p14:tracePt t="63770" x="4394200" y="3513138"/>
          <p14:tracePt t="63780" x="4406900" y="3513138"/>
          <p14:tracePt t="63786" x="4430713" y="3506788"/>
          <p14:tracePt t="63795" x="4437063" y="3502025"/>
          <p14:tracePt t="63802" x="4441825" y="3495675"/>
          <p14:tracePt t="63811" x="4460875" y="3482975"/>
          <p14:tracePt t="63818" x="4467225" y="3476625"/>
          <p14:tracePt t="63826" x="4478338" y="3465513"/>
          <p14:tracePt t="63835" x="4484688" y="3446463"/>
          <p14:tracePt t="63842" x="4484688" y="3429000"/>
          <p14:tracePt t="63851" x="4497388" y="3392488"/>
          <p14:tracePt t="63858" x="4497388" y="3351213"/>
          <p14:tracePt t="63866" x="4497388" y="3325813"/>
          <p14:tracePt t="63878" x="4497388" y="3295650"/>
          <p14:tracePt t="63896" x="4497388" y="3248025"/>
          <p14:tracePt t="63898" x="4497388" y="3224213"/>
          <p14:tracePt t="63906" x="4497388" y="3211513"/>
          <p14:tracePt t="63914" x="4497388" y="3206750"/>
          <p14:tracePt t="63922" x="4491038" y="3194050"/>
          <p14:tracePt t="63931" x="4484688" y="3187700"/>
          <p14:tracePt t="63938" x="4484688" y="3181350"/>
          <p14:tracePt t="63946" x="4478338" y="3163888"/>
          <p14:tracePt t="63954" x="4471988" y="3163888"/>
          <p14:tracePt t="63963" x="4467225" y="3157538"/>
          <p14:tracePt t="63971" x="4460875" y="3151188"/>
          <p14:tracePt t="63986" x="4448175" y="3140075"/>
          <p14:tracePt t="63995" x="4441825" y="3133725"/>
          <p14:tracePt t="64011" x="4430713" y="3121025"/>
          <p14:tracePt t="64018" x="4424363" y="3116263"/>
          <p14:tracePt t="64026" x="4406900" y="3097213"/>
          <p14:tracePt t="64035" x="4394200" y="3086100"/>
          <p14:tracePt t="64043" x="4387850" y="3086100"/>
          <p14:tracePt t="64051" x="4376738" y="3067050"/>
          <p14:tracePt t="64058" x="4357688" y="3055938"/>
          <p14:tracePt t="64074" x="4346575" y="3049588"/>
          <p14:tracePt t="64083" x="4340225" y="3043238"/>
          <p14:tracePt t="64099" x="4333875" y="3043238"/>
          <p14:tracePt t="64114" x="4321175" y="3043238"/>
          <p14:tracePt t="64122" x="4316413" y="3036888"/>
          <p14:tracePt t="64138" x="4303713" y="3030538"/>
          <p14:tracePt t="64146" x="4297363" y="3030538"/>
          <p14:tracePt t="64154" x="4291013" y="3030538"/>
          <p14:tracePt t="64163" x="4286250" y="3030538"/>
          <p14:tracePt t="64170" x="4273550" y="3030538"/>
          <p14:tracePt t="64179" x="4267200" y="3030538"/>
          <p14:tracePt t="64200" x="4260850" y="3030538"/>
          <p14:tracePt t="64203" x="4256088" y="3030538"/>
          <p14:tracePt t="64212" x="4249738" y="3030538"/>
          <p14:tracePt t="64228" x="4237038" y="3030538"/>
          <p14:tracePt t="64236" x="4230688" y="3030538"/>
          <p14:tracePt t="64243" x="4225925" y="3030538"/>
          <p14:tracePt t="64251" x="4219575" y="3036888"/>
          <p14:tracePt t="64259" x="4200525" y="3049588"/>
          <p14:tracePt t="64268" x="4195763" y="3055938"/>
          <p14:tracePt t="64275" x="4189413" y="3060700"/>
          <p14:tracePt t="64284" x="4176713" y="3090863"/>
          <p14:tracePt t="64290" x="4176713" y="3103563"/>
          <p14:tracePt t="64299" x="4171950" y="3127375"/>
          <p14:tracePt t="64307" x="4171950" y="3157538"/>
          <p14:tracePt t="64315" x="4171950" y="3181350"/>
          <p14:tracePt t="64322" x="4159250" y="3206750"/>
          <p14:tracePt t="64331" x="4159250" y="3224213"/>
          <p14:tracePt t="64339" x="4159250" y="3236913"/>
          <p14:tracePt t="64347" x="4159250" y="3260725"/>
          <p14:tracePt t="64355" x="4171950" y="3284538"/>
          <p14:tracePt t="64363" x="4176713" y="3308350"/>
          <p14:tracePt t="64371" x="4189413" y="3325813"/>
          <p14:tracePt t="64380" x="4200525" y="3351213"/>
          <p14:tracePt t="64386" x="4200525" y="3368675"/>
          <p14:tracePt t="64396" x="4206875" y="3375025"/>
          <p14:tracePt t="64403" x="4225925" y="3386138"/>
          <p14:tracePt t="64419" x="4230688" y="3392488"/>
          <p14:tracePt t="64434" x="4237038" y="3392488"/>
          <p14:tracePt t="64459" x="4256088" y="3398838"/>
          <p14:tracePt t="64474" x="4267200" y="3398838"/>
          <p14:tracePt t="64483" x="4291013" y="3411538"/>
          <p14:tracePt t="64491" x="4297363" y="3411538"/>
          <p14:tracePt t="64498" x="4321175" y="3411538"/>
          <p14:tracePt t="64506" x="4333875" y="3411538"/>
          <p14:tracePt t="64515" x="4340225" y="3411538"/>
          <p14:tracePt t="64522" x="4364038" y="3411538"/>
          <p14:tracePt t="64530" x="4381500" y="3411538"/>
          <p14:tracePt t="64539" x="4387850" y="3411538"/>
          <p14:tracePt t="64547" x="4411663" y="3405188"/>
          <p14:tracePt t="64555" x="4424363" y="3398838"/>
          <p14:tracePt t="64563" x="4448175" y="3375025"/>
          <p14:tracePt t="64571" x="4478338" y="3351213"/>
          <p14:tracePt t="64579" x="4502150" y="3325813"/>
          <p14:tracePt t="64586" x="4514850" y="3308350"/>
          <p14:tracePt t="64595" x="4527550" y="3284538"/>
          <p14:tracePt t="64603" x="4532313" y="3271838"/>
          <p14:tracePt t="64610" x="4557713" y="3248025"/>
          <p14:tracePt t="64619" x="4557713" y="3230563"/>
          <p14:tracePt t="64626" x="4575175" y="3200400"/>
          <p14:tracePt t="64634" x="4581525" y="3176588"/>
          <p14:tracePt t="64642" x="4586288" y="3140075"/>
          <p14:tracePt t="64651" x="4598988" y="3116263"/>
          <p14:tracePt t="64658" x="4605338" y="3097213"/>
          <p14:tracePt t="64667" x="4611688" y="3073400"/>
          <p14:tracePt t="64674" x="4611688" y="3049588"/>
          <p14:tracePt t="64683" x="4611688" y="3025775"/>
          <p14:tracePt t="64690" x="4611688" y="3000375"/>
          <p14:tracePt t="64699" x="4611688" y="2995613"/>
          <p14:tracePt t="64706" x="4611688" y="2976563"/>
          <p14:tracePt t="64723" x="4605338" y="2952750"/>
          <p14:tracePt t="64730" x="4586288" y="2935288"/>
          <p14:tracePt t="64747" x="4575175" y="2922588"/>
          <p14:tracePt t="64755" x="4568825" y="2916238"/>
          <p14:tracePt t="64771" x="4562475" y="2916238"/>
          <p14:tracePt t="64779" x="4557713" y="2916238"/>
          <p14:tracePt t="64796" x="4545013" y="2916238"/>
          <p14:tracePt t="64803" x="4532313" y="2916238"/>
          <p14:tracePt t="64810" x="4521200" y="2916238"/>
          <p14:tracePt t="64819" x="4508500" y="2916238"/>
          <p14:tracePt t="64826" x="4497388" y="2916238"/>
          <p14:tracePt t="64835" x="4471988" y="2916238"/>
          <p14:tracePt t="64842" x="4448175" y="2916238"/>
          <p14:tracePt t="64851" x="4437063" y="2916238"/>
          <p14:tracePt t="64858" x="4424363" y="2916238"/>
          <p14:tracePt t="64867" x="4387850" y="2916238"/>
          <p14:tracePt t="64874" x="4376738" y="2916238"/>
          <p14:tracePt t="64883" x="4340225" y="2922588"/>
          <p14:tracePt t="64890" x="4327525" y="2935288"/>
          <p14:tracePt t="64900" x="4303713" y="2941638"/>
          <p14:tracePt t="64907" x="4279900" y="2946400"/>
          <p14:tracePt t="64915" x="4267200" y="2952750"/>
          <p14:tracePt t="64923" x="4249738" y="2965450"/>
          <p14:tracePt t="64930" x="4237038" y="2976563"/>
          <p14:tracePt t="64938" x="4219575" y="2982913"/>
          <p14:tracePt t="64947" x="4206875" y="3000375"/>
          <p14:tracePt t="64955" x="4189413" y="3006725"/>
          <p14:tracePt t="64964" x="4165600" y="3025775"/>
          <p14:tracePt t="64971" x="4159250" y="3030538"/>
          <p14:tracePt t="64979" x="4152900" y="3043238"/>
          <p14:tracePt t="64987" x="4135438" y="3060700"/>
          <p14:tracePt t="64996" x="4129088" y="3073400"/>
          <p14:tracePt t="65002" x="4122738" y="3079750"/>
          <p14:tracePt t="65010" x="4116388" y="3103563"/>
          <p14:tracePt t="65019" x="4111625" y="3109913"/>
          <p14:tracePt t="65026" x="4111625" y="3127375"/>
          <p14:tracePt t="65035" x="4105275" y="3140075"/>
          <p14:tracePt t="65042" x="4105275" y="3146425"/>
          <p14:tracePt t="65051" x="4105275" y="3163888"/>
          <p14:tracePt t="65058" x="4105275" y="3181350"/>
          <p14:tracePt t="65066" x="4105275" y="3206750"/>
          <p14:tracePt t="65074" x="4111625" y="3224213"/>
          <p14:tracePt t="65083" x="4122738" y="3236913"/>
          <p14:tracePt t="65090" x="4129088" y="3260725"/>
          <p14:tracePt t="65099" x="4135438" y="3267075"/>
          <p14:tracePt t="65106" x="4141788" y="3278188"/>
          <p14:tracePt t="65115" x="4159250" y="3295650"/>
          <p14:tracePt t="65123" x="4165600" y="3308350"/>
          <p14:tracePt t="65131" x="4189413" y="3321050"/>
          <p14:tracePt t="65138" x="4200525" y="3332163"/>
          <p14:tracePt t="65147" x="4225925" y="3344863"/>
          <p14:tracePt t="65155" x="4249738" y="3355975"/>
          <p14:tracePt t="65164" x="4273550" y="3368675"/>
          <p14:tracePt t="65171" x="4297363" y="3381375"/>
          <p14:tracePt t="65179" x="4333875" y="3392488"/>
          <p14:tracePt t="65186" x="4370388" y="3411538"/>
          <p14:tracePt t="65195" x="4387850" y="3416300"/>
          <p14:tracePt t="65203" x="4424363" y="3416300"/>
          <p14:tracePt t="65210" x="4437063" y="3416300"/>
          <p14:tracePt t="65219" x="4441825" y="3416300"/>
          <p14:tracePt t="65226" x="4467225" y="3416300"/>
          <p14:tracePt t="65234" x="4471988" y="3416300"/>
          <p14:tracePt t="65242" x="4478338" y="3416300"/>
          <p14:tracePt t="65251" x="4497388" y="3416300"/>
          <p14:tracePt t="65258" x="4527550" y="3416300"/>
          <p14:tracePt t="65267" x="4551363" y="3398838"/>
          <p14:tracePt t="65274" x="4568825" y="3381375"/>
          <p14:tracePt t="65283" x="4605338" y="3355975"/>
          <p14:tracePt t="65290" x="4616450" y="3338513"/>
          <p14:tracePt t="65299" x="4635500" y="3308350"/>
          <p14:tracePt t="65306" x="4641850" y="3290888"/>
          <p14:tracePt t="65315" x="4659313" y="3267075"/>
          <p14:tracePt t="65323" x="4676775" y="3241675"/>
          <p14:tracePt t="65330" x="4683125" y="3230563"/>
          <p14:tracePt t="65339" x="4689475" y="3194050"/>
          <p14:tracePt t="65347" x="4702175" y="3181350"/>
          <p14:tracePt t="65355" x="4706938" y="3157538"/>
          <p14:tracePt t="65364" x="4706938" y="3133725"/>
          <p14:tracePt t="65371" x="4706938" y="3121025"/>
          <p14:tracePt t="65379" x="4706938" y="3097213"/>
          <p14:tracePt t="65386" x="4706938" y="3073400"/>
          <p14:tracePt t="65394" x="4706938" y="3049588"/>
          <p14:tracePt t="65402" x="4702175" y="3043238"/>
          <p14:tracePt t="65411" x="4683125" y="3025775"/>
          <p14:tracePt t="65419" x="4672013" y="3000375"/>
          <p14:tracePt t="65426" x="4665663" y="2995613"/>
          <p14:tracePt t="65435" x="4646613" y="2976563"/>
          <p14:tracePt t="65442" x="4622800" y="2965450"/>
          <p14:tracePt t="65459" x="4598988" y="2941638"/>
          <p14:tracePt t="65467" x="4592638" y="2935288"/>
          <p14:tracePt t="65474" x="4586288" y="2935288"/>
          <p14:tracePt t="65491" x="4575175" y="2922588"/>
          <p14:tracePt t="65506" x="4568825" y="2922588"/>
          <p14:tracePt t="65515" x="4562475" y="2922588"/>
          <p14:tracePt t="65522" x="4551363" y="2922588"/>
          <p14:tracePt t="65531" x="4545013" y="2922588"/>
          <p14:tracePt t="65538" x="4532313" y="2922588"/>
          <p14:tracePt t="65547" x="4508500" y="2922588"/>
          <p14:tracePt t="65555" x="4484688" y="2922588"/>
          <p14:tracePt t="65563" x="4471988" y="2922588"/>
          <p14:tracePt t="65571" x="4454525" y="2922588"/>
          <p14:tracePt t="65579" x="4437063" y="2922588"/>
          <p14:tracePt t="65587" x="4418013" y="2922588"/>
          <p14:tracePt t="65594" x="4387850" y="2922588"/>
          <p14:tracePt t="65603" x="4364038" y="2922588"/>
          <p14:tracePt t="65611" x="4327525" y="2935288"/>
          <p14:tracePt t="65619" x="4310063" y="2935288"/>
          <p14:tracePt t="65627" x="4273550" y="2946400"/>
          <p14:tracePt t="65634" x="4237038" y="2970213"/>
          <p14:tracePt t="65642" x="4219575" y="2976563"/>
          <p14:tracePt t="65651" x="4213225" y="2989263"/>
          <p14:tracePt t="65659" x="4200525" y="2995613"/>
          <p14:tracePt t="65667" x="4195763" y="3006725"/>
          <p14:tracePt t="65674" x="4176713" y="3025775"/>
          <p14:tracePt t="65683" x="4171950" y="3049588"/>
          <p14:tracePt t="65690" x="4171950" y="3060700"/>
          <p14:tracePt t="65699" x="4165600" y="3086100"/>
          <p14:tracePt t="65706" x="4152900" y="3116263"/>
          <p14:tracePt t="65715" x="4152900" y="3133725"/>
          <p14:tracePt t="65723" x="4152900" y="3151188"/>
          <p14:tracePt t="65731" x="4152900" y="3176588"/>
          <p14:tracePt t="65739" x="4159250" y="3200400"/>
          <p14:tracePt t="65747" x="4165600" y="3236913"/>
          <p14:tracePt t="65754" x="4171950" y="3248025"/>
          <p14:tracePt t="65763" x="4195763" y="3271838"/>
          <p14:tracePt t="65771" x="4213225" y="3290888"/>
          <p14:tracePt t="65779" x="4237038" y="3314700"/>
          <p14:tracePt t="65786" x="4260850" y="3338513"/>
          <p14:tracePt t="65794" x="4279900" y="3344863"/>
          <p14:tracePt t="65803" x="4297363" y="3344863"/>
          <p14:tracePt t="65811" x="4327525" y="3362325"/>
          <p14:tracePt t="65819" x="4357688" y="3368675"/>
          <p14:tracePt t="65826" x="4381500" y="3368675"/>
          <p14:tracePt t="65835" x="4411663" y="3368675"/>
          <p14:tracePt t="65842" x="4441825" y="3368675"/>
          <p14:tracePt t="65851" x="4467225" y="3375025"/>
          <p14:tracePt t="65859" x="4502150" y="3386138"/>
          <p14:tracePt t="65882" x="4568825" y="3386138"/>
          <p14:tracePt t="65883" x="4586288" y="3386138"/>
          <p14:tracePt t="65891" x="4605338" y="3386138"/>
          <p14:tracePt t="65899" x="4616450" y="3386138"/>
          <p14:tracePt t="65906" x="4635500" y="3375025"/>
          <p14:tracePt t="65914" x="4646613" y="3362325"/>
          <p14:tracePt t="65922" x="4652963" y="3344863"/>
          <p14:tracePt t="65931" x="4652963" y="3325813"/>
          <p14:tracePt t="65938" x="4665663" y="3290888"/>
          <p14:tracePt t="65948" x="4665663" y="3267075"/>
          <p14:tracePt t="65954" x="4665663" y="3236913"/>
          <p14:tracePt t="65963" x="4665663" y="3211513"/>
          <p14:tracePt t="65970" x="4665663" y="3200400"/>
          <p14:tracePt t="65979" x="4665663" y="3187700"/>
          <p14:tracePt t="65986" x="4652963" y="3163888"/>
          <p14:tracePt t="65994" x="4646613" y="3157538"/>
          <p14:tracePt t="66003" x="4635500" y="3146425"/>
          <p14:tracePt t="66011" x="4616450" y="3133725"/>
          <p14:tracePt t="66019" x="4611688" y="3127375"/>
          <p14:tracePt t="66026" x="4592638" y="3109913"/>
          <p14:tracePt t="66035" x="4575175" y="3103563"/>
          <p14:tracePt t="66042" x="4562475" y="3090863"/>
          <p14:tracePt t="66051" x="4545013" y="3090863"/>
          <p14:tracePt t="66059" x="4521200" y="3073400"/>
          <p14:tracePt t="66066" x="4514850" y="3067050"/>
          <p14:tracePt t="66075" x="4502150" y="3060700"/>
          <p14:tracePt t="66083" x="4497388" y="3055938"/>
          <p14:tracePt t="66090" x="4484688" y="3049588"/>
          <p14:tracePt t="66098" x="4478338" y="3049588"/>
          <p14:tracePt t="66106" x="4467225" y="3049588"/>
          <p14:tracePt t="66115" x="4448175" y="3049588"/>
          <p14:tracePt t="66123" x="4441825" y="3049588"/>
          <p14:tracePt t="66131" x="4430713" y="3049588"/>
          <p14:tracePt t="66138" x="4418013" y="3049588"/>
          <p14:tracePt t="66147" x="4394200" y="3049588"/>
          <p14:tracePt t="66154" x="4381500" y="3049588"/>
          <p14:tracePt t="66163" x="4357688" y="3049588"/>
          <p14:tracePt t="66170" x="4327525" y="3049588"/>
          <p14:tracePt t="66178" x="4303713" y="3067050"/>
          <p14:tracePt t="66187" x="4279900" y="3073400"/>
          <p14:tracePt t="66194" x="4256088" y="3090863"/>
          <p14:tracePt t="66203" x="4237038" y="3103563"/>
          <p14:tracePt t="66210" x="4225925" y="3121025"/>
          <p14:tracePt t="66219" x="4206875" y="3133725"/>
          <p14:tracePt t="66227" x="4189413" y="3157538"/>
          <p14:tracePt t="66235" x="4183063" y="3194050"/>
          <p14:tracePt t="66242" x="4183063" y="3217863"/>
          <p14:tracePt t="66251" x="4183063" y="3241675"/>
          <p14:tracePt t="66258" x="4183063" y="3260725"/>
          <p14:tracePt t="66267" x="4183063" y="3295650"/>
          <p14:tracePt t="66275" x="4213225" y="3344863"/>
          <p14:tracePt t="66282" x="4230688" y="3381375"/>
          <p14:tracePt t="66290" x="4286250" y="3435350"/>
          <p14:tracePt t="66299" x="4310063" y="3459163"/>
          <p14:tracePt t="66306" x="4333875" y="3482975"/>
          <p14:tracePt t="66315" x="4340225" y="3489325"/>
          <p14:tracePt t="66322" x="4364038" y="3506788"/>
          <p14:tracePt t="66331" x="4370388" y="3513138"/>
          <p14:tracePt t="66363" x="4381500" y="3513138"/>
          <p14:tracePt t="66371" x="4411663" y="3513138"/>
          <p14:tracePt t="66379" x="4437063" y="3506788"/>
          <p14:tracePt t="66387" x="4471988" y="3489325"/>
          <p14:tracePt t="66394" x="4508500" y="3471863"/>
          <p14:tracePt t="66403" x="4532313" y="3459163"/>
          <p14:tracePt t="66410" x="4568825" y="3429000"/>
          <p14:tracePt t="66419" x="4586288" y="3392488"/>
          <p14:tracePt t="66426" x="4605338" y="3344863"/>
          <p14:tracePt t="66435" x="4616450" y="3302000"/>
          <p14:tracePt t="66442" x="4616450" y="3278188"/>
          <p14:tracePt t="66451" x="4616450" y="3224213"/>
          <p14:tracePt t="66459" x="4616450" y="3176588"/>
          <p14:tracePt t="66467" x="4616450" y="3103563"/>
          <p14:tracePt t="66475" x="4605338" y="3067050"/>
          <p14:tracePt t="66483" x="4586288" y="3055938"/>
          <p14:tracePt t="66515" x="4575175" y="3036888"/>
          <p14:tracePt t="66539" x="4562475" y="3036888"/>
          <p14:tracePt t="66547" x="4551363" y="3030538"/>
          <p14:tracePt t="66554" x="4527550" y="3025775"/>
          <p14:tracePt t="66563" x="4514850" y="3025775"/>
          <p14:tracePt t="66570" x="4491038" y="3025775"/>
          <p14:tracePt t="66578" x="4467225" y="3025775"/>
          <p14:tracePt t="66587" x="4441825" y="3025775"/>
          <p14:tracePt t="66594" x="4430713" y="3030538"/>
          <p14:tracePt t="66603" x="4424363" y="3043238"/>
          <p14:tracePt t="66610" x="4418013" y="3049588"/>
          <p14:tracePt t="66626" x="4418013" y="3060700"/>
          <p14:tracePt t="66634" x="4418013" y="3067050"/>
          <p14:tracePt t="66642" x="4418013" y="3079750"/>
          <p14:tracePt t="66651" x="4418013" y="3090863"/>
          <p14:tracePt t="66658" x="4437063" y="3109913"/>
          <p14:tracePt t="66666" x="4460875" y="3127375"/>
          <p14:tracePt t="66675" x="4471988" y="3140075"/>
          <p14:tracePt t="66683" x="4508500" y="3163888"/>
          <p14:tracePt t="66690" x="4545013" y="3194050"/>
          <p14:tracePt t="66698" x="4568825" y="3200400"/>
          <p14:tracePt t="66706" x="4575175" y="3206750"/>
          <p14:tracePt t="66723" x="4581525" y="3206750"/>
          <p14:tracePt t="66732" x="4598988" y="3206750"/>
          <p14:tracePt t="66747" x="4605338" y="3206750"/>
          <p14:tracePt t="66763" x="4616450" y="3206750"/>
          <p14:tracePt t="66779" x="4641850" y="3206750"/>
          <p14:tracePt t="66787" x="4652963" y="3200400"/>
          <p14:tracePt t="66794" x="4659313" y="3200400"/>
          <p14:tracePt t="66803" x="4665663" y="3187700"/>
          <p14:tracePt t="66810" x="4676775" y="3163888"/>
          <p14:tracePt t="66819" x="4676775" y="3146425"/>
          <p14:tracePt t="66827" x="4676775" y="3116263"/>
          <p14:tracePt t="66835" x="4672013" y="3090863"/>
          <p14:tracePt t="66842" x="4665663" y="3079750"/>
          <p14:tracePt t="66851" x="4646613" y="3055938"/>
          <p14:tracePt t="66858" x="4646613" y="3049588"/>
          <p14:tracePt t="66883" x="4635500" y="3043238"/>
          <p14:tracePt t="66899" x="4616450" y="3043238"/>
          <p14:tracePt t="66907" x="4592638" y="3043238"/>
          <p14:tracePt t="66915" x="4557713" y="3055938"/>
          <p14:tracePt t="66922" x="4532313" y="3060700"/>
          <p14:tracePt t="66931" x="4502150" y="3079750"/>
          <p14:tracePt t="66938" x="4448175" y="3121025"/>
          <p14:tracePt t="66948" x="4411663" y="3140075"/>
          <p14:tracePt t="66955" x="4376738" y="3163888"/>
          <p14:tracePt t="66962" x="4370388" y="3181350"/>
          <p14:tracePt t="66971" x="4364038" y="3206750"/>
          <p14:tracePt t="66978" x="4364038" y="3211513"/>
          <p14:tracePt t="66987" x="4364038" y="3224213"/>
          <p14:tracePt t="66994" x="4364038" y="3230563"/>
          <p14:tracePt t="67011" x="4364038" y="3236913"/>
          <p14:tracePt t="67019" x="4381500" y="3248025"/>
          <p14:tracePt t="67035" x="4394200" y="3248025"/>
          <p14:tracePt t="67042" x="4411663" y="3254375"/>
          <p14:tracePt t="67051" x="4418013" y="3254375"/>
          <p14:tracePt t="67058" x="4424363" y="3260725"/>
          <p14:tracePt t="67091" x="4430713" y="3260725"/>
          <p14:tracePt t="67210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266D5-FA8D-45AF-A830-B736B423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75" y="315913"/>
            <a:ext cx="3463925" cy="625475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/>
              <a:t>Vazba buněk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AC7378-9400-4455-8DB5-6E00C2AE9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75" y="1538288"/>
            <a:ext cx="3498850" cy="1828800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 dirty="0"/>
              <a:t>jednotlivé fáze</a:t>
            </a:r>
          </a:p>
          <a:p>
            <a:pPr eaLnBrk="1" hangingPunct="1">
              <a:defRPr/>
            </a:pPr>
            <a:r>
              <a:rPr lang="cs-CZ" sz="2000" dirty="0"/>
              <a:t>paralelní sledování </a:t>
            </a:r>
            <a:br>
              <a:rPr lang="cs-CZ" sz="2000" dirty="0"/>
            </a:br>
            <a:r>
              <a:rPr lang="cs-CZ" sz="2000" dirty="0"/>
              <a:t>mikroskopem</a:t>
            </a:r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4E4D6943-02F0-4721-9703-1EE9B32F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3736975"/>
            <a:ext cx="404177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>
            <a:extLst>
              <a:ext uri="{FF2B5EF4-FFF2-40B4-BE49-F238E27FC236}">
                <a16:creationId xmlns:a16="http://schemas.microsoft.com/office/drawing/2014/main" id="{42B44034-ABCD-4D7A-9E5B-E6F9A1313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754438"/>
            <a:ext cx="4203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>
            <a:extLst>
              <a:ext uri="{FF2B5EF4-FFF2-40B4-BE49-F238E27FC236}">
                <a16:creationId xmlns:a16="http://schemas.microsoft.com/office/drawing/2014/main" id="{13BC3E92-A4D9-4D80-90D7-4A650537F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119063"/>
            <a:ext cx="52038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5">
            <a:extLst>
              <a:ext uri="{FF2B5EF4-FFF2-40B4-BE49-F238E27FC236}">
                <a16:creationId xmlns:a16="http://schemas.microsoft.com/office/drawing/2014/main" id="{30EE452D-39BD-417C-97B9-140BDE63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1416050"/>
            <a:ext cx="960437" cy="1576388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534083-0351-41E8-A662-C331612E8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3"/>
    </mc:Choice>
    <mc:Fallback xmlns="">
      <p:transition spd="slow" advTm="29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66" x="3844925" y="3881438"/>
          <p14:tracePt t="4904" x="3840163" y="3887788"/>
          <p14:tracePt t="4936" x="3821113" y="3905250"/>
          <p14:tracePt t="4943" x="3814763" y="3922713"/>
          <p14:tracePt t="4951" x="3814763" y="3929063"/>
          <p14:tracePt t="4960" x="3814763" y="3965575"/>
          <p14:tracePt t="4967" x="3814763" y="4006850"/>
          <p14:tracePt t="4975" x="3814763" y="4097338"/>
          <p14:tracePt t="4983" x="3814763" y="4152900"/>
          <p14:tracePt t="4991" x="3821113" y="4230688"/>
          <p14:tracePt t="4999" x="3821113" y="4314825"/>
          <p14:tracePt t="5007" x="3833813" y="4387850"/>
          <p14:tracePt t="5015" x="3833813" y="4448175"/>
          <p14:tracePt t="5023" x="3833813" y="4489450"/>
          <p14:tracePt t="5031" x="3840163" y="4549775"/>
          <p14:tracePt t="5039" x="3840163" y="4597400"/>
          <p14:tracePt t="5047" x="3851275" y="4646613"/>
          <p14:tracePt t="5055" x="3851275" y="4718050"/>
          <p14:tracePt t="5063" x="3851275" y="4791075"/>
          <p14:tracePt t="5071" x="3851275" y="4875213"/>
          <p14:tracePt t="5079" x="3851275" y="4959350"/>
          <p14:tracePt t="5087" x="3851275" y="5073650"/>
          <p14:tracePt t="5095" x="3851275" y="5187950"/>
          <p14:tracePt t="5103" x="3851275" y="5291138"/>
          <p14:tracePt t="5111" x="3851275" y="5405438"/>
          <p14:tracePt t="5119" x="3851275" y="5519738"/>
          <p14:tracePt t="5127" x="3844925" y="5634038"/>
          <p14:tracePt t="5135" x="3821113" y="5737225"/>
          <p14:tracePt t="5143" x="3810000" y="5797550"/>
          <p14:tracePt t="5151" x="3790950" y="5857875"/>
          <p14:tracePt t="5159" x="3784600" y="5881688"/>
          <p14:tracePt t="5167" x="3784600" y="5924550"/>
          <p14:tracePt t="5176" x="3784600" y="5959475"/>
          <p14:tracePt t="5183" x="3784600" y="5984875"/>
          <p14:tracePt t="5191" x="3784600" y="6015038"/>
          <p14:tracePt t="5199" x="3784600" y="6045200"/>
          <p14:tracePt t="5207" x="3784600" y="6062663"/>
          <p14:tracePt t="5215" x="3784600" y="6075363"/>
          <p14:tracePt t="5223" x="3784600" y="6080125"/>
          <p14:tracePt t="5231" x="3790950" y="6103938"/>
          <p14:tracePt t="5247" x="3790950" y="6110288"/>
          <p14:tracePt t="5255" x="3790950" y="6116638"/>
          <p14:tracePt t="5488" x="3797300" y="6116638"/>
          <p14:tracePt t="5496" x="3797300" y="6086475"/>
          <p14:tracePt t="5504" x="3797300" y="6049963"/>
          <p14:tracePt t="5512" x="3803650" y="6038850"/>
          <p14:tracePt t="5520" x="3814763" y="5995988"/>
          <p14:tracePt t="5530" x="3821113" y="5972175"/>
          <p14:tracePt t="5536" x="3833813" y="5924550"/>
          <p14:tracePt t="5546" x="3840163" y="5894388"/>
          <p14:tracePt t="5552" x="3844925" y="5857875"/>
          <p14:tracePt t="5562" x="3857625" y="5834063"/>
          <p14:tracePt t="5567" x="3863975" y="5803900"/>
          <p14:tracePt t="5577" x="3870325" y="5778500"/>
          <p14:tracePt t="5583" x="3881438" y="5767388"/>
          <p14:tracePt t="5592" x="3887788" y="5743575"/>
          <p14:tracePt t="5599" x="3894138" y="5724525"/>
          <p14:tracePt t="5607" x="3894138" y="5700713"/>
          <p14:tracePt t="5615" x="3911600" y="5659438"/>
          <p14:tracePt t="5623" x="3924300" y="5622925"/>
          <p14:tracePt t="5631" x="3924300" y="5603875"/>
          <p14:tracePt t="5639" x="3935413" y="5580063"/>
          <p14:tracePt t="5647" x="3948113" y="5543550"/>
          <p14:tracePt t="5655" x="3954463" y="5513388"/>
          <p14:tracePt t="5663" x="3971925" y="5478463"/>
          <p14:tracePt t="5671" x="3978275" y="5429250"/>
          <p14:tracePt t="5679" x="3995738" y="5394325"/>
          <p14:tracePt t="5687" x="3995738" y="5381625"/>
          <p14:tracePt t="5695" x="3995738" y="5364163"/>
          <p14:tracePt t="5703" x="3995738" y="5351463"/>
          <p14:tracePt t="5712" x="3995738" y="5338763"/>
          <p14:tracePt t="5719" x="3995738" y="5308600"/>
          <p14:tracePt t="5727" x="3995738" y="5291138"/>
          <p14:tracePt t="5736" x="3995738" y="5260975"/>
          <p14:tracePt t="5744" x="4008438" y="5243513"/>
          <p14:tracePt t="5751" x="4008438" y="5224463"/>
          <p14:tracePt t="5760" x="4008438" y="5200650"/>
          <p14:tracePt t="5767" x="4008438" y="5194300"/>
          <p14:tracePt t="5776" x="4008438" y="5164138"/>
          <p14:tracePt t="5783" x="4008438" y="5157788"/>
          <p14:tracePt t="5792" x="4008438" y="5146675"/>
          <p14:tracePt t="5799" x="4008438" y="5116513"/>
          <p14:tracePt t="5807" x="4008438" y="5099050"/>
          <p14:tracePt t="5815" x="3995738" y="5068888"/>
          <p14:tracePt t="5823" x="3990975" y="5043488"/>
          <p14:tracePt t="5831" x="3984625" y="5008563"/>
          <p14:tracePt t="5840" x="3984625" y="5002213"/>
          <p14:tracePt t="5847" x="3984625" y="4995863"/>
          <p14:tracePt t="5872" x="3978275" y="4989513"/>
          <p14:tracePt t="5903" x="3965575" y="4983163"/>
          <p14:tracePt t="5919" x="3960813" y="4983163"/>
          <p14:tracePt t="5927" x="3954463" y="4983163"/>
          <p14:tracePt t="5936" x="3948113" y="4983163"/>
          <p14:tracePt t="5951" x="3941763" y="4983163"/>
          <p14:tracePt t="5967" x="3930650" y="4983163"/>
          <p14:tracePt t="5976" x="3924300" y="4983163"/>
          <p14:tracePt t="5983" x="3911600" y="4983163"/>
          <p14:tracePt t="5992" x="3894138" y="5002213"/>
          <p14:tracePt t="5999" x="3887788" y="5002213"/>
          <p14:tracePt t="6007" x="3881438" y="5008563"/>
          <p14:tracePt t="6015" x="3870325" y="5019675"/>
          <p14:tracePt t="6023" x="3863975" y="5026025"/>
          <p14:tracePt t="6031" x="3863975" y="5032375"/>
          <p14:tracePt t="6039" x="3863975" y="5049838"/>
          <p14:tracePt t="6047" x="3857625" y="5068888"/>
          <p14:tracePt t="6055" x="3857625" y="5103813"/>
          <p14:tracePt t="6064" x="3857625" y="5129213"/>
          <p14:tracePt t="6071" x="3857625" y="5140325"/>
          <p14:tracePt t="6079" x="3857625" y="5170488"/>
          <p14:tracePt t="6087" x="3857625" y="5194300"/>
          <p14:tracePt t="6096" x="3857625" y="5207000"/>
          <p14:tracePt t="6103" x="3887788" y="5243513"/>
          <p14:tracePt t="6111" x="3887788" y="5267325"/>
          <p14:tracePt t="6119" x="3900488" y="5303838"/>
          <p14:tracePt t="6127" x="3911600" y="5327650"/>
          <p14:tracePt t="6136" x="3917950" y="5357813"/>
          <p14:tracePt t="6144" x="3935413" y="5381625"/>
          <p14:tracePt t="6151" x="3935413" y="5399088"/>
          <p14:tracePt t="6161" x="3954463" y="5429250"/>
          <p14:tracePt t="6167" x="3960813" y="5448300"/>
          <p14:tracePt t="6177" x="3965575" y="5472113"/>
          <p14:tracePt t="6183" x="3984625" y="5478463"/>
          <p14:tracePt t="6192" x="3995738" y="5502275"/>
          <p14:tracePt t="6199" x="4008438" y="5513388"/>
          <p14:tracePt t="6207" x="4021138" y="5538788"/>
          <p14:tracePt t="6215" x="4044950" y="5562600"/>
          <p14:tracePt t="6223" x="4068763" y="5580063"/>
          <p14:tracePt t="6231" x="4105275" y="5599113"/>
          <p14:tracePt t="6239" x="4129088" y="5616575"/>
          <p14:tracePt t="6247" x="4152900" y="5622925"/>
          <p14:tracePt t="6255" x="4165600" y="5634038"/>
          <p14:tracePt t="6263" x="4189413" y="5634038"/>
          <p14:tracePt t="6271" x="4213225" y="5646738"/>
          <p14:tracePt t="6279" x="4219575" y="5646738"/>
          <p14:tracePt t="6287" x="4237038" y="5659438"/>
          <p14:tracePt t="6303" x="4243388" y="5659438"/>
          <p14:tracePt t="6319" x="4249738" y="5659438"/>
          <p14:tracePt t="6328" x="4256088" y="5659438"/>
          <p14:tracePt t="6344" x="4267200" y="5659438"/>
          <p14:tracePt t="6351" x="4273550" y="5659438"/>
          <p14:tracePt t="6360" x="4286250" y="5659438"/>
          <p14:tracePt t="6367" x="4291013" y="5659438"/>
          <p14:tracePt t="6376" x="4310063" y="5659438"/>
          <p14:tracePt t="6383" x="4316413" y="5653088"/>
          <p14:tracePt t="6391" x="4321175" y="5653088"/>
          <p14:tracePt t="6399" x="4327525" y="5653088"/>
          <p14:tracePt t="6471" x="4333875" y="5646738"/>
          <p14:tracePt t="6496" x="4351338" y="5634038"/>
          <p14:tracePt t="6503" x="4381500" y="5622925"/>
          <p14:tracePt t="6511" x="4418013" y="5603875"/>
          <p14:tracePt t="6519" x="4467225" y="5573713"/>
          <p14:tracePt t="6527" x="4532313" y="5556250"/>
          <p14:tracePt t="6535" x="4581525" y="5538788"/>
          <p14:tracePt t="6544" x="4605338" y="5519738"/>
          <p14:tracePt t="6551" x="4635500" y="5513388"/>
          <p14:tracePt t="6559" x="4683125" y="5489575"/>
          <p14:tracePt t="6567" x="4737100" y="5472113"/>
          <p14:tracePt t="6576" x="4767263" y="5454650"/>
          <p14:tracePt t="6583" x="4810125" y="5424488"/>
          <p14:tracePt t="6592" x="4840288" y="5411788"/>
          <p14:tracePt t="6599" x="4894263" y="5381625"/>
          <p14:tracePt t="6607" x="4930775" y="5351463"/>
          <p14:tracePt t="6615" x="4967288" y="5321300"/>
          <p14:tracePt t="6623" x="5014913" y="5303838"/>
          <p14:tracePt t="6631" x="5038725" y="5278438"/>
          <p14:tracePt t="6639" x="5062538" y="5260975"/>
          <p14:tracePt t="6647" x="5122863" y="5213350"/>
          <p14:tracePt t="6655" x="5159375" y="5183188"/>
          <p14:tracePt t="6663" x="5213350" y="5153025"/>
          <p14:tracePt t="6671" x="5238750" y="5129213"/>
          <p14:tracePt t="6679" x="5273675" y="5103813"/>
          <p14:tracePt t="6687" x="5292725" y="5086350"/>
          <p14:tracePt t="6695" x="5303838" y="5068888"/>
          <p14:tracePt t="6703" x="5303838" y="5062538"/>
          <p14:tracePt t="6711" x="5310188" y="5056188"/>
          <p14:tracePt t="6735" x="5316538" y="5049838"/>
          <p14:tracePt t="7016" x="5310188" y="5049838"/>
          <p14:tracePt t="7032" x="5299075" y="5062538"/>
          <p14:tracePt t="7040" x="5273675" y="5068888"/>
          <p14:tracePt t="7048" x="5262563" y="5068888"/>
          <p14:tracePt t="7057" x="5249863" y="5068888"/>
          <p14:tracePt t="7064" x="5202238" y="5068888"/>
          <p14:tracePt t="7071" x="5183188" y="5068888"/>
          <p14:tracePt t="7080" x="5159375" y="5068888"/>
          <p14:tracePt t="7087" x="5135563" y="5068888"/>
          <p14:tracePt t="7096" x="5081588" y="5068888"/>
          <p14:tracePt t="7103" x="5021263" y="5068888"/>
          <p14:tracePt t="7112" x="4967288" y="5068888"/>
          <p14:tracePt t="7119" x="4918075" y="5068888"/>
          <p14:tracePt t="7128" x="4876800" y="5068888"/>
          <p14:tracePt t="7135" x="4827588" y="5068888"/>
          <p14:tracePt t="7143" x="4743450" y="5068888"/>
          <p14:tracePt t="7151" x="4683125" y="5068888"/>
          <p14:tracePt t="7159" x="4629150" y="5068888"/>
          <p14:tracePt t="7167" x="4568825" y="5068888"/>
          <p14:tracePt t="7175" x="4497388" y="5068888"/>
          <p14:tracePt t="7183" x="4437063" y="5068888"/>
          <p14:tracePt t="7191" x="4381500" y="5068888"/>
          <p14:tracePt t="7199" x="4333875" y="5068888"/>
          <p14:tracePt t="7207" x="4303713" y="5068888"/>
          <p14:tracePt t="7215" x="4249738" y="5068888"/>
          <p14:tracePt t="7223" x="4225925" y="5068888"/>
          <p14:tracePt t="7231" x="4200525" y="5068888"/>
          <p14:tracePt t="7239" x="4176713" y="5068888"/>
          <p14:tracePt t="7247" x="4165600" y="5068888"/>
          <p14:tracePt t="7255" x="4159250" y="5068888"/>
          <p14:tracePt t="7263" x="4141788" y="5068888"/>
          <p14:tracePt t="7271" x="4135438" y="5068888"/>
          <p14:tracePt t="7279" x="4129088" y="5068888"/>
          <p14:tracePt t="7287" x="4122738" y="5068888"/>
          <p14:tracePt t="7383" x="4105275" y="5068888"/>
          <p14:tracePt t="7415" x="4098925" y="5073650"/>
          <p14:tracePt t="7423" x="4098925" y="5080000"/>
          <p14:tracePt t="7439" x="4098925" y="5092700"/>
          <p14:tracePt t="7447" x="4105275" y="5103813"/>
          <p14:tracePt t="7456" x="4111625" y="5122863"/>
          <p14:tracePt t="7463" x="4116388" y="5133975"/>
          <p14:tracePt t="7471" x="4116388" y="5140325"/>
          <p14:tracePt t="7487" x="4116388" y="5157788"/>
          <p14:tracePt t="7496" x="4135438" y="5170488"/>
          <p14:tracePt t="7503" x="4135438" y="5176838"/>
          <p14:tracePt t="7511" x="4135438" y="5183188"/>
          <p14:tracePt t="7519" x="4141788" y="5194300"/>
          <p14:tracePt t="7528" x="4146550" y="5200650"/>
          <p14:tracePt t="7551" x="4146550" y="5207000"/>
          <p14:tracePt t="7567" x="4146550" y="5213350"/>
          <p14:tracePt t="7607" x="4152900" y="5218113"/>
          <p14:tracePt t="7712" x="4152900" y="5224463"/>
          <p14:tracePt t="7720" x="4146550" y="5218113"/>
          <p14:tracePt t="7728" x="4122738" y="5194300"/>
          <p14:tracePt t="7736" x="4116388" y="5187950"/>
          <p14:tracePt t="7745" x="4081463" y="5164138"/>
          <p14:tracePt t="7752" x="4068763" y="5157788"/>
          <p14:tracePt t="7761" x="4032250" y="5133975"/>
          <p14:tracePt t="7768" x="4008438" y="5122863"/>
          <p14:tracePt t="7775" x="3971925" y="5103813"/>
          <p14:tracePt t="7785" x="3954463" y="5099050"/>
          <p14:tracePt t="7791" x="3935413" y="5092700"/>
          <p14:tracePt t="7799" x="3905250" y="5092700"/>
          <p14:tracePt t="7807" x="3900488" y="5092700"/>
          <p14:tracePt t="7823" x="3887788" y="5092700"/>
          <p14:tracePt t="7839" x="3881438" y="5092700"/>
          <p14:tracePt t="7847" x="3875088" y="5092700"/>
          <p14:tracePt t="7896" x="3863975" y="5092700"/>
          <p14:tracePt t="7927" x="3870325" y="5092700"/>
          <p14:tracePt t="7935" x="3917950" y="5110163"/>
          <p14:tracePt t="7946" x="3965575" y="5129213"/>
          <p14:tracePt t="7951" x="4038600" y="5140325"/>
          <p14:tracePt t="7959" x="4105275" y="5157788"/>
          <p14:tracePt t="7967" x="4189413" y="5170488"/>
          <p14:tracePt t="7975" x="4273550" y="5170488"/>
          <p14:tracePt t="7983" x="4387850" y="5170488"/>
          <p14:tracePt t="7991" x="4502150" y="5170488"/>
          <p14:tracePt t="7999" x="4635500" y="5170488"/>
          <p14:tracePt t="8007" x="4732338" y="5170488"/>
          <p14:tracePt t="8016" x="4846638" y="5170488"/>
          <p14:tracePt t="8023" x="4937125" y="5164138"/>
          <p14:tracePt t="8031" x="5008563" y="5146675"/>
          <p14:tracePt t="8039" x="5062538" y="5129213"/>
          <p14:tracePt t="8047" x="5092700" y="5110163"/>
          <p14:tracePt t="8055" x="5135563" y="5080000"/>
          <p14:tracePt t="8063" x="5178425" y="5026025"/>
          <p14:tracePt t="8071" x="5183188" y="5013325"/>
          <p14:tracePt t="8079" x="5189538" y="4972050"/>
          <p14:tracePt t="8087" x="5189538" y="4935538"/>
          <p14:tracePt t="8095" x="5189538" y="4881563"/>
          <p14:tracePt t="8103" x="5189538" y="4838700"/>
          <p14:tracePt t="8112" x="5202238" y="4791075"/>
          <p14:tracePt t="8119" x="5219700" y="4718050"/>
          <p14:tracePt t="8128" x="5232400" y="4683125"/>
          <p14:tracePt t="8135" x="5249863" y="4633913"/>
          <p14:tracePt t="8144" x="5268913" y="4597400"/>
          <p14:tracePt t="8151" x="5273675" y="4586288"/>
          <p14:tracePt t="8159" x="5299075" y="4562475"/>
          <p14:tracePt t="8167" x="5303838" y="4543425"/>
          <p14:tracePt t="8176" x="5322888" y="4532313"/>
          <p14:tracePt t="8183" x="5322888" y="4525963"/>
          <p14:tracePt t="8191" x="5334000" y="4508500"/>
          <p14:tracePt t="8199" x="5340350" y="4502150"/>
          <p14:tracePt t="8216" x="5359400" y="4489450"/>
          <p14:tracePt t="8223" x="5370513" y="4471988"/>
          <p14:tracePt t="8231" x="5387975" y="4459288"/>
          <p14:tracePt t="8239" x="5413375" y="4435475"/>
          <p14:tracePt t="8248" x="5437188" y="4411663"/>
          <p14:tracePt t="8255" x="5484813" y="4381500"/>
          <p14:tracePt t="8263" x="5508625" y="4357688"/>
          <p14:tracePt t="8271" x="5534025" y="4338638"/>
          <p14:tracePt t="8279" x="5538788" y="4332288"/>
          <p14:tracePt t="8287" x="5545138" y="4327525"/>
          <p14:tracePt t="8296" x="5551488" y="4321175"/>
          <p14:tracePt t="8328" x="5557838" y="4321175"/>
          <p14:tracePt t="8335" x="5568950" y="4314825"/>
          <p14:tracePt t="8351" x="5581650" y="4297363"/>
          <p14:tracePt t="8880" x="5575300" y="4297363"/>
          <p14:tracePt t="8888" x="5568950" y="4284663"/>
          <p14:tracePt t="8896" x="5508625" y="4224338"/>
          <p14:tracePt t="8904" x="5437188" y="4122738"/>
          <p14:tracePt t="8912" x="5364163" y="4013200"/>
          <p14:tracePt t="8920" x="5280025" y="3892550"/>
          <p14:tracePt t="8928" x="5208588" y="3797300"/>
          <p14:tracePt t="8936" x="5092700" y="3670300"/>
          <p14:tracePt t="8943" x="4991100" y="3633788"/>
          <p14:tracePt t="8951" x="4870450" y="3536950"/>
          <p14:tracePt t="8959" x="4737100" y="3416300"/>
          <p14:tracePt t="8967" x="4652963" y="3308350"/>
          <p14:tracePt t="8976" x="4581525" y="3217863"/>
          <p14:tracePt t="8983" x="4521200" y="3121025"/>
          <p14:tracePt t="8991" x="4491038" y="3060700"/>
          <p14:tracePt t="8999" x="4448175" y="2982913"/>
          <p14:tracePt t="9007" x="4430713" y="2946400"/>
          <p14:tracePt t="9015" x="4430713" y="2916238"/>
          <p14:tracePt t="9023" x="4424363" y="2898775"/>
          <p14:tracePt t="9031" x="4424363" y="2874963"/>
          <p14:tracePt t="9039" x="4411663" y="2862263"/>
          <p14:tracePt t="9047" x="4411663" y="2838450"/>
          <p14:tracePt t="9055" x="4411663" y="2832100"/>
          <p14:tracePt t="9063" x="4411663" y="2814638"/>
          <p14:tracePt t="9071" x="4411663" y="2795588"/>
          <p14:tracePt t="9079" x="4411663" y="2778125"/>
          <p14:tracePt t="9087" x="4406900" y="2754313"/>
          <p14:tracePt t="9096" x="4406900" y="2735263"/>
          <p14:tracePt t="9103" x="4406900" y="2717800"/>
          <p14:tracePt t="9112" x="4406900" y="2700338"/>
          <p14:tracePt t="9119" x="4406900" y="2681288"/>
          <p14:tracePt t="9128" x="4406900" y="2663825"/>
          <p14:tracePt t="9136" x="4406900" y="2651125"/>
          <p14:tracePt t="9152" x="4406900" y="2646363"/>
          <p14:tracePt t="9159" x="4406900" y="2640013"/>
          <p14:tracePt t="9223" x="4406900" y="2633663"/>
          <p14:tracePt t="9231" x="4411663" y="2620963"/>
          <p14:tracePt t="9239" x="4437063" y="2603500"/>
          <p14:tracePt t="9248" x="4454525" y="2586038"/>
          <p14:tracePt t="9255" x="4484688" y="2579688"/>
          <p14:tracePt t="9263" x="4521200" y="2549525"/>
          <p14:tracePt t="9271" x="4586288" y="2530475"/>
          <p14:tracePt t="9280" x="4646613" y="2513013"/>
          <p14:tracePt t="9287" x="4695825" y="2500313"/>
          <p14:tracePt t="9296" x="4773613" y="2470150"/>
          <p14:tracePt t="9303" x="4857750" y="2459038"/>
          <p14:tracePt t="9312" x="4918075" y="2446338"/>
          <p14:tracePt t="9319" x="4997450" y="2422525"/>
          <p14:tracePt t="9328" x="5068888" y="2405063"/>
          <p14:tracePt t="9336" x="5118100" y="2405063"/>
          <p14:tracePt t="9343" x="5202238" y="2392363"/>
          <p14:tracePt t="9351" x="5280025" y="2368550"/>
          <p14:tracePt t="9359" x="5353050" y="2349500"/>
          <p14:tracePt t="9367" x="5473700" y="2325688"/>
          <p14:tracePt t="9375" x="5588000" y="2301875"/>
          <p14:tracePt t="9383" x="5702300" y="2278063"/>
          <p14:tracePt t="9391" x="5780088" y="2260600"/>
          <p14:tracePt t="9399" x="5883275" y="2247900"/>
          <p14:tracePt t="9407" x="5943600" y="2235200"/>
          <p14:tracePt t="9415" x="6003925" y="2217738"/>
          <p14:tracePt t="9423" x="6034088" y="2217738"/>
          <p14:tracePt t="9431" x="6070600" y="2217738"/>
          <p14:tracePt t="9439" x="6094413" y="2205038"/>
          <p14:tracePt t="9447" x="6105525" y="2205038"/>
          <p14:tracePt t="9455" x="6118225" y="2205038"/>
          <p14:tracePt t="9463" x="6124575" y="2205038"/>
          <p14:tracePt t="9471" x="6148388" y="2205038"/>
          <p14:tracePt t="9480" x="6161088" y="2200275"/>
          <p14:tracePt t="9487" x="6165850" y="2200275"/>
          <p14:tracePt t="9495" x="6196013" y="2193925"/>
          <p14:tracePt t="9503" x="6232525" y="2187575"/>
          <p14:tracePt t="9512" x="6286500" y="2187575"/>
          <p14:tracePt t="9519" x="6353175" y="2151063"/>
          <p14:tracePt t="9527" x="6407150" y="2151063"/>
          <p14:tracePt t="9535" x="6430963" y="2139950"/>
          <p14:tracePt t="9543" x="6456363" y="2127250"/>
          <p14:tracePt t="9551" x="6516688" y="2090738"/>
          <p14:tracePt t="9559" x="6534150" y="2073275"/>
          <p14:tracePt t="9567" x="6557963" y="2060575"/>
          <p14:tracePt t="9575" x="6570663" y="2043113"/>
          <p14:tracePt t="9583" x="6575425" y="2030413"/>
          <p14:tracePt t="9591" x="6594475" y="1995488"/>
          <p14:tracePt t="9600" x="6611938" y="1946275"/>
          <p14:tracePt t="9607" x="6624638" y="1898650"/>
          <p14:tracePt t="9615" x="6635750" y="1849438"/>
          <p14:tracePt t="9623" x="6642100" y="1808163"/>
          <p14:tracePt t="9632" x="6642100" y="1789113"/>
          <p14:tracePt t="9639" x="6642100" y="1735138"/>
          <p14:tracePt t="9647" x="6642100" y="1693863"/>
          <p14:tracePt t="9655" x="6642100" y="1651000"/>
          <p14:tracePt t="9663" x="6642100" y="1603375"/>
          <p14:tracePt t="9671" x="6642100" y="1573213"/>
          <p14:tracePt t="9680" x="6642100" y="1549400"/>
          <p14:tracePt t="9687" x="6642100" y="1536700"/>
          <p14:tracePt t="9696" x="6642100" y="1512888"/>
          <p14:tracePt t="9703" x="6642100" y="1500188"/>
          <p14:tracePt t="9712" x="6642100" y="1476375"/>
          <p14:tracePt t="9719" x="6642100" y="1470025"/>
          <p14:tracePt t="9727" x="6648450" y="1458913"/>
          <p14:tracePt t="9735" x="6648450" y="1439863"/>
          <p14:tracePt t="9743" x="6654800" y="1428750"/>
          <p14:tracePt t="9751" x="6672263" y="1403350"/>
          <p14:tracePt t="9760" x="6684963" y="1368425"/>
          <p14:tracePt t="9767" x="6708775" y="1355725"/>
          <p14:tracePt t="9775" x="6732588" y="1331913"/>
          <p14:tracePt t="9783" x="6745288" y="1308100"/>
          <p14:tracePt t="9791" x="6775450" y="1271588"/>
          <p14:tracePt t="9800" x="6811963" y="1228725"/>
          <p14:tracePt t="9807" x="6865938" y="1174750"/>
          <p14:tracePt t="9816" x="6902450" y="1150938"/>
          <p14:tracePt t="9823" x="6937375" y="1120775"/>
          <p14:tracePt t="9831" x="6991350" y="1090613"/>
          <p14:tracePt t="9839" x="7051675" y="1060450"/>
          <p14:tracePt t="9847" x="7131050" y="1012825"/>
          <p14:tracePt t="9855" x="7197725" y="993775"/>
          <p14:tracePt t="9864" x="7269163" y="982663"/>
          <p14:tracePt t="9881" x="7377113" y="946150"/>
          <p14:tracePt t="9887" x="7456488" y="933450"/>
          <p14:tracePt t="9896" x="7497763" y="922338"/>
          <p14:tracePt t="9903" x="7534275" y="915988"/>
          <p14:tracePt t="9912" x="7558088" y="909638"/>
          <p14:tracePt t="9919" x="7583488" y="909638"/>
          <p14:tracePt t="9927" x="7594600" y="903288"/>
          <p14:tracePt t="9935" x="7618413" y="892175"/>
          <p14:tracePt t="9943" x="7648575" y="885825"/>
          <p14:tracePt t="9951" x="7685088" y="868363"/>
          <p14:tracePt t="9960" x="7734300" y="849313"/>
          <p14:tracePt t="9967" x="7769225" y="831850"/>
          <p14:tracePt t="9975" x="7805738" y="819150"/>
          <p14:tracePt t="9983" x="7842250" y="801688"/>
          <p14:tracePt t="9991" x="7889875" y="782638"/>
          <p14:tracePt t="10000" x="7913688" y="777875"/>
          <p14:tracePt t="10007" x="7939088" y="777875"/>
          <p14:tracePt t="10016" x="7956550" y="777875"/>
          <p14:tracePt t="10023" x="7962900" y="771525"/>
          <p14:tracePt t="10032" x="7969250" y="771525"/>
          <p14:tracePt t="10055" x="7974013" y="771525"/>
          <p14:tracePt t="10087" x="7980363" y="771525"/>
          <p14:tracePt t="10096" x="8010525" y="771525"/>
          <p14:tracePt t="10103" x="8064500" y="771525"/>
          <p14:tracePt t="10111" x="8131175" y="842963"/>
          <p14:tracePt t="10119" x="8239125" y="922338"/>
          <p14:tracePt t="10127" x="8335963" y="993775"/>
          <p14:tracePt t="10135" x="8462963" y="1127125"/>
          <p14:tracePt t="10143" x="8570913" y="1211263"/>
          <p14:tracePt t="10151" x="8680450" y="1289050"/>
          <p14:tracePt t="10159" x="8745538" y="1362075"/>
          <p14:tracePt t="10167" x="8782050" y="1374775"/>
          <p14:tracePt t="10456" x="8770938" y="1374775"/>
          <p14:tracePt t="10472" x="8764588" y="1374775"/>
          <p14:tracePt t="10504" x="8758238" y="1374775"/>
          <p14:tracePt t="10512" x="8751888" y="1374775"/>
          <p14:tracePt t="10520" x="8745538" y="1374775"/>
          <p14:tracePt t="10536" x="8721725" y="1385888"/>
          <p14:tracePt t="10544" x="8715375" y="1385888"/>
          <p14:tracePt t="10552" x="8704263" y="1392238"/>
          <p14:tracePt t="10560" x="8680450" y="1392238"/>
          <p14:tracePt t="10568" x="8667750" y="1392238"/>
          <p14:tracePt t="10575" x="8661400" y="1392238"/>
          <p14:tracePt t="10583" x="8650288" y="1398588"/>
          <p14:tracePt t="10591" x="8643938" y="1403350"/>
          <p14:tracePt t="10591" x="0" y="0"/>
        </p14:tracePtLst>
        <p14:tracePtLst>
          <p14:tracePt t="15986" x="3917950" y="1784350"/>
          <p14:tracePt t="16096" x="3917950" y="1771650"/>
          <p14:tracePt t="16104" x="3930650" y="1724025"/>
          <p14:tracePt t="16112" x="3930650" y="1681163"/>
          <p14:tracePt t="16120" x="3935413" y="1633538"/>
          <p14:tracePt t="16127" x="3935413" y="1590675"/>
          <p14:tracePt t="16135" x="3935413" y="1530350"/>
          <p14:tracePt t="16143" x="3935413" y="1500188"/>
          <p14:tracePt t="16152" x="3935413" y="1470025"/>
          <p14:tracePt t="16159" x="3935413" y="1433513"/>
          <p14:tracePt t="16167" x="3935413" y="1409700"/>
          <p14:tracePt t="16175" x="3935413" y="1398588"/>
          <p14:tracePt t="16184" x="3935413" y="1392238"/>
          <p14:tracePt t="16191" x="3935413" y="1385888"/>
          <p14:tracePt t="16199" x="3935413" y="1379538"/>
          <p14:tracePt t="16207" x="3935413" y="1374775"/>
          <p14:tracePt t="16215" x="3935413" y="1368425"/>
          <p14:tracePt t="16223" x="3935413" y="1362075"/>
          <p14:tracePt t="16247" x="3935413" y="1355725"/>
          <p14:tracePt t="16264" x="3954463" y="1344613"/>
          <p14:tracePt t="16359" x="3954463" y="1349375"/>
          <p14:tracePt t="16368" x="3948113" y="1392238"/>
          <p14:tracePt t="16375" x="3941763" y="1428750"/>
          <p14:tracePt t="16384" x="3924300" y="1476375"/>
          <p14:tracePt t="16391" x="3911600" y="1524000"/>
          <p14:tracePt t="16399" x="3911600" y="1609725"/>
          <p14:tracePt t="16407" x="3911600" y="1651000"/>
          <p14:tracePt t="16415" x="3894138" y="1700213"/>
          <p14:tracePt t="16423" x="3881438" y="1747838"/>
          <p14:tracePt t="16431" x="3863975" y="1795463"/>
          <p14:tracePt t="16440" x="3857625" y="1831975"/>
          <p14:tracePt t="16447" x="3857625" y="1855788"/>
          <p14:tracePt t="16455" x="3844925" y="1879600"/>
          <p14:tracePt t="16463" x="3840163" y="1892300"/>
          <p14:tracePt t="16471" x="3833813" y="1898650"/>
          <p14:tracePt t="16560" x="3833813" y="1892300"/>
          <p14:tracePt t="16570" x="3833813" y="1862138"/>
          <p14:tracePt t="16576" x="3840163" y="1825625"/>
          <p14:tracePt t="16584" x="3857625" y="1735138"/>
          <p14:tracePt t="16592" x="3870325" y="1687513"/>
          <p14:tracePt t="16600" x="3870325" y="1633538"/>
          <p14:tracePt t="16608" x="3870325" y="1560513"/>
          <p14:tracePt t="16616" x="3870325" y="1500188"/>
          <p14:tracePt t="16624" x="3870325" y="1470025"/>
          <p14:tracePt t="16631" x="3870325" y="1452563"/>
          <p14:tracePt t="16640" x="3875088" y="1398588"/>
          <p14:tracePt t="16648" x="3875088" y="1368425"/>
          <p14:tracePt t="16656" x="3887788" y="1331913"/>
          <p14:tracePt t="16663" x="3900488" y="1308100"/>
          <p14:tracePt t="16695" x="3905250" y="1301750"/>
          <p14:tracePt t="16735" x="3905250" y="1319213"/>
          <p14:tracePt t="16743" x="3905250" y="1374775"/>
          <p14:tracePt t="16752" x="3917950" y="1476375"/>
          <p14:tracePt t="16759" x="3941763" y="1566863"/>
          <p14:tracePt t="16768" x="3941763" y="1681163"/>
          <p14:tracePt t="16775" x="3941763" y="1778000"/>
          <p14:tracePt t="16783" x="3954463" y="1892300"/>
          <p14:tracePt t="16791" x="3965575" y="2012950"/>
          <p14:tracePt t="16799" x="3978275" y="2097088"/>
          <p14:tracePt t="16807" x="3978275" y="2181225"/>
          <p14:tracePt t="16815" x="3984625" y="2247900"/>
          <p14:tracePt t="16823" x="3995738" y="2278063"/>
          <p14:tracePt t="16831" x="3995738" y="2290763"/>
          <p14:tracePt t="16839" x="3995738" y="2295525"/>
          <p14:tracePt t="16887" x="4002088" y="2295525"/>
          <p14:tracePt t="16895" x="4002088" y="2260600"/>
          <p14:tracePt t="16903" x="4002088" y="2200275"/>
          <p14:tracePt t="16911" x="4002088" y="2127250"/>
          <p14:tracePt t="16920" x="4002088" y="2054225"/>
          <p14:tracePt t="16927" x="4002088" y="1970088"/>
          <p14:tracePt t="16936" x="4002088" y="1909763"/>
          <p14:tracePt t="16943" x="4002088" y="1825625"/>
          <p14:tracePt t="16953" x="4002088" y="1754188"/>
          <p14:tracePt t="16959" x="4002088" y="1651000"/>
          <p14:tracePt t="16968" x="4021138" y="1590675"/>
          <p14:tracePt t="16975" x="4032250" y="1530350"/>
          <p14:tracePt t="16983" x="4051300" y="1470025"/>
          <p14:tracePt t="16991" x="4062413" y="1409700"/>
          <p14:tracePt t="16999" x="4081463" y="1362075"/>
          <p14:tracePt t="17007" x="4092575" y="1314450"/>
          <p14:tracePt t="17015" x="4098925" y="1295400"/>
          <p14:tracePt t="17080" x="4098925" y="1344613"/>
          <p14:tracePt t="17087" x="4098925" y="1379538"/>
          <p14:tracePt t="17096" x="4098925" y="1422400"/>
          <p14:tracePt t="17105" x="4098925" y="1446213"/>
          <p14:tracePt t="17111" x="4098925" y="1489075"/>
          <p14:tracePt t="17122" x="4098925" y="1500188"/>
          <p14:tracePt t="17128" x="4098925" y="1530350"/>
          <p14:tracePt t="17137" x="4098925" y="1554163"/>
          <p14:tracePt t="17144" x="4098925" y="1560513"/>
          <p14:tracePt t="17160" x="4098925" y="1566863"/>
          <p14:tracePt t="17240" x="4098925" y="1536700"/>
          <p14:tracePt t="17248" x="4062413" y="1458913"/>
          <p14:tracePt t="17256" x="4062413" y="1385888"/>
          <p14:tracePt t="17264" x="4056063" y="1355725"/>
          <p14:tracePt t="17272" x="4056063" y="1308100"/>
          <p14:tracePt t="17280" x="4056063" y="1265238"/>
          <p14:tracePt t="17288" x="4056063" y="1235075"/>
          <p14:tracePt t="17296" x="4056063" y="1198563"/>
          <p14:tracePt t="17305" x="4056063" y="1174750"/>
          <p14:tracePt t="17328" x="4056063" y="1168400"/>
          <p14:tracePt t="17376" x="4056063" y="1204913"/>
          <p14:tracePt t="17384" x="4056063" y="1247775"/>
          <p14:tracePt t="17392" x="4056063" y="1362075"/>
          <p14:tracePt t="17400" x="4056063" y="1446213"/>
          <p14:tracePt t="17408" x="4068763" y="1549400"/>
          <p14:tracePt t="17415" x="4068763" y="1639888"/>
          <p14:tracePt t="17424" x="4068763" y="1724025"/>
          <p14:tracePt t="17432" x="4068763" y="1784350"/>
          <p14:tracePt t="17441" x="4081463" y="1855788"/>
          <p14:tracePt t="17448" x="4081463" y="1898650"/>
          <p14:tracePt t="17456" x="4086225" y="1922463"/>
          <p14:tracePt t="17464" x="4086225" y="1928813"/>
          <p14:tracePt t="17472" x="4086225" y="1935163"/>
          <p14:tracePt t="17512" x="4086225" y="1939925"/>
          <p14:tracePt t="17536" x="4086225" y="1928813"/>
          <p14:tracePt t="17544" x="4086225" y="1874838"/>
          <p14:tracePt t="17553" x="4086225" y="1814513"/>
          <p14:tracePt t="17560" x="4086225" y="1758950"/>
          <p14:tracePt t="17567" x="4086225" y="1700213"/>
          <p14:tracePt t="17575" x="4098925" y="1639888"/>
          <p14:tracePt t="17583" x="4098925" y="1590675"/>
          <p14:tracePt t="17591" x="4116388" y="1560513"/>
          <p14:tracePt t="17599" x="4116388" y="1500188"/>
          <p14:tracePt t="17607" x="4129088" y="1476375"/>
          <p14:tracePt t="17615" x="4141788" y="1452563"/>
          <p14:tracePt t="17623" x="4146550" y="1416050"/>
          <p14:tracePt t="17647" x="4152900" y="1409700"/>
          <p14:tracePt t="17736" x="4152900" y="1422400"/>
          <p14:tracePt t="17744" x="4152900" y="1463675"/>
          <p14:tracePt t="17752" x="4152900" y="1493838"/>
          <p14:tracePt t="17760" x="4152900" y="1549400"/>
          <p14:tracePt t="17769" x="4152900" y="1609725"/>
          <p14:tracePt t="17776" x="4159250" y="1639888"/>
          <p14:tracePt t="17784" x="4171950" y="1687513"/>
          <p14:tracePt t="17792" x="4176713" y="1724025"/>
          <p14:tracePt t="17800" x="4189413" y="1754188"/>
          <p14:tracePt t="17809" x="4189413" y="1778000"/>
          <p14:tracePt t="17816" x="4189413" y="1784350"/>
          <p14:tracePt t="17841" x="4189413" y="1789113"/>
          <p14:tracePt t="17888" x="4195763" y="1795463"/>
          <p14:tracePt t="17904" x="4195763" y="1765300"/>
          <p14:tracePt t="17912" x="4195763" y="1717675"/>
          <p14:tracePt t="17921" x="4195763" y="1687513"/>
          <p14:tracePt t="17928" x="4200525" y="1633538"/>
          <p14:tracePt t="17937" x="4213225" y="1573213"/>
          <p14:tracePt t="17944" x="4225925" y="1482725"/>
          <p14:tracePt t="17955" x="4225925" y="1409700"/>
          <p14:tracePt t="17961" x="4243388" y="1349375"/>
          <p14:tracePt t="17968" x="4243388" y="1289050"/>
          <p14:tracePt t="17976" x="4243388" y="1247775"/>
          <p14:tracePt t="17983" x="4243388" y="1211263"/>
          <p14:tracePt t="17991" x="4243388" y="1198563"/>
          <p14:tracePt t="17999" x="4243388" y="1193800"/>
          <p14:tracePt t="18079" x="4237038" y="1217613"/>
          <p14:tracePt t="18087" x="4200525" y="1308100"/>
          <p14:tracePt t="18095" x="4183063" y="1368425"/>
          <p14:tracePt t="18103" x="4159250" y="1446213"/>
          <p14:tracePt t="18111" x="4135438" y="1549400"/>
          <p14:tracePt t="18121" x="4129088" y="1609725"/>
          <p14:tracePt t="18127" x="4116388" y="1681163"/>
          <p14:tracePt t="18136" x="4105275" y="1758950"/>
          <p14:tracePt t="18143" x="4092575" y="1819275"/>
          <p14:tracePt t="18151" x="4092575" y="1862138"/>
          <p14:tracePt t="18159" x="4086225" y="1909763"/>
          <p14:tracePt t="18167" x="4086225" y="1935163"/>
          <p14:tracePt t="18175" x="4086225" y="1976438"/>
          <p14:tracePt t="18183" x="4081463" y="2000250"/>
          <p14:tracePt t="18191" x="4081463" y="2019300"/>
          <p14:tracePt t="18199" x="4081463" y="2036763"/>
          <p14:tracePt t="18271" x="4081463" y="2025650"/>
          <p14:tracePt t="18280" x="4081463" y="1970088"/>
          <p14:tracePt t="18287" x="4081463" y="1928813"/>
          <p14:tracePt t="18295" x="4092575" y="1849438"/>
          <p14:tracePt t="18305" x="4092575" y="1754188"/>
          <p14:tracePt t="18311" x="4092575" y="1651000"/>
          <p14:tracePt t="18320" x="4092575" y="1549400"/>
          <p14:tracePt t="18327" x="4092575" y="1506538"/>
          <p14:tracePt t="18336" x="4086225" y="1476375"/>
          <p14:tracePt t="18343" x="4086225" y="1470025"/>
          <p14:tracePt t="18400" x="4081463" y="1458913"/>
          <p14:tracePt t="18415" x="4075113" y="1470025"/>
          <p14:tracePt t="18423" x="4056063" y="1500188"/>
          <p14:tracePt t="18431" x="4051300" y="1549400"/>
          <p14:tracePt t="18439" x="4038600" y="1620838"/>
          <p14:tracePt t="18447" x="4025900" y="1700213"/>
          <p14:tracePt t="18455" x="4021138" y="1758950"/>
          <p14:tracePt t="18463" x="4021138" y="1831975"/>
          <p14:tracePt t="18471" x="4021138" y="1892300"/>
          <p14:tracePt t="18479" x="4021138" y="1946275"/>
          <p14:tracePt t="18488" x="4021138" y="2006600"/>
          <p14:tracePt t="18495" x="4044950" y="2054225"/>
          <p14:tracePt t="18504" x="4051300" y="2090738"/>
          <p14:tracePt t="18560" x="4056063" y="2097088"/>
          <p14:tracePt t="18599" x="4062413" y="2097088"/>
          <p14:tracePt t="18607" x="4062413" y="2073275"/>
          <p14:tracePt t="18615" x="4068763" y="2049463"/>
          <p14:tracePt t="18623" x="4068763" y="2030413"/>
          <p14:tracePt t="18631" x="4068763" y="2006600"/>
          <p14:tracePt t="18639" x="4068763" y="1989138"/>
          <p14:tracePt t="18640" x="0" y="0"/>
        </p14:tracePtLst>
        <p14:tracePtLst>
          <p14:tracePt t="23762" x="4286250" y="3254375"/>
          <p14:tracePt t="23872" x="4291013" y="3254375"/>
          <p14:tracePt t="23888" x="4321175" y="3254375"/>
          <p14:tracePt t="23895" x="4351338" y="3254375"/>
          <p14:tracePt t="23903" x="4400550" y="3254375"/>
          <p14:tracePt t="23911" x="4418013" y="3254375"/>
          <p14:tracePt t="23920" x="4454525" y="3254375"/>
          <p14:tracePt t="23927" x="4484688" y="3260725"/>
          <p14:tracePt t="23936" x="4521200" y="3260725"/>
          <p14:tracePt t="23943" x="4538663" y="3260725"/>
          <p14:tracePt t="23951" x="4581525" y="3260725"/>
          <p14:tracePt t="23959" x="4605338" y="3267075"/>
          <p14:tracePt t="23967" x="4641850" y="3267075"/>
          <p14:tracePt t="23976" x="4672013" y="3271838"/>
          <p14:tracePt t="23983" x="4695825" y="3271838"/>
          <p14:tracePt t="23992" x="4737100" y="3271838"/>
          <p14:tracePt t="23999" x="4767263" y="3271838"/>
          <p14:tracePt t="24008" x="4827588" y="3271838"/>
          <p14:tracePt t="24015" x="4900613" y="3271838"/>
          <p14:tracePt t="24024" x="4972050" y="3271838"/>
          <p14:tracePt t="24031" x="5045075" y="3271838"/>
          <p14:tracePt t="24039" x="5129213" y="3284538"/>
          <p14:tracePt t="24047" x="5232400" y="3295650"/>
          <p14:tracePt t="24055" x="5303838" y="3308350"/>
          <p14:tracePt t="24063" x="5383213" y="3321050"/>
          <p14:tracePt t="24071" x="5454650" y="3321050"/>
          <p14:tracePt t="24079" x="5527675" y="3321050"/>
          <p14:tracePt t="24087" x="5599113" y="3325813"/>
          <p14:tracePt t="24095" x="5672138" y="3325813"/>
          <p14:tracePt t="24103" x="5732463" y="3338513"/>
          <p14:tracePt t="24112" x="5792788" y="3338513"/>
          <p14:tracePt t="24119" x="5846763" y="3338513"/>
          <p14:tracePt t="24127" x="5907088" y="3338513"/>
          <p14:tracePt t="24135" x="5949950" y="3338513"/>
          <p14:tracePt t="24143" x="6021388" y="3338513"/>
          <p14:tracePt t="24152" x="6081713" y="3338513"/>
          <p14:tracePt t="24159" x="6142038" y="3338513"/>
          <p14:tracePt t="24167" x="6215063" y="3338513"/>
          <p14:tracePt t="24176" x="6299200" y="3338513"/>
          <p14:tracePt t="24183" x="6389688" y="3338513"/>
          <p14:tracePt t="24193" x="6473825" y="3338513"/>
          <p14:tracePt t="24199" x="6557963" y="3338513"/>
          <p14:tracePt t="24208" x="6648450" y="3338513"/>
          <p14:tracePt t="24215" x="6745288" y="3338513"/>
          <p14:tracePt t="24224" x="6846888" y="3338513"/>
          <p14:tracePt t="24231" x="6950075" y="3338513"/>
          <p14:tracePt t="24239" x="7034213" y="3338513"/>
          <p14:tracePt t="24248" x="7137400" y="3338513"/>
          <p14:tracePt t="24255" x="7221538" y="3338513"/>
          <p14:tracePt t="24263" x="7281863" y="3338513"/>
          <p14:tracePt t="24271" x="7335838" y="3338513"/>
          <p14:tracePt t="24279" x="7383463" y="3338513"/>
          <p14:tracePt t="24287" x="7426325" y="3338513"/>
          <p14:tracePt t="24295" x="7456488" y="3338513"/>
          <p14:tracePt t="24303" x="7480300" y="3338513"/>
          <p14:tracePt t="24311" x="7510463" y="3338513"/>
          <p14:tracePt t="24319" x="7534275" y="3338513"/>
          <p14:tracePt t="24327" x="7570788" y="3338513"/>
          <p14:tracePt t="24335" x="7600950" y="3338513"/>
          <p14:tracePt t="24344" x="7631113" y="3338513"/>
          <p14:tracePt t="24352" x="7654925" y="3338513"/>
          <p14:tracePt t="24359" x="7691438" y="3338513"/>
          <p14:tracePt t="24367" x="7721600" y="3338513"/>
          <p14:tracePt t="24376" x="7751763" y="3338513"/>
          <p14:tracePt t="24383" x="7788275" y="3338513"/>
          <p14:tracePt t="24392" x="7818438" y="3338513"/>
          <p14:tracePt t="24399" x="7848600" y="3338513"/>
          <p14:tracePt t="24408" x="7883525" y="3338513"/>
          <p14:tracePt t="24415" x="7926388" y="3338513"/>
          <p14:tracePt t="24424" x="7956550" y="3338513"/>
          <p14:tracePt t="24431" x="7999413" y="3338513"/>
          <p14:tracePt t="24439" x="8034338" y="3344863"/>
          <p14:tracePt t="24447" x="8064500" y="3344863"/>
          <p14:tracePt t="24455" x="8094663" y="3344863"/>
          <p14:tracePt t="24463" x="8120063" y="3344863"/>
          <p14:tracePt t="24471" x="8143875" y="3344863"/>
          <p14:tracePt t="24479" x="8167688" y="3344863"/>
          <p14:tracePt t="24487" x="8178800" y="3344863"/>
          <p14:tracePt t="24495" x="8204200" y="3344863"/>
          <p14:tracePt t="24503" x="8228013" y="3344863"/>
          <p14:tracePt t="24512" x="8239125" y="3344863"/>
          <p14:tracePt t="24519" x="8269288" y="3344863"/>
          <p14:tracePt t="24527" x="8288338" y="3344863"/>
          <p14:tracePt t="24535" x="8305800" y="3344863"/>
          <p14:tracePt t="24543" x="8329613" y="3344863"/>
          <p14:tracePt t="24552" x="8348663" y="3344863"/>
          <p14:tracePt t="24559" x="8366125" y="3344863"/>
          <p14:tracePt t="24567" x="8385175" y="3344863"/>
          <p14:tracePt t="24576" x="8415338" y="3344863"/>
          <p14:tracePt t="24583" x="8439150" y="3344863"/>
          <p14:tracePt t="24593" x="8462963" y="3344863"/>
          <p14:tracePt t="24599" x="8480425" y="3344863"/>
          <p14:tracePt t="24608" x="8516938" y="3344863"/>
          <p14:tracePt t="24615" x="8540750" y="3344863"/>
          <p14:tracePt t="24623" x="8553450" y="3344863"/>
          <p14:tracePt t="24631" x="8583613" y="3344863"/>
          <p14:tracePt t="24639" x="8601075" y="3344863"/>
          <p14:tracePt t="24647" x="8607425" y="3344863"/>
          <p14:tracePt t="24655" x="8620125" y="3344863"/>
          <p14:tracePt t="24663" x="8624888" y="3344863"/>
          <p14:tracePt t="24671" x="8631238" y="3344863"/>
          <p14:tracePt t="24679" x="8637588" y="3344863"/>
          <p14:tracePt t="24687" x="8650288" y="3344863"/>
          <p14:tracePt t="24703" x="8655050" y="3344863"/>
          <p14:tracePt t="24727" x="8661400" y="3344863"/>
          <p14:tracePt t="24736" x="8667750" y="3344863"/>
          <p14:tracePt t="24743" x="8674100" y="3344863"/>
          <p14:tracePt t="24776" x="8680450" y="3344863"/>
          <p14:tracePt t="24808" x="8685213" y="3344863"/>
          <p14:tracePt t="24936" x="8691563" y="3344863"/>
          <p14:tracePt t="24960" x="8697913" y="3344863"/>
          <p14:tracePt t="24968" x="8704263" y="3344863"/>
          <p14:tracePt t="24976" x="8710613" y="3344863"/>
          <p14:tracePt t="24984" x="8734425" y="3344863"/>
          <p14:tracePt t="24992" x="8745538" y="3344863"/>
          <p14:tracePt t="25000" x="8758238" y="3344863"/>
          <p14:tracePt t="25008" x="8770938" y="3344863"/>
          <p14:tracePt t="25016" x="8788400" y="3344863"/>
          <p14:tracePt t="25032" x="8801100" y="3344863"/>
          <p14:tracePt t="25048" x="8805863" y="3344863"/>
          <p14:tracePt t="25064" x="8812213" y="3344863"/>
          <p14:tracePt t="25080" x="8824913" y="3344863"/>
          <p14:tracePt t="25088" x="8842375" y="3344863"/>
          <p14:tracePt t="25096" x="8855075" y="3344863"/>
          <p14:tracePt t="25103" x="8861425" y="3338513"/>
          <p14:tracePt t="25127" x="8866188" y="3338513"/>
          <p14:tracePt t="25135" x="8872538" y="3338513"/>
          <p14:tracePt t="25151" x="8878888" y="3338513"/>
          <p14:tracePt t="25160" x="8885238" y="3338513"/>
          <p14:tracePt t="25183" x="8891588" y="3338513"/>
          <p14:tracePt t="25192" x="8896350" y="3332163"/>
          <p14:tracePt t="25199" x="8902700" y="3325813"/>
          <p14:tracePt t="25208" x="8909050" y="3325813"/>
          <p14:tracePt t="25223" x="8915400" y="3325813"/>
          <p14:tracePt t="25231" x="8921750" y="3325813"/>
          <p14:tracePt t="25239" x="8926513" y="3325813"/>
          <p14:tracePt t="25247" x="8932863" y="3321050"/>
          <p14:tracePt t="25584" x="8926513" y="3321050"/>
          <p14:tracePt t="25592" x="8921750" y="3321050"/>
          <p14:tracePt t="25610" x="8909050" y="3321050"/>
          <p14:tracePt t="25616" x="8902700" y="3325813"/>
          <p14:tracePt t="25624" x="8891588" y="3325813"/>
          <p14:tracePt t="25632" x="8866188" y="3325813"/>
          <p14:tracePt t="25639" x="8805863" y="3344863"/>
          <p14:tracePt t="25647" x="8775700" y="3344863"/>
          <p14:tracePt t="25655" x="8721725" y="3344863"/>
          <p14:tracePt t="25663" x="8661400" y="3344863"/>
          <p14:tracePt t="25671" x="8589963" y="3344863"/>
          <p14:tracePt t="25679" x="8516938" y="3344863"/>
          <p14:tracePt t="25687" x="8456613" y="3344863"/>
          <p14:tracePt t="25695" x="8385175" y="3344863"/>
          <p14:tracePt t="25703" x="8324850" y="3332163"/>
          <p14:tracePt t="25712" x="8251825" y="3321050"/>
          <p14:tracePt t="25719" x="8191500" y="3321050"/>
          <p14:tracePt t="25727" x="8131175" y="3314700"/>
          <p14:tracePt t="25735" x="8077200" y="3314700"/>
          <p14:tracePt t="25743" x="8004175" y="3314700"/>
          <p14:tracePt t="25751" x="7913688" y="3302000"/>
          <p14:tracePt t="25760" x="7829550" y="3302000"/>
          <p14:tracePt t="25767" x="7708900" y="3290888"/>
          <p14:tracePt t="25776" x="7613650" y="3278188"/>
          <p14:tracePt t="25783" x="7523163" y="3267075"/>
          <p14:tracePt t="25792" x="7377113" y="3267075"/>
          <p14:tracePt t="25799" x="7232650" y="3241675"/>
          <p14:tracePt t="25807" x="7088188" y="3217863"/>
          <p14:tracePt t="25815" x="6961188" y="3217863"/>
          <p14:tracePt t="25823" x="6846888" y="3217863"/>
          <p14:tracePt t="25831" x="6708775" y="3217863"/>
          <p14:tracePt t="25839" x="6618288" y="3217863"/>
          <p14:tracePt t="25847" x="6521450" y="3217863"/>
          <p14:tracePt t="25855" x="6407150" y="3217863"/>
          <p14:tracePt t="25863" x="6305550" y="3217863"/>
          <p14:tracePt t="25871" x="6232525" y="3217863"/>
          <p14:tracePt t="25879" x="6148388" y="3217863"/>
          <p14:tracePt t="25895" x="6015038" y="3217863"/>
          <p14:tracePt t="25903" x="5954713" y="3217863"/>
          <p14:tracePt t="25912" x="5870575" y="3224213"/>
          <p14:tracePt t="25919" x="5792788" y="3248025"/>
          <p14:tracePt t="25927" x="5732463" y="3254375"/>
          <p14:tracePt t="25935" x="5708650" y="3254375"/>
          <p14:tracePt t="25943" x="5665788" y="3271838"/>
          <p14:tracePt t="25951" x="5618163" y="3271838"/>
          <p14:tracePt t="25960" x="5575300" y="3284538"/>
          <p14:tracePt t="25967" x="5527675" y="3284538"/>
          <p14:tracePt t="25976" x="5484813" y="3284538"/>
          <p14:tracePt t="25983" x="5437188" y="3284538"/>
          <p14:tracePt t="25991" x="5407025" y="3284538"/>
          <p14:tracePt t="25999" x="5376863" y="3284538"/>
          <p14:tracePt t="26007" x="5340350" y="3284538"/>
          <p14:tracePt t="26015" x="5316538" y="3290888"/>
          <p14:tracePt t="26023" x="5286375" y="3290888"/>
          <p14:tracePt t="26031" x="5262563" y="3290888"/>
          <p14:tracePt t="26039" x="5238750" y="3295650"/>
          <p14:tracePt t="26047" x="5219700" y="3295650"/>
          <p14:tracePt t="26055" x="5195888" y="3308350"/>
          <p14:tracePt t="26063" x="5178425" y="3308350"/>
          <p14:tracePt t="26071" x="5159375" y="3308350"/>
          <p14:tracePt t="26079" x="5153025" y="3308350"/>
          <p14:tracePt t="26087" x="5148263" y="3308350"/>
          <p14:tracePt t="26095" x="5129213" y="3314700"/>
          <p14:tracePt t="26103" x="5118100" y="3321050"/>
          <p14:tracePt t="26200" x="5135563" y="3321050"/>
          <p14:tracePt t="26208" x="5153025" y="3321050"/>
          <p14:tracePt t="26216" x="5213350" y="3321050"/>
          <p14:tracePt t="26224" x="5286375" y="3321050"/>
          <p14:tracePt t="26232" x="5383213" y="3332163"/>
          <p14:tracePt t="26239" x="5538788" y="3332163"/>
          <p14:tracePt t="26247" x="5684838" y="3344863"/>
          <p14:tracePt t="26255" x="5864225" y="3355975"/>
          <p14:tracePt t="26263" x="6245225" y="3355975"/>
          <p14:tracePt t="26271" x="6769100" y="3355975"/>
          <p14:tracePt t="26279" x="7239000" y="3375025"/>
          <p14:tracePt t="26287" x="7577138" y="3411538"/>
          <p14:tracePt t="26295" x="7848600" y="3429000"/>
          <p14:tracePt t="26303" x="8094663" y="3459163"/>
          <p14:tracePt t="26311" x="8239125" y="3471863"/>
          <p14:tracePt t="26319" x="8366125" y="3482975"/>
          <p14:tracePt t="26327" x="8480425" y="3495675"/>
          <p14:tracePt t="26335" x="8540750" y="3495675"/>
          <p14:tracePt t="26344" x="8564563" y="3495675"/>
          <p14:tracePt t="26503" x="8570913" y="3502025"/>
          <p14:tracePt t="26584" x="8564563" y="3502025"/>
          <p14:tracePt t="26616" x="8559800" y="3502025"/>
          <p14:tracePt t="26687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reeform 5">
            <a:extLst>
              <a:ext uri="{FF2B5EF4-FFF2-40B4-BE49-F238E27FC236}">
                <a16:creationId xmlns:a16="http://schemas.microsoft.com/office/drawing/2014/main" id="{97291CCA-C65B-4AB5-B5AE-F397F9AC9587}"/>
              </a:ext>
            </a:extLst>
          </p:cNvPr>
          <p:cNvSpPr>
            <a:spLocks/>
          </p:cNvSpPr>
          <p:nvPr/>
        </p:nvSpPr>
        <p:spPr bwMode="auto">
          <a:xfrm>
            <a:off x="142875" y="4724400"/>
            <a:ext cx="542925" cy="1452563"/>
          </a:xfrm>
          <a:custGeom>
            <a:avLst/>
            <a:gdLst>
              <a:gd name="T0" fmla="*/ 1 w 306"/>
              <a:gd name="T1" fmla="*/ 0 h 665"/>
              <a:gd name="T2" fmla="*/ 306 w 306"/>
              <a:gd name="T3" fmla="*/ 535 h 665"/>
              <a:gd name="T4" fmla="*/ 306 w 306"/>
              <a:gd name="T5" fmla="*/ 665 h 665"/>
              <a:gd name="T6" fmla="*/ 0 w 306"/>
              <a:gd name="T7" fmla="*/ 116 h 665"/>
              <a:gd name="T8" fmla="*/ 1 w 306"/>
              <a:gd name="T9" fmla="*/ 0 h 6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6"/>
              <a:gd name="T16" fmla="*/ 0 h 665"/>
              <a:gd name="T17" fmla="*/ 306 w 306"/>
              <a:gd name="T18" fmla="*/ 665 h 6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6" h="665">
                <a:moveTo>
                  <a:pt x="1" y="0"/>
                </a:moveTo>
                <a:lnTo>
                  <a:pt x="306" y="535"/>
                </a:lnTo>
                <a:lnTo>
                  <a:pt x="306" y="665"/>
                </a:lnTo>
                <a:lnTo>
                  <a:pt x="0" y="116"/>
                </a:lnTo>
                <a:lnTo>
                  <a:pt x="1" y="0"/>
                </a:lnTo>
                <a:close/>
              </a:path>
            </a:pathLst>
          </a:custGeom>
          <a:solidFill>
            <a:srgbClr val="F9F7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00" name="Freeform 6">
            <a:extLst>
              <a:ext uri="{FF2B5EF4-FFF2-40B4-BE49-F238E27FC236}">
                <a16:creationId xmlns:a16="http://schemas.microsoft.com/office/drawing/2014/main" id="{CD5A0E28-5DCF-42EA-A957-8997A2605BA4}"/>
              </a:ext>
            </a:extLst>
          </p:cNvPr>
          <p:cNvSpPr>
            <a:spLocks/>
          </p:cNvSpPr>
          <p:nvPr/>
        </p:nvSpPr>
        <p:spPr bwMode="auto">
          <a:xfrm>
            <a:off x="142875" y="4724400"/>
            <a:ext cx="542925" cy="1452563"/>
          </a:xfrm>
          <a:custGeom>
            <a:avLst/>
            <a:gdLst>
              <a:gd name="T0" fmla="*/ 1 w 306"/>
              <a:gd name="T1" fmla="*/ 0 h 665"/>
              <a:gd name="T2" fmla="*/ 306 w 306"/>
              <a:gd name="T3" fmla="*/ 535 h 665"/>
              <a:gd name="T4" fmla="*/ 306 w 306"/>
              <a:gd name="T5" fmla="*/ 665 h 665"/>
              <a:gd name="T6" fmla="*/ 0 w 306"/>
              <a:gd name="T7" fmla="*/ 116 h 665"/>
              <a:gd name="T8" fmla="*/ 1 w 306"/>
              <a:gd name="T9" fmla="*/ 0 h 6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6"/>
              <a:gd name="T16" fmla="*/ 0 h 665"/>
              <a:gd name="T17" fmla="*/ 306 w 306"/>
              <a:gd name="T18" fmla="*/ 665 h 6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6" h="665">
                <a:moveTo>
                  <a:pt x="1" y="0"/>
                </a:moveTo>
                <a:lnTo>
                  <a:pt x="306" y="535"/>
                </a:lnTo>
                <a:lnTo>
                  <a:pt x="306" y="665"/>
                </a:lnTo>
                <a:lnTo>
                  <a:pt x="0" y="116"/>
                </a:lnTo>
                <a:lnTo>
                  <a:pt x="1" y="0"/>
                </a:lnTo>
                <a:close/>
              </a:path>
            </a:pathLst>
          </a:custGeom>
          <a:noFill/>
          <a:ln w="1588">
            <a:solidFill>
              <a:srgbClr val="2B27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01" name="Freeform 7">
            <a:extLst>
              <a:ext uri="{FF2B5EF4-FFF2-40B4-BE49-F238E27FC236}">
                <a16:creationId xmlns:a16="http://schemas.microsoft.com/office/drawing/2014/main" id="{3CCA26C1-CC49-41C8-9A76-E54E4A4D849D}"/>
              </a:ext>
            </a:extLst>
          </p:cNvPr>
          <p:cNvSpPr>
            <a:spLocks/>
          </p:cNvSpPr>
          <p:nvPr/>
        </p:nvSpPr>
        <p:spPr bwMode="auto">
          <a:xfrm>
            <a:off x="144463" y="4724400"/>
            <a:ext cx="4311650" cy="1171575"/>
          </a:xfrm>
          <a:custGeom>
            <a:avLst/>
            <a:gdLst>
              <a:gd name="T0" fmla="*/ 0 w 2433"/>
              <a:gd name="T1" fmla="*/ 0 h 537"/>
              <a:gd name="T2" fmla="*/ 1906 w 2433"/>
              <a:gd name="T3" fmla="*/ 5 h 537"/>
              <a:gd name="T4" fmla="*/ 2433 w 2433"/>
              <a:gd name="T5" fmla="*/ 537 h 537"/>
              <a:gd name="T6" fmla="*/ 304 w 2433"/>
              <a:gd name="T7" fmla="*/ 534 h 537"/>
              <a:gd name="T8" fmla="*/ 290 w 2433"/>
              <a:gd name="T9" fmla="*/ 511 h 537"/>
              <a:gd name="T10" fmla="*/ 255 w 2433"/>
              <a:gd name="T11" fmla="*/ 452 h 537"/>
              <a:gd name="T12" fmla="*/ 206 w 2433"/>
              <a:gd name="T13" fmla="*/ 366 h 537"/>
              <a:gd name="T14" fmla="*/ 149 w 2433"/>
              <a:gd name="T15" fmla="*/ 267 h 537"/>
              <a:gd name="T16" fmla="*/ 94 w 2433"/>
              <a:gd name="T17" fmla="*/ 169 h 537"/>
              <a:gd name="T18" fmla="*/ 45 w 2433"/>
              <a:gd name="T19" fmla="*/ 84 h 537"/>
              <a:gd name="T20" fmla="*/ 12 w 2433"/>
              <a:gd name="T21" fmla="*/ 23 h 537"/>
              <a:gd name="T22" fmla="*/ 0 w 2433"/>
              <a:gd name="T23" fmla="*/ 0 h 53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33"/>
              <a:gd name="T37" fmla="*/ 0 h 537"/>
              <a:gd name="T38" fmla="*/ 2433 w 2433"/>
              <a:gd name="T39" fmla="*/ 537 h 53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33" h="537">
                <a:moveTo>
                  <a:pt x="0" y="0"/>
                </a:moveTo>
                <a:lnTo>
                  <a:pt x="1906" y="5"/>
                </a:lnTo>
                <a:lnTo>
                  <a:pt x="2433" y="537"/>
                </a:lnTo>
                <a:lnTo>
                  <a:pt x="304" y="534"/>
                </a:lnTo>
                <a:lnTo>
                  <a:pt x="290" y="511"/>
                </a:lnTo>
                <a:lnTo>
                  <a:pt x="255" y="452"/>
                </a:lnTo>
                <a:lnTo>
                  <a:pt x="206" y="366"/>
                </a:lnTo>
                <a:lnTo>
                  <a:pt x="149" y="267"/>
                </a:lnTo>
                <a:lnTo>
                  <a:pt x="94" y="169"/>
                </a:lnTo>
                <a:lnTo>
                  <a:pt x="45" y="84"/>
                </a:lnTo>
                <a:lnTo>
                  <a:pt x="12" y="23"/>
                </a:lnTo>
                <a:lnTo>
                  <a:pt x="0" y="0"/>
                </a:lnTo>
                <a:close/>
              </a:path>
            </a:pathLst>
          </a:custGeom>
          <a:solidFill>
            <a:srgbClr val="F9F7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02" name="Freeform 8">
            <a:extLst>
              <a:ext uri="{FF2B5EF4-FFF2-40B4-BE49-F238E27FC236}">
                <a16:creationId xmlns:a16="http://schemas.microsoft.com/office/drawing/2014/main" id="{BF57A3F2-7C43-4FBE-8EB9-74AB6900020D}"/>
              </a:ext>
            </a:extLst>
          </p:cNvPr>
          <p:cNvSpPr>
            <a:spLocks/>
          </p:cNvSpPr>
          <p:nvPr/>
        </p:nvSpPr>
        <p:spPr bwMode="auto">
          <a:xfrm>
            <a:off x="144463" y="4724400"/>
            <a:ext cx="4311650" cy="1171575"/>
          </a:xfrm>
          <a:custGeom>
            <a:avLst/>
            <a:gdLst>
              <a:gd name="T0" fmla="*/ 0 w 2433"/>
              <a:gd name="T1" fmla="*/ 0 h 537"/>
              <a:gd name="T2" fmla="*/ 1906 w 2433"/>
              <a:gd name="T3" fmla="*/ 5 h 537"/>
              <a:gd name="T4" fmla="*/ 2433 w 2433"/>
              <a:gd name="T5" fmla="*/ 537 h 537"/>
              <a:gd name="T6" fmla="*/ 304 w 2433"/>
              <a:gd name="T7" fmla="*/ 534 h 537"/>
              <a:gd name="T8" fmla="*/ 290 w 2433"/>
              <a:gd name="T9" fmla="*/ 511 h 537"/>
              <a:gd name="T10" fmla="*/ 255 w 2433"/>
              <a:gd name="T11" fmla="*/ 452 h 537"/>
              <a:gd name="T12" fmla="*/ 206 w 2433"/>
              <a:gd name="T13" fmla="*/ 366 h 537"/>
              <a:gd name="T14" fmla="*/ 149 w 2433"/>
              <a:gd name="T15" fmla="*/ 267 h 537"/>
              <a:gd name="T16" fmla="*/ 94 w 2433"/>
              <a:gd name="T17" fmla="*/ 169 h 537"/>
              <a:gd name="T18" fmla="*/ 45 w 2433"/>
              <a:gd name="T19" fmla="*/ 84 h 537"/>
              <a:gd name="T20" fmla="*/ 12 w 2433"/>
              <a:gd name="T21" fmla="*/ 23 h 537"/>
              <a:gd name="T22" fmla="*/ 0 w 2433"/>
              <a:gd name="T23" fmla="*/ 0 h 53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33"/>
              <a:gd name="T37" fmla="*/ 0 h 537"/>
              <a:gd name="T38" fmla="*/ 2433 w 2433"/>
              <a:gd name="T39" fmla="*/ 537 h 53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33" h="537">
                <a:moveTo>
                  <a:pt x="0" y="0"/>
                </a:moveTo>
                <a:lnTo>
                  <a:pt x="1906" y="5"/>
                </a:lnTo>
                <a:lnTo>
                  <a:pt x="2433" y="537"/>
                </a:lnTo>
                <a:lnTo>
                  <a:pt x="304" y="534"/>
                </a:lnTo>
                <a:lnTo>
                  <a:pt x="290" y="511"/>
                </a:lnTo>
                <a:lnTo>
                  <a:pt x="255" y="452"/>
                </a:lnTo>
                <a:lnTo>
                  <a:pt x="206" y="366"/>
                </a:lnTo>
                <a:lnTo>
                  <a:pt x="149" y="267"/>
                </a:lnTo>
                <a:lnTo>
                  <a:pt x="94" y="169"/>
                </a:lnTo>
                <a:lnTo>
                  <a:pt x="45" y="84"/>
                </a:lnTo>
                <a:lnTo>
                  <a:pt x="12" y="23"/>
                </a:lnTo>
                <a:lnTo>
                  <a:pt x="0" y="0"/>
                </a:lnTo>
                <a:close/>
              </a:path>
            </a:pathLst>
          </a:custGeom>
          <a:noFill/>
          <a:ln w="1588">
            <a:solidFill>
              <a:srgbClr val="2B27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03" name="Freeform 9">
            <a:extLst>
              <a:ext uri="{FF2B5EF4-FFF2-40B4-BE49-F238E27FC236}">
                <a16:creationId xmlns:a16="http://schemas.microsoft.com/office/drawing/2014/main" id="{D35BB51F-A1A1-46EE-97D6-9325084B008C}"/>
              </a:ext>
            </a:extLst>
          </p:cNvPr>
          <p:cNvSpPr>
            <a:spLocks/>
          </p:cNvSpPr>
          <p:nvPr/>
        </p:nvSpPr>
        <p:spPr bwMode="auto">
          <a:xfrm>
            <a:off x="2724150" y="3175000"/>
            <a:ext cx="492125" cy="1006475"/>
          </a:xfrm>
          <a:custGeom>
            <a:avLst/>
            <a:gdLst>
              <a:gd name="T0" fmla="*/ 273 w 278"/>
              <a:gd name="T1" fmla="*/ 0 h 461"/>
              <a:gd name="T2" fmla="*/ 269 w 278"/>
              <a:gd name="T3" fmla="*/ 2 h 461"/>
              <a:gd name="T4" fmla="*/ 0 w 278"/>
              <a:gd name="T5" fmla="*/ 454 h 461"/>
              <a:gd name="T6" fmla="*/ 11 w 278"/>
              <a:gd name="T7" fmla="*/ 461 h 461"/>
              <a:gd name="T8" fmla="*/ 278 w 278"/>
              <a:gd name="T9" fmla="*/ 8 h 461"/>
              <a:gd name="T10" fmla="*/ 273 w 278"/>
              <a:gd name="T11" fmla="*/ 0 h 461"/>
              <a:gd name="T12" fmla="*/ 273 w 278"/>
              <a:gd name="T13" fmla="*/ 0 h 461"/>
              <a:gd name="T14" fmla="*/ 270 w 278"/>
              <a:gd name="T15" fmla="*/ 0 h 461"/>
              <a:gd name="T16" fmla="*/ 269 w 278"/>
              <a:gd name="T17" fmla="*/ 2 h 461"/>
              <a:gd name="T18" fmla="*/ 273 w 278"/>
              <a:gd name="T19" fmla="*/ 0 h 4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8"/>
              <a:gd name="T31" fmla="*/ 0 h 461"/>
              <a:gd name="T32" fmla="*/ 278 w 278"/>
              <a:gd name="T33" fmla="*/ 461 h 46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8" h="461">
                <a:moveTo>
                  <a:pt x="273" y="0"/>
                </a:moveTo>
                <a:lnTo>
                  <a:pt x="269" y="2"/>
                </a:lnTo>
                <a:lnTo>
                  <a:pt x="0" y="454"/>
                </a:lnTo>
                <a:lnTo>
                  <a:pt x="11" y="461"/>
                </a:lnTo>
                <a:lnTo>
                  <a:pt x="278" y="8"/>
                </a:lnTo>
                <a:lnTo>
                  <a:pt x="273" y="0"/>
                </a:lnTo>
                <a:lnTo>
                  <a:pt x="270" y="0"/>
                </a:lnTo>
                <a:lnTo>
                  <a:pt x="269" y="2"/>
                </a:lnTo>
                <a:lnTo>
                  <a:pt x="273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04" name="Freeform 10">
            <a:extLst>
              <a:ext uri="{FF2B5EF4-FFF2-40B4-BE49-F238E27FC236}">
                <a16:creationId xmlns:a16="http://schemas.microsoft.com/office/drawing/2014/main" id="{C37C7DD4-E4CD-4F81-81FE-14854D77CA09}"/>
              </a:ext>
            </a:extLst>
          </p:cNvPr>
          <p:cNvSpPr>
            <a:spLocks/>
          </p:cNvSpPr>
          <p:nvPr/>
        </p:nvSpPr>
        <p:spPr bwMode="auto">
          <a:xfrm>
            <a:off x="3205163" y="3167063"/>
            <a:ext cx="960437" cy="28575"/>
          </a:xfrm>
          <a:custGeom>
            <a:avLst/>
            <a:gdLst>
              <a:gd name="T0" fmla="*/ 541 w 541"/>
              <a:gd name="T1" fmla="*/ 0 h 13"/>
              <a:gd name="T2" fmla="*/ 0 w 541"/>
              <a:gd name="T3" fmla="*/ 3 h 13"/>
              <a:gd name="T4" fmla="*/ 0 w 541"/>
              <a:gd name="T5" fmla="*/ 13 h 13"/>
              <a:gd name="T6" fmla="*/ 541 w 541"/>
              <a:gd name="T7" fmla="*/ 11 h 13"/>
              <a:gd name="T8" fmla="*/ 541 w 541"/>
              <a:gd name="T9" fmla="*/ 0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1"/>
              <a:gd name="T16" fmla="*/ 0 h 13"/>
              <a:gd name="T17" fmla="*/ 541 w 541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1" h="13">
                <a:moveTo>
                  <a:pt x="541" y="0"/>
                </a:moveTo>
                <a:lnTo>
                  <a:pt x="0" y="3"/>
                </a:lnTo>
                <a:lnTo>
                  <a:pt x="0" y="13"/>
                </a:lnTo>
                <a:lnTo>
                  <a:pt x="541" y="11"/>
                </a:lnTo>
                <a:lnTo>
                  <a:pt x="541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05" name="Freeform 11">
            <a:extLst>
              <a:ext uri="{FF2B5EF4-FFF2-40B4-BE49-F238E27FC236}">
                <a16:creationId xmlns:a16="http://schemas.microsoft.com/office/drawing/2014/main" id="{F9F7692E-B645-4EED-BE7D-15229B284879}"/>
              </a:ext>
            </a:extLst>
          </p:cNvPr>
          <p:cNvSpPr>
            <a:spLocks/>
          </p:cNvSpPr>
          <p:nvPr/>
        </p:nvSpPr>
        <p:spPr bwMode="auto">
          <a:xfrm>
            <a:off x="1841500" y="5594350"/>
            <a:ext cx="490538" cy="146050"/>
          </a:xfrm>
          <a:custGeom>
            <a:avLst/>
            <a:gdLst>
              <a:gd name="T0" fmla="*/ 138 w 276"/>
              <a:gd name="T1" fmla="*/ 66 h 66"/>
              <a:gd name="T2" fmla="*/ 166 w 276"/>
              <a:gd name="T3" fmla="*/ 66 h 66"/>
              <a:gd name="T4" fmla="*/ 192 w 276"/>
              <a:gd name="T5" fmla="*/ 63 h 66"/>
              <a:gd name="T6" fmla="*/ 215 w 276"/>
              <a:gd name="T7" fmla="*/ 61 h 66"/>
              <a:gd name="T8" fmla="*/ 236 w 276"/>
              <a:gd name="T9" fmla="*/ 57 h 66"/>
              <a:gd name="T10" fmla="*/ 253 w 276"/>
              <a:gd name="T11" fmla="*/ 51 h 66"/>
              <a:gd name="T12" fmla="*/ 265 w 276"/>
              <a:gd name="T13" fmla="*/ 46 h 66"/>
              <a:gd name="T14" fmla="*/ 271 w 276"/>
              <a:gd name="T15" fmla="*/ 43 h 66"/>
              <a:gd name="T16" fmla="*/ 274 w 276"/>
              <a:gd name="T17" fmla="*/ 39 h 66"/>
              <a:gd name="T18" fmla="*/ 276 w 276"/>
              <a:gd name="T19" fmla="*/ 36 h 66"/>
              <a:gd name="T20" fmla="*/ 276 w 276"/>
              <a:gd name="T21" fmla="*/ 32 h 66"/>
              <a:gd name="T22" fmla="*/ 276 w 276"/>
              <a:gd name="T23" fmla="*/ 29 h 66"/>
              <a:gd name="T24" fmla="*/ 274 w 276"/>
              <a:gd name="T25" fmla="*/ 25 h 66"/>
              <a:gd name="T26" fmla="*/ 271 w 276"/>
              <a:gd name="T27" fmla="*/ 23 h 66"/>
              <a:gd name="T28" fmla="*/ 265 w 276"/>
              <a:gd name="T29" fmla="*/ 20 h 66"/>
              <a:gd name="T30" fmla="*/ 253 w 276"/>
              <a:gd name="T31" fmla="*/ 15 h 66"/>
              <a:gd name="T32" fmla="*/ 236 w 276"/>
              <a:gd name="T33" fmla="*/ 9 h 66"/>
              <a:gd name="T34" fmla="*/ 215 w 276"/>
              <a:gd name="T35" fmla="*/ 5 h 66"/>
              <a:gd name="T36" fmla="*/ 192 w 276"/>
              <a:gd name="T37" fmla="*/ 2 h 66"/>
              <a:gd name="T38" fmla="*/ 166 w 276"/>
              <a:gd name="T39" fmla="*/ 0 h 66"/>
              <a:gd name="T40" fmla="*/ 138 w 276"/>
              <a:gd name="T41" fmla="*/ 0 h 66"/>
              <a:gd name="T42" fmla="*/ 111 w 276"/>
              <a:gd name="T43" fmla="*/ 0 h 66"/>
              <a:gd name="T44" fmla="*/ 85 w 276"/>
              <a:gd name="T45" fmla="*/ 2 h 66"/>
              <a:gd name="T46" fmla="*/ 61 w 276"/>
              <a:gd name="T47" fmla="*/ 5 h 66"/>
              <a:gd name="T48" fmla="*/ 40 w 276"/>
              <a:gd name="T49" fmla="*/ 9 h 66"/>
              <a:gd name="T50" fmla="*/ 24 w 276"/>
              <a:gd name="T51" fmla="*/ 15 h 66"/>
              <a:gd name="T52" fmla="*/ 10 w 276"/>
              <a:gd name="T53" fmla="*/ 20 h 66"/>
              <a:gd name="T54" fmla="*/ 6 w 276"/>
              <a:gd name="T55" fmla="*/ 23 h 66"/>
              <a:gd name="T56" fmla="*/ 2 w 276"/>
              <a:gd name="T57" fmla="*/ 25 h 66"/>
              <a:gd name="T58" fmla="*/ 1 w 276"/>
              <a:gd name="T59" fmla="*/ 29 h 66"/>
              <a:gd name="T60" fmla="*/ 0 w 276"/>
              <a:gd name="T61" fmla="*/ 32 h 66"/>
              <a:gd name="T62" fmla="*/ 1 w 276"/>
              <a:gd name="T63" fmla="*/ 36 h 66"/>
              <a:gd name="T64" fmla="*/ 2 w 276"/>
              <a:gd name="T65" fmla="*/ 39 h 66"/>
              <a:gd name="T66" fmla="*/ 6 w 276"/>
              <a:gd name="T67" fmla="*/ 43 h 66"/>
              <a:gd name="T68" fmla="*/ 10 w 276"/>
              <a:gd name="T69" fmla="*/ 46 h 66"/>
              <a:gd name="T70" fmla="*/ 24 w 276"/>
              <a:gd name="T71" fmla="*/ 51 h 66"/>
              <a:gd name="T72" fmla="*/ 40 w 276"/>
              <a:gd name="T73" fmla="*/ 57 h 66"/>
              <a:gd name="T74" fmla="*/ 61 w 276"/>
              <a:gd name="T75" fmla="*/ 61 h 66"/>
              <a:gd name="T76" fmla="*/ 85 w 276"/>
              <a:gd name="T77" fmla="*/ 63 h 66"/>
              <a:gd name="T78" fmla="*/ 111 w 276"/>
              <a:gd name="T79" fmla="*/ 66 h 66"/>
              <a:gd name="T80" fmla="*/ 138 w 276"/>
              <a:gd name="T81" fmla="*/ 66 h 6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76"/>
              <a:gd name="T124" fmla="*/ 0 h 66"/>
              <a:gd name="T125" fmla="*/ 276 w 276"/>
              <a:gd name="T126" fmla="*/ 66 h 6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76" h="66">
                <a:moveTo>
                  <a:pt x="138" y="66"/>
                </a:moveTo>
                <a:lnTo>
                  <a:pt x="166" y="66"/>
                </a:lnTo>
                <a:lnTo>
                  <a:pt x="192" y="63"/>
                </a:lnTo>
                <a:lnTo>
                  <a:pt x="215" y="61"/>
                </a:lnTo>
                <a:lnTo>
                  <a:pt x="236" y="57"/>
                </a:lnTo>
                <a:lnTo>
                  <a:pt x="253" y="51"/>
                </a:lnTo>
                <a:lnTo>
                  <a:pt x="265" y="46"/>
                </a:lnTo>
                <a:lnTo>
                  <a:pt x="271" y="43"/>
                </a:lnTo>
                <a:lnTo>
                  <a:pt x="274" y="39"/>
                </a:lnTo>
                <a:lnTo>
                  <a:pt x="276" y="36"/>
                </a:lnTo>
                <a:lnTo>
                  <a:pt x="276" y="32"/>
                </a:lnTo>
                <a:lnTo>
                  <a:pt x="276" y="29"/>
                </a:lnTo>
                <a:lnTo>
                  <a:pt x="274" y="25"/>
                </a:lnTo>
                <a:lnTo>
                  <a:pt x="271" y="23"/>
                </a:lnTo>
                <a:lnTo>
                  <a:pt x="265" y="20"/>
                </a:lnTo>
                <a:lnTo>
                  <a:pt x="253" y="15"/>
                </a:lnTo>
                <a:lnTo>
                  <a:pt x="236" y="9"/>
                </a:lnTo>
                <a:lnTo>
                  <a:pt x="215" y="5"/>
                </a:lnTo>
                <a:lnTo>
                  <a:pt x="192" y="2"/>
                </a:lnTo>
                <a:lnTo>
                  <a:pt x="166" y="0"/>
                </a:lnTo>
                <a:lnTo>
                  <a:pt x="138" y="0"/>
                </a:lnTo>
                <a:lnTo>
                  <a:pt x="111" y="0"/>
                </a:lnTo>
                <a:lnTo>
                  <a:pt x="85" y="2"/>
                </a:lnTo>
                <a:lnTo>
                  <a:pt x="61" y="5"/>
                </a:lnTo>
                <a:lnTo>
                  <a:pt x="40" y="9"/>
                </a:lnTo>
                <a:lnTo>
                  <a:pt x="24" y="15"/>
                </a:lnTo>
                <a:lnTo>
                  <a:pt x="10" y="20"/>
                </a:lnTo>
                <a:lnTo>
                  <a:pt x="6" y="23"/>
                </a:lnTo>
                <a:lnTo>
                  <a:pt x="2" y="25"/>
                </a:lnTo>
                <a:lnTo>
                  <a:pt x="1" y="29"/>
                </a:lnTo>
                <a:lnTo>
                  <a:pt x="0" y="32"/>
                </a:lnTo>
                <a:lnTo>
                  <a:pt x="1" y="36"/>
                </a:lnTo>
                <a:lnTo>
                  <a:pt x="2" y="39"/>
                </a:lnTo>
                <a:lnTo>
                  <a:pt x="6" y="43"/>
                </a:lnTo>
                <a:lnTo>
                  <a:pt x="10" y="46"/>
                </a:lnTo>
                <a:lnTo>
                  <a:pt x="24" y="51"/>
                </a:lnTo>
                <a:lnTo>
                  <a:pt x="40" y="57"/>
                </a:lnTo>
                <a:lnTo>
                  <a:pt x="61" y="61"/>
                </a:lnTo>
                <a:lnTo>
                  <a:pt x="85" y="63"/>
                </a:lnTo>
                <a:lnTo>
                  <a:pt x="111" y="66"/>
                </a:lnTo>
                <a:lnTo>
                  <a:pt x="138" y="6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06" name="Rectangle 12">
            <a:extLst>
              <a:ext uri="{FF2B5EF4-FFF2-40B4-BE49-F238E27FC236}">
                <a16:creationId xmlns:a16="http://schemas.microsoft.com/office/drawing/2014/main" id="{D10B33C5-8679-42D8-9975-332DF60B4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894388"/>
            <a:ext cx="3768725" cy="285750"/>
          </a:xfrm>
          <a:prstGeom prst="rect">
            <a:avLst/>
          </a:prstGeom>
          <a:solidFill>
            <a:srgbClr val="F9F7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07" name="Rectangle 13">
            <a:extLst>
              <a:ext uri="{FF2B5EF4-FFF2-40B4-BE49-F238E27FC236}">
                <a16:creationId xmlns:a16="http://schemas.microsoft.com/office/drawing/2014/main" id="{0442F6F3-14AB-4489-8CBB-6375F1C5D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894388"/>
            <a:ext cx="3768725" cy="285750"/>
          </a:xfrm>
          <a:prstGeom prst="rect">
            <a:avLst/>
          </a:prstGeom>
          <a:noFill/>
          <a:ln w="1588">
            <a:solidFill>
              <a:srgbClr val="2B272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08" name="Freeform 14">
            <a:extLst>
              <a:ext uri="{FF2B5EF4-FFF2-40B4-BE49-F238E27FC236}">
                <a16:creationId xmlns:a16="http://schemas.microsoft.com/office/drawing/2014/main" id="{E9DC8210-5476-4CE9-8CB6-93388B588F4D}"/>
              </a:ext>
            </a:extLst>
          </p:cNvPr>
          <p:cNvSpPr>
            <a:spLocks/>
          </p:cNvSpPr>
          <p:nvPr/>
        </p:nvSpPr>
        <p:spPr bwMode="auto">
          <a:xfrm>
            <a:off x="2411413" y="5473700"/>
            <a:ext cx="303212" cy="363538"/>
          </a:xfrm>
          <a:custGeom>
            <a:avLst/>
            <a:gdLst>
              <a:gd name="T0" fmla="*/ 0 w 170"/>
              <a:gd name="T1" fmla="*/ 11 h 166"/>
              <a:gd name="T2" fmla="*/ 25 w 170"/>
              <a:gd name="T3" fmla="*/ 0 h 166"/>
              <a:gd name="T4" fmla="*/ 170 w 170"/>
              <a:gd name="T5" fmla="*/ 154 h 166"/>
              <a:gd name="T6" fmla="*/ 146 w 170"/>
              <a:gd name="T7" fmla="*/ 166 h 166"/>
              <a:gd name="T8" fmla="*/ 0 w 170"/>
              <a:gd name="T9" fmla="*/ 11 h 1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0"/>
              <a:gd name="T16" fmla="*/ 0 h 166"/>
              <a:gd name="T17" fmla="*/ 170 w 170"/>
              <a:gd name="T18" fmla="*/ 166 h 1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0" h="166">
                <a:moveTo>
                  <a:pt x="0" y="11"/>
                </a:moveTo>
                <a:lnTo>
                  <a:pt x="25" y="0"/>
                </a:lnTo>
                <a:lnTo>
                  <a:pt x="170" y="154"/>
                </a:lnTo>
                <a:lnTo>
                  <a:pt x="146" y="166"/>
                </a:lnTo>
                <a:lnTo>
                  <a:pt x="0" y="1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09" name="Freeform 15">
            <a:extLst>
              <a:ext uri="{FF2B5EF4-FFF2-40B4-BE49-F238E27FC236}">
                <a16:creationId xmlns:a16="http://schemas.microsoft.com/office/drawing/2014/main" id="{EDDE6635-1892-4FF8-B0E2-417AE11C565E}"/>
              </a:ext>
            </a:extLst>
          </p:cNvPr>
          <p:cNvSpPr>
            <a:spLocks/>
          </p:cNvSpPr>
          <p:nvPr/>
        </p:nvSpPr>
        <p:spPr bwMode="auto">
          <a:xfrm>
            <a:off x="2452688" y="5473700"/>
            <a:ext cx="263525" cy="338138"/>
          </a:xfrm>
          <a:custGeom>
            <a:avLst/>
            <a:gdLst>
              <a:gd name="T0" fmla="*/ 0 w 148"/>
              <a:gd name="T1" fmla="*/ 0 h 155"/>
              <a:gd name="T2" fmla="*/ 89 w 148"/>
              <a:gd name="T3" fmla="*/ 42 h 155"/>
              <a:gd name="T4" fmla="*/ 132 w 148"/>
              <a:gd name="T5" fmla="*/ 89 h 155"/>
              <a:gd name="T6" fmla="*/ 148 w 148"/>
              <a:gd name="T7" fmla="*/ 155 h 155"/>
              <a:gd name="T8" fmla="*/ 0 w 148"/>
              <a:gd name="T9" fmla="*/ 0 h 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55"/>
              <a:gd name="T17" fmla="*/ 148 w 148"/>
              <a:gd name="T18" fmla="*/ 155 h 1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55">
                <a:moveTo>
                  <a:pt x="0" y="0"/>
                </a:moveTo>
                <a:lnTo>
                  <a:pt x="89" y="42"/>
                </a:lnTo>
                <a:lnTo>
                  <a:pt x="132" y="89"/>
                </a:lnTo>
                <a:lnTo>
                  <a:pt x="148" y="155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10" name="Freeform 16">
            <a:extLst>
              <a:ext uri="{FF2B5EF4-FFF2-40B4-BE49-F238E27FC236}">
                <a16:creationId xmlns:a16="http://schemas.microsoft.com/office/drawing/2014/main" id="{15A617CE-4C06-4548-AF27-8DCBA03BE344}"/>
              </a:ext>
            </a:extLst>
          </p:cNvPr>
          <p:cNvSpPr>
            <a:spLocks/>
          </p:cNvSpPr>
          <p:nvPr/>
        </p:nvSpPr>
        <p:spPr bwMode="auto">
          <a:xfrm>
            <a:off x="2586038" y="5372100"/>
            <a:ext cx="304800" cy="360363"/>
          </a:xfrm>
          <a:custGeom>
            <a:avLst/>
            <a:gdLst>
              <a:gd name="T0" fmla="*/ 24 w 171"/>
              <a:gd name="T1" fmla="*/ 0 h 165"/>
              <a:gd name="T2" fmla="*/ 0 w 171"/>
              <a:gd name="T3" fmla="*/ 11 h 165"/>
              <a:gd name="T4" fmla="*/ 147 w 171"/>
              <a:gd name="T5" fmla="*/ 165 h 165"/>
              <a:gd name="T6" fmla="*/ 171 w 171"/>
              <a:gd name="T7" fmla="*/ 155 h 165"/>
              <a:gd name="T8" fmla="*/ 24 w 171"/>
              <a:gd name="T9" fmla="*/ 0 h 1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1"/>
              <a:gd name="T16" fmla="*/ 0 h 165"/>
              <a:gd name="T17" fmla="*/ 171 w 171"/>
              <a:gd name="T18" fmla="*/ 165 h 1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1" h="165">
                <a:moveTo>
                  <a:pt x="24" y="0"/>
                </a:moveTo>
                <a:lnTo>
                  <a:pt x="0" y="11"/>
                </a:lnTo>
                <a:lnTo>
                  <a:pt x="147" y="165"/>
                </a:lnTo>
                <a:lnTo>
                  <a:pt x="171" y="155"/>
                </a:lnTo>
                <a:lnTo>
                  <a:pt x="24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11" name="Freeform 17">
            <a:extLst>
              <a:ext uri="{FF2B5EF4-FFF2-40B4-BE49-F238E27FC236}">
                <a16:creationId xmlns:a16="http://schemas.microsoft.com/office/drawing/2014/main" id="{AAFFD0C6-8D04-47C6-BAEC-79A0F98E5CF3}"/>
              </a:ext>
            </a:extLst>
          </p:cNvPr>
          <p:cNvSpPr>
            <a:spLocks/>
          </p:cNvSpPr>
          <p:nvPr/>
        </p:nvSpPr>
        <p:spPr bwMode="auto">
          <a:xfrm>
            <a:off x="2586038" y="5397500"/>
            <a:ext cx="261937" cy="334963"/>
          </a:xfrm>
          <a:custGeom>
            <a:avLst/>
            <a:gdLst>
              <a:gd name="T0" fmla="*/ 0 w 147"/>
              <a:gd name="T1" fmla="*/ 0 h 154"/>
              <a:gd name="T2" fmla="*/ 22 w 147"/>
              <a:gd name="T3" fmla="*/ 73 h 154"/>
              <a:gd name="T4" fmla="*/ 67 w 147"/>
              <a:gd name="T5" fmla="*/ 119 h 154"/>
              <a:gd name="T6" fmla="*/ 147 w 147"/>
              <a:gd name="T7" fmla="*/ 154 h 154"/>
              <a:gd name="T8" fmla="*/ 0 w 147"/>
              <a:gd name="T9" fmla="*/ 0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"/>
              <a:gd name="T16" fmla="*/ 0 h 154"/>
              <a:gd name="T17" fmla="*/ 147 w 147"/>
              <a:gd name="T18" fmla="*/ 154 h 1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" h="154">
                <a:moveTo>
                  <a:pt x="0" y="0"/>
                </a:moveTo>
                <a:lnTo>
                  <a:pt x="22" y="73"/>
                </a:lnTo>
                <a:lnTo>
                  <a:pt x="67" y="119"/>
                </a:lnTo>
                <a:lnTo>
                  <a:pt x="147" y="1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12" name="Freeform 18">
            <a:extLst>
              <a:ext uri="{FF2B5EF4-FFF2-40B4-BE49-F238E27FC236}">
                <a16:creationId xmlns:a16="http://schemas.microsoft.com/office/drawing/2014/main" id="{7F0DEFE1-B0D7-40EB-8672-5AD2856B7DE1}"/>
              </a:ext>
            </a:extLst>
          </p:cNvPr>
          <p:cNvSpPr>
            <a:spLocks/>
          </p:cNvSpPr>
          <p:nvPr/>
        </p:nvSpPr>
        <p:spPr bwMode="auto">
          <a:xfrm>
            <a:off x="211138" y="4541838"/>
            <a:ext cx="4052887" cy="1539875"/>
          </a:xfrm>
          <a:custGeom>
            <a:avLst/>
            <a:gdLst>
              <a:gd name="T0" fmla="*/ 111 w 2287"/>
              <a:gd name="T1" fmla="*/ 72 h 705"/>
              <a:gd name="T2" fmla="*/ 290 w 2287"/>
              <a:gd name="T3" fmla="*/ 136 h 705"/>
              <a:gd name="T4" fmla="*/ 467 w 2287"/>
              <a:gd name="T5" fmla="*/ 176 h 705"/>
              <a:gd name="T6" fmla="*/ 578 w 2287"/>
              <a:gd name="T7" fmla="*/ 168 h 705"/>
              <a:gd name="T8" fmla="*/ 773 w 2287"/>
              <a:gd name="T9" fmla="*/ 98 h 705"/>
              <a:gd name="T10" fmla="*/ 982 w 2287"/>
              <a:gd name="T11" fmla="*/ 15 h 705"/>
              <a:gd name="T12" fmla="*/ 1104 w 2287"/>
              <a:gd name="T13" fmla="*/ 0 h 705"/>
              <a:gd name="T14" fmla="*/ 1259 w 2287"/>
              <a:gd name="T15" fmla="*/ 37 h 705"/>
              <a:gd name="T16" fmla="*/ 1463 w 2287"/>
              <a:gd name="T17" fmla="*/ 122 h 705"/>
              <a:gd name="T18" fmla="*/ 1628 w 2287"/>
              <a:gd name="T19" fmla="*/ 162 h 705"/>
              <a:gd name="T20" fmla="*/ 2224 w 2287"/>
              <a:gd name="T21" fmla="*/ 190 h 705"/>
              <a:gd name="T22" fmla="*/ 2222 w 2287"/>
              <a:gd name="T23" fmla="*/ 224 h 705"/>
              <a:gd name="T24" fmla="*/ 1716 w 2287"/>
              <a:gd name="T25" fmla="*/ 228 h 705"/>
              <a:gd name="T26" fmla="*/ 1718 w 2287"/>
              <a:gd name="T27" fmla="*/ 247 h 705"/>
              <a:gd name="T28" fmla="*/ 1881 w 2287"/>
              <a:gd name="T29" fmla="*/ 312 h 705"/>
              <a:gd name="T30" fmla="*/ 2044 w 2287"/>
              <a:gd name="T31" fmla="*/ 316 h 705"/>
              <a:gd name="T32" fmla="*/ 2260 w 2287"/>
              <a:gd name="T33" fmla="*/ 313 h 705"/>
              <a:gd name="T34" fmla="*/ 2287 w 2287"/>
              <a:gd name="T35" fmla="*/ 341 h 705"/>
              <a:gd name="T36" fmla="*/ 2270 w 2287"/>
              <a:gd name="T37" fmla="*/ 379 h 705"/>
              <a:gd name="T38" fmla="*/ 2192 w 2287"/>
              <a:gd name="T39" fmla="*/ 362 h 705"/>
              <a:gd name="T40" fmla="*/ 2044 w 2287"/>
              <a:gd name="T41" fmla="*/ 380 h 705"/>
              <a:gd name="T42" fmla="*/ 1933 w 2287"/>
              <a:gd name="T43" fmla="*/ 391 h 705"/>
              <a:gd name="T44" fmla="*/ 1870 w 2287"/>
              <a:gd name="T45" fmla="*/ 421 h 705"/>
              <a:gd name="T46" fmla="*/ 1862 w 2287"/>
              <a:gd name="T47" fmla="*/ 457 h 705"/>
              <a:gd name="T48" fmla="*/ 1893 w 2287"/>
              <a:gd name="T49" fmla="*/ 509 h 705"/>
              <a:gd name="T50" fmla="*/ 2033 w 2287"/>
              <a:gd name="T51" fmla="*/ 653 h 705"/>
              <a:gd name="T52" fmla="*/ 2017 w 2287"/>
              <a:gd name="T53" fmla="*/ 700 h 705"/>
              <a:gd name="T54" fmla="*/ 1982 w 2287"/>
              <a:gd name="T55" fmla="*/ 693 h 705"/>
              <a:gd name="T56" fmla="*/ 1891 w 2287"/>
              <a:gd name="T57" fmla="*/ 617 h 705"/>
              <a:gd name="T58" fmla="*/ 1804 w 2287"/>
              <a:gd name="T59" fmla="*/ 503 h 705"/>
              <a:gd name="T60" fmla="*/ 1748 w 2287"/>
              <a:gd name="T61" fmla="*/ 442 h 705"/>
              <a:gd name="T62" fmla="*/ 1636 w 2287"/>
              <a:gd name="T63" fmla="*/ 429 h 705"/>
              <a:gd name="T64" fmla="*/ 1416 w 2287"/>
              <a:gd name="T65" fmla="*/ 450 h 705"/>
              <a:gd name="T66" fmla="*/ 1211 w 2287"/>
              <a:gd name="T67" fmla="*/ 461 h 705"/>
              <a:gd name="T68" fmla="*/ 1089 w 2287"/>
              <a:gd name="T69" fmla="*/ 430 h 705"/>
              <a:gd name="T70" fmla="*/ 932 w 2287"/>
              <a:gd name="T71" fmla="*/ 370 h 705"/>
              <a:gd name="T72" fmla="*/ 855 w 2287"/>
              <a:gd name="T73" fmla="*/ 372 h 705"/>
              <a:gd name="T74" fmla="*/ 817 w 2287"/>
              <a:gd name="T75" fmla="*/ 418 h 705"/>
              <a:gd name="T76" fmla="*/ 765 w 2287"/>
              <a:gd name="T77" fmla="*/ 539 h 705"/>
              <a:gd name="T78" fmla="*/ 642 w 2287"/>
              <a:gd name="T79" fmla="*/ 612 h 705"/>
              <a:gd name="T80" fmla="*/ 563 w 2287"/>
              <a:gd name="T81" fmla="*/ 659 h 705"/>
              <a:gd name="T82" fmla="*/ 517 w 2287"/>
              <a:gd name="T83" fmla="*/ 642 h 705"/>
              <a:gd name="T84" fmla="*/ 513 w 2287"/>
              <a:gd name="T85" fmla="*/ 608 h 705"/>
              <a:gd name="T86" fmla="*/ 650 w 2287"/>
              <a:gd name="T87" fmla="*/ 521 h 705"/>
              <a:gd name="T88" fmla="*/ 712 w 2287"/>
              <a:gd name="T89" fmla="*/ 448 h 705"/>
              <a:gd name="T90" fmla="*/ 719 w 2287"/>
              <a:gd name="T91" fmla="*/ 395 h 705"/>
              <a:gd name="T92" fmla="*/ 661 w 2287"/>
              <a:gd name="T93" fmla="*/ 384 h 705"/>
              <a:gd name="T94" fmla="*/ 388 w 2287"/>
              <a:gd name="T95" fmla="*/ 441 h 705"/>
              <a:gd name="T96" fmla="*/ 236 w 2287"/>
              <a:gd name="T97" fmla="*/ 474 h 705"/>
              <a:gd name="T98" fmla="*/ 152 w 2287"/>
              <a:gd name="T99" fmla="*/ 509 h 705"/>
              <a:gd name="T100" fmla="*/ 106 w 2287"/>
              <a:gd name="T101" fmla="*/ 487 h 705"/>
              <a:gd name="T102" fmla="*/ 102 w 2287"/>
              <a:gd name="T103" fmla="*/ 456 h 705"/>
              <a:gd name="T104" fmla="*/ 300 w 2287"/>
              <a:gd name="T105" fmla="*/ 385 h 705"/>
              <a:gd name="T106" fmla="*/ 480 w 2287"/>
              <a:gd name="T107" fmla="*/ 349 h 705"/>
              <a:gd name="T108" fmla="*/ 502 w 2287"/>
              <a:gd name="T109" fmla="*/ 338 h 705"/>
              <a:gd name="T110" fmla="*/ 415 w 2287"/>
              <a:gd name="T111" fmla="*/ 311 h 705"/>
              <a:gd name="T112" fmla="*/ 281 w 2287"/>
              <a:gd name="T113" fmla="*/ 239 h 705"/>
              <a:gd name="T114" fmla="*/ 102 w 2287"/>
              <a:gd name="T115" fmla="*/ 126 h 705"/>
              <a:gd name="T116" fmla="*/ 16 w 2287"/>
              <a:gd name="T117" fmla="*/ 110 h 705"/>
              <a:gd name="T118" fmla="*/ 0 w 2287"/>
              <a:gd name="T119" fmla="*/ 88 h 70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87"/>
              <a:gd name="T181" fmla="*/ 0 h 705"/>
              <a:gd name="T182" fmla="*/ 2287 w 2287"/>
              <a:gd name="T183" fmla="*/ 705 h 70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87" h="705">
                <a:moveTo>
                  <a:pt x="8" y="60"/>
                </a:moveTo>
                <a:lnTo>
                  <a:pt x="27" y="60"/>
                </a:lnTo>
                <a:lnTo>
                  <a:pt x="45" y="61"/>
                </a:lnTo>
                <a:lnTo>
                  <a:pt x="62" y="63"/>
                </a:lnTo>
                <a:lnTo>
                  <a:pt x="79" y="65"/>
                </a:lnTo>
                <a:lnTo>
                  <a:pt x="111" y="72"/>
                </a:lnTo>
                <a:lnTo>
                  <a:pt x="143" y="80"/>
                </a:lnTo>
                <a:lnTo>
                  <a:pt x="174" y="90"/>
                </a:lnTo>
                <a:lnTo>
                  <a:pt x="204" y="101"/>
                </a:lnTo>
                <a:lnTo>
                  <a:pt x="232" y="113"/>
                </a:lnTo>
                <a:lnTo>
                  <a:pt x="262" y="124"/>
                </a:lnTo>
                <a:lnTo>
                  <a:pt x="290" y="136"/>
                </a:lnTo>
                <a:lnTo>
                  <a:pt x="320" y="147"/>
                </a:lnTo>
                <a:lnTo>
                  <a:pt x="351" y="156"/>
                </a:lnTo>
                <a:lnTo>
                  <a:pt x="383" y="164"/>
                </a:lnTo>
                <a:lnTo>
                  <a:pt x="415" y="171"/>
                </a:lnTo>
                <a:lnTo>
                  <a:pt x="449" y="175"/>
                </a:lnTo>
                <a:lnTo>
                  <a:pt x="467" y="176"/>
                </a:lnTo>
                <a:lnTo>
                  <a:pt x="486" y="178"/>
                </a:lnTo>
                <a:lnTo>
                  <a:pt x="505" y="176"/>
                </a:lnTo>
                <a:lnTo>
                  <a:pt x="524" y="175"/>
                </a:lnTo>
                <a:lnTo>
                  <a:pt x="541" y="174"/>
                </a:lnTo>
                <a:lnTo>
                  <a:pt x="560" y="171"/>
                </a:lnTo>
                <a:lnTo>
                  <a:pt x="578" y="168"/>
                </a:lnTo>
                <a:lnTo>
                  <a:pt x="595" y="163"/>
                </a:lnTo>
                <a:lnTo>
                  <a:pt x="631" y="153"/>
                </a:lnTo>
                <a:lnTo>
                  <a:pt x="667" y="141"/>
                </a:lnTo>
                <a:lnTo>
                  <a:pt x="703" y="128"/>
                </a:lnTo>
                <a:lnTo>
                  <a:pt x="738" y="113"/>
                </a:lnTo>
                <a:lnTo>
                  <a:pt x="773" y="98"/>
                </a:lnTo>
                <a:lnTo>
                  <a:pt x="808" y="82"/>
                </a:lnTo>
                <a:lnTo>
                  <a:pt x="842" y="67"/>
                </a:lnTo>
                <a:lnTo>
                  <a:pt x="878" y="52"/>
                </a:lnTo>
                <a:lnTo>
                  <a:pt x="913" y="37"/>
                </a:lnTo>
                <a:lnTo>
                  <a:pt x="947" y="25"/>
                </a:lnTo>
                <a:lnTo>
                  <a:pt x="982" y="15"/>
                </a:lnTo>
                <a:lnTo>
                  <a:pt x="1016" y="7"/>
                </a:lnTo>
                <a:lnTo>
                  <a:pt x="1034" y="4"/>
                </a:lnTo>
                <a:lnTo>
                  <a:pt x="1051" y="2"/>
                </a:lnTo>
                <a:lnTo>
                  <a:pt x="1069" y="0"/>
                </a:lnTo>
                <a:lnTo>
                  <a:pt x="1085" y="0"/>
                </a:lnTo>
                <a:lnTo>
                  <a:pt x="1104" y="0"/>
                </a:lnTo>
                <a:lnTo>
                  <a:pt x="1122" y="2"/>
                </a:lnTo>
                <a:lnTo>
                  <a:pt x="1139" y="3"/>
                </a:lnTo>
                <a:lnTo>
                  <a:pt x="1157" y="7"/>
                </a:lnTo>
                <a:lnTo>
                  <a:pt x="1191" y="14"/>
                </a:lnTo>
                <a:lnTo>
                  <a:pt x="1225" y="25"/>
                </a:lnTo>
                <a:lnTo>
                  <a:pt x="1259" y="37"/>
                </a:lnTo>
                <a:lnTo>
                  <a:pt x="1293" y="49"/>
                </a:lnTo>
                <a:lnTo>
                  <a:pt x="1327" y="64"/>
                </a:lnTo>
                <a:lnTo>
                  <a:pt x="1360" y="79"/>
                </a:lnTo>
                <a:lnTo>
                  <a:pt x="1394" y="94"/>
                </a:lnTo>
                <a:lnTo>
                  <a:pt x="1428" y="109"/>
                </a:lnTo>
                <a:lnTo>
                  <a:pt x="1463" y="122"/>
                </a:lnTo>
                <a:lnTo>
                  <a:pt x="1499" y="134"/>
                </a:lnTo>
                <a:lnTo>
                  <a:pt x="1534" y="145"/>
                </a:lnTo>
                <a:lnTo>
                  <a:pt x="1571" y="153"/>
                </a:lnTo>
                <a:lnTo>
                  <a:pt x="1590" y="158"/>
                </a:lnTo>
                <a:lnTo>
                  <a:pt x="1609" y="160"/>
                </a:lnTo>
                <a:lnTo>
                  <a:pt x="1628" y="162"/>
                </a:lnTo>
                <a:lnTo>
                  <a:pt x="1648" y="163"/>
                </a:lnTo>
                <a:lnTo>
                  <a:pt x="2211" y="182"/>
                </a:lnTo>
                <a:lnTo>
                  <a:pt x="2215" y="183"/>
                </a:lnTo>
                <a:lnTo>
                  <a:pt x="2219" y="185"/>
                </a:lnTo>
                <a:lnTo>
                  <a:pt x="2222" y="187"/>
                </a:lnTo>
                <a:lnTo>
                  <a:pt x="2224" y="190"/>
                </a:lnTo>
                <a:lnTo>
                  <a:pt x="2228" y="197"/>
                </a:lnTo>
                <a:lnTo>
                  <a:pt x="2230" y="204"/>
                </a:lnTo>
                <a:lnTo>
                  <a:pt x="2228" y="212"/>
                </a:lnTo>
                <a:lnTo>
                  <a:pt x="2226" y="219"/>
                </a:lnTo>
                <a:lnTo>
                  <a:pt x="2224" y="221"/>
                </a:lnTo>
                <a:lnTo>
                  <a:pt x="2222" y="224"/>
                </a:lnTo>
                <a:lnTo>
                  <a:pt x="2219" y="225"/>
                </a:lnTo>
                <a:lnTo>
                  <a:pt x="2215" y="225"/>
                </a:lnTo>
                <a:lnTo>
                  <a:pt x="1765" y="221"/>
                </a:lnTo>
                <a:lnTo>
                  <a:pt x="1739" y="223"/>
                </a:lnTo>
                <a:lnTo>
                  <a:pt x="1721" y="225"/>
                </a:lnTo>
                <a:lnTo>
                  <a:pt x="1716" y="228"/>
                </a:lnTo>
                <a:lnTo>
                  <a:pt x="1712" y="229"/>
                </a:lnTo>
                <a:lnTo>
                  <a:pt x="1710" y="232"/>
                </a:lnTo>
                <a:lnTo>
                  <a:pt x="1710" y="236"/>
                </a:lnTo>
                <a:lnTo>
                  <a:pt x="1712" y="239"/>
                </a:lnTo>
                <a:lnTo>
                  <a:pt x="1714" y="243"/>
                </a:lnTo>
                <a:lnTo>
                  <a:pt x="1718" y="247"/>
                </a:lnTo>
                <a:lnTo>
                  <a:pt x="1724" y="251"/>
                </a:lnTo>
                <a:lnTo>
                  <a:pt x="1739" y="259"/>
                </a:lnTo>
                <a:lnTo>
                  <a:pt x="1756" y="267"/>
                </a:lnTo>
                <a:lnTo>
                  <a:pt x="1798" y="285"/>
                </a:lnTo>
                <a:lnTo>
                  <a:pt x="1842" y="301"/>
                </a:lnTo>
                <a:lnTo>
                  <a:pt x="1881" y="312"/>
                </a:lnTo>
                <a:lnTo>
                  <a:pt x="1907" y="319"/>
                </a:lnTo>
                <a:lnTo>
                  <a:pt x="1927" y="320"/>
                </a:lnTo>
                <a:lnTo>
                  <a:pt x="1949" y="320"/>
                </a:lnTo>
                <a:lnTo>
                  <a:pt x="1972" y="320"/>
                </a:lnTo>
                <a:lnTo>
                  <a:pt x="1995" y="319"/>
                </a:lnTo>
                <a:lnTo>
                  <a:pt x="2044" y="316"/>
                </a:lnTo>
                <a:lnTo>
                  <a:pt x="2094" y="312"/>
                </a:lnTo>
                <a:lnTo>
                  <a:pt x="2144" y="309"/>
                </a:lnTo>
                <a:lnTo>
                  <a:pt x="2192" y="308"/>
                </a:lnTo>
                <a:lnTo>
                  <a:pt x="2216" y="309"/>
                </a:lnTo>
                <a:lnTo>
                  <a:pt x="2238" y="311"/>
                </a:lnTo>
                <a:lnTo>
                  <a:pt x="2260" y="313"/>
                </a:lnTo>
                <a:lnTo>
                  <a:pt x="2279" y="319"/>
                </a:lnTo>
                <a:lnTo>
                  <a:pt x="2283" y="320"/>
                </a:lnTo>
                <a:lnTo>
                  <a:pt x="2285" y="323"/>
                </a:lnTo>
                <a:lnTo>
                  <a:pt x="2287" y="326"/>
                </a:lnTo>
                <a:lnTo>
                  <a:pt x="2287" y="331"/>
                </a:lnTo>
                <a:lnTo>
                  <a:pt x="2287" y="341"/>
                </a:lnTo>
                <a:lnTo>
                  <a:pt x="2284" y="353"/>
                </a:lnTo>
                <a:lnTo>
                  <a:pt x="2281" y="362"/>
                </a:lnTo>
                <a:lnTo>
                  <a:pt x="2277" y="372"/>
                </a:lnTo>
                <a:lnTo>
                  <a:pt x="2275" y="375"/>
                </a:lnTo>
                <a:lnTo>
                  <a:pt x="2272" y="377"/>
                </a:lnTo>
                <a:lnTo>
                  <a:pt x="2270" y="379"/>
                </a:lnTo>
                <a:lnTo>
                  <a:pt x="2269" y="379"/>
                </a:lnTo>
                <a:lnTo>
                  <a:pt x="2257" y="372"/>
                </a:lnTo>
                <a:lnTo>
                  <a:pt x="2243" y="368"/>
                </a:lnTo>
                <a:lnTo>
                  <a:pt x="2227" y="365"/>
                </a:lnTo>
                <a:lnTo>
                  <a:pt x="2211" y="362"/>
                </a:lnTo>
                <a:lnTo>
                  <a:pt x="2192" y="362"/>
                </a:lnTo>
                <a:lnTo>
                  <a:pt x="2174" y="362"/>
                </a:lnTo>
                <a:lnTo>
                  <a:pt x="2155" y="364"/>
                </a:lnTo>
                <a:lnTo>
                  <a:pt x="2136" y="365"/>
                </a:lnTo>
                <a:lnTo>
                  <a:pt x="2101" y="370"/>
                </a:lnTo>
                <a:lnTo>
                  <a:pt x="2068" y="376"/>
                </a:lnTo>
                <a:lnTo>
                  <a:pt x="2044" y="380"/>
                </a:lnTo>
                <a:lnTo>
                  <a:pt x="2029" y="381"/>
                </a:lnTo>
                <a:lnTo>
                  <a:pt x="2010" y="381"/>
                </a:lnTo>
                <a:lnTo>
                  <a:pt x="1990" y="383"/>
                </a:lnTo>
                <a:lnTo>
                  <a:pt x="1971" y="384"/>
                </a:lnTo>
                <a:lnTo>
                  <a:pt x="1950" y="387"/>
                </a:lnTo>
                <a:lnTo>
                  <a:pt x="1933" y="391"/>
                </a:lnTo>
                <a:lnTo>
                  <a:pt x="1915" y="395"/>
                </a:lnTo>
                <a:lnTo>
                  <a:pt x="1899" y="400"/>
                </a:lnTo>
                <a:lnTo>
                  <a:pt x="1885" y="408"/>
                </a:lnTo>
                <a:lnTo>
                  <a:pt x="1880" y="412"/>
                </a:lnTo>
                <a:lnTo>
                  <a:pt x="1874" y="417"/>
                </a:lnTo>
                <a:lnTo>
                  <a:pt x="1870" y="421"/>
                </a:lnTo>
                <a:lnTo>
                  <a:pt x="1866" y="426"/>
                </a:lnTo>
                <a:lnTo>
                  <a:pt x="1864" y="431"/>
                </a:lnTo>
                <a:lnTo>
                  <a:pt x="1862" y="437"/>
                </a:lnTo>
                <a:lnTo>
                  <a:pt x="1861" y="444"/>
                </a:lnTo>
                <a:lnTo>
                  <a:pt x="1861" y="450"/>
                </a:lnTo>
                <a:lnTo>
                  <a:pt x="1862" y="457"/>
                </a:lnTo>
                <a:lnTo>
                  <a:pt x="1864" y="465"/>
                </a:lnTo>
                <a:lnTo>
                  <a:pt x="1868" y="472"/>
                </a:lnTo>
                <a:lnTo>
                  <a:pt x="1872" y="482"/>
                </a:lnTo>
                <a:lnTo>
                  <a:pt x="1877" y="490"/>
                </a:lnTo>
                <a:lnTo>
                  <a:pt x="1885" y="499"/>
                </a:lnTo>
                <a:lnTo>
                  <a:pt x="1893" y="509"/>
                </a:lnTo>
                <a:lnTo>
                  <a:pt x="1903" y="520"/>
                </a:lnTo>
                <a:lnTo>
                  <a:pt x="1931" y="549"/>
                </a:lnTo>
                <a:lnTo>
                  <a:pt x="1967" y="587"/>
                </a:lnTo>
                <a:lnTo>
                  <a:pt x="1987" y="608"/>
                </a:lnTo>
                <a:lnTo>
                  <a:pt x="2009" y="629"/>
                </a:lnTo>
                <a:lnTo>
                  <a:pt x="2033" y="653"/>
                </a:lnTo>
                <a:lnTo>
                  <a:pt x="2059" y="674"/>
                </a:lnTo>
                <a:lnTo>
                  <a:pt x="2056" y="677"/>
                </a:lnTo>
                <a:lnTo>
                  <a:pt x="2051" y="682"/>
                </a:lnTo>
                <a:lnTo>
                  <a:pt x="2041" y="688"/>
                </a:lnTo>
                <a:lnTo>
                  <a:pt x="2029" y="695"/>
                </a:lnTo>
                <a:lnTo>
                  <a:pt x="2017" y="700"/>
                </a:lnTo>
                <a:lnTo>
                  <a:pt x="2006" y="704"/>
                </a:lnTo>
                <a:lnTo>
                  <a:pt x="2001" y="705"/>
                </a:lnTo>
                <a:lnTo>
                  <a:pt x="1996" y="705"/>
                </a:lnTo>
                <a:lnTo>
                  <a:pt x="1994" y="705"/>
                </a:lnTo>
                <a:lnTo>
                  <a:pt x="1991" y="704"/>
                </a:lnTo>
                <a:lnTo>
                  <a:pt x="1982" y="693"/>
                </a:lnTo>
                <a:lnTo>
                  <a:pt x="1972" y="682"/>
                </a:lnTo>
                <a:lnTo>
                  <a:pt x="1961" y="674"/>
                </a:lnTo>
                <a:lnTo>
                  <a:pt x="1949" y="666"/>
                </a:lnTo>
                <a:lnTo>
                  <a:pt x="1929" y="651"/>
                </a:lnTo>
                <a:lnTo>
                  <a:pt x="1912" y="638"/>
                </a:lnTo>
                <a:lnTo>
                  <a:pt x="1891" y="617"/>
                </a:lnTo>
                <a:lnTo>
                  <a:pt x="1868" y="592"/>
                </a:lnTo>
                <a:lnTo>
                  <a:pt x="1855" y="578"/>
                </a:lnTo>
                <a:lnTo>
                  <a:pt x="1843" y="563"/>
                </a:lnTo>
                <a:lnTo>
                  <a:pt x="1832" y="548"/>
                </a:lnTo>
                <a:lnTo>
                  <a:pt x="1822" y="533"/>
                </a:lnTo>
                <a:lnTo>
                  <a:pt x="1804" y="503"/>
                </a:lnTo>
                <a:lnTo>
                  <a:pt x="1788" y="476"/>
                </a:lnTo>
                <a:lnTo>
                  <a:pt x="1778" y="464"/>
                </a:lnTo>
                <a:lnTo>
                  <a:pt x="1767" y="453"/>
                </a:lnTo>
                <a:lnTo>
                  <a:pt x="1762" y="449"/>
                </a:lnTo>
                <a:lnTo>
                  <a:pt x="1755" y="445"/>
                </a:lnTo>
                <a:lnTo>
                  <a:pt x="1748" y="442"/>
                </a:lnTo>
                <a:lnTo>
                  <a:pt x="1740" y="440"/>
                </a:lnTo>
                <a:lnTo>
                  <a:pt x="1723" y="437"/>
                </a:lnTo>
                <a:lnTo>
                  <a:pt x="1706" y="433"/>
                </a:lnTo>
                <a:lnTo>
                  <a:pt x="1689" y="431"/>
                </a:lnTo>
                <a:lnTo>
                  <a:pt x="1671" y="430"/>
                </a:lnTo>
                <a:lnTo>
                  <a:pt x="1636" y="429"/>
                </a:lnTo>
                <a:lnTo>
                  <a:pt x="1600" y="430"/>
                </a:lnTo>
                <a:lnTo>
                  <a:pt x="1564" y="433"/>
                </a:lnTo>
                <a:lnTo>
                  <a:pt x="1527" y="436"/>
                </a:lnTo>
                <a:lnTo>
                  <a:pt x="1491" y="441"/>
                </a:lnTo>
                <a:lnTo>
                  <a:pt x="1454" y="446"/>
                </a:lnTo>
                <a:lnTo>
                  <a:pt x="1416" y="450"/>
                </a:lnTo>
                <a:lnTo>
                  <a:pt x="1379" y="456"/>
                </a:lnTo>
                <a:lnTo>
                  <a:pt x="1341" y="460"/>
                </a:lnTo>
                <a:lnTo>
                  <a:pt x="1303" y="463"/>
                </a:lnTo>
                <a:lnTo>
                  <a:pt x="1267" y="463"/>
                </a:lnTo>
                <a:lnTo>
                  <a:pt x="1230" y="463"/>
                </a:lnTo>
                <a:lnTo>
                  <a:pt x="1211" y="461"/>
                </a:lnTo>
                <a:lnTo>
                  <a:pt x="1194" y="459"/>
                </a:lnTo>
                <a:lnTo>
                  <a:pt x="1175" y="456"/>
                </a:lnTo>
                <a:lnTo>
                  <a:pt x="1157" y="453"/>
                </a:lnTo>
                <a:lnTo>
                  <a:pt x="1137" y="448"/>
                </a:lnTo>
                <a:lnTo>
                  <a:pt x="1114" y="440"/>
                </a:lnTo>
                <a:lnTo>
                  <a:pt x="1089" y="430"/>
                </a:lnTo>
                <a:lnTo>
                  <a:pt x="1063" y="419"/>
                </a:lnTo>
                <a:lnTo>
                  <a:pt x="1036" y="408"/>
                </a:lnTo>
                <a:lnTo>
                  <a:pt x="1009" y="396"/>
                </a:lnTo>
                <a:lnTo>
                  <a:pt x="983" y="387"/>
                </a:lnTo>
                <a:lnTo>
                  <a:pt x="956" y="377"/>
                </a:lnTo>
                <a:lnTo>
                  <a:pt x="932" y="370"/>
                </a:lnTo>
                <a:lnTo>
                  <a:pt x="907" y="366"/>
                </a:lnTo>
                <a:lnTo>
                  <a:pt x="895" y="365"/>
                </a:lnTo>
                <a:lnTo>
                  <a:pt x="884" y="365"/>
                </a:lnTo>
                <a:lnTo>
                  <a:pt x="875" y="366"/>
                </a:lnTo>
                <a:lnTo>
                  <a:pt x="864" y="368"/>
                </a:lnTo>
                <a:lnTo>
                  <a:pt x="855" y="372"/>
                </a:lnTo>
                <a:lnTo>
                  <a:pt x="846" y="376"/>
                </a:lnTo>
                <a:lnTo>
                  <a:pt x="838" y="381"/>
                </a:lnTo>
                <a:lnTo>
                  <a:pt x="831" y="388"/>
                </a:lnTo>
                <a:lnTo>
                  <a:pt x="826" y="396"/>
                </a:lnTo>
                <a:lnTo>
                  <a:pt x="821" y="407"/>
                </a:lnTo>
                <a:lnTo>
                  <a:pt x="817" y="418"/>
                </a:lnTo>
                <a:lnTo>
                  <a:pt x="812" y="431"/>
                </a:lnTo>
                <a:lnTo>
                  <a:pt x="806" y="461"/>
                </a:lnTo>
                <a:lnTo>
                  <a:pt x="798" y="486"/>
                </a:lnTo>
                <a:lnTo>
                  <a:pt x="788" y="506"/>
                </a:lnTo>
                <a:lnTo>
                  <a:pt x="777" y="524"/>
                </a:lnTo>
                <a:lnTo>
                  <a:pt x="765" y="539"/>
                </a:lnTo>
                <a:lnTo>
                  <a:pt x="753" y="552"/>
                </a:lnTo>
                <a:lnTo>
                  <a:pt x="739" y="562"/>
                </a:lnTo>
                <a:lnTo>
                  <a:pt x="724" y="571"/>
                </a:lnTo>
                <a:lnTo>
                  <a:pt x="693" y="587"/>
                </a:lnTo>
                <a:lnTo>
                  <a:pt x="659" y="602"/>
                </a:lnTo>
                <a:lnTo>
                  <a:pt x="642" y="612"/>
                </a:lnTo>
                <a:lnTo>
                  <a:pt x="624" y="623"/>
                </a:lnTo>
                <a:lnTo>
                  <a:pt x="605" y="635"/>
                </a:lnTo>
                <a:lnTo>
                  <a:pt x="586" y="650"/>
                </a:lnTo>
                <a:lnTo>
                  <a:pt x="579" y="655"/>
                </a:lnTo>
                <a:lnTo>
                  <a:pt x="571" y="658"/>
                </a:lnTo>
                <a:lnTo>
                  <a:pt x="563" y="659"/>
                </a:lnTo>
                <a:lnTo>
                  <a:pt x="555" y="659"/>
                </a:lnTo>
                <a:lnTo>
                  <a:pt x="545" y="658"/>
                </a:lnTo>
                <a:lnTo>
                  <a:pt x="537" y="655"/>
                </a:lnTo>
                <a:lnTo>
                  <a:pt x="530" y="653"/>
                </a:lnTo>
                <a:lnTo>
                  <a:pt x="524" y="647"/>
                </a:lnTo>
                <a:lnTo>
                  <a:pt x="517" y="642"/>
                </a:lnTo>
                <a:lnTo>
                  <a:pt x="513" y="636"/>
                </a:lnTo>
                <a:lnTo>
                  <a:pt x="509" y="631"/>
                </a:lnTo>
                <a:lnTo>
                  <a:pt x="507" y="625"/>
                </a:lnTo>
                <a:lnTo>
                  <a:pt x="507" y="619"/>
                </a:lnTo>
                <a:lnTo>
                  <a:pt x="509" y="613"/>
                </a:lnTo>
                <a:lnTo>
                  <a:pt x="513" y="608"/>
                </a:lnTo>
                <a:lnTo>
                  <a:pt x="520" y="602"/>
                </a:lnTo>
                <a:lnTo>
                  <a:pt x="552" y="585"/>
                </a:lnTo>
                <a:lnTo>
                  <a:pt x="582" y="567"/>
                </a:lnTo>
                <a:lnTo>
                  <a:pt x="610" y="549"/>
                </a:lnTo>
                <a:lnTo>
                  <a:pt x="638" y="530"/>
                </a:lnTo>
                <a:lnTo>
                  <a:pt x="650" y="521"/>
                </a:lnTo>
                <a:lnTo>
                  <a:pt x="662" y="511"/>
                </a:lnTo>
                <a:lnTo>
                  <a:pt x="673" y="501"/>
                </a:lnTo>
                <a:lnTo>
                  <a:pt x="684" y="488"/>
                </a:lnTo>
                <a:lnTo>
                  <a:pt x="695" y="476"/>
                </a:lnTo>
                <a:lnTo>
                  <a:pt x="704" y="463"/>
                </a:lnTo>
                <a:lnTo>
                  <a:pt x="712" y="448"/>
                </a:lnTo>
                <a:lnTo>
                  <a:pt x="720" y="431"/>
                </a:lnTo>
                <a:lnTo>
                  <a:pt x="724" y="422"/>
                </a:lnTo>
                <a:lnTo>
                  <a:pt x="726" y="412"/>
                </a:lnTo>
                <a:lnTo>
                  <a:pt x="726" y="406"/>
                </a:lnTo>
                <a:lnTo>
                  <a:pt x="723" y="399"/>
                </a:lnTo>
                <a:lnTo>
                  <a:pt x="719" y="395"/>
                </a:lnTo>
                <a:lnTo>
                  <a:pt x="713" y="391"/>
                </a:lnTo>
                <a:lnTo>
                  <a:pt x="705" y="387"/>
                </a:lnTo>
                <a:lnTo>
                  <a:pt x="696" y="385"/>
                </a:lnTo>
                <a:lnTo>
                  <a:pt x="685" y="384"/>
                </a:lnTo>
                <a:lnTo>
                  <a:pt x="673" y="384"/>
                </a:lnTo>
                <a:lnTo>
                  <a:pt x="661" y="384"/>
                </a:lnTo>
                <a:lnTo>
                  <a:pt x="647" y="385"/>
                </a:lnTo>
                <a:lnTo>
                  <a:pt x="616" y="388"/>
                </a:lnTo>
                <a:lnTo>
                  <a:pt x="583" y="395"/>
                </a:lnTo>
                <a:lnTo>
                  <a:pt x="513" y="410"/>
                </a:lnTo>
                <a:lnTo>
                  <a:pt x="445" y="426"/>
                </a:lnTo>
                <a:lnTo>
                  <a:pt x="388" y="441"/>
                </a:lnTo>
                <a:lnTo>
                  <a:pt x="347" y="448"/>
                </a:lnTo>
                <a:lnTo>
                  <a:pt x="324" y="450"/>
                </a:lnTo>
                <a:lnTo>
                  <a:pt x="301" y="455"/>
                </a:lnTo>
                <a:lnTo>
                  <a:pt x="279" y="459"/>
                </a:lnTo>
                <a:lnTo>
                  <a:pt x="256" y="465"/>
                </a:lnTo>
                <a:lnTo>
                  <a:pt x="236" y="474"/>
                </a:lnTo>
                <a:lnTo>
                  <a:pt x="214" y="482"/>
                </a:lnTo>
                <a:lnTo>
                  <a:pt x="195" y="491"/>
                </a:lnTo>
                <a:lnTo>
                  <a:pt x="175" y="503"/>
                </a:lnTo>
                <a:lnTo>
                  <a:pt x="168" y="506"/>
                </a:lnTo>
                <a:lnTo>
                  <a:pt x="160" y="509"/>
                </a:lnTo>
                <a:lnTo>
                  <a:pt x="152" y="509"/>
                </a:lnTo>
                <a:lnTo>
                  <a:pt x="143" y="507"/>
                </a:lnTo>
                <a:lnTo>
                  <a:pt x="134" y="505"/>
                </a:lnTo>
                <a:lnTo>
                  <a:pt x="126" y="502"/>
                </a:lnTo>
                <a:lnTo>
                  <a:pt x="119" y="498"/>
                </a:lnTo>
                <a:lnTo>
                  <a:pt x="113" y="493"/>
                </a:lnTo>
                <a:lnTo>
                  <a:pt x="106" y="487"/>
                </a:lnTo>
                <a:lnTo>
                  <a:pt x="102" y="482"/>
                </a:lnTo>
                <a:lnTo>
                  <a:pt x="98" y="476"/>
                </a:lnTo>
                <a:lnTo>
                  <a:pt x="96" y="469"/>
                </a:lnTo>
                <a:lnTo>
                  <a:pt x="96" y="465"/>
                </a:lnTo>
                <a:lnTo>
                  <a:pt x="98" y="460"/>
                </a:lnTo>
                <a:lnTo>
                  <a:pt x="102" y="456"/>
                </a:lnTo>
                <a:lnTo>
                  <a:pt x="109" y="453"/>
                </a:lnTo>
                <a:lnTo>
                  <a:pt x="144" y="440"/>
                </a:lnTo>
                <a:lnTo>
                  <a:pt x="182" y="426"/>
                </a:lnTo>
                <a:lnTo>
                  <a:pt x="221" y="411"/>
                </a:lnTo>
                <a:lnTo>
                  <a:pt x="261" y="399"/>
                </a:lnTo>
                <a:lnTo>
                  <a:pt x="300" y="385"/>
                </a:lnTo>
                <a:lnTo>
                  <a:pt x="339" y="376"/>
                </a:lnTo>
                <a:lnTo>
                  <a:pt x="376" y="366"/>
                </a:lnTo>
                <a:lnTo>
                  <a:pt x="411" y="360"/>
                </a:lnTo>
                <a:lnTo>
                  <a:pt x="442" y="356"/>
                </a:lnTo>
                <a:lnTo>
                  <a:pt x="469" y="351"/>
                </a:lnTo>
                <a:lnTo>
                  <a:pt x="480" y="349"/>
                </a:lnTo>
                <a:lnTo>
                  <a:pt x="490" y="347"/>
                </a:lnTo>
                <a:lnTo>
                  <a:pt x="496" y="345"/>
                </a:lnTo>
                <a:lnTo>
                  <a:pt x="501" y="342"/>
                </a:lnTo>
                <a:lnTo>
                  <a:pt x="502" y="341"/>
                </a:lnTo>
                <a:lnTo>
                  <a:pt x="502" y="339"/>
                </a:lnTo>
                <a:lnTo>
                  <a:pt x="502" y="338"/>
                </a:lnTo>
                <a:lnTo>
                  <a:pt x="502" y="337"/>
                </a:lnTo>
                <a:lnTo>
                  <a:pt x="498" y="334"/>
                </a:lnTo>
                <a:lnTo>
                  <a:pt x="491" y="330"/>
                </a:lnTo>
                <a:lnTo>
                  <a:pt x="467" y="323"/>
                </a:lnTo>
                <a:lnTo>
                  <a:pt x="427" y="313"/>
                </a:lnTo>
                <a:lnTo>
                  <a:pt x="415" y="311"/>
                </a:lnTo>
                <a:lnTo>
                  <a:pt x="403" y="308"/>
                </a:lnTo>
                <a:lnTo>
                  <a:pt x="392" y="303"/>
                </a:lnTo>
                <a:lnTo>
                  <a:pt x="380" y="299"/>
                </a:lnTo>
                <a:lnTo>
                  <a:pt x="355" y="286"/>
                </a:lnTo>
                <a:lnTo>
                  <a:pt x="331" y="271"/>
                </a:lnTo>
                <a:lnTo>
                  <a:pt x="281" y="239"/>
                </a:lnTo>
                <a:lnTo>
                  <a:pt x="231" y="202"/>
                </a:lnTo>
                <a:lnTo>
                  <a:pt x="205" y="185"/>
                </a:lnTo>
                <a:lnTo>
                  <a:pt x="179" y="168"/>
                </a:lnTo>
                <a:lnTo>
                  <a:pt x="153" y="152"/>
                </a:lnTo>
                <a:lnTo>
                  <a:pt x="128" y="139"/>
                </a:lnTo>
                <a:lnTo>
                  <a:pt x="102" y="126"/>
                </a:lnTo>
                <a:lnTo>
                  <a:pt x="76" y="118"/>
                </a:lnTo>
                <a:lnTo>
                  <a:pt x="62" y="114"/>
                </a:lnTo>
                <a:lnTo>
                  <a:pt x="50" y="113"/>
                </a:lnTo>
                <a:lnTo>
                  <a:pt x="37" y="111"/>
                </a:lnTo>
                <a:lnTo>
                  <a:pt x="23" y="110"/>
                </a:lnTo>
                <a:lnTo>
                  <a:pt x="16" y="110"/>
                </a:lnTo>
                <a:lnTo>
                  <a:pt x="11" y="107"/>
                </a:lnTo>
                <a:lnTo>
                  <a:pt x="7" y="105"/>
                </a:lnTo>
                <a:lnTo>
                  <a:pt x="3" y="102"/>
                </a:lnTo>
                <a:lnTo>
                  <a:pt x="1" y="98"/>
                </a:lnTo>
                <a:lnTo>
                  <a:pt x="0" y="92"/>
                </a:lnTo>
                <a:lnTo>
                  <a:pt x="0" y="88"/>
                </a:lnTo>
                <a:lnTo>
                  <a:pt x="0" y="83"/>
                </a:lnTo>
                <a:lnTo>
                  <a:pt x="3" y="73"/>
                </a:lnTo>
                <a:lnTo>
                  <a:pt x="6" y="65"/>
                </a:lnTo>
                <a:lnTo>
                  <a:pt x="8" y="60"/>
                </a:lnTo>
                <a:close/>
              </a:path>
            </a:pathLst>
          </a:cu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13" name="Freeform 19">
            <a:extLst>
              <a:ext uri="{FF2B5EF4-FFF2-40B4-BE49-F238E27FC236}">
                <a16:creationId xmlns:a16="http://schemas.microsoft.com/office/drawing/2014/main" id="{21631F1C-3C80-4DB2-904B-CB950C1266D2}"/>
              </a:ext>
            </a:extLst>
          </p:cNvPr>
          <p:cNvSpPr>
            <a:spLocks/>
          </p:cNvSpPr>
          <p:nvPr/>
        </p:nvSpPr>
        <p:spPr bwMode="auto">
          <a:xfrm>
            <a:off x="211138" y="4541838"/>
            <a:ext cx="4052887" cy="1539875"/>
          </a:xfrm>
          <a:custGeom>
            <a:avLst/>
            <a:gdLst>
              <a:gd name="T0" fmla="*/ 111 w 2287"/>
              <a:gd name="T1" fmla="*/ 72 h 705"/>
              <a:gd name="T2" fmla="*/ 290 w 2287"/>
              <a:gd name="T3" fmla="*/ 136 h 705"/>
              <a:gd name="T4" fmla="*/ 467 w 2287"/>
              <a:gd name="T5" fmla="*/ 176 h 705"/>
              <a:gd name="T6" fmla="*/ 578 w 2287"/>
              <a:gd name="T7" fmla="*/ 168 h 705"/>
              <a:gd name="T8" fmla="*/ 773 w 2287"/>
              <a:gd name="T9" fmla="*/ 98 h 705"/>
              <a:gd name="T10" fmla="*/ 982 w 2287"/>
              <a:gd name="T11" fmla="*/ 15 h 705"/>
              <a:gd name="T12" fmla="*/ 1104 w 2287"/>
              <a:gd name="T13" fmla="*/ 0 h 705"/>
              <a:gd name="T14" fmla="*/ 1259 w 2287"/>
              <a:gd name="T15" fmla="*/ 37 h 705"/>
              <a:gd name="T16" fmla="*/ 1463 w 2287"/>
              <a:gd name="T17" fmla="*/ 122 h 705"/>
              <a:gd name="T18" fmla="*/ 1628 w 2287"/>
              <a:gd name="T19" fmla="*/ 162 h 705"/>
              <a:gd name="T20" fmla="*/ 2224 w 2287"/>
              <a:gd name="T21" fmla="*/ 190 h 705"/>
              <a:gd name="T22" fmla="*/ 2222 w 2287"/>
              <a:gd name="T23" fmla="*/ 224 h 705"/>
              <a:gd name="T24" fmla="*/ 1716 w 2287"/>
              <a:gd name="T25" fmla="*/ 228 h 705"/>
              <a:gd name="T26" fmla="*/ 1718 w 2287"/>
              <a:gd name="T27" fmla="*/ 247 h 705"/>
              <a:gd name="T28" fmla="*/ 1881 w 2287"/>
              <a:gd name="T29" fmla="*/ 312 h 705"/>
              <a:gd name="T30" fmla="*/ 2044 w 2287"/>
              <a:gd name="T31" fmla="*/ 316 h 705"/>
              <a:gd name="T32" fmla="*/ 2260 w 2287"/>
              <a:gd name="T33" fmla="*/ 313 h 705"/>
              <a:gd name="T34" fmla="*/ 2287 w 2287"/>
              <a:gd name="T35" fmla="*/ 341 h 705"/>
              <a:gd name="T36" fmla="*/ 2270 w 2287"/>
              <a:gd name="T37" fmla="*/ 379 h 705"/>
              <a:gd name="T38" fmla="*/ 2192 w 2287"/>
              <a:gd name="T39" fmla="*/ 362 h 705"/>
              <a:gd name="T40" fmla="*/ 2044 w 2287"/>
              <a:gd name="T41" fmla="*/ 380 h 705"/>
              <a:gd name="T42" fmla="*/ 1933 w 2287"/>
              <a:gd name="T43" fmla="*/ 391 h 705"/>
              <a:gd name="T44" fmla="*/ 1870 w 2287"/>
              <a:gd name="T45" fmla="*/ 421 h 705"/>
              <a:gd name="T46" fmla="*/ 1862 w 2287"/>
              <a:gd name="T47" fmla="*/ 457 h 705"/>
              <a:gd name="T48" fmla="*/ 1893 w 2287"/>
              <a:gd name="T49" fmla="*/ 509 h 705"/>
              <a:gd name="T50" fmla="*/ 2033 w 2287"/>
              <a:gd name="T51" fmla="*/ 653 h 705"/>
              <a:gd name="T52" fmla="*/ 2017 w 2287"/>
              <a:gd name="T53" fmla="*/ 700 h 705"/>
              <a:gd name="T54" fmla="*/ 1982 w 2287"/>
              <a:gd name="T55" fmla="*/ 693 h 705"/>
              <a:gd name="T56" fmla="*/ 1891 w 2287"/>
              <a:gd name="T57" fmla="*/ 617 h 705"/>
              <a:gd name="T58" fmla="*/ 1804 w 2287"/>
              <a:gd name="T59" fmla="*/ 503 h 705"/>
              <a:gd name="T60" fmla="*/ 1748 w 2287"/>
              <a:gd name="T61" fmla="*/ 442 h 705"/>
              <a:gd name="T62" fmla="*/ 1636 w 2287"/>
              <a:gd name="T63" fmla="*/ 429 h 705"/>
              <a:gd name="T64" fmla="*/ 1416 w 2287"/>
              <a:gd name="T65" fmla="*/ 450 h 705"/>
              <a:gd name="T66" fmla="*/ 1211 w 2287"/>
              <a:gd name="T67" fmla="*/ 461 h 705"/>
              <a:gd name="T68" fmla="*/ 1089 w 2287"/>
              <a:gd name="T69" fmla="*/ 430 h 705"/>
              <a:gd name="T70" fmla="*/ 932 w 2287"/>
              <a:gd name="T71" fmla="*/ 370 h 705"/>
              <a:gd name="T72" fmla="*/ 855 w 2287"/>
              <a:gd name="T73" fmla="*/ 372 h 705"/>
              <a:gd name="T74" fmla="*/ 817 w 2287"/>
              <a:gd name="T75" fmla="*/ 418 h 705"/>
              <a:gd name="T76" fmla="*/ 765 w 2287"/>
              <a:gd name="T77" fmla="*/ 539 h 705"/>
              <a:gd name="T78" fmla="*/ 642 w 2287"/>
              <a:gd name="T79" fmla="*/ 612 h 705"/>
              <a:gd name="T80" fmla="*/ 563 w 2287"/>
              <a:gd name="T81" fmla="*/ 659 h 705"/>
              <a:gd name="T82" fmla="*/ 517 w 2287"/>
              <a:gd name="T83" fmla="*/ 642 h 705"/>
              <a:gd name="T84" fmla="*/ 513 w 2287"/>
              <a:gd name="T85" fmla="*/ 608 h 705"/>
              <a:gd name="T86" fmla="*/ 650 w 2287"/>
              <a:gd name="T87" fmla="*/ 521 h 705"/>
              <a:gd name="T88" fmla="*/ 712 w 2287"/>
              <a:gd name="T89" fmla="*/ 448 h 705"/>
              <a:gd name="T90" fmla="*/ 719 w 2287"/>
              <a:gd name="T91" fmla="*/ 395 h 705"/>
              <a:gd name="T92" fmla="*/ 661 w 2287"/>
              <a:gd name="T93" fmla="*/ 384 h 705"/>
              <a:gd name="T94" fmla="*/ 388 w 2287"/>
              <a:gd name="T95" fmla="*/ 441 h 705"/>
              <a:gd name="T96" fmla="*/ 236 w 2287"/>
              <a:gd name="T97" fmla="*/ 474 h 705"/>
              <a:gd name="T98" fmla="*/ 152 w 2287"/>
              <a:gd name="T99" fmla="*/ 509 h 705"/>
              <a:gd name="T100" fmla="*/ 106 w 2287"/>
              <a:gd name="T101" fmla="*/ 487 h 705"/>
              <a:gd name="T102" fmla="*/ 102 w 2287"/>
              <a:gd name="T103" fmla="*/ 456 h 705"/>
              <a:gd name="T104" fmla="*/ 300 w 2287"/>
              <a:gd name="T105" fmla="*/ 385 h 705"/>
              <a:gd name="T106" fmla="*/ 480 w 2287"/>
              <a:gd name="T107" fmla="*/ 349 h 705"/>
              <a:gd name="T108" fmla="*/ 502 w 2287"/>
              <a:gd name="T109" fmla="*/ 338 h 705"/>
              <a:gd name="T110" fmla="*/ 415 w 2287"/>
              <a:gd name="T111" fmla="*/ 311 h 705"/>
              <a:gd name="T112" fmla="*/ 281 w 2287"/>
              <a:gd name="T113" fmla="*/ 239 h 705"/>
              <a:gd name="T114" fmla="*/ 102 w 2287"/>
              <a:gd name="T115" fmla="*/ 126 h 705"/>
              <a:gd name="T116" fmla="*/ 16 w 2287"/>
              <a:gd name="T117" fmla="*/ 110 h 705"/>
              <a:gd name="T118" fmla="*/ 0 w 2287"/>
              <a:gd name="T119" fmla="*/ 88 h 70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87"/>
              <a:gd name="T181" fmla="*/ 0 h 705"/>
              <a:gd name="T182" fmla="*/ 2287 w 2287"/>
              <a:gd name="T183" fmla="*/ 705 h 70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87" h="705">
                <a:moveTo>
                  <a:pt x="8" y="60"/>
                </a:moveTo>
                <a:lnTo>
                  <a:pt x="27" y="60"/>
                </a:lnTo>
                <a:lnTo>
                  <a:pt x="45" y="61"/>
                </a:lnTo>
                <a:lnTo>
                  <a:pt x="62" y="63"/>
                </a:lnTo>
                <a:lnTo>
                  <a:pt x="79" y="65"/>
                </a:lnTo>
                <a:lnTo>
                  <a:pt x="111" y="72"/>
                </a:lnTo>
                <a:lnTo>
                  <a:pt x="143" y="80"/>
                </a:lnTo>
                <a:lnTo>
                  <a:pt x="174" y="90"/>
                </a:lnTo>
                <a:lnTo>
                  <a:pt x="204" y="101"/>
                </a:lnTo>
                <a:lnTo>
                  <a:pt x="232" y="113"/>
                </a:lnTo>
                <a:lnTo>
                  <a:pt x="262" y="124"/>
                </a:lnTo>
                <a:lnTo>
                  <a:pt x="290" y="136"/>
                </a:lnTo>
                <a:lnTo>
                  <a:pt x="320" y="147"/>
                </a:lnTo>
                <a:lnTo>
                  <a:pt x="351" y="156"/>
                </a:lnTo>
                <a:lnTo>
                  <a:pt x="383" y="164"/>
                </a:lnTo>
                <a:lnTo>
                  <a:pt x="415" y="171"/>
                </a:lnTo>
                <a:lnTo>
                  <a:pt x="449" y="175"/>
                </a:lnTo>
                <a:lnTo>
                  <a:pt x="467" y="176"/>
                </a:lnTo>
                <a:lnTo>
                  <a:pt x="486" y="178"/>
                </a:lnTo>
                <a:lnTo>
                  <a:pt x="505" y="176"/>
                </a:lnTo>
                <a:lnTo>
                  <a:pt x="524" y="175"/>
                </a:lnTo>
                <a:lnTo>
                  <a:pt x="541" y="174"/>
                </a:lnTo>
                <a:lnTo>
                  <a:pt x="560" y="171"/>
                </a:lnTo>
                <a:lnTo>
                  <a:pt x="578" y="168"/>
                </a:lnTo>
                <a:lnTo>
                  <a:pt x="595" y="163"/>
                </a:lnTo>
                <a:lnTo>
                  <a:pt x="631" y="153"/>
                </a:lnTo>
                <a:lnTo>
                  <a:pt x="667" y="141"/>
                </a:lnTo>
                <a:lnTo>
                  <a:pt x="703" y="128"/>
                </a:lnTo>
                <a:lnTo>
                  <a:pt x="738" y="113"/>
                </a:lnTo>
                <a:lnTo>
                  <a:pt x="773" y="98"/>
                </a:lnTo>
                <a:lnTo>
                  <a:pt x="808" y="82"/>
                </a:lnTo>
                <a:lnTo>
                  <a:pt x="842" y="67"/>
                </a:lnTo>
                <a:lnTo>
                  <a:pt x="878" y="52"/>
                </a:lnTo>
                <a:lnTo>
                  <a:pt x="913" y="37"/>
                </a:lnTo>
                <a:lnTo>
                  <a:pt x="947" y="25"/>
                </a:lnTo>
                <a:lnTo>
                  <a:pt x="982" y="15"/>
                </a:lnTo>
                <a:lnTo>
                  <a:pt x="1016" y="7"/>
                </a:lnTo>
                <a:lnTo>
                  <a:pt x="1034" y="4"/>
                </a:lnTo>
                <a:lnTo>
                  <a:pt x="1051" y="2"/>
                </a:lnTo>
                <a:lnTo>
                  <a:pt x="1069" y="0"/>
                </a:lnTo>
                <a:lnTo>
                  <a:pt x="1085" y="0"/>
                </a:lnTo>
                <a:lnTo>
                  <a:pt x="1104" y="0"/>
                </a:lnTo>
                <a:lnTo>
                  <a:pt x="1122" y="2"/>
                </a:lnTo>
                <a:lnTo>
                  <a:pt x="1139" y="3"/>
                </a:lnTo>
                <a:lnTo>
                  <a:pt x="1157" y="7"/>
                </a:lnTo>
                <a:lnTo>
                  <a:pt x="1191" y="14"/>
                </a:lnTo>
                <a:lnTo>
                  <a:pt x="1225" y="25"/>
                </a:lnTo>
                <a:lnTo>
                  <a:pt x="1259" y="37"/>
                </a:lnTo>
                <a:lnTo>
                  <a:pt x="1293" y="49"/>
                </a:lnTo>
                <a:lnTo>
                  <a:pt x="1327" y="64"/>
                </a:lnTo>
                <a:lnTo>
                  <a:pt x="1360" y="79"/>
                </a:lnTo>
                <a:lnTo>
                  <a:pt x="1394" y="94"/>
                </a:lnTo>
                <a:lnTo>
                  <a:pt x="1428" y="109"/>
                </a:lnTo>
                <a:lnTo>
                  <a:pt x="1463" y="122"/>
                </a:lnTo>
                <a:lnTo>
                  <a:pt x="1499" y="134"/>
                </a:lnTo>
                <a:lnTo>
                  <a:pt x="1534" y="145"/>
                </a:lnTo>
                <a:lnTo>
                  <a:pt x="1571" y="153"/>
                </a:lnTo>
                <a:lnTo>
                  <a:pt x="1590" y="158"/>
                </a:lnTo>
                <a:lnTo>
                  <a:pt x="1609" y="160"/>
                </a:lnTo>
                <a:lnTo>
                  <a:pt x="1628" y="162"/>
                </a:lnTo>
                <a:lnTo>
                  <a:pt x="1648" y="163"/>
                </a:lnTo>
                <a:lnTo>
                  <a:pt x="2211" y="182"/>
                </a:lnTo>
                <a:lnTo>
                  <a:pt x="2215" y="183"/>
                </a:lnTo>
                <a:lnTo>
                  <a:pt x="2219" y="185"/>
                </a:lnTo>
                <a:lnTo>
                  <a:pt x="2222" y="187"/>
                </a:lnTo>
                <a:lnTo>
                  <a:pt x="2224" y="190"/>
                </a:lnTo>
                <a:lnTo>
                  <a:pt x="2228" y="197"/>
                </a:lnTo>
                <a:lnTo>
                  <a:pt x="2230" y="204"/>
                </a:lnTo>
                <a:lnTo>
                  <a:pt x="2228" y="212"/>
                </a:lnTo>
                <a:lnTo>
                  <a:pt x="2226" y="219"/>
                </a:lnTo>
                <a:lnTo>
                  <a:pt x="2224" y="221"/>
                </a:lnTo>
                <a:lnTo>
                  <a:pt x="2222" y="224"/>
                </a:lnTo>
                <a:lnTo>
                  <a:pt x="2219" y="225"/>
                </a:lnTo>
                <a:lnTo>
                  <a:pt x="2215" y="225"/>
                </a:lnTo>
                <a:lnTo>
                  <a:pt x="1765" y="221"/>
                </a:lnTo>
                <a:lnTo>
                  <a:pt x="1739" y="223"/>
                </a:lnTo>
                <a:lnTo>
                  <a:pt x="1721" y="225"/>
                </a:lnTo>
                <a:lnTo>
                  <a:pt x="1716" y="228"/>
                </a:lnTo>
                <a:lnTo>
                  <a:pt x="1712" y="229"/>
                </a:lnTo>
                <a:lnTo>
                  <a:pt x="1710" y="232"/>
                </a:lnTo>
                <a:lnTo>
                  <a:pt x="1710" y="236"/>
                </a:lnTo>
                <a:lnTo>
                  <a:pt x="1712" y="239"/>
                </a:lnTo>
                <a:lnTo>
                  <a:pt x="1714" y="243"/>
                </a:lnTo>
                <a:lnTo>
                  <a:pt x="1718" y="247"/>
                </a:lnTo>
                <a:lnTo>
                  <a:pt x="1724" y="251"/>
                </a:lnTo>
                <a:lnTo>
                  <a:pt x="1739" y="259"/>
                </a:lnTo>
                <a:lnTo>
                  <a:pt x="1756" y="267"/>
                </a:lnTo>
                <a:lnTo>
                  <a:pt x="1798" y="285"/>
                </a:lnTo>
                <a:lnTo>
                  <a:pt x="1842" y="301"/>
                </a:lnTo>
                <a:lnTo>
                  <a:pt x="1881" y="312"/>
                </a:lnTo>
                <a:lnTo>
                  <a:pt x="1907" y="319"/>
                </a:lnTo>
                <a:lnTo>
                  <a:pt x="1927" y="320"/>
                </a:lnTo>
                <a:lnTo>
                  <a:pt x="1949" y="320"/>
                </a:lnTo>
                <a:lnTo>
                  <a:pt x="1972" y="320"/>
                </a:lnTo>
                <a:lnTo>
                  <a:pt x="1995" y="319"/>
                </a:lnTo>
                <a:lnTo>
                  <a:pt x="2044" y="316"/>
                </a:lnTo>
                <a:lnTo>
                  <a:pt x="2094" y="312"/>
                </a:lnTo>
                <a:lnTo>
                  <a:pt x="2144" y="309"/>
                </a:lnTo>
                <a:lnTo>
                  <a:pt x="2192" y="308"/>
                </a:lnTo>
                <a:lnTo>
                  <a:pt x="2216" y="309"/>
                </a:lnTo>
                <a:lnTo>
                  <a:pt x="2238" y="311"/>
                </a:lnTo>
                <a:lnTo>
                  <a:pt x="2260" y="313"/>
                </a:lnTo>
                <a:lnTo>
                  <a:pt x="2279" y="319"/>
                </a:lnTo>
                <a:lnTo>
                  <a:pt x="2283" y="320"/>
                </a:lnTo>
                <a:lnTo>
                  <a:pt x="2285" y="323"/>
                </a:lnTo>
                <a:lnTo>
                  <a:pt x="2287" y="326"/>
                </a:lnTo>
                <a:lnTo>
                  <a:pt x="2287" y="331"/>
                </a:lnTo>
                <a:lnTo>
                  <a:pt x="2287" y="341"/>
                </a:lnTo>
                <a:lnTo>
                  <a:pt x="2284" y="353"/>
                </a:lnTo>
                <a:lnTo>
                  <a:pt x="2281" y="362"/>
                </a:lnTo>
                <a:lnTo>
                  <a:pt x="2277" y="372"/>
                </a:lnTo>
                <a:lnTo>
                  <a:pt x="2275" y="375"/>
                </a:lnTo>
                <a:lnTo>
                  <a:pt x="2272" y="377"/>
                </a:lnTo>
                <a:lnTo>
                  <a:pt x="2270" y="379"/>
                </a:lnTo>
                <a:lnTo>
                  <a:pt x="2269" y="379"/>
                </a:lnTo>
                <a:lnTo>
                  <a:pt x="2257" y="372"/>
                </a:lnTo>
                <a:lnTo>
                  <a:pt x="2243" y="368"/>
                </a:lnTo>
                <a:lnTo>
                  <a:pt x="2227" y="365"/>
                </a:lnTo>
                <a:lnTo>
                  <a:pt x="2211" y="362"/>
                </a:lnTo>
                <a:lnTo>
                  <a:pt x="2192" y="362"/>
                </a:lnTo>
                <a:lnTo>
                  <a:pt x="2174" y="362"/>
                </a:lnTo>
                <a:lnTo>
                  <a:pt x="2155" y="364"/>
                </a:lnTo>
                <a:lnTo>
                  <a:pt x="2136" y="365"/>
                </a:lnTo>
                <a:lnTo>
                  <a:pt x="2101" y="370"/>
                </a:lnTo>
                <a:lnTo>
                  <a:pt x="2068" y="376"/>
                </a:lnTo>
                <a:lnTo>
                  <a:pt x="2044" y="380"/>
                </a:lnTo>
                <a:lnTo>
                  <a:pt x="2029" y="381"/>
                </a:lnTo>
                <a:lnTo>
                  <a:pt x="2010" y="381"/>
                </a:lnTo>
                <a:lnTo>
                  <a:pt x="1990" y="383"/>
                </a:lnTo>
                <a:lnTo>
                  <a:pt x="1971" y="384"/>
                </a:lnTo>
                <a:lnTo>
                  <a:pt x="1950" y="387"/>
                </a:lnTo>
                <a:lnTo>
                  <a:pt x="1933" y="391"/>
                </a:lnTo>
                <a:lnTo>
                  <a:pt x="1915" y="395"/>
                </a:lnTo>
                <a:lnTo>
                  <a:pt x="1899" y="400"/>
                </a:lnTo>
                <a:lnTo>
                  <a:pt x="1885" y="408"/>
                </a:lnTo>
                <a:lnTo>
                  <a:pt x="1880" y="412"/>
                </a:lnTo>
                <a:lnTo>
                  <a:pt x="1874" y="417"/>
                </a:lnTo>
                <a:lnTo>
                  <a:pt x="1870" y="421"/>
                </a:lnTo>
                <a:lnTo>
                  <a:pt x="1866" y="426"/>
                </a:lnTo>
                <a:lnTo>
                  <a:pt x="1864" y="431"/>
                </a:lnTo>
                <a:lnTo>
                  <a:pt x="1862" y="437"/>
                </a:lnTo>
                <a:lnTo>
                  <a:pt x="1861" y="444"/>
                </a:lnTo>
                <a:lnTo>
                  <a:pt x="1861" y="450"/>
                </a:lnTo>
                <a:lnTo>
                  <a:pt x="1862" y="457"/>
                </a:lnTo>
                <a:lnTo>
                  <a:pt x="1864" y="465"/>
                </a:lnTo>
                <a:lnTo>
                  <a:pt x="1868" y="472"/>
                </a:lnTo>
                <a:lnTo>
                  <a:pt x="1872" y="482"/>
                </a:lnTo>
                <a:lnTo>
                  <a:pt x="1877" y="490"/>
                </a:lnTo>
                <a:lnTo>
                  <a:pt x="1885" y="499"/>
                </a:lnTo>
                <a:lnTo>
                  <a:pt x="1893" y="509"/>
                </a:lnTo>
                <a:lnTo>
                  <a:pt x="1903" y="520"/>
                </a:lnTo>
                <a:lnTo>
                  <a:pt x="1931" y="549"/>
                </a:lnTo>
                <a:lnTo>
                  <a:pt x="1967" y="587"/>
                </a:lnTo>
                <a:lnTo>
                  <a:pt x="1987" y="608"/>
                </a:lnTo>
                <a:lnTo>
                  <a:pt x="2009" y="629"/>
                </a:lnTo>
                <a:lnTo>
                  <a:pt x="2033" y="653"/>
                </a:lnTo>
                <a:lnTo>
                  <a:pt x="2059" y="674"/>
                </a:lnTo>
                <a:lnTo>
                  <a:pt x="2056" y="677"/>
                </a:lnTo>
                <a:lnTo>
                  <a:pt x="2051" y="682"/>
                </a:lnTo>
                <a:lnTo>
                  <a:pt x="2041" y="688"/>
                </a:lnTo>
                <a:lnTo>
                  <a:pt x="2029" y="695"/>
                </a:lnTo>
                <a:lnTo>
                  <a:pt x="2017" y="700"/>
                </a:lnTo>
                <a:lnTo>
                  <a:pt x="2006" y="704"/>
                </a:lnTo>
                <a:lnTo>
                  <a:pt x="2001" y="705"/>
                </a:lnTo>
                <a:lnTo>
                  <a:pt x="1996" y="705"/>
                </a:lnTo>
                <a:lnTo>
                  <a:pt x="1994" y="705"/>
                </a:lnTo>
                <a:lnTo>
                  <a:pt x="1991" y="704"/>
                </a:lnTo>
                <a:lnTo>
                  <a:pt x="1982" y="693"/>
                </a:lnTo>
                <a:lnTo>
                  <a:pt x="1972" y="682"/>
                </a:lnTo>
                <a:lnTo>
                  <a:pt x="1961" y="674"/>
                </a:lnTo>
                <a:lnTo>
                  <a:pt x="1949" y="666"/>
                </a:lnTo>
                <a:lnTo>
                  <a:pt x="1929" y="651"/>
                </a:lnTo>
                <a:lnTo>
                  <a:pt x="1912" y="638"/>
                </a:lnTo>
                <a:lnTo>
                  <a:pt x="1891" y="617"/>
                </a:lnTo>
                <a:lnTo>
                  <a:pt x="1868" y="592"/>
                </a:lnTo>
                <a:lnTo>
                  <a:pt x="1855" y="578"/>
                </a:lnTo>
                <a:lnTo>
                  <a:pt x="1843" y="563"/>
                </a:lnTo>
                <a:lnTo>
                  <a:pt x="1832" y="548"/>
                </a:lnTo>
                <a:lnTo>
                  <a:pt x="1822" y="533"/>
                </a:lnTo>
                <a:lnTo>
                  <a:pt x="1804" y="503"/>
                </a:lnTo>
                <a:lnTo>
                  <a:pt x="1788" y="476"/>
                </a:lnTo>
                <a:lnTo>
                  <a:pt x="1778" y="464"/>
                </a:lnTo>
                <a:lnTo>
                  <a:pt x="1767" y="453"/>
                </a:lnTo>
                <a:lnTo>
                  <a:pt x="1762" y="449"/>
                </a:lnTo>
                <a:lnTo>
                  <a:pt x="1755" y="445"/>
                </a:lnTo>
                <a:lnTo>
                  <a:pt x="1748" y="442"/>
                </a:lnTo>
                <a:lnTo>
                  <a:pt x="1740" y="440"/>
                </a:lnTo>
                <a:lnTo>
                  <a:pt x="1723" y="437"/>
                </a:lnTo>
                <a:lnTo>
                  <a:pt x="1706" y="433"/>
                </a:lnTo>
                <a:lnTo>
                  <a:pt x="1689" y="431"/>
                </a:lnTo>
                <a:lnTo>
                  <a:pt x="1671" y="430"/>
                </a:lnTo>
                <a:lnTo>
                  <a:pt x="1636" y="429"/>
                </a:lnTo>
                <a:lnTo>
                  <a:pt x="1600" y="430"/>
                </a:lnTo>
                <a:lnTo>
                  <a:pt x="1564" y="433"/>
                </a:lnTo>
                <a:lnTo>
                  <a:pt x="1527" y="436"/>
                </a:lnTo>
                <a:lnTo>
                  <a:pt x="1491" y="441"/>
                </a:lnTo>
                <a:lnTo>
                  <a:pt x="1454" y="446"/>
                </a:lnTo>
                <a:lnTo>
                  <a:pt x="1416" y="450"/>
                </a:lnTo>
                <a:lnTo>
                  <a:pt x="1379" y="456"/>
                </a:lnTo>
                <a:lnTo>
                  <a:pt x="1341" y="460"/>
                </a:lnTo>
                <a:lnTo>
                  <a:pt x="1303" y="463"/>
                </a:lnTo>
                <a:lnTo>
                  <a:pt x="1267" y="463"/>
                </a:lnTo>
                <a:lnTo>
                  <a:pt x="1230" y="463"/>
                </a:lnTo>
                <a:lnTo>
                  <a:pt x="1211" y="461"/>
                </a:lnTo>
                <a:lnTo>
                  <a:pt x="1194" y="459"/>
                </a:lnTo>
                <a:lnTo>
                  <a:pt x="1175" y="456"/>
                </a:lnTo>
                <a:lnTo>
                  <a:pt x="1157" y="453"/>
                </a:lnTo>
                <a:lnTo>
                  <a:pt x="1137" y="448"/>
                </a:lnTo>
                <a:lnTo>
                  <a:pt x="1114" y="440"/>
                </a:lnTo>
                <a:lnTo>
                  <a:pt x="1089" y="430"/>
                </a:lnTo>
                <a:lnTo>
                  <a:pt x="1063" y="419"/>
                </a:lnTo>
                <a:lnTo>
                  <a:pt x="1036" y="408"/>
                </a:lnTo>
                <a:lnTo>
                  <a:pt x="1009" y="396"/>
                </a:lnTo>
                <a:lnTo>
                  <a:pt x="983" y="387"/>
                </a:lnTo>
                <a:lnTo>
                  <a:pt x="956" y="377"/>
                </a:lnTo>
                <a:lnTo>
                  <a:pt x="932" y="370"/>
                </a:lnTo>
                <a:lnTo>
                  <a:pt x="907" y="366"/>
                </a:lnTo>
                <a:lnTo>
                  <a:pt x="895" y="365"/>
                </a:lnTo>
                <a:lnTo>
                  <a:pt x="884" y="365"/>
                </a:lnTo>
                <a:lnTo>
                  <a:pt x="875" y="366"/>
                </a:lnTo>
                <a:lnTo>
                  <a:pt x="864" y="368"/>
                </a:lnTo>
                <a:lnTo>
                  <a:pt x="855" y="372"/>
                </a:lnTo>
                <a:lnTo>
                  <a:pt x="846" y="376"/>
                </a:lnTo>
                <a:lnTo>
                  <a:pt x="838" y="381"/>
                </a:lnTo>
                <a:lnTo>
                  <a:pt x="831" y="388"/>
                </a:lnTo>
                <a:lnTo>
                  <a:pt x="826" y="396"/>
                </a:lnTo>
                <a:lnTo>
                  <a:pt x="821" y="407"/>
                </a:lnTo>
                <a:lnTo>
                  <a:pt x="817" y="418"/>
                </a:lnTo>
                <a:lnTo>
                  <a:pt x="812" y="431"/>
                </a:lnTo>
                <a:lnTo>
                  <a:pt x="806" y="461"/>
                </a:lnTo>
                <a:lnTo>
                  <a:pt x="798" y="486"/>
                </a:lnTo>
                <a:lnTo>
                  <a:pt x="788" y="506"/>
                </a:lnTo>
                <a:lnTo>
                  <a:pt x="777" y="524"/>
                </a:lnTo>
                <a:lnTo>
                  <a:pt x="765" y="539"/>
                </a:lnTo>
                <a:lnTo>
                  <a:pt x="753" y="552"/>
                </a:lnTo>
                <a:lnTo>
                  <a:pt x="739" y="562"/>
                </a:lnTo>
                <a:lnTo>
                  <a:pt x="724" y="571"/>
                </a:lnTo>
                <a:lnTo>
                  <a:pt x="693" y="587"/>
                </a:lnTo>
                <a:lnTo>
                  <a:pt x="659" y="602"/>
                </a:lnTo>
                <a:lnTo>
                  <a:pt x="642" y="612"/>
                </a:lnTo>
                <a:lnTo>
                  <a:pt x="624" y="623"/>
                </a:lnTo>
                <a:lnTo>
                  <a:pt x="605" y="635"/>
                </a:lnTo>
                <a:lnTo>
                  <a:pt x="586" y="650"/>
                </a:lnTo>
                <a:lnTo>
                  <a:pt x="579" y="655"/>
                </a:lnTo>
                <a:lnTo>
                  <a:pt x="571" y="658"/>
                </a:lnTo>
                <a:lnTo>
                  <a:pt x="563" y="659"/>
                </a:lnTo>
                <a:lnTo>
                  <a:pt x="555" y="659"/>
                </a:lnTo>
                <a:lnTo>
                  <a:pt x="545" y="658"/>
                </a:lnTo>
                <a:lnTo>
                  <a:pt x="537" y="655"/>
                </a:lnTo>
                <a:lnTo>
                  <a:pt x="530" y="653"/>
                </a:lnTo>
                <a:lnTo>
                  <a:pt x="524" y="647"/>
                </a:lnTo>
                <a:lnTo>
                  <a:pt x="517" y="642"/>
                </a:lnTo>
                <a:lnTo>
                  <a:pt x="513" y="636"/>
                </a:lnTo>
                <a:lnTo>
                  <a:pt x="509" y="631"/>
                </a:lnTo>
                <a:lnTo>
                  <a:pt x="507" y="625"/>
                </a:lnTo>
                <a:lnTo>
                  <a:pt x="507" y="619"/>
                </a:lnTo>
                <a:lnTo>
                  <a:pt x="509" y="613"/>
                </a:lnTo>
                <a:lnTo>
                  <a:pt x="513" y="608"/>
                </a:lnTo>
                <a:lnTo>
                  <a:pt x="520" y="602"/>
                </a:lnTo>
                <a:lnTo>
                  <a:pt x="552" y="585"/>
                </a:lnTo>
                <a:lnTo>
                  <a:pt x="582" y="567"/>
                </a:lnTo>
                <a:lnTo>
                  <a:pt x="610" y="549"/>
                </a:lnTo>
                <a:lnTo>
                  <a:pt x="638" y="530"/>
                </a:lnTo>
                <a:lnTo>
                  <a:pt x="650" y="521"/>
                </a:lnTo>
                <a:lnTo>
                  <a:pt x="662" y="511"/>
                </a:lnTo>
                <a:lnTo>
                  <a:pt x="673" y="501"/>
                </a:lnTo>
                <a:lnTo>
                  <a:pt x="684" y="488"/>
                </a:lnTo>
                <a:lnTo>
                  <a:pt x="695" y="476"/>
                </a:lnTo>
                <a:lnTo>
                  <a:pt x="704" y="463"/>
                </a:lnTo>
                <a:lnTo>
                  <a:pt x="712" y="448"/>
                </a:lnTo>
                <a:lnTo>
                  <a:pt x="720" y="431"/>
                </a:lnTo>
                <a:lnTo>
                  <a:pt x="724" y="422"/>
                </a:lnTo>
                <a:lnTo>
                  <a:pt x="726" y="412"/>
                </a:lnTo>
                <a:lnTo>
                  <a:pt x="726" y="406"/>
                </a:lnTo>
                <a:lnTo>
                  <a:pt x="723" y="399"/>
                </a:lnTo>
                <a:lnTo>
                  <a:pt x="719" y="395"/>
                </a:lnTo>
                <a:lnTo>
                  <a:pt x="713" y="391"/>
                </a:lnTo>
                <a:lnTo>
                  <a:pt x="705" y="387"/>
                </a:lnTo>
                <a:lnTo>
                  <a:pt x="696" y="385"/>
                </a:lnTo>
                <a:lnTo>
                  <a:pt x="685" y="384"/>
                </a:lnTo>
                <a:lnTo>
                  <a:pt x="673" y="384"/>
                </a:lnTo>
                <a:lnTo>
                  <a:pt x="661" y="384"/>
                </a:lnTo>
                <a:lnTo>
                  <a:pt x="647" y="385"/>
                </a:lnTo>
                <a:lnTo>
                  <a:pt x="616" y="388"/>
                </a:lnTo>
                <a:lnTo>
                  <a:pt x="583" y="395"/>
                </a:lnTo>
                <a:lnTo>
                  <a:pt x="513" y="410"/>
                </a:lnTo>
                <a:lnTo>
                  <a:pt x="445" y="426"/>
                </a:lnTo>
                <a:lnTo>
                  <a:pt x="388" y="441"/>
                </a:lnTo>
                <a:lnTo>
                  <a:pt x="347" y="448"/>
                </a:lnTo>
                <a:lnTo>
                  <a:pt x="324" y="450"/>
                </a:lnTo>
                <a:lnTo>
                  <a:pt x="301" y="455"/>
                </a:lnTo>
                <a:lnTo>
                  <a:pt x="279" y="459"/>
                </a:lnTo>
                <a:lnTo>
                  <a:pt x="256" y="465"/>
                </a:lnTo>
                <a:lnTo>
                  <a:pt x="236" y="474"/>
                </a:lnTo>
                <a:lnTo>
                  <a:pt x="214" y="482"/>
                </a:lnTo>
                <a:lnTo>
                  <a:pt x="195" y="491"/>
                </a:lnTo>
                <a:lnTo>
                  <a:pt x="175" y="503"/>
                </a:lnTo>
                <a:lnTo>
                  <a:pt x="168" y="506"/>
                </a:lnTo>
                <a:lnTo>
                  <a:pt x="160" y="509"/>
                </a:lnTo>
                <a:lnTo>
                  <a:pt x="152" y="509"/>
                </a:lnTo>
                <a:lnTo>
                  <a:pt x="143" y="507"/>
                </a:lnTo>
                <a:lnTo>
                  <a:pt x="134" y="505"/>
                </a:lnTo>
                <a:lnTo>
                  <a:pt x="126" y="502"/>
                </a:lnTo>
                <a:lnTo>
                  <a:pt x="119" y="498"/>
                </a:lnTo>
                <a:lnTo>
                  <a:pt x="113" y="493"/>
                </a:lnTo>
                <a:lnTo>
                  <a:pt x="106" y="487"/>
                </a:lnTo>
                <a:lnTo>
                  <a:pt x="102" y="482"/>
                </a:lnTo>
                <a:lnTo>
                  <a:pt x="98" y="476"/>
                </a:lnTo>
                <a:lnTo>
                  <a:pt x="96" y="469"/>
                </a:lnTo>
                <a:lnTo>
                  <a:pt x="96" y="465"/>
                </a:lnTo>
                <a:lnTo>
                  <a:pt x="98" y="460"/>
                </a:lnTo>
                <a:lnTo>
                  <a:pt x="102" y="456"/>
                </a:lnTo>
                <a:lnTo>
                  <a:pt x="109" y="453"/>
                </a:lnTo>
                <a:lnTo>
                  <a:pt x="144" y="440"/>
                </a:lnTo>
                <a:lnTo>
                  <a:pt x="182" y="426"/>
                </a:lnTo>
                <a:lnTo>
                  <a:pt x="221" y="411"/>
                </a:lnTo>
                <a:lnTo>
                  <a:pt x="261" y="399"/>
                </a:lnTo>
                <a:lnTo>
                  <a:pt x="300" y="385"/>
                </a:lnTo>
                <a:lnTo>
                  <a:pt x="339" y="376"/>
                </a:lnTo>
                <a:lnTo>
                  <a:pt x="376" y="366"/>
                </a:lnTo>
                <a:lnTo>
                  <a:pt x="411" y="360"/>
                </a:lnTo>
                <a:lnTo>
                  <a:pt x="442" y="356"/>
                </a:lnTo>
                <a:lnTo>
                  <a:pt x="469" y="351"/>
                </a:lnTo>
                <a:lnTo>
                  <a:pt x="480" y="349"/>
                </a:lnTo>
                <a:lnTo>
                  <a:pt x="490" y="347"/>
                </a:lnTo>
                <a:lnTo>
                  <a:pt x="496" y="345"/>
                </a:lnTo>
                <a:lnTo>
                  <a:pt x="501" y="342"/>
                </a:lnTo>
                <a:lnTo>
                  <a:pt x="502" y="341"/>
                </a:lnTo>
                <a:lnTo>
                  <a:pt x="502" y="339"/>
                </a:lnTo>
                <a:lnTo>
                  <a:pt x="502" y="338"/>
                </a:lnTo>
                <a:lnTo>
                  <a:pt x="502" y="337"/>
                </a:lnTo>
                <a:lnTo>
                  <a:pt x="498" y="334"/>
                </a:lnTo>
                <a:lnTo>
                  <a:pt x="491" y="330"/>
                </a:lnTo>
                <a:lnTo>
                  <a:pt x="467" y="323"/>
                </a:lnTo>
                <a:lnTo>
                  <a:pt x="427" y="313"/>
                </a:lnTo>
                <a:lnTo>
                  <a:pt x="415" y="311"/>
                </a:lnTo>
                <a:lnTo>
                  <a:pt x="403" y="308"/>
                </a:lnTo>
                <a:lnTo>
                  <a:pt x="392" y="303"/>
                </a:lnTo>
                <a:lnTo>
                  <a:pt x="380" y="299"/>
                </a:lnTo>
                <a:lnTo>
                  <a:pt x="355" y="286"/>
                </a:lnTo>
                <a:lnTo>
                  <a:pt x="331" y="271"/>
                </a:lnTo>
                <a:lnTo>
                  <a:pt x="281" y="239"/>
                </a:lnTo>
                <a:lnTo>
                  <a:pt x="231" y="202"/>
                </a:lnTo>
                <a:lnTo>
                  <a:pt x="205" y="185"/>
                </a:lnTo>
                <a:lnTo>
                  <a:pt x="179" y="168"/>
                </a:lnTo>
                <a:lnTo>
                  <a:pt x="153" y="152"/>
                </a:lnTo>
                <a:lnTo>
                  <a:pt x="128" y="139"/>
                </a:lnTo>
                <a:lnTo>
                  <a:pt x="102" y="126"/>
                </a:lnTo>
                <a:lnTo>
                  <a:pt x="76" y="118"/>
                </a:lnTo>
                <a:lnTo>
                  <a:pt x="62" y="114"/>
                </a:lnTo>
                <a:lnTo>
                  <a:pt x="50" y="113"/>
                </a:lnTo>
                <a:lnTo>
                  <a:pt x="37" y="111"/>
                </a:lnTo>
                <a:lnTo>
                  <a:pt x="23" y="110"/>
                </a:lnTo>
                <a:lnTo>
                  <a:pt x="16" y="110"/>
                </a:lnTo>
                <a:lnTo>
                  <a:pt x="11" y="107"/>
                </a:lnTo>
                <a:lnTo>
                  <a:pt x="7" y="105"/>
                </a:lnTo>
                <a:lnTo>
                  <a:pt x="3" y="102"/>
                </a:lnTo>
                <a:lnTo>
                  <a:pt x="1" y="98"/>
                </a:lnTo>
                <a:lnTo>
                  <a:pt x="0" y="92"/>
                </a:lnTo>
                <a:lnTo>
                  <a:pt x="0" y="88"/>
                </a:lnTo>
                <a:lnTo>
                  <a:pt x="0" y="83"/>
                </a:lnTo>
                <a:lnTo>
                  <a:pt x="3" y="73"/>
                </a:lnTo>
                <a:lnTo>
                  <a:pt x="6" y="65"/>
                </a:lnTo>
                <a:lnTo>
                  <a:pt x="8" y="60"/>
                </a:lnTo>
              </a:path>
            </a:pathLst>
          </a:custGeom>
          <a:noFill/>
          <a:ln w="4763">
            <a:solidFill>
              <a:srgbClr val="2B27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14" name="Freeform 20">
            <a:extLst>
              <a:ext uri="{FF2B5EF4-FFF2-40B4-BE49-F238E27FC236}">
                <a16:creationId xmlns:a16="http://schemas.microsoft.com/office/drawing/2014/main" id="{5F69EF6A-E1BE-44CA-AE43-D10B941FE39C}"/>
              </a:ext>
            </a:extLst>
          </p:cNvPr>
          <p:cNvSpPr>
            <a:spLocks/>
          </p:cNvSpPr>
          <p:nvPr/>
        </p:nvSpPr>
        <p:spPr bwMode="auto">
          <a:xfrm>
            <a:off x="2255838" y="3475038"/>
            <a:ext cx="744537" cy="1655762"/>
          </a:xfrm>
          <a:custGeom>
            <a:avLst/>
            <a:gdLst>
              <a:gd name="T0" fmla="*/ 374 w 420"/>
              <a:gd name="T1" fmla="*/ 0 h 757"/>
              <a:gd name="T2" fmla="*/ 420 w 420"/>
              <a:gd name="T3" fmla="*/ 26 h 757"/>
              <a:gd name="T4" fmla="*/ 0 w 420"/>
              <a:gd name="T5" fmla="*/ 757 h 757"/>
              <a:gd name="T6" fmla="*/ 16 w 420"/>
              <a:gd name="T7" fmla="*/ 724 h 757"/>
              <a:gd name="T8" fmla="*/ 58 w 420"/>
              <a:gd name="T9" fmla="*/ 639 h 757"/>
              <a:gd name="T10" fmla="*/ 118 w 420"/>
              <a:gd name="T11" fmla="*/ 517 h 757"/>
              <a:gd name="T12" fmla="*/ 187 w 420"/>
              <a:gd name="T13" fmla="*/ 377 h 757"/>
              <a:gd name="T14" fmla="*/ 255 w 420"/>
              <a:gd name="T15" fmla="*/ 237 h 757"/>
              <a:gd name="T16" fmla="*/ 316 w 420"/>
              <a:gd name="T17" fmla="*/ 117 h 757"/>
              <a:gd name="T18" fmla="*/ 358 w 420"/>
              <a:gd name="T19" fmla="*/ 31 h 757"/>
              <a:gd name="T20" fmla="*/ 374 w 420"/>
              <a:gd name="T21" fmla="*/ 0 h 7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0"/>
              <a:gd name="T34" fmla="*/ 0 h 757"/>
              <a:gd name="T35" fmla="*/ 420 w 420"/>
              <a:gd name="T36" fmla="*/ 757 h 7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0" h="757">
                <a:moveTo>
                  <a:pt x="374" y="0"/>
                </a:moveTo>
                <a:lnTo>
                  <a:pt x="420" y="26"/>
                </a:lnTo>
                <a:lnTo>
                  <a:pt x="0" y="757"/>
                </a:lnTo>
                <a:lnTo>
                  <a:pt x="16" y="724"/>
                </a:lnTo>
                <a:lnTo>
                  <a:pt x="58" y="639"/>
                </a:lnTo>
                <a:lnTo>
                  <a:pt x="118" y="517"/>
                </a:lnTo>
                <a:lnTo>
                  <a:pt x="187" y="377"/>
                </a:lnTo>
                <a:lnTo>
                  <a:pt x="255" y="237"/>
                </a:lnTo>
                <a:lnTo>
                  <a:pt x="316" y="117"/>
                </a:lnTo>
                <a:lnTo>
                  <a:pt x="358" y="31"/>
                </a:lnTo>
                <a:lnTo>
                  <a:pt x="374" y="0"/>
                </a:lnTo>
                <a:close/>
              </a:path>
            </a:pathLst>
          </a:custGeom>
          <a:solidFill>
            <a:srgbClr val="84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15" name="Freeform 21">
            <a:extLst>
              <a:ext uri="{FF2B5EF4-FFF2-40B4-BE49-F238E27FC236}">
                <a16:creationId xmlns:a16="http://schemas.microsoft.com/office/drawing/2014/main" id="{C1C04D6A-4BA1-4290-83A0-875EB9D639D8}"/>
              </a:ext>
            </a:extLst>
          </p:cNvPr>
          <p:cNvSpPr>
            <a:spLocks/>
          </p:cNvSpPr>
          <p:nvPr/>
        </p:nvSpPr>
        <p:spPr bwMode="auto">
          <a:xfrm>
            <a:off x="2255838" y="3475038"/>
            <a:ext cx="744537" cy="1655762"/>
          </a:xfrm>
          <a:custGeom>
            <a:avLst/>
            <a:gdLst>
              <a:gd name="T0" fmla="*/ 374 w 420"/>
              <a:gd name="T1" fmla="*/ 0 h 757"/>
              <a:gd name="T2" fmla="*/ 420 w 420"/>
              <a:gd name="T3" fmla="*/ 26 h 757"/>
              <a:gd name="T4" fmla="*/ 0 w 420"/>
              <a:gd name="T5" fmla="*/ 757 h 757"/>
              <a:gd name="T6" fmla="*/ 16 w 420"/>
              <a:gd name="T7" fmla="*/ 724 h 757"/>
              <a:gd name="T8" fmla="*/ 58 w 420"/>
              <a:gd name="T9" fmla="*/ 639 h 757"/>
              <a:gd name="T10" fmla="*/ 118 w 420"/>
              <a:gd name="T11" fmla="*/ 517 h 757"/>
              <a:gd name="T12" fmla="*/ 187 w 420"/>
              <a:gd name="T13" fmla="*/ 377 h 757"/>
              <a:gd name="T14" fmla="*/ 255 w 420"/>
              <a:gd name="T15" fmla="*/ 237 h 757"/>
              <a:gd name="T16" fmla="*/ 316 w 420"/>
              <a:gd name="T17" fmla="*/ 117 h 757"/>
              <a:gd name="T18" fmla="*/ 358 w 420"/>
              <a:gd name="T19" fmla="*/ 31 h 757"/>
              <a:gd name="T20" fmla="*/ 374 w 420"/>
              <a:gd name="T21" fmla="*/ 0 h 7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0"/>
              <a:gd name="T34" fmla="*/ 0 h 757"/>
              <a:gd name="T35" fmla="*/ 420 w 420"/>
              <a:gd name="T36" fmla="*/ 757 h 7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0" h="757">
                <a:moveTo>
                  <a:pt x="374" y="0"/>
                </a:moveTo>
                <a:lnTo>
                  <a:pt x="420" y="26"/>
                </a:lnTo>
                <a:lnTo>
                  <a:pt x="0" y="757"/>
                </a:lnTo>
                <a:lnTo>
                  <a:pt x="16" y="724"/>
                </a:lnTo>
                <a:lnTo>
                  <a:pt x="58" y="639"/>
                </a:lnTo>
                <a:lnTo>
                  <a:pt x="118" y="517"/>
                </a:lnTo>
                <a:lnTo>
                  <a:pt x="187" y="377"/>
                </a:lnTo>
                <a:lnTo>
                  <a:pt x="255" y="237"/>
                </a:lnTo>
                <a:lnTo>
                  <a:pt x="316" y="117"/>
                </a:lnTo>
                <a:lnTo>
                  <a:pt x="358" y="31"/>
                </a:lnTo>
                <a:lnTo>
                  <a:pt x="374" y="0"/>
                </a:lnTo>
              </a:path>
            </a:pathLst>
          </a:custGeom>
          <a:solidFill>
            <a:srgbClr val="FF6600"/>
          </a:solidFill>
          <a:ln w="1588">
            <a:solidFill>
              <a:srgbClr val="1F1A17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16" name="Freeform 22">
            <a:extLst>
              <a:ext uri="{FF2B5EF4-FFF2-40B4-BE49-F238E27FC236}">
                <a16:creationId xmlns:a16="http://schemas.microsoft.com/office/drawing/2014/main" id="{183F068E-334D-47DA-BB33-5F6AA050562A}"/>
              </a:ext>
            </a:extLst>
          </p:cNvPr>
          <p:cNvSpPr>
            <a:spLocks/>
          </p:cNvSpPr>
          <p:nvPr/>
        </p:nvSpPr>
        <p:spPr bwMode="auto">
          <a:xfrm>
            <a:off x="2276475" y="3573463"/>
            <a:ext cx="842963" cy="1573212"/>
          </a:xfrm>
          <a:custGeom>
            <a:avLst/>
            <a:gdLst>
              <a:gd name="T0" fmla="*/ 435 w 476"/>
              <a:gd name="T1" fmla="*/ 0 h 720"/>
              <a:gd name="T2" fmla="*/ 476 w 476"/>
              <a:gd name="T3" fmla="*/ 25 h 720"/>
              <a:gd name="T4" fmla="*/ 0 w 476"/>
              <a:gd name="T5" fmla="*/ 720 h 720"/>
              <a:gd name="T6" fmla="*/ 435 w 476"/>
              <a:gd name="T7" fmla="*/ 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476"/>
              <a:gd name="T13" fmla="*/ 0 h 720"/>
              <a:gd name="T14" fmla="*/ 476 w 476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6" h="720">
                <a:moveTo>
                  <a:pt x="435" y="0"/>
                </a:moveTo>
                <a:lnTo>
                  <a:pt x="476" y="25"/>
                </a:lnTo>
                <a:lnTo>
                  <a:pt x="0" y="720"/>
                </a:lnTo>
                <a:lnTo>
                  <a:pt x="435" y="0"/>
                </a:lnTo>
                <a:close/>
              </a:path>
            </a:pathLst>
          </a:custGeom>
          <a:solidFill>
            <a:srgbClr val="84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17" name="Freeform 23">
            <a:extLst>
              <a:ext uri="{FF2B5EF4-FFF2-40B4-BE49-F238E27FC236}">
                <a16:creationId xmlns:a16="http://schemas.microsoft.com/office/drawing/2014/main" id="{0FCCB8F0-A3B8-4542-88CD-B7BB08DADB8C}"/>
              </a:ext>
            </a:extLst>
          </p:cNvPr>
          <p:cNvSpPr>
            <a:spLocks/>
          </p:cNvSpPr>
          <p:nvPr/>
        </p:nvSpPr>
        <p:spPr bwMode="auto">
          <a:xfrm>
            <a:off x="2276475" y="3573463"/>
            <a:ext cx="842963" cy="1573212"/>
          </a:xfrm>
          <a:custGeom>
            <a:avLst/>
            <a:gdLst>
              <a:gd name="T0" fmla="*/ 435 w 476"/>
              <a:gd name="T1" fmla="*/ 0 h 720"/>
              <a:gd name="T2" fmla="*/ 476 w 476"/>
              <a:gd name="T3" fmla="*/ 25 h 720"/>
              <a:gd name="T4" fmla="*/ 0 w 476"/>
              <a:gd name="T5" fmla="*/ 720 h 720"/>
              <a:gd name="T6" fmla="*/ 435 w 476"/>
              <a:gd name="T7" fmla="*/ 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476"/>
              <a:gd name="T13" fmla="*/ 0 h 720"/>
              <a:gd name="T14" fmla="*/ 476 w 476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6" h="720">
                <a:moveTo>
                  <a:pt x="435" y="0"/>
                </a:moveTo>
                <a:lnTo>
                  <a:pt x="476" y="25"/>
                </a:lnTo>
                <a:lnTo>
                  <a:pt x="0" y="720"/>
                </a:lnTo>
                <a:lnTo>
                  <a:pt x="435" y="0"/>
                </a:lnTo>
                <a:close/>
              </a:path>
            </a:pathLst>
          </a:custGeom>
          <a:solidFill>
            <a:srgbClr val="FF6600"/>
          </a:solidFill>
          <a:ln w="1588">
            <a:solidFill>
              <a:srgbClr val="2B2728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18" name="Freeform 24">
            <a:extLst>
              <a:ext uri="{FF2B5EF4-FFF2-40B4-BE49-F238E27FC236}">
                <a16:creationId xmlns:a16="http://schemas.microsoft.com/office/drawing/2014/main" id="{EFF01DAB-9E0D-479A-AB0F-55F4EA9F88FF}"/>
              </a:ext>
            </a:extLst>
          </p:cNvPr>
          <p:cNvSpPr>
            <a:spLocks/>
          </p:cNvSpPr>
          <p:nvPr/>
        </p:nvSpPr>
        <p:spPr bwMode="auto">
          <a:xfrm>
            <a:off x="2208213" y="4848225"/>
            <a:ext cx="55562" cy="25400"/>
          </a:xfrm>
          <a:custGeom>
            <a:avLst/>
            <a:gdLst>
              <a:gd name="T0" fmla="*/ 31 w 31"/>
              <a:gd name="T1" fmla="*/ 0 h 11"/>
              <a:gd name="T2" fmla="*/ 30 w 31"/>
              <a:gd name="T3" fmla="*/ 0 h 11"/>
              <a:gd name="T4" fmla="*/ 0 w 31"/>
              <a:gd name="T5" fmla="*/ 0 h 11"/>
              <a:gd name="T6" fmla="*/ 0 w 31"/>
              <a:gd name="T7" fmla="*/ 11 h 11"/>
              <a:gd name="T8" fmla="*/ 30 w 31"/>
              <a:gd name="T9" fmla="*/ 11 h 11"/>
              <a:gd name="T10" fmla="*/ 31 w 31"/>
              <a:gd name="T11" fmla="*/ 0 h 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"/>
              <a:gd name="T19" fmla="*/ 0 h 11"/>
              <a:gd name="T20" fmla="*/ 31 w 31"/>
              <a:gd name="T21" fmla="*/ 11 h 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" h="11">
                <a:moveTo>
                  <a:pt x="31" y="0"/>
                </a:moveTo>
                <a:lnTo>
                  <a:pt x="30" y="0"/>
                </a:lnTo>
                <a:lnTo>
                  <a:pt x="0" y="0"/>
                </a:lnTo>
                <a:lnTo>
                  <a:pt x="0" y="11"/>
                </a:lnTo>
                <a:lnTo>
                  <a:pt x="30" y="11"/>
                </a:lnTo>
                <a:lnTo>
                  <a:pt x="31" y="0"/>
                </a:lnTo>
                <a:close/>
              </a:path>
            </a:pathLst>
          </a:custGeom>
          <a:solidFill>
            <a:srgbClr val="2B27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19" name="Freeform 25">
            <a:extLst>
              <a:ext uri="{FF2B5EF4-FFF2-40B4-BE49-F238E27FC236}">
                <a16:creationId xmlns:a16="http://schemas.microsoft.com/office/drawing/2014/main" id="{F43966A4-15E4-4357-93F8-5501C5C55CFC}"/>
              </a:ext>
            </a:extLst>
          </p:cNvPr>
          <p:cNvSpPr>
            <a:spLocks/>
          </p:cNvSpPr>
          <p:nvPr/>
        </p:nvSpPr>
        <p:spPr bwMode="auto">
          <a:xfrm>
            <a:off x="2260600" y="4848225"/>
            <a:ext cx="52388" cy="44450"/>
          </a:xfrm>
          <a:custGeom>
            <a:avLst/>
            <a:gdLst>
              <a:gd name="T0" fmla="*/ 29 w 29"/>
              <a:gd name="T1" fmla="*/ 8 h 19"/>
              <a:gd name="T2" fmla="*/ 28 w 29"/>
              <a:gd name="T3" fmla="*/ 8 h 19"/>
              <a:gd name="T4" fmla="*/ 2 w 29"/>
              <a:gd name="T5" fmla="*/ 0 h 19"/>
              <a:gd name="T6" fmla="*/ 0 w 29"/>
              <a:gd name="T7" fmla="*/ 11 h 19"/>
              <a:gd name="T8" fmla="*/ 24 w 29"/>
              <a:gd name="T9" fmla="*/ 19 h 19"/>
              <a:gd name="T10" fmla="*/ 29 w 29"/>
              <a:gd name="T11" fmla="*/ 8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"/>
              <a:gd name="T19" fmla="*/ 0 h 19"/>
              <a:gd name="T20" fmla="*/ 29 w 29"/>
              <a:gd name="T21" fmla="*/ 19 h 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" h="19">
                <a:moveTo>
                  <a:pt x="29" y="8"/>
                </a:moveTo>
                <a:lnTo>
                  <a:pt x="28" y="8"/>
                </a:lnTo>
                <a:lnTo>
                  <a:pt x="2" y="0"/>
                </a:lnTo>
                <a:lnTo>
                  <a:pt x="0" y="11"/>
                </a:lnTo>
                <a:lnTo>
                  <a:pt x="24" y="19"/>
                </a:lnTo>
                <a:lnTo>
                  <a:pt x="29" y="8"/>
                </a:lnTo>
                <a:close/>
              </a:path>
            </a:pathLst>
          </a:custGeom>
          <a:solidFill>
            <a:srgbClr val="2B27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20" name="Freeform 26">
            <a:extLst>
              <a:ext uri="{FF2B5EF4-FFF2-40B4-BE49-F238E27FC236}">
                <a16:creationId xmlns:a16="http://schemas.microsoft.com/office/drawing/2014/main" id="{C253497F-A369-4509-B8B3-E8B954D73F5E}"/>
              </a:ext>
            </a:extLst>
          </p:cNvPr>
          <p:cNvSpPr>
            <a:spLocks/>
          </p:cNvSpPr>
          <p:nvPr/>
        </p:nvSpPr>
        <p:spPr bwMode="auto">
          <a:xfrm>
            <a:off x="2300288" y="4868863"/>
            <a:ext cx="63500" cy="57150"/>
          </a:xfrm>
          <a:custGeom>
            <a:avLst/>
            <a:gdLst>
              <a:gd name="T0" fmla="*/ 31 w 35"/>
              <a:gd name="T1" fmla="*/ 27 h 27"/>
              <a:gd name="T2" fmla="*/ 35 w 35"/>
              <a:gd name="T3" fmla="*/ 18 h 27"/>
              <a:gd name="T4" fmla="*/ 6 w 35"/>
              <a:gd name="T5" fmla="*/ 0 h 27"/>
              <a:gd name="T6" fmla="*/ 0 w 35"/>
              <a:gd name="T7" fmla="*/ 11 h 27"/>
              <a:gd name="T8" fmla="*/ 30 w 35"/>
              <a:gd name="T9" fmla="*/ 27 h 27"/>
              <a:gd name="T10" fmla="*/ 31 w 35"/>
              <a:gd name="T11" fmla="*/ 27 h 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5"/>
              <a:gd name="T19" fmla="*/ 0 h 27"/>
              <a:gd name="T20" fmla="*/ 35 w 35"/>
              <a:gd name="T21" fmla="*/ 27 h 2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5" h="27">
                <a:moveTo>
                  <a:pt x="31" y="27"/>
                </a:moveTo>
                <a:lnTo>
                  <a:pt x="35" y="18"/>
                </a:lnTo>
                <a:lnTo>
                  <a:pt x="6" y="0"/>
                </a:lnTo>
                <a:lnTo>
                  <a:pt x="0" y="11"/>
                </a:lnTo>
                <a:lnTo>
                  <a:pt x="30" y="27"/>
                </a:lnTo>
                <a:lnTo>
                  <a:pt x="31" y="27"/>
                </a:lnTo>
                <a:close/>
              </a:path>
            </a:pathLst>
          </a:custGeom>
          <a:solidFill>
            <a:srgbClr val="2B27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21" name="Freeform 27">
            <a:extLst>
              <a:ext uri="{FF2B5EF4-FFF2-40B4-BE49-F238E27FC236}">
                <a16:creationId xmlns:a16="http://schemas.microsoft.com/office/drawing/2014/main" id="{87A60DC6-8B25-4CD2-BBE5-869ED4A26068}"/>
              </a:ext>
            </a:extLst>
          </p:cNvPr>
          <p:cNvSpPr>
            <a:spLocks/>
          </p:cNvSpPr>
          <p:nvPr/>
        </p:nvSpPr>
        <p:spPr bwMode="auto">
          <a:xfrm>
            <a:off x="2355850" y="4903788"/>
            <a:ext cx="49213" cy="36512"/>
          </a:xfrm>
          <a:custGeom>
            <a:avLst/>
            <a:gdLst>
              <a:gd name="T0" fmla="*/ 27 w 27"/>
              <a:gd name="T1" fmla="*/ 6 h 16"/>
              <a:gd name="T2" fmla="*/ 23 w 27"/>
              <a:gd name="T3" fmla="*/ 4 h 16"/>
              <a:gd name="T4" fmla="*/ 3 w 27"/>
              <a:gd name="T5" fmla="*/ 0 h 16"/>
              <a:gd name="T6" fmla="*/ 0 w 27"/>
              <a:gd name="T7" fmla="*/ 10 h 16"/>
              <a:gd name="T8" fmla="*/ 22 w 27"/>
              <a:gd name="T9" fmla="*/ 16 h 16"/>
              <a:gd name="T10" fmla="*/ 27 w 27"/>
              <a:gd name="T11" fmla="*/ 6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"/>
              <a:gd name="T19" fmla="*/ 0 h 16"/>
              <a:gd name="T20" fmla="*/ 27 w 27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" h="16">
                <a:moveTo>
                  <a:pt x="27" y="6"/>
                </a:moveTo>
                <a:lnTo>
                  <a:pt x="23" y="4"/>
                </a:lnTo>
                <a:lnTo>
                  <a:pt x="3" y="0"/>
                </a:lnTo>
                <a:lnTo>
                  <a:pt x="0" y="10"/>
                </a:lnTo>
                <a:lnTo>
                  <a:pt x="22" y="16"/>
                </a:lnTo>
                <a:lnTo>
                  <a:pt x="27" y="6"/>
                </a:lnTo>
                <a:close/>
              </a:path>
            </a:pathLst>
          </a:custGeom>
          <a:solidFill>
            <a:srgbClr val="2B27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22" name="Freeform 28">
            <a:extLst>
              <a:ext uri="{FF2B5EF4-FFF2-40B4-BE49-F238E27FC236}">
                <a16:creationId xmlns:a16="http://schemas.microsoft.com/office/drawing/2014/main" id="{941D9D80-1445-4667-84B5-9587055B275E}"/>
              </a:ext>
            </a:extLst>
          </p:cNvPr>
          <p:cNvSpPr>
            <a:spLocks/>
          </p:cNvSpPr>
          <p:nvPr/>
        </p:nvSpPr>
        <p:spPr bwMode="auto">
          <a:xfrm>
            <a:off x="2389188" y="4918075"/>
            <a:ext cx="42862" cy="63500"/>
          </a:xfrm>
          <a:custGeom>
            <a:avLst/>
            <a:gdLst>
              <a:gd name="T0" fmla="*/ 17 w 25"/>
              <a:gd name="T1" fmla="*/ 29 h 29"/>
              <a:gd name="T2" fmla="*/ 25 w 25"/>
              <a:gd name="T3" fmla="*/ 21 h 29"/>
              <a:gd name="T4" fmla="*/ 9 w 25"/>
              <a:gd name="T5" fmla="*/ 0 h 29"/>
              <a:gd name="T6" fmla="*/ 0 w 25"/>
              <a:gd name="T7" fmla="*/ 7 h 29"/>
              <a:gd name="T8" fmla="*/ 17 w 25"/>
              <a:gd name="T9" fmla="*/ 29 h 29"/>
              <a:gd name="T10" fmla="*/ 17 w 25"/>
              <a:gd name="T11" fmla="*/ 29 h 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29"/>
              <a:gd name="T20" fmla="*/ 25 w 25"/>
              <a:gd name="T21" fmla="*/ 29 h 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29">
                <a:moveTo>
                  <a:pt x="17" y="29"/>
                </a:moveTo>
                <a:lnTo>
                  <a:pt x="25" y="21"/>
                </a:lnTo>
                <a:lnTo>
                  <a:pt x="9" y="0"/>
                </a:lnTo>
                <a:lnTo>
                  <a:pt x="0" y="7"/>
                </a:lnTo>
                <a:lnTo>
                  <a:pt x="17" y="29"/>
                </a:lnTo>
                <a:close/>
              </a:path>
            </a:pathLst>
          </a:custGeom>
          <a:solidFill>
            <a:srgbClr val="2B27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23" name="Freeform 29">
            <a:extLst>
              <a:ext uri="{FF2B5EF4-FFF2-40B4-BE49-F238E27FC236}">
                <a16:creationId xmlns:a16="http://schemas.microsoft.com/office/drawing/2014/main" id="{6797A750-A762-47A4-9DA9-42232F9A5193}"/>
              </a:ext>
            </a:extLst>
          </p:cNvPr>
          <p:cNvSpPr>
            <a:spLocks/>
          </p:cNvSpPr>
          <p:nvPr/>
        </p:nvSpPr>
        <p:spPr bwMode="auto">
          <a:xfrm>
            <a:off x="2417763" y="4964113"/>
            <a:ext cx="73025" cy="82550"/>
          </a:xfrm>
          <a:custGeom>
            <a:avLst/>
            <a:gdLst>
              <a:gd name="T0" fmla="*/ 41 w 41"/>
              <a:gd name="T1" fmla="*/ 28 h 38"/>
              <a:gd name="T2" fmla="*/ 8 w 41"/>
              <a:gd name="T3" fmla="*/ 0 h 38"/>
              <a:gd name="T4" fmla="*/ 0 w 41"/>
              <a:gd name="T5" fmla="*/ 8 h 38"/>
              <a:gd name="T6" fmla="*/ 34 w 41"/>
              <a:gd name="T7" fmla="*/ 38 h 38"/>
              <a:gd name="T8" fmla="*/ 41 w 41"/>
              <a:gd name="T9" fmla="*/ 28 h 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38"/>
              <a:gd name="T17" fmla="*/ 41 w 41"/>
              <a:gd name="T18" fmla="*/ 38 h 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38">
                <a:moveTo>
                  <a:pt x="41" y="28"/>
                </a:moveTo>
                <a:lnTo>
                  <a:pt x="8" y="0"/>
                </a:lnTo>
                <a:lnTo>
                  <a:pt x="0" y="8"/>
                </a:lnTo>
                <a:lnTo>
                  <a:pt x="34" y="38"/>
                </a:lnTo>
                <a:lnTo>
                  <a:pt x="41" y="28"/>
                </a:lnTo>
                <a:close/>
              </a:path>
            </a:pathLst>
          </a:custGeom>
          <a:solidFill>
            <a:srgbClr val="2B27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24" name="Freeform 36">
            <a:extLst>
              <a:ext uri="{FF2B5EF4-FFF2-40B4-BE49-F238E27FC236}">
                <a16:creationId xmlns:a16="http://schemas.microsoft.com/office/drawing/2014/main" id="{EFC22184-F73D-423A-B6D0-C0954B5E1D0D}"/>
              </a:ext>
            </a:extLst>
          </p:cNvPr>
          <p:cNvSpPr>
            <a:spLocks/>
          </p:cNvSpPr>
          <p:nvPr/>
        </p:nvSpPr>
        <p:spPr bwMode="auto">
          <a:xfrm>
            <a:off x="2166938" y="4868863"/>
            <a:ext cx="355600" cy="193675"/>
          </a:xfrm>
          <a:custGeom>
            <a:avLst/>
            <a:gdLst>
              <a:gd name="T0" fmla="*/ 0 w 200"/>
              <a:gd name="T1" fmla="*/ 2 h 90"/>
              <a:gd name="T2" fmla="*/ 17 w 200"/>
              <a:gd name="T3" fmla="*/ 0 h 90"/>
              <a:gd name="T4" fmla="*/ 35 w 200"/>
              <a:gd name="T5" fmla="*/ 0 h 90"/>
              <a:gd name="T6" fmla="*/ 54 w 200"/>
              <a:gd name="T7" fmla="*/ 2 h 90"/>
              <a:gd name="T8" fmla="*/ 72 w 200"/>
              <a:gd name="T9" fmla="*/ 4 h 90"/>
              <a:gd name="T10" fmla="*/ 89 w 200"/>
              <a:gd name="T11" fmla="*/ 9 h 90"/>
              <a:gd name="T12" fmla="*/ 107 w 200"/>
              <a:gd name="T13" fmla="*/ 15 h 90"/>
              <a:gd name="T14" fmla="*/ 115 w 200"/>
              <a:gd name="T15" fmla="*/ 19 h 90"/>
              <a:gd name="T16" fmla="*/ 123 w 200"/>
              <a:gd name="T17" fmla="*/ 23 h 90"/>
              <a:gd name="T18" fmla="*/ 130 w 200"/>
              <a:gd name="T19" fmla="*/ 29 h 90"/>
              <a:gd name="T20" fmla="*/ 138 w 200"/>
              <a:gd name="T21" fmla="*/ 36 h 90"/>
              <a:gd name="T22" fmla="*/ 152 w 200"/>
              <a:gd name="T23" fmla="*/ 49 h 90"/>
              <a:gd name="T24" fmla="*/ 171 w 200"/>
              <a:gd name="T25" fmla="*/ 68 h 90"/>
              <a:gd name="T26" fmla="*/ 180 w 200"/>
              <a:gd name="T27" fmla="*/ 78 h 90"/>
              <a:gd name="T28" fmla="*/ 190 w 200"/>
              <a:gd name="T29" fmla="*/ 84 h 90"/>
              <a:gd name="T30" fmla="*/ 196 w 200"/>
              <a:gd name="T31" fmla="*/ 89 h 90"/>
              <a:gd name="T32" fmla="*/ 200 w 200"/>
              <a:gd name="T33" fmla="*/ 90 h 9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"/>
              <a:gd name="T52" fmla="*/ 0 h 90"/>
              <a:gd name="T53" fmla="*/ 200 w 200"/>
              <a:gd name="T54" fmla="*/ 90 h 9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" h="90">
                <a:moveTo>
                  <a:pt x="0" y="2"/>
                </a:moveTo>
                <a:lnTo>
                  <a:pt x="17" y="0"/>
                </a:lnTo>
                <a:lnTo>
                  <a:pt x="35" y="0"/>
                </a:lnTo>
                <a:lnTo>
                  <a:pt x="54" y="2"/>
                </a:lnTo>
                <a:lnTo>
                  <a:pt x="72" y="4"/>
                </a:lnTo>
                <a:lnTo>
                  <a:pt x="89" y="9"/>
                </a:lnTo>
                <a:lnTo>
                  <a:pt x="107" y="15"/>
                </a:lnTo>
                <a:lnTo>
                  <a:pt x="115" y="19"/>
                </a:lnTo>
                <a:lnTo>
                  <a:pt x="123" y="23"/>
                </a:lnTo>
                <a:lnTo>
                  <a:pt x="130" y="29"/>
                </a:lnTo>
                <a:lnTo>
                  <a:pt x="138" y="36"/>
                </a:lnTo>
                <a:lnTo>
                  <a:pt x="152" y="49"/>
                </a:lnTo>
                <a:lnTo>
                  <a:pt x="171" y="68"/>
                </a:lnTo>
                <a:lnTo>
                  <a:pt x="180" y="78"/>
                </a:lnTo>
                <a:lnTo>
                  <a:pt x="190" y="84"/>
                </a:lnTo>
                <a:lnTo>
                  <a:pt x="196" y="89"/>
                </a:lnTo>
                <a:lnTo>
                  <a:pt x="200" y="90"/>
                </a:lnTo>
              </a:path>
            </a:pathLst>
          </a:custGeom>
          <a:noFill/>
          <a:ln w="4763">
            <a:solidFill>
              <a:srgbClr val="2B27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25" name="Text Box 41">
            <a:extLst>
              <a:ext uri="{FF2B5EF4-FFF2-40B4-BE49-F238E27FC236}">
                <a16:creationId xmlns:a16="http://schemas.microsoft.com/office/drawing/2014/main" id="{7C1963FD-A9A4-4683-9274-92B257FA5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3190875"/>
            <a:ext cx="1500187" cy="6191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cs-CZ" sz="1600" b="1">
                <a:solidFill>
                  <a:schemeClr val="bg2"/>
                </a:solidFill>
                <a:latin typeface="Arial" panose="020B0604020202020204" pitchFamily="34" charset="0"/>
              </a:rPr>
              <a:t>intracelul</a:t>
            </a:r>
            <a:r>
              <a:rPr lang="cs-CZ" altLang="cs-CZ" sz="1600" b="1">
                <a:solidFill>
                  <a:schemeClr val="bg2"/>
                </a:solidFill>
                <a:latin typeface="Arial" panose="020B0604020202020204" pitchFamily="34" charset="0"/>
              </a:rPr>
              <a:t>ární</a:t>
            </a:r>
            <a:br>
              <a:rPr lang="en-GB" altLang="cs-CZ" sz="1600" b="1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cs-CZ" altLang="cs-CZ" sz="1600" b="1">
                <a:solidFill>
                  <a:schemeClr val="bg2"/>
                </a:solidFill>
                <a:latin typeface="Arial" panose="020B0604020202020204" pitchFamily="34" charset="0"/>
              </a:rPr>
              <a:t>záznam</a:t>
            </a:r>
            <a:endParaRPr lang="en-GB" altLang="cs-CZ" sz="16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098" name="Object 42">
            <a:extLst>
              <a:ext uri="{FF2B5EF4-FFF2-40B4-BE49-F238E27FC236}">
                <a16:creationId xmlns:a16="http://schemas.microsoft.com/office/drawing/2014/main" id="{E2BFA413-FE0E-45AA-96B5-F90D6A3FDF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225" y="942975"/>
          <a:ext cx="4183063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 PHOTO-PAINT 10.0 Image" r:id="rId4" imgW="3733333" imgH="1866667" progId="CorelPhotoPaint.Image.10">
                  <p:embed/>
                </p:oleObj>
              </mc:Choice>
              <mc:Fallback>
                <p:oleObj name="Corel PHOTO-PAINT 10.0 Image" r:id="rId4" imgW="3733333" imgH="1866667" progId="CorelPhotoPaint.Image.10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" y="942975"/>
                        <a:ext cx="4183063" cy="209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6" name="Rectangle 48">
            <a:extLst>
              <a:ext uri="{FF2B5EF4-FFF2-40B4-BE49-F238E27FC236}">
                <a16:creationId xmlns:a16="http://schemas.microsoft.com/office/drawing/2014/main" id="{64A53B23-F6FF-495E-91AC-84E72244C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025" y="6238875"/>
            <a:ext cx="1544638" cy="6191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cs-CZ" sz="1600" b="1">
                <a:solidFill>
                  <a:schemeClr val="accent1"/>
                </a:solidFill>
                <a:latin typeface="Arial" panose="020B0604020202020204" pitchFamily="34" charset="0"/>
              </a:rPr>
              <a:t>ex</a:t>
            </a:r>
            <a:r>
              <a:rPr lang="en-GB" altLang="cs-CZ" sz="1600" b="1">
                <a:solidFill>
                  <a:schemeClr val="accent1"/>
                </a:solidFill>
                <a:latin typeface="Arial" panose="020B0604020202020204" pitchFamily="34" charset="0"/>
              </a:rPr>
              <a:t>tracel</a:t>
            </a:r>
            <a:r>
              <a:rPr lang="cs-CZ" altLang="cs-CZ" sz="1600" b="1">
                <a:solidFill>
                  <a:schemeClr val="accent1"/>
                </a:solidFill>
                <a:latin typeface="Arial" panose="020B0604020202020204" pitchFamily="34" charset="0"/>
              </a:rPr>
              <a:t>ulární</a:t>
            </a:r>
            <a:br>
              <a:rPr lang="en-GB" altLang="cs-CZ" sz="1600" b="1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cs-CZ" altLang="cs-CZ" sz="1600" b="1">
                <a:solidFill>
                  <a:schemeClr val="accent1"/>
                </a:solidFill>
                <a:latin typeface="Arial" panose="020B0604020202020204" pitchFamily="34" charset="0"/>
              </a:rPr>
              <a:t>záznam</a:t>
            </a:r>
            <a:endParaRPr lang="en-GB" altLang="cs-CZ" sz="1600" b="1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grpSp>
        <p:nvGrpSpPr>
          <p:cNvPr id="4127" name="Group 49">
            <a:extLst>
              <a:ext uri="{FF2B5EF4-FFF2-40B4-BE49-F238E27FC236}">
                <a16:creationId xmlns:a16="http://schemas.microsoft.com/office/drawing/2014/main" id="{81186A2F-52C7-4FDC-89D5-1CDA6353BC6D}"/>
              </a:ext>
            </a:extLst>
          </p:cNvPr>
          <p:cNvGrpSpPr>
            <a:grpSpLocks/>
          </p:cNvGrpSpPr>
          <p:nvPr/>
        </p:nvGrpSpPr>
        <p:grpSpPr bwMode="auto">
          <a:xfrm>
            <a:off x="2274888" y="5895975"/>
            <a:ext cx="811212" cy="371475"/>
            <a:chOff x="1238" y="3366"/>
            <a:chExt cx="511" cy="234"/>
          </a:xfrm>
        </p:grpSpPr>
        <p:pic>
          <p:nvPicPr>
            <p:cNvPr id="4134" name="Picture 50">
              <a:extLst>
                <a:ext uri="{FF2B5EF4-FFF2-40B4-BE49-F238E27FC236}">
                  <a16:creationId xmlns:a16="http://schemas.microsoft.com/office/drawing/2014/main" id="{BA5FE607-F8D8-4576-B60C-2D6D4ABE6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" y="3370"/>
              <a:ext cx="41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5" name="Freeform 51">
              <a:extLst>
                <a:ext uri="{FF2B5EF4-FFF2-40B4-BE49-F238E27FC236}">
                  <a16:creationId xmlns:a16="http://schemas.microsoft.com/office/drawing/2014/main" id="{179C58F7-04E4-4309-B671-7B78E7586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" y="3370"/>
              <a:ext cx="41" cy="73"/>
            </a:xfrm>
            <a:custGeom>
              <a:avLst/>
              <a:gdLst>
                <a:gd name="T0" fmla="*/ 45 w 45"/>
                <a:gd name="T1" fmla="*/ 80 h 80"/>
                <a:gd name="T2" fmla="*/ 0 w 45"/>
                <a:gd name="T3" fmla="*/ 78 h 80"/>
                <a:gd name="T4" fmla="*/ 32 w 45"/>
                <a:gd name="T5" fmla="*/ 0 h 80"/>
                <a:gd name="T6" fmla="*/ 45 w 45"/>
                <a:gd name="T7" fmla="*/ 8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80"/>
                <a:gd name="T14" fmla="*/ 45 w 45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80">
                  <a:moveTo>
                    <a:pt x="45" y="80"/>
                  </a:moveTo>
                  <a:lnTo>
                    <a:pt x="0" y="78"/>
                  </a:lnTo>
                  <a:lnTo>
                    <a:pt x="32" y="0"/>
                  </a:lnTo>
                  <a:lnTo>
                    <a:pt x="45" y="80"/>
                  </a:lnTo>
                  <a:close/>
                </a:path>
              </a:pathLst>
            </a:custGeom>
            <a:noFill/>
            <a:ln w="1588">
              <a:solidFill>
                <a:srgbClr val="2B27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4136" name="Freeform 52">
              <a:extLst>
                <a:ext uri="{FF2B5EF4-FFF2-40B4-BE49-F238E27FC236}">
                  <a16:creationId xmlns:a16="http://schemas.microsoft.com/office/drawing/2014/main" id="{8FE66355-E0B2-4E7F-BF64-055E6F610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" y="3366"/>
              <a:ext cx="42" cy="78"/>
            </a:xfrm>
            <a:custGeom>
              <a:avLst/>
              <a:gdLst>
                <a:gd name="T0" fmla="*/ 47 w 47"/>
                <a:gd name="T1" fmla="*/ 85 h 85"/>
                <a:gd name="T2" fmla="*/ 35 w 47"/>
                <a:gd name="T3" fmla="*/ 0 h 85"/>
                <a:gd name="T4" fmla="*/ 0 w 47"/>
                <a:gd name="T5" fmla="*/ 85 h 85"/>
                <a:gd name="T6" fmla="*/ 47 w 47"/>
                <a:gd name="T7" fmla="*/ 85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85"/>
                <a:gd name="T14" fmla="*/ 47 w 47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85">
                  <a:moveTo>
                    <a:pt x="47" y="85"/>
                  </a:moveTo>
                  <a:lnTo>
                    <a:pt x="35" y="0"/>
                  </a:lnTo>
                  <a:lnTo>
                    <a:pt x="0" y="85"/>
                  </a:lnTo>
                  <a:lnTo>
                    <a:pt x="47" y="85"/>
                  </a:lnTo>
                  <a:close/>
                </a:path>
              </a:pathLst>
            </a:custGeom>
            <a:solidFill>
              <a:srgbClr val="1A1C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4137" name="Freeform 53">
              <a:extLst>
                <a:ext uri="{FF2B5EF4-FFF2-40B4-BE49-F238E27FC236}">
                  <a16:creationId xmlns:a16="http://schemas.microsoft.com/office/drawing/2014/main" id="{4227DA95-F9BC-4092-A810-D5DF73C6A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" y="3366"/>
              <a:ext cx="42" cy="78"/>
            </a:xfrm>
            <a:custGeom>
              <a:avLst/>
              <a:gdLst>
                <a:gd name="T0" fmla="*/ 47 w 47"/>
                <a:gd name="T1" fmla="*/ 85 h 85"/>
                <a:gd name="T2" fmla="*/ 35 w 47"/>
                <a:gd name="T3" fmla="*/ 0 h 85"/>
                <a:gd name="T4" fmla="*/ 0 w 47"/>
                <a:gd name="T5" fmla="*/ 85 h 85"/>
                <a:gd name="T6" fmla="*/ 47 w 47"/>
                <a:gd name="T7" fmla="*/ 85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85"/>
                <a:gd name="T14" fmla="*/ 47 w 47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85">
                  <a:moveTo>
                    <a:pt x="47" y="85"/>
                  </a:moveTo>
                  <a:lnTo>
                    <a:pt x="35" y="0"/>
                  </a:lnTo>
                  <a:lnTo>
                    <a:pt x="0" y="85"/>
                  </a:lnTo>
                  <a:lnTo>
                    <a:pt x="47" y="85"/>
                  </a:lnTo>
                  <a:close/>
                </a:path>
              </a:pathLst>
            </a:custGeom>
            <a:noFill/>
            <a:ln w="1588">
              <a:solidFill>
                <a:srgbClr val="2B27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4138" name="Freeform 54">
              <a:extLst>
                <a:ext uri="{FF2B5EF4-FFF2-40B4-BE49-F238E27FC236}">
                  <a16:creationId xmlns:a16="http://schemas.microsoft.com/office/drawing/2014/main" id="{C5528BE6-4FC9-476C-81A6-184703787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" y="3440"/>
              <a:ext cx="31" cy="160"/>
            </a:xfrm>
            <a:custGeom>
              <a:avLst/>
              <a:gdLst>
                <a:gd name="T0" fmla="*/ 10 w 34"/>
                <a:gd name="T1" fmla="*/ 176 h 176"/>
                <a:gd name="T2" fmla="*/ 34 w 34"/>
                <a:gd name="T3" fmla="*/ 1 h 176"/>
                <a:gd name="T4" fmla="*/ 23 w 34"/>
                <a:gd name="T5" fmla="*/ 0 h 176"/>
                <a:gd name="T6" fmla="*/ 0 w 34"/>
                <a:gd name="T7" fmla="*/ 175 h 176"/>
                <a:gd name="T8" fmla="*/ 10 w 34"/>
                <a:gd name="T9" fmla="*/ 176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76"/>
                <a:gd name="T17" fmla="*/ 34 w 34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76">
                  <a:moveTo>
                    <a:pt x="10" y="176"/>
                  </a:moveTo>
                  <a:lnTo>
                    <a:pt x="34" y="1"/>
                  </a:lnTo>
                  <a:lnTo>
                    <a:pt x="23" y="0"/>
                  </a:lnTo>
                  <a:lnTo>
                    <a:pt x="0" y="175"/>
                  </a:lnTo>
                  <a:lnTo>
                    <a:pt x="10" y="176"/>
                  </a:lnTo>
                  <a:close/>
                </a:path>
              </a:pathLst>
            </a:custGeom>
            <a:solidFill>
              <a:srgbClr val="2B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pic>
          <p:nvPicPr>
            <p:cNvPr id="4139" name="Picture 55">
              <a:extLst>
                <a:ext uri="{FF2B5EF4-FFF2-40B4-BE49-F238E27FC236}">
                  <a16:creationId xmlns:a16="http://schemas.microsoft.com/office/drawing/2014/main" id="{1E8246A7-E9E0-4FBE-A46D-4D6B98A4F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3408"/>
              <a:ext cx="61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40" name="Freeform 56">
              <a:extLst>
                <a:ext uri="{FF2B5EF4-FFF2-40B4-BE49-F238E27FC236}">
                  <a16:creationId xmlns:a16="http://schemas.microsoft.com/office/drawing/2014/main" id="{5D6A7961-552B-42AC-9AD7-77E6F926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3408"/>
              <a:ext cx="61" cy="70"/>
            </a:xfrm>
            <a:custGeom>
              <a:avLst/>
              <a:gdLst>
                <a:gd name="T0" fmla="*/ 68 w 68"/>
                <a:gd name="T1" fmla="*/ 44 h 77"/>
                <a:gd name="T2" fmla="*/ 37 w 68"/>
                <a:gd name="T3" fmla="*/ 77 h 77"/>
                <a:gd name="T4" fmla="*/ 0 w 68"/>
                <a:gd name="T5" fmla="*/ 0 h 77"/>
                <a:gd name="T6" fmla="*/ 68 w 68"/>
                <a:gd name="T7" fmla="*/ 44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77"/>
                <a:gd name="T14" fmla="*/ 68 w 68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77">
                  <a:moveTo>
                    <a:pt x="68" y="44"/>
                  </a:moveTo>
                  <a:lnTo>
                    <a:pt x="37" y="77"/>
                  </a:lnTo>
                  <a:lnTo>
                    <a:pt x="0" y="0"/>
                  </a:lnTo>
                  <a:lnTo>
                    <a:pt x="68" y="44"/>
                  </a:lnTo>
                  <a:close/>
                </a:path>
              </a:pathLst>
            </a:custGeom>
            <a:noFill/>
            <a:ln w="1588">
              <a:solidFill>
                <a:srgbClr val="2B27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4141" name="Freeform 57">
              <a:extLst>
                <a:ext uri="{FF2B5EF4-FFF2-40B4-BE49-F238E27FC236}">
                  <a16:creationId xmlns:a16="http://schemas.microsoft.com/office/drawing/2014/main" id="{4C1AE6D4-C719-4876-AD9E-AC41DC48E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" y="3405"/>
              <a:ext cx="63" cy="77"/>
            </a:xfrm>
            <a:custGeom>
              <a:avLst/>
              <a:gdLst>
                <a:gd name="T0" fmla="*/ 70 w 70"/>
                <a:gd name="T1" fmla="*/ 50 h 84"/>
                <a:gd name="T2" fmla="*/ 0 w 70"/>
                <a:gd name="T3" fmla="*/ 0 h 84"/>
                <a:gd name="T4" fmla="*/ 38 w 70"/>
                <a:gd name="T5" fmla="*/ 84 h 84"/>
                <a:gd name="T6" fmla="*/ 70 w 70"/>
                <a:gd name="T7" fmla="*/ 5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84"/>
                <a:gd name="T14" fmla="*/ 70 w 70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84">
                  <a:moveTo>
                    <a:pt x="70" y="50"/>
                  </a:moveTo>
                  <a:lnTo>
                    <a:pt x="0" y="0"/>
                  </a:lnTo>
                  <a:lnTo>
                    <a:pt x="38" y="84"/>
                  </a:lnTo>
                  <a:lnTo>
                    <a:pt x="70" y="50"/>
                  </a:lnTo>
                  <a:close/>
                </a:path>
              </a:pathLst>
            </a:custGeom>
            <a:solidFill>
              <a:srgbClr val="1A1C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4142" name="Freeform 58">
              <a:extLst>
                <a:ext uri="{FF2B5EF4-FFF2-40B4-BE49-F238E27FC236}">
                  <a16:creationId xmlns:a16="http://schemas.microsoft.com/office/drawing/2014/main" id="{58751B70-6E81-4FB8-BBA6-65808EB75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" y="3405"/>
              <a:ext cx="63" cy="77"/>
            </a:xfrm>
            <a:custGeom>
              <a:avLst/>
              <a:gdLst>
                <a:gd name="T0" fmla="*/ 70 w 70"/>
                <a:gd name="T1" fmla="*/ 50 h 84"/>
                <a:gd name="T2" fmla="*/ 0 w 70"/>
                <a:gd name="T3" fmla="*/ 0 h 84"/>
                <a:gd name="T4" fmla="*/ 38 w 70"/>
                <a:gd name="T5" fmla="*/ 84 h 84"/>
                <a:gd name="T6" fmla="*/ 70 w 70"/>
                <a:gd name="T7" fmla="*/ 5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84"/>
                <a:gd name="T14" fmla="*/ 70 w 70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84">
                  <a:moveTo>
                    <a:pt x="70" y="50"/>
                  </a:moveTo>
                  <a:lnTo>
                    <a:pt x="0" y="0"/>
                  </a:lnTo>
                  <a:lnTo>
                    <a:pt x="38" y="84"/>
                  </a:lnTo>
                  <a:lnTo>
                    <a:pt x="70" y="50"/>
                  </a:lnTo>
                  <a:close/>
                </a:path>
              </a:pathLst>
            </a:custGeom>
            <a:noFill/>
            <a:ln w="1588">
              <a:solidFill>
                <a:srgbClr val="2B27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4143" name="Freeform 59">
              <a:extLst>
                <a:ext uri="{FF2B5EF4-FFF2-40B4-BE49-F238E27FC236}">
                  <a16:creationId xmlns:a16="http://schemas.microsoft.com/office/drawing/2014/main" id="{6041731B-2005-4EB7-9E2A-50BC862E3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" y="3461"/>
              <a:ext cx="110" cy="131"/>
            </a:xfrm>
            <a:custGeom>
              <a:avLst/>
              <a:gdLst>
                <a:gd name="T0" fmla="*/ 122 w 122"/>
                <a:gd name="T1" fmla="*/ 137 h 144"/>
                <a:gd name="T2" fmla="*/ 8 w 122"/>
                <a:gd name="T3" fmla="*/ 0 h 144"/>
                <a:gd name="T4" fmla="*/ 0 w 122"/>
                <a:gd name="T5" fmla="*/ 7 h 144"/>
                <a:gd name="T6" fmla="*/ 113 w 122"/>
                <a:gd name="T7" fmla="*/ 144 h 144"/>
                <a:gd name="T8" fmla="*/ 122 w 122"/>
                <a:gd name="T9" fmla="*/ 137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144"/>
                <a:gd name="T17" fmla="*/ 122 w 122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144">
                  <a:moveTo>
                    <a:pt x="122" y="137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113" y="144"/>
                  </a:lnTo>
                  <a:lnTo>
                    <a:pt x="122" y="137"/>
                  </a:lnTo>
                  <a:close/>
                </a:path>
              </a:pathLst>
            </a:custGeom>
            <a:solidFill>
              <a:srgbClr val="2B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</p:grpSp>
      <p:pic>
        <p:nvPicPr>
          <p:cNvPr id="4128" name="Picture 39" descr="Spikeform">
            <a:extLst>
              <a:ext uri="{FF2B5EF4-FFF2-40B4-BE49-F238E27FC236}">
                <a16:creationId xmlns:a16="http://schemas.microsoft.com/office/drawing/2014/main" id="{4CA5BBA1-08A3-47E0-8474-546D1970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617538"/>
            <a:ext cx="4605337" cy="29035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9" name="Picture 46" descr="NC3">
            <a:extLst>
              <a:ext uri="{FF2B5EF4-FFF2-40B4-BE49-F238E27FC236}">
                <a16:creationId xmlns:a16="http://schemas.microsoft.com/office/drawing/2014/main" id="{54096087-F8BC-4BE3-B955-297B4E3CD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3762375"/>
            <a:ext cx="3898900" cy="29337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0" name="Rectangle 2">
            <a:extLst>
              <a:ext uri="{FF2B5EF4-FFF2-40B4-BE49-F238E27FC236}">
                <a16:creationId xmlns:a16="http://schemas.microsoft.com/office/drawing/2014/main" id="{38EDAA54-F2E2-4EF3-A587-FA871FBD7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3913" y="182563"/>
            <a:ext cx="2590800" cy="5556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Neurony</a:t>
            </a:r>
            <a:endParaRPr lang="en-US" sz="3200"/>
          </a:p>
        </p:txBody>
      </p:sp>
      <p:sp>
        <p:nvSpPr>
          <p:cNvPr id="4131" name="AutoShape 61">
            <a:extLst>
              <a:ext uri="{FF2B5EF4-FFF2-40B4-BE49-F238E27FC236}">
                <a16:creationId xmlns:a16="http://schemas.microsoft.com/office/drawing/2014/main" id="{30D76CC2-3028-47CF-B24E-0383B41A7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2719388"/>
            <a:ext cx="1531938" cy="392112"/>
          </a:xfrm>
          <a:prstGeom prst="rightArrow">
            <a:avLst>
              <a:gd name="adj1" fmla="val 50000"/>
              <a:gd name="adj2" fmla="val 97672"/>
            </a:avLst>
          </a:prstGeom>
          <a:solidFill>
            <a:srgbClr val="FF6600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132" name="AutoShape 62">
            <a:extLst>
              <a:ext uri="{FF2B5EF4-FFF2-40B4-BE49-F238E27FC236}">
                <a16:creationId xmlns:a16="http://schemas.microsoft.com/office/drawing/2014/main" id="{9EE1C4B6-887A-4749-AD94-2480B0A6B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8" y="6303963"/>
            <a:ext cx="1531937" cy="392112"/>
          </a:xfrm>
          <a:prstGeom prst="rightArrow">
            <a:avLst>
              <a:gd name="adj1" fmla="val 50000"/>
              <a:gd name="adj2" fmla="val 97672"/>
            </a:avLst>
          </a:prstGeom>
          <a:solidFill>
            <a:srgbClr val="66FFFF"/>
          </a:solidFill>
          <a:ln w="381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48" name="Zástupný symbol pro obsah 2">
            <a:extLst>
              <a:ext uri="{FF2B5EF4-FFF2-40B4-BE49-F238E27FC236}">
                <a16:creationId xmlns:a16="http://schemas.microsoft.com/office/drawing/2014/main" id="{7F2A4AC0-7C87-4C90-8BB5-32C9D6052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1388" y="114300"/>
            <a:ext cx="4532312" cy="369888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 dirty="0"/>
              <a:t>buňky s elektrickou aktivitou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63EDCF-85AF-48F7-A31C-17CE4069D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14"/>
    </mc:Choice>
    <mc:Fallback xmlns="">
      <p:transition spd="slow" advTm="7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48" x="3243263" y="560388"/>
          <p14:tracePt t="10655" x="3243263" y="547688"/>
          <p14:tracePt t="10726" x="3243263" y="542925"/>
          <p14:tracePt t="10742" x="3243263" y="530225"/>
          <p14:tracePt t="10750" x="3206750" y="512763"/>
          <p14:tracePt t="10758" x="3194050" y="506413"/>
          <p14:tracePt t="10766" x="3159125" y="487363"/>
          <p14:tracePt t="10773" x="3122613" y="469900"/>
          <p14:tracePt t="10781" x="3092450" y="469900"/>
          <p14:tracePt t="10789" x="3055938" y="446088"/>
          <p14:tracePt t="10797" x="3032125" y="446088"/>
          <p14:tracePt t="10805" x="3001963" y="422275"/>
          <p14:tracePt t="10814" x="2978150" y="409575"/>
          <p14:tracePt t="10821" x="2954338" y="403225"/>
          <p14:tracePt t="10829" x="2935288" y="398463"/>
          <p14:tracePt t="10838" x="2924175" y="398463"/>
          <p14:tracePt t="10845" x="2911475" y="385763"/>
          <p14:tracePt t="10877" x="2894013" y="385763"/>
          <p14:tracePt t="10886" x="2881313" y="385763"/>
          <p14:tracePt t="10893" x="2868613" y="385763"/>
          <p14:tracePt t="10901" x="2844800" y="385763"/>
          <p14:tracePt t="10909" x="2820988" y="385763"/>
          <p14:tracePt t="10917" x="2790825" y="385763"/>
          <p14:tracePt t="10925" x="2747963" y="385763"/>
          <p14:tracePt t="10933" x="2700338" y="385763"/>
          <p14:tracePt t="10941" x="2657475" y="385763"/>
          <p14:tracePt t="10949" x="2622550" y="385763"/>
          <p14:tracePt t="10957" x="2568575" y="385763"/>
          <p14:tracePt t="10965" x="2538413" y="385763"/>
          <p14:tracePt t="10973" x="2513013" y="379413"/>
          <p14:tracePt t="10981" x="2495550" y="355600"/>
          <p14:tracePt t="10990" x="2482850" y="355600"/>
          <p14:tracePt t="10997" x="2478088" y="355600"/>
          <p14:tracePt t="11005" x="2459038" y="355600"/>
          <p14:tracePt t="11013" x="2452688" y="355600"/>
          <p14:tracePt t="11021" x="2441575" y="355600"/>
          <p14:tracePt t="11029" x="2422525" y="355600"/>
          <p14:tracePt t="11037" x="2411413" y="349250"/>
          <p14:tracePt t="11055" x="2374900" y="331788"/>
          <p14:tracePt t="11061" x="2368550" y="331788"/>
          <p14:tracePt t="11069" x="2344738" y="325438"/>
          <p14:tracePt t="11077" x="2301875" y="319088"/>
          <p14:tracePt t="11086" x="2278063" y="307975"/>
          <p14:tracePt t="11093" x="2241550" y="301625"/>
          <p14:tracePt t="11101" x="2211388" y="301625"/>
          <p14:tracePt t="11109" x="2176463" y="295275"/>
          <p14:tracePt t="11117" x="2146300" y="295275"/>
          <p14:tracePt t="11125" x="2103438" y="295275"/>
          <p14:tracePt t="11133" x="2073275" y="295275"/>
          <p14:tracePt t="11141" x="2032000" y="295275"/>
          <p14:tracePt t="11149" x="1982788" y="295275"/>
          <p14:tracePt t="11157" x="1941513" y="295275"/>
          <p14:tracePt t="11165" x="1892300" y="295275"/>
          <p14:tracePt t="11173" x="1838325" y="295275"/>
          <p14:tracePt t="11181" x="1778000" y="295275"/>
          <p14:tracePt t="11189" x="1717675" y="295275"/>
          <p14:tracePt t="11197" x="1687513" y="295275"/>
          <p14:tracePt t="11206" x="1646238" y="295275"/>
          <p14:tracePt t="11213" x="1620838" y="295275"/>
          <p14:tracePt t="11221" x="1609725" y="295275"/>
          <p14:tracePt t="11229" x="1590675" y="295275"/>
          <p14:tracePt t="11238" x="1585913" y="295275"/>
          <p14:tracePt t="11245" x="1579563" y="295275"/>
          <p14:tracePt t="11255" x="1560513" y="295275"/>
          <p14:tracePt t="11261" x="1536700" y="295275"/>
          <p14:tracePt t="11270" x="1506538" y="295275"/>
          <p14:tracePt t="11277" x="1458913" y="307975"/>
          <p14:tracePt t="11286" x="1398588" y="312738"/>
          <p14:tracePt t="11293" x="1362075" y="325438"/>
          <p14:tracePt t="11301" x="1314450" y="342900"/>
          <p14:tracePt t="11309" x="1265238" y="373063"/>
          <p14:tracePt t="11317" x="1254125" y="379413"/>
          <p14:tracePt t="11325" x="1235075" y="379413"/>
          <p14:tracePt t="11333" x="1211263" y="403225"/>
          <p14:tracePt t="11341" x="1204913" y="409575"/>
          <p14:tracePt t="11349" x="1193800" y="415925"/>
          <p14:tracePt t="11357" x="1187450" y="422275"/>
          <p14:tracePt t="11381" x="1181100" y="446088"/>
          <p14:tracePt t="11397" x="1181100" y="469900"/>
          <p14:tracePt t="11405" x="1181100" y="482600"/>
          <p14:tracePt t="11413" x="1181100" y="487363"/>
          <p14:tracePt t="11422" x="1181100" y="500063"/>
          <p14:tracePt t="11429" x="1181100" y="512763"/>
          <p14:tracePt t="11437" x="1181100" y="530225"/>
          <p14:tracePt t="11445" x="1181100" y="542925"/>
          <p14:tracePt t="11461" x="1181100" y="566738"/>
          <p14:tracePt t="11470" x="1187450" y="577850"/>
          <p14:tracePt t="11477" x="1204913" y="596900"/>
          <p14:tracePt t="11493" x="1230313" y="603250"/>
          <p14:tracePt t="11501" x="1241425" y="620713"/>
          <p14:tracePt t="11509" x="1247775" y="620713"/>
          <p14:tracePt t="11517" x="1271588" y="633413"/>
          <p14:tracePt t="11525" x="1295400" y="650875"/>
          <p14:tracePt t="11533" x="1320800" y="663575"/>
          <p14:tracePt t="11541" x="1344613" y="674688"/>
          <p14:tracePt t="11549" x="1385888" y="693738"/>
          <p14:tracePt t="11557" x="1435100" y="698500"/>
          <p14:tracePt t="11565" x="1482725" y="717550"/>
          <p14:tracePt t="11574" x="1560513" y="741363"/>
          <p14:tracePt t="11581" x="1633538" y="754063"/>
          <p14:tracePt t="11589" x="1693863" y="758825"/>
          <p14:tracePt t="11597" x="1784350" y="771525"/>
          <p14:tracePt t="11605" x="1825625" y="782638"/>
          <p14:tracePt t="11613" x="1898650" y="782638"/>
          <p14:tracePt t="11622" x="1965325" y="801688"/>
          <p14:tracePt t="11629" x="2036763" y="812800"/>
          <p14:tracePt t="11637" x="2109788" y="825500"/>
          <p14:tracePt t="11645" x="2187575" y="842963"/>
          <p14:tracePt t="11653" x="2271713" y="842963"/>
          <p14:tracePt t="11661" x="2362200" y="868363"/>
          <p14:tracePt t="11670" x="2435225" y="879475"/>
          <p14:tracePt t="11677" x="2482850" y="879475"/>
          <p14:tracePt t="11685" x="2525713" y="879475"/>
          <p14:tracePt t="11693" x="2555875" y="879475"/>
          <p14:tracePt t="11701" x="2573338" y="879475"/>
          <p14:tracePt t="11709" x="2586038" y="879475"/>
          <p14:tracePt t="11717" x="2616200" y="879475"/>
          <p14:tracePt t="11725" x="2640013" y="879475"/>
          <p14:tracePt t="11733" x="2670175" y="879475"/>
          <p14:tracePt t="11741" x="2693988" y="879475"/>
          <p14:tracePt t="11749" x="2736850" y="879475"/>
          <p14:tracePt t="11757" x="2760663" y="879475"/>
          <p14:tracePt t="11765" x="2820988" y="868363"/>
          <p14:tracePt t="11773" x="2874963" y="868363"/>
          <p14:tracePt t="11781" x="2935288" y="855663"/>
          <p14:tracePt t="11789" x="2971800" y="838200"/>
          <p14:tracePt t="11797" x="3019425" y="838200"/>
          <p14:tracePt t="11805" x="3068638" y="808038"/>
          <p14:tracePt t="11813" x="3079750" y="808038"/>
          <p14:tracePt t="11829" x="3086100" y="801688"/>
          <p14:tracePt t="11839" x="3109913" y="795338"/>
          <p14:tracePt t="11845" x="3116263" y="788988"/>
          <p14:tracePt t="11854" x="3128963" y="782638"/>
          <p14:tracePt t="11861" x="3140075" y="765175"/>
          <p14:tracePt t="11870" x="3159125" y="754063"/>
          <p14:tracePt t="11877" x="3176588" y="735013"/>
          <p14:tracePt t="11885" x="3200400" y="711200"/>
          <p14:tracePt t="11893" x="3206750" y="698500"/>
          <p14:tracePt t="11901" x="3230563" y="668338"/>
          <p14:tracePt t="11909" x="3249613" y="644525"/>
          <p14:tracePt t="11917" x="3260725" y="620713"/>
          <p14:tracePt t="11933" x="3279775" y="596900"/>
          <p14:tracePt t="11941" x="3297238" y="573088"/>
          <p14:tracePt t="11949" x="3297238" y="566738"/>
          <p14:tracePt t="11957" x="3303588" y="554038"/>
          <p14:tracePt t="11973" x="3303588" y="542925"/>
          <p14:tracePt t="11989" x="3303588" y="530225"/>
          <p14:tracePt t="11997" x="3303588" y="523875"/>
          <p14:tracePt t="12005" x="3303588" y="500063"/>
          <p14:tracePt t="12013" x="3303588" y="493713"/>
          <p14:tracePt t="12022" x="3303588" y="476250"/>
          <p14:tracePt t="12040" x="3267075" y="433388"/>
          <p14:tracePt t="12045" x="3243263" y="415925"/>
          <p14:tracePt t="12054" x="3213100" y="392113"/>
          <p14:tracePt t="12061" x="3189288" y="373063"/>
          <p14:tracePt t="12070" x="3152775" y="368300"/>
          <p14:tracePt t="12077" x="3103563" y="338138"/>
          <p14:tracePt t="12085" x="3055938" y="319088"/>
          <p14:tracePt t="12093" x="3019425" y="301625"/>
          <p14:tracePt t="12101" x="2954338" y="277813"/>
          <p14:tracePt t="12109" x="2894013" y="258763"/>
          <p14:tracePt t="12117" x="2844800" y="247650"/>
          <p14:tracePt t="12125" x="2784475" y="241300"/>
          <p14:tracePt t="12133" x="2743200" y="228600"/>
          <p14:tracePt t="12141" x="2670175" y="228600"/>
          <p14:tracePt t="12149" x="2622550" y="228600"/>
          <p14:tracePt t="12157" x="2568575" y="228600"/>
          <p14:tracePt t="12165" x="2495550" y="228600"/>
          <p14:tracePt t="12173" x="2422525" y="228600"/>
          <p14:tracePt t="12181" x="2387600" y="228600"/>
          <p14:tracePt t="12189" x="2308225" y="228600"/>
          <p14:tracePt t="12197" x="2278063" y="228600"/>
          <p14:tracePt t="12206" x="2224088" y="228600"/>
          <p14:tracePt t="12213" x="2176463" y="228600"/>
          <p14:tracePt t="12223" x="2146300" y="228600"/>
          <p14:tracePt t="12229" x="2103438" y="228600"/>
          <p14:tracePt t="12239" x="2062163" y="228600"/>
          <p14:tracePt t="12245" x="2025650" y="228600"/>
          <p14:tracePt t="12253" x="2006600" y="228600"/>
          <p14:tracePt t="12261" x="1971675" y="228600"/>
          <p14:tracePt t="12269" x="1928813" y="228600"/>
          <p14:tracePt t="12277" x="1905000" y="228600"/>
          <p14:tracePt t="12285" x="1881188" y="228600"/>
          <p14:tracePt t="12293" x="1851025" y="228600"/>
          <p14:tracePt t="12301" x="1825625" y="228600"/>
          <p14:tracePt t="12309" x="1801813" y="228600"/>
          <p14:tracePt t="12317" x="1790700" y="228600"/>
          <p14:tracePt t="12325" x="1778000" y="228600"/>
          <p14:tracePt t="12333" x="1771650" y="228600"/>
          <p14:tracePt t="12341" x="1747838" y="228600"/>
          <p14:tracePt t="12349" x="1741488" y="228600"/>
          <p14:tracePt t="12357" x="1730375" y="228600"/>
          <p14:tracePt t="12365" x="1717675" y="228600"/>
          <p14:tracePt t="12373" x="1706563" y="234950"/>
          <p14:tracePt t="12381" x="1687513" y="252413"/>
          <p14:tracePt t="12389" x="1663700" y="258763"/>
          <p14:tracePt t="12397" x="1639888" y="258763"/>
          <p14:tracePt t="12406" x="1616075" y="277813"/>
          <p14:tracePt t="12422" x="1603375" y="282575"/>
          <p14:tracePt t="12429" x="1585913" y="288925"/>
          <p14:tracePt t="12437" x="1573213" y="307975"/>
          <p14:tracePt t="12445" x="1566863" y="312738"/>
          <p14:tracePt t="12454" x="1560513" y="325438"/>
          <p14:tracePt t="12461" x="1555750" y="331788"/>
          <p14:tracePt t="12469" x="1549400" y="342900"/>
          <p14:tracePt t="12486" x="1549400" y="361950"/>
          <p14:tracePt t="12493" x="1549400" y="368300"/>
          <p14:tracePt t="12501" x="1549400" y="379413"/>
          <p14:tracePt t="12509" x="1549400" y="385763"/>
          <p14:tracePt t="12517" x="1549400" y="398463"/>
          <p14:tracePt t="12526" x="1566863" y="415925"/>
          <p14:tracePt t="12533" x="1579563" y="428625"/>
          <p14:tracePt t="12541" x="1616075" y="458788"/>
          <p14:tracePt t="12549" x="1627188" y="469900"/>
          <p14:tracePt t="12557" x="1657350" y="493713"/>
          <p14:tracePt t="12565" x="1687513" y="506413"/>
          <p14:tracePt t="12573" x="1724025" y="530225"/>
          <p14:tracePt t="12581" x="1790700" y="566738"/>
          <p14:tracePt t="12589" x="1838325" y="596900"/>
          <p14:tracePt t="12597" x="1916113" y="614363"/>
          <p14:tracePt t="12606" x="1982788" y="657225"/>
          <p14:tracePt t="12613" x="2055813" y="693738"/>
          <p14:tracePt t="12622" x="2176463" y="728663"/>
          <p14:tracePt t="12629" x="2224088" y="758825"/>
          <p14:tracePt t="12638" x="2327275" y="795338"/>
          <p14:tracePt t="12645" x="2417763" y="795338"/>
          <p14:tracePt t="12654" x="2489200" y="801688"/>
          <p14:tracePt t="12661" x="2549525" y="825500"/>
          <p14:tracePt t="12669" x="2609850" y="825500"/>
          <p14:tracePt t="12677" x="2682875" y="831850"/>
          <p14:tracePt t="12685" x="2743200" y="831850"/>
          <p14:tracePt t="12693" x="2784475" y="831850"/>
          <p14:tracePt t="12701" x="2844800" y="831850"/>
          <p14:tracePt t="12709" x="2868613" y="831850"/>
          <p14:tracePt t="12717" x="2894013" y="831850"/>
          <p14:tracePt t="12725" x="2917825" y="831850"/>
          <p14:tracePt t="12733" x="2935288" y="831850"/>
          <p14:tracePt t="12741" x="2971800" y="825500"/>
          <p14:tracePt t="12749" x="3008313" y="808038"/>
          <p14:tracePt t="12757" x="3062288" y="765175"/>
          <p14:tracePt t="12765" x="3086100" y="747713"/>
          <p14:tracePt t="12774" x="3109913" y="723900"/>
          <p14:tracePt t="12781" x="3122613" y="704850"/>
          <p14:tracePt t="12790" x="3146425" y="681038"/>
          <p14:tracePt t="12797" x="3159125" y="668338"/>
          <p14:tracePt t="12806" x="3159125" y="663575"/>
          <p14:tracePt t="12813" x="3170238" y="638175"/>
          <p14:tracePt t="12823" x="3176588" y="627063"/>
          <p14:tracePt t="12829" x="3182938" y="620713"/>
          <p14:tracePt t="12838" x="3182938" y="590550"/>
          <p14:tracePt t="12845" x="3189288" y="584200"/>
          <p14:tracePt t="12854" x="3194050" y="554038"/>
          <p14:tracePt t="12869" x="3194050" y="542925"/>
          <p14:tracePt t="12877" x="3206750" y="517525"/>
          <p14:tracePt t="12885" x="3206750" y="493713"/>
          <p14:tracePt t="12893" x="3206750" y="476250"/>
          <p14:tracePt t="12901" x="3206750" y="439738"/>
          <p14:tracePt t="12909" x="3200400" y="398463"/>
          <p14:tracePt t="12917" x="3176588" y="373063"/>
          <p14:tracePt t="12925" x="3133725" y="307975"/>
          <p14:tracePt t="12933" x="3079750" y="265113"/>
          <p14:tracePt t="12941" x="3043238" y="228600"/>
          <p14:tracePt t="12949" x="2978150" y="174625"/>
          <p14:tracePt t="12957" x="2928938" y="144463"/>
          <p14:tracePt t="12965" x="2874963" y="120650"/>
          <p14:tracePt t="12973" x="2803525" y="103188"/>
          <p14:tracePt t="12981" x="2743200" y="77788"/>
          <p14:tracePt t="12990" x="2682875" y="77788"/>
          <p14:tracePt t="12997" x="2609850" y="73025"/>
          <p14:tracePt t="13006" x="2538413" y="73025"/>
          <p14:tracePt t="13013" x="2513013" y="73025"/>
          <p14:tracePt t="13023" x="2447925" y="73025"/>
          <p14:tracePt t="13029" x="2357438" y="84138"/>
          <p14:tracePt t="13039" x="2266950" y="96838"/>
          <p14:tracePt t="13046" x="2163763" y="133350"/>
          <p14:tracePt t="13054" x="2092325" y="144463"/>
          <p14:tracePt t="13061" x="2001838" y="161925"/>
          <p14:tracePt t="13069" x="1922463" y="198438"/>
          <p14:tracePt t="13077" x="1851025" y="217488"/>
          <p14:tracePt t="13085" x="1814513" y="234950"/>
          <p14:tracePt t="13093" x="1754188" y="258763"/>
          <p14:tracePt t="13101" x="1687513" y="288925"/>
          <p14:tracePt t="13109" x="1639888" y="301625"/>
          <p14:tracePt t="13117" x="1590675" y="319088"/>
          <p14:tracePt t="13125" x="1566863" y="325438"/>
          <p14:tracePt t="13133" x="1530350" y="349250"/>
          <p14:tracePt t="13141" x="1495425" y="368300"/>
          <p14:tracePt t="13149" x="1489075" y="368300"/>
          <p14:tracePt t="13157" x="1452563" y="392113"/>
          <p14:tracePt t="13165" x="1409700" y="433388"/>
          <p14:tracePt t="13173" x="1374775" y="463550"/>
          <p14:tracePt t="13181" x="1338263" y="500063"/>
          <p14:tracePt t="13190" x="1320800" y="517525"/>
          <p14:tracePt t="13197" x="1295400" y="542925"/>
          <p14:tracePt t="13206" x="1265238" y="577850"/>
          <p14:tracePt t="13221" x="1265238" y="590550"/>
          <p14:tracePt t="13229" x="1265238" y="603250"/>
          <p14:tracePt t="13238" x="1265238" y="620713"/>
          <p14:tracePt t="13245" x="1265238" y="627063"/>
          <p14:tracePt t="13253" x="1265238" y="638175"/>
          <p14:tracePt t="13261" x="1265238" y="644525"/>
          <p14:tracePt t="13269" x="1290638" y="657225"/>
          <p14:tracePt t="13277" x="1301750" y="663575"/>
          <p14:tracePt t="13285" x="1338263" y="693738"/>
          <p14:tracePt t="13293" x="1385888" y="711200"/>
          <p14:tracePt t="13301" x="1452563" y="741363"/>
          <p14:tracePt t="13309" x="1543050" y="777875"/>
          <p14:tracePt t="13317" x="1620838" y="819150"/>
          <p14:tracePt t="13325" x="1736725" y="855663"/>
          <p14:tracePt t="13333" x="1844675" y="892175"/>
          <p14:tracePt t="13341" x="1946275" y="928688"/>
          <p14:tracePt t="13349" x="2032000" y="939800"/>
          <p14:tracePt t="13357" x="2103438" y="939800"/>
          <p14:tracePt t="13365" x="2163763" y="939800"/>
          <p14:tracePt t="13373" x="2224088" y="939800"/>
          <p14:tracePt t="13381" x="2266950" y="939800"/>
          <p14:tracePt t="13389" x="2357438" y="922338"/>
          <p14:tracePt t="13397" x="2422525" y="892175"/>
          <p14:tracePt t="13406" x="2452688" y="873125"/>
          <p14:tracePt t="13413" x="2495550" y="842963"/>
          <p14:tracePt t="13422" x="2519363" y="819150"/>
          <p14:tracePt t="13429" x="2532063" y="801688"/>
          <p14:tracePt t="13438" x="2543175" y="771525"/>
          <p14:tracePt t="13446" x="2549525" y="735013"/>
          <p14:tracePt t="13453" x="2549525" y="717550"/>
          <p14:tracePt t="13461" x="2549525" y="693738"/>
          <p14:tracePt t="13470" x="2549525" y="657225"/>
          <p14:tracePt t="13477" x="2525713" y="608013"/>
          <p14:tracePt t="13485" x="2513013" y="584200"/>
          <p14:tracePt t="13493" x="2495550" y="573088"/>
          <p14:tracePt t="13501" x="2471738" y="554038"/>
          <p14:tracePt t="13509" x="2465388" y="547688"/>
          <p14:tracePt t="13517" x="2452688" y="536575"/>
          <p14:tracePt t="13526" x="2447925" y="530225"/>
          <p14:tracePt t="13533" x="2435225" y="512763"/>
          <p14:tracePt t="13542" x="2411413" y="506413"/>
          <p14:tracePt t="13549" x="2351088" y="500063"/>
          <p14:tracePt t="13557" x="2332038" y="487363"/>
          <p14:tracePt t="13565" x="2271713" y="487363"/>
          <p14:tracePt t="13575" x="2211388" y="482600"/>
          <p14:tracePt t="13581" x="2170113" y="469900"/>
          <p14:tracePt t="13590" x="2122488" y="469900"/>
          <p14:tracePt t="13597" x="2079625" y="469900"/>
          <p14:tracePt t="13608" x="2032000" y="476250"/>
          <p14:tracePt t="13613" x="1958975" y="493713"/>
          <p14:tracePt t="13622" x="1922463" y="512763"/>
          <p14:tracePt t="13629" x="1855788" y="554038"/>
          <p14:tracePt t="13637" x="1790700" y="608013"/>
          <p14:tracePt t="13646" x="1711325" y="668338"/>
          <p14:tracePt t="13653" x="1646238" y="735013"/>
          <p14:tracePt t="13661" x="1616075" y="771525"/>
          <p14:tracePt t="13669" x="1590675" y="795338"/>
          <p14:tracePt t="13677" x="1560513" y="849313"/>
          <p14:tracePt t="13685" x="1543050" y="879475"/>
          <p14:tracePt t="13693" x="1525588" y="933450"/>
          <p14:tracePt t="13701" x="1512888" y="993775"/>
          <p14:tracePt t="13709" x="1512888" y="1006475"/>
          <p14:tracePt t="13717" x="1512888" y="1073150"/>
          <p14:tracePt t="13725" x="1512888" y="1103313"/>
          <p14:tracePt t="13733" x="1519238" y="1138238"/>
          <p14:tracePt t="13741" x="1519238" y="1168400"/>
          <p14:tracePt t="13749" x="1530350" y="1204913"/>
          <p14:tracePt t="13758" x="1530350" y="1211263"/>
          <p14:tracePt t="13774" x="1530350" y="1217613"/>
          <p14:tracePt t="13781" x="1530350" y="1228725"/>
          <p14:tracePt t="13790" x="1530350" y="1235075"/>
          <p14:tracePt t="13797" x="1530350" y="1247775"/>
          <p14:tracePt t="13808" x="1530350" y="1271588"/>
          <p14:tracePt t="13813" x="1530350" y="1284288"/>
          <p14:tracePt t="13822" x="1530350" y="1314450"/>
          <p14:tracePt t="13829" x="1543050" y="1338263"/>
          <p14:tracePt t="13838" x="1555750" y="1362075"/>
          <p14:tracePt t="13846" x="1573213" y="1398588"/>
          <p14:tracePt t="13853" x="1579563" y="1416050"/>
          <p14:tracePt t="13869" x="1585913" y="1422400"/>
          <p14:tracePt t="13917" x="1585913" y="1428750"/>
          <p14:tracePt t="13925" x="1585913" y="1433513"/>
          <p14:tracePt t="13933" x="1579563" y="1463675"/>
          <p14:tracePt t="13941" x="1549400" y="1500188"/>
          <p14:tracePt t="13949" x="1525588" y="1536700"/>
          <p14:tracePt t="13958" x="1506538" y="1573213"/>
          <p14:tracePt t="13965" x="1500188" y="1584325"/>
          <p14:tracePt t="13975" x="1482725" y="1609725"/>
          <p14:tracePt t="13981" x="1482725" y="1627188"/>
          <p14:tracePt t="13991" x="1465263" y="1639888"/>
          <p14:tracePt t="13998" x="1458913" y="1644650"/>
          <p14:tracePt t="14013" x="1446213" y="1670050"/>
          <p14:tracePt t="14041" x="1435100" y="1681163"/>
          <p14:tracePt t="14061" x="1428750" y="1687513"/>
          <p14:tracePt t="14069" x="1422400" y="1687513"/>
          <p14:tracePt t="14077" x="1392238" y="1693863"/>
          <p14:tracePt t="14085" x="1368425" y="1693863"/>
          <p14:tracePt t="14093" x="1355725" y="1700213"/>
          <p14:tracePt t="14101" x="1331913" y="1700213"/>
          <p14:tracePt t="14109" x="1290638" y="1700213"/>
          <p14:tracePt t="14117" x="1284288" y="1704975"/>
          <p14:tracePt t="14126" x="1277938" y="1704975"/>
          <p14:tracePt t="14133" x="1271588" y="1711325"/>
          <p14:tracePt t="14141" x="1265238" y="1711325"/>
          <p14:tracePt t="14149" x="1260475" y="1711325"/>
          <p14:tracePt t="14158" x="1254125" y="1711325"/>
          <p14:tracePt t="14165" x="1235075" y="1700213"/>
          <p14:tracePt t="14175" x="1223963" y="1674813"/>
          <p14:tracePt t="14181" x="1204913" y="1657350"/>
          <p14:tracePt t="14191" x="1193800" y="1633538"/>
          <p14:tracePt t="14197" x="1174750" y="1597025"/>
          <p14:tracePt t="14206" x="1157288" y="1566863"/>
          <p14:tracePt t="14213" x="1139825" y="1549400"/>
          <p14:tracePt t="14223" x="1127125" y="1530350"/>
          <p14:tracePt t="14229" x="1114425" y="1519238"/>
          <p14:tracePt t="14237" x="1103313" y="1493838"/>
          <p14:tracePt t="14253" x="1096963" y="1482725"/>
          <p14:tracePt t="14317" x="1090613" y="1476375"/>
          <p14:tracePt t="14325" x="1079500" y="1470025"/>
          <p14:tracePt t="14333" x="1066800" y="1470025"/>
          <p14:tracePt t="14342" x="1042988" y="1452563"/>
          <p14:tracePt t="14349" x="1019175" y="1446213"/>
          <p14:tracePt t="14358" x="1006475" y="1428750"/>
          <p14:tracePt t="14366" x="989013" y="1422400"/>
          <p14:tracePt t="14375" x="982663" y="1422400"/>
          <p14:tracePt t="14381" x="976313" y="1416050"/>
          <p14:tracePt t="14397" x="965200" y="1416050"/>
          <p14:tracePt t="14406" x="958850" y="1416050"/>
          <p14:tracePt t="14413" x="939800" y="1416050"/>
          <p14:tracePt t="14422" x="915988" y="1433513"/>
          <p14:tracePt t="14429" x="898525" y="1446213"/>
          <p14:tracePt t="14437" x="874713" y="1470025"/>
          <p14:tracePt t="14446" x="844550" y="1506538"/>
          <p14:tracePt t="14453" x="831850" y="1524000"/>
          <p14:tracePt t="14461" x="814388" y="1549400"/>
          <p14:tracePt t="14469" x="808038" y="1560513"/>
          <p14:tracePt t="14477" x="777875" y="1609725"/>
          <p14:tracePt t="14486" x="758825" y="1644650"/>
          <p14:tracePt t="14493" x="754063" y="1657350"/>
          <p14:tracePt t="14501" x="747713" y="1704975"/>
          <p14:tracePt t="14509" x="735013" y="1754188"/>
          <p14:tracePt t="14517" x="728663" y="1795463"/>
          <p14:tracePt t="14526" x="717550" y="1855788"/>
          <p14:tracePt t="14533" x="704850" y="1935163"/>
          <p14:tracePt t="14541" x="704850" y="1976438"/>
          <p14:tracePt t="14549" x="704850" y="2060575"/>
          <p14:tracePt t="14558" x="704850" y="2120900"/>
          <p14:tracePt t="14566" x="704850" y="2181225"/>
          <p14:tracePt t="14575" x="711200" y="2241550"/>
          <p14:tracePt t="14581" x="723900" y="2301875"/>
          <p14:tracePt t="14591" x="723900" y="2332038"/>
          <p14:tracePt t="14597" x="735013" y="2368550"/>
          <p14:tracePt t="14606" x="735013" y="2392363"/>
          <p14:tracePt t="14613" x="735013" y="2405063"/>
          <p14:tracePt t="14622" x="747713" y="2416175"/>
          <p14:tracePt t="14629" x="747713" y="2435225"/>
          <p14:tracePt t="14637" x="747713" y="2446338"/>
          <p14:tracePt t="14645" x="754063" y="2476500"/>
          <p14:tracePt t="14653" x="758825" y="2495550"/>
          <p14:tracePt t="14661" x="765175" y="2519363"/>
          <p14:tracePt t="14669" x="788988" y="2560638"/>
          <p14:tracePt t="14677" x="801688" y="2586038"/>
          <p14:tracePt t="14685" x="819150" y="2609850"/>
          <p14:tracePt t="14694" x="844550" y="2646363"/>
          <p14:tracePt t="14701" x="874713" y="2681288"/>
          <p14:tracePt t="14709" x="915988" y="2735263"/>
          <p14:tracePt t="14717" x="952500" y="2754313"/>
          <p14:tracePt t="14726" x="965200" y="2765425"/>
          <p14:tracePt t="14733" x="989013" y="2784475"/>
          <p14:tracePt t="14742" x="993775" y="2790825"/>
          <p14:tracePt t="14749" x="1000125" y="2790825"/>
          <p14:tracePt t="14758" x="1012825" y="2790825"/>
          <p14:tracePt t="14766" x="1030288" y="2790825"/>
          <p14:tracePt t="14775" x="1054100" y="2790825"/>
          <p14:tracePt t="14781" x="1084263" y="2790825"/>
          <p14:tracePt t="14790" x="1096963" y="2790825"/>
          <p14:tracePt t="14797" x="1109663" y="2790825"/>
          <p14:tracePt t="14806" x="1133475" y="2790825"/>
          <p14:tracePt t="14813" x="1150938" y="2784475"/>
          <p14:tracePt t="14821" x="1163638" y="2784475"/>
          <p14:tracePt t="14829" x="1181100" y="2771775"/>
          <p14:tracePt t="14837" x="1200150" y="2765425"/>
          <p14:tracePt t="14845" x="1223963" y="2760663"/>
          <p14:tracePt t="14862" x="1230313" y="2760663"/>
          <p14:tracePt t="14869" x="1235075" y="2760663"/>
          <p14:tracePt t="14877" x="1241425" y="2754313"/>
          <p14:tracePt t="14885" x="1247775" y="2747963"/>
          <p14:tracePt t="14893" x="1265238" y="2724150"/>
          <p14:tracePt t="14901" x="1271588" y="2670175"/>
          <p14:tracePt t="14910" x="1290638" y="2633663"/>
          <p14:tracePt t="14917" x="1290638" y="2590800"/>
          <p14:tracePt t="14926" x="1301750" y="2530475"/>
          <p14:tracePt t="14933" x="1301750" y="2506663"/>
          <p14:tracePt t="14942" x="1301750" y="2482850"/>
          <p14:tracePt t="14949" x="1301750" y="2439988"/>
          <p14:tracePt t="14958" x="1301750" y="2405063"/>
          <p14:tracePt t="14966" x="1271588" y="2379663"/>
          <p14:tracePt t="14975" x="1265238" y="2355850"/>
          <p14:tracePt t="14981" x="1241425" y="2314575"/>
          <p14:tracePt t="14990" x="1230313" y="2278063"/>
          <p14:tracePt t="14997" x="1211263" y="2241550"/>
          <p14:tracePt t="15006" x="1200150" y="2217738"/>
          <p14:tracePt t="15013" x="1187450" y="2193925"/>
          <p14:tracePt t="15021" x="1174750" y="2181225"/>
          <p14:tracePt t="15042" x="1163638" y="2133600"/>
          <p14:tracePt t="15046" x="1150938" y="2120900"/>
          <p14:tracePt t="15053" x="1150938" y="2109788"/>
          <p14:tracePt t="15061" x="1144588" y="2097088"/>
          <p14:tracePt t="15069" x="1144588" y="2090738"/>
          <p14:tracePt t="15085" x="1144588" y="2079625"/>
          <p14:tracePt t="15101" x="1144588" y="2073275"/>
          <p14:tracePt t="15133" x="1144588" y="2066925"/>
          <p14:tracePt t="15149" x="1144588" y="2060575"/>
          <p14:tracePt t="15157" x="1150938" y="2054225"/>
          <p14:tracePt t="15166" x="1157288" y="2054225"/>
          <p14:tracePt t="15175" x="1163638" y="2049463"/>
          <p14:tracePt t="15181" x="1181100" y="2043113"/>
          <p14:tracePt t="15190" x="1204913" y="2036763"/>
          <p14:tracePt t="15197" x="1223963" y="2025650"/>
          <p14:tracePt t="15206" x="1230313" y="2025650"/>
          <p14:tracePt t="15213" x="1241425" y="2019300"/>
          <p14:tracePt t="15221" x="1254125" y="2019300"/>
          <p14:tracePt t="15229" x="1260475" y="2019300"/>
          <p14:tracePt t="15237" x="1284288" y="2019300"/>
          <p14:tracePt t="15245" x="1301750" y="2019300"/>
          <p14:tracePt t="15253" x="1325563" y="2019300"/>
          <p14:tracePt t="15261" x="1368425" y="2019300"/>
          <p14:tracePt t="15269" x="1416050" y="2030413"/>
          <p14:tracePt t="15277" x="1482725" y="2054225"/>
          <p14:tracePt t="15285" x="1543050" y="2073275"/>
          <p14:tracePt t="15293" x="1616075" y="2084388"/>
          <p14:tracePt t="15301" x="1681163" y="2103438"/>
          <p14:tracePt t="15309" x="1724025" y="2114550"/>
          <p14:tracePt t="15317" x="1747838" y="2114550"/>
          <p14:tracePt t="15325" x="1760538" y="2114550"/>
          <p14:tracePt t="15333" x="1771650" y="2114550"/>
          <p14:tracePt t="15343" x="1784350" y="2114550"/>
          <p14:tracePt t="15358" x="1795463" y="2114550"/>
          <p14:tracePt t="15365" x="1808163" y="2114550"/>
          <p14:tracePt t="15376" x="1814513" y="2109788"/>
          <p14:tracePt t="15381" x="1831975" y="2103438"/>
          <p14:tracePt t="15390" x="1868488" y="2073275"/>
          <p14:tracePt t="15397" x="1881188" y="2060575"/>
          <p14:tracePt t="15406" x="1941513" y="2030413"/>
          <p14:tracePt t="15413" x="1965325" y="2012950"/>
          <p14:tracePt t="15421" x="1989138" y="2000250"/>
          <p14:tracePt t="15429" x="2043113" y="1970088"/>
          <p14:tracePt t="15437" x="2079625" y="1952625"/>
          <p14:tracePt t="15445" x="2085975" y="1952625"/>
          <p14:tracePt t="15453" x="2109788" y="1946275"/>
          <p14:tracePt t="15469" x="2127250" y="1946275"/>
          <p14:tracePt t="15477" x="2133600" y="1939925"/>
          <p14:tracePt t="15485" x="2152650" y="1939925"/>
          <p14:tracePt t="15494" x="2163763" y="1928813"/>
          <p14:tracePt t="15501" x="2170113" y="1928813"/>
          <p14:tracePt t="15510" x="2182813" y="1928813"/>
          <p14:tracePt t="15517" x="2206625" y="1928813"/>
          <p14:tracePt t="15526" x="2236788" y="1928813"/>
          <p14:tracePt t="15533" x="2271713" y="1928813"/>
          <p14:tracePt t="15543" x="2327275" y="1928813"/>
          <p14:tracePt t="15549" x="2368550" y="1928813"/>
          <p14:tracePt t="15557" x="2471738" y="1928813"/>
          <p14:tracePt t="15565" x="2513013" y="1928813"/>
          <p14:tracePt t="15574" x="2573338" y="1928813"/>
          <p14:tracePt t="15581" x="2603500" y="1928813"/>
          <p14:tracePt t="15590" x="2627313" y="1928813"/>
          <p14:tracePt t="15597" x="2652713" y="1928813"/>
          <p14:tracePt t="15605" x="2663825" y="1928813"/>
          <p14:tracePt t="15614" x="2670175" y="1928813"/>
          <p14:tracePt t="15621" x="2693988" y="1928813"/>
          <p14:tracePt t="15629" x="2700338" y="1928813"/>
          <p14:tracePt t="15637" x="2713038" y="1928813"/>
          <p14:tracePt t="15645" x="2736850" y="1928813"/>
          <p14:tracePt t="15653" x="2767013" y="1935163"/>
          <p14:tracePt t="15662" x="2814638" y="1939925"/>
          <p14:tracePt t="15669" x="2863850" y="1965325"/>
          <p14:tracePt t="15678" x="2924175" y="1965325"/>
          <p14:tracePt t="15685" x="2954338" y="1982788"/>
          <p14:tracePt t="15694" x="3001963" y="1989138"/>
          <p14:tracePt t="15701" x="3038475" y="1989138"/>
          <p14:tracePt t="15710" x="3062288" y="2006600"/>
          <p14:tracePt t="15717" x="3068638" y="2006600"/>
          <p14:tracePt t="15726" x="3092450" y="2006600"/>
          <p14:tracePt t="15733" x="3116263" y="2006600"/>
          <p14:tracePt t="15743" x="3128963" y="2006600"/>
          <p14:tracePt t="15749" x="3152775" y="2006600"/>
          <p14:tracePt t="15758" x="3189288" y="2006600"/>
          <p14:tracePt t="15765" x="3206750" y="2000250"/>
          <p14:tracePt t="15774" x="3243263" y="1995488"/>
          <p14:tracePt t="15781" x="3279775" y="1976438"/>
          <p14:tracePt t="15790" x="3340100" y="1946275"/>
          <p14:tracePt t="15797" x="3387725" y="1946275"/>
          <p14:tracePt t="15805" x="3424238" y="1916113"/>
          <p14:tracePt t="15813" x="3459163" y="1898650"/>
          <p14:tracePt t="15821" x="3489325" y="1892300"/>
          <p14:tracePt t="15829" x="3514725" y="1868488"/>
          <p14:tracePt t="15837" x="3525838" y="1862138"/>
          <p14:tracePt t="15845" x="3544888" y="1855788"/>
          <p14:tracePt t="15853" x="3549650" y="1849438"/>
          <p14:tracePt t="15862" x="3562350" y="1838325"/>
          <p14:tracePt t="15869" x="3579813" y="1825625"/>
          <p14:tracePt t="15878" x="3586163" y="1808163"/>
          <p14:tracePt t="15886" x="3605213" y="1795463"/>
          <p14:tracePt t="15894" x="3609975" y="1778000"/>
          <p14:tracePt t="15901" x="3622675" y="1754188"/>
          <p14:tracePt t="15909" x="3635375" y="1741488"/>
          <p14:tracePt t="15917" x="3635375" y="1717675"/>
          <p14:tracePt t="15926" x="3640138" y="1693863"/>
          <p14:tracePt t="15933" x="3646488" y="1663700"/>
          <p14:tracePt t="15942" x="3659188" y="1627188"/>
          <p14:tracePt t="15949" x="3659188" y="1603375"/>
          <p14:tracePt t="15957" x="3659188" y="1590675"/>
          <p14:tracePt t="15965" x="3659188" y="1566863"/>
          <p14:tracePt t="15974" x="3665538" y="1543050"/>
          <p14:tracePt t="15990" x="3665538" y="1536700"/>
          <p14:tracePt t="16013" x="3670300" y="1530350"/>
          <p14:tracePt t="16045" x="3670300" y="1519238"/>
          <p14:tracePt t="16069" x="3670300" y="1512888"/>
          <p14:tracePt t="16125" x="3670300" y="1500188"/>
          <p14:tracePt t="16246" x="3640138" y="1519238"/>
          <p14:tracePt t="16254" x="3616325" y="1543050"/>
          <p14:tracePt t="16262" x="3616325" y="1554163"/>
          <p14:tracePt t="16270" x="3592513" y="1579563"/>
          <p14:tracePt t="16279" x="3562350" y="1620838"/>
          <p14:tracePt t="16286" x="3538538" y="1644650"/>
          <p14:tracePt t="16294" x="3519488" y="1670050"/>
          <p14:tracePt t="16301" x="3495675" y="1693863"/>
          <p14:tracePt t="16309" x="3484563" y="1700213"/>
          <p14:tracePt t="16317" x="3459163" y="1717675"/>
          <p14:tracePt t="16327" x="3454400" y="1717675"/>
          <p14:tracePt t="16333" x="3429000" y="1728788"/>
          <p14:tracePt t="16343" x="3424238" y="1735138"/>
          <p14:tracePt t="16349" x="3417888" y="1735138"/>
          <p14:tracePt t="16358" x="3411538" y="1735138"/>
          <p14:tracePt t="16366" x="3398838" y="1741488"/>
          <p14:tracePt t="16374" x="3394075" y="1747838"/>
          <p14:tracePt t="16381" x="3381375" y="1754188"/>
          <p14:tracePt t="16389" x="3375025" y="1754188"/>
          <p14:tracePt t="16397" x="3351213" y="1771650"/>
          <p14:tracePt t="16405" x="3340100" y="1778000"/>
          <p14:tracePt t="16413" x="3333750" y="1778000"/>
          <p14:tracePt t="16421" x="3327400" y="1778000"/>
          <p14:tracePt t="16429" x="3309938" y="1784350"/>
          <p14:tracePt t="16438" x="3284538" y="1789113"/>
          <p14:tracePt t="16446" x="3273425" y="1801813"/>
          <p14:tracePt t="16453" x="3267075" y="1801813"/>
          <p14:tracePt t="16469" x="3260725" y="1801813"/>
          <p14:tracePt t="16486" x="3254375" y="1801813"/>
          <p14:tracePt t="16509" x="3249613" y="1808163"/>
          <p14:tracePt t="16838" x="3236913" y="1808163"/>
          <p14:tracePt t="16847" x="3219450" y="1808163"/>
          <p14:tracePt t="16854" x="3206750" y="1808163"/>
          <p14:tracePt t="16861" x="3176588" y="1801813"/>
          <p14:tracePt t="16869" x="3152775" y="1795463"/>
          <p14:tracePt t="16878" x="3116263" y="1789113"/>
          <p14:tracePt t="16885" x="3086100" y="1778000"/>
          <p14:tracePt t="16893" x="3019425" y="1758950"/>
          <p14:tracePt t="16901" x="3001963" y="1754188"/>
          <p14:tracePt t="16910" x="2954338" y="1741488"/>
          <p14:tracePt t="16917" x="2924175" y="1741488"/>
          <p14:tracePt t="16926" x="2887663" y="1735138"/>
          <p14:tracePt t="16933" x="2874963" y="1735138"/>
          <p14:tracePt t="16943" x="2851150" y="1735138"/>
          <p14:tracePt t="16949" x="2827338" y="1724025"/>
          <p14:tracePt t="16958" x="2797175" y="1724025"/>
          <p14:tracePt t="16965" x="2767013" y="1724025"/>
          <p14:tracePt t="16974" x="2743200" y="1724025"/>
          <p14:tracePt t="16981" x="2706688" y="1717675"/>
          <p14:tracePt t="16989" x="2676525" y="1717675"/>
          <p14:tracePt t="16997" x="2646363" y="1711325"/>
          <p14:tracePt t="17006" x="2597150" y="1711325"/>
          <p14:tracePt t="17013" x="2549525" y="1700213"/>
          <p14:tracePt t="17021" x="2495550" y="1700213"/>
          <p14:tracePt t="17030" x="2447925" y="1693863"/>
          <p14:tracePt t="17037" x="2417763" y="1693863"/>
          <p14:tracePt t="17045" x="2362200" y="1693863"/>
          <p14:tracePt t="17053" x="2301875" y="1693863"/>
          <p14:tracePt t="17061" x="2241550" y="1693863"/>
          <p14:tracePt t="17069" x="2200275" y="1693863"/>
          <p14:tracePt t="17077" x="2163763" y="1693863"/>
          <p14:tracePt t="17085" x="2122488" y="1693863"/>
          <p14:tracePt t="17093" x="2092325" y="1693863"/>
          <p14:tracePt t="17101" x="2062163" y="1693863"/>
          <p14:tracePt t="17109" x="2019300" y="1693863"/>
          <p14:tracePt t="17117" x="1995488" y="1693863"/>
          <p14:tracePt t="17126" x="1971675" y="1693863"/>
          <p14:tracePt t="17133" x="1941513" y="1693863"/>
          <p14:tracePt t="17142" x="1916113" y="1693863"/>
          <p14:tracePt t="17149" x="1862138" y="1693863"/>
          <p14:tracePt t="17157" x="1814513" y="1693863"/>
          <p14:tracePt t="17165" x="1741488" y="1693863"/>
          <p14:tracePt t="17173" x="1663700" y="1728788"/>
          <p14:tracePt t="17181" x="1620838" y="1728788"/>
          <p14:tracePt t="17189" x="1555750" y="1758950"/>
          <p14:tracePt t="17197" x="1530350" y="1765300"/>
          <p14:tracePt t="17205" x="1500188" y="1784350"/>
          <p14:tracePt t="17213" x="1476375" y="1795463"/>
          <p14:tracePt t="17221" x="1439863" y="1801813"/>
          <p14:tracePt t="17229" x="1428750" y="1808163"/>
          <p14:tracePt t="17237" x="1404938" y="1808163"/>
          <p14:tracePt t="17245" x="1381125" y="1825625"/>
          <p14:tracePt t="17253" x="1368425" y="1831975"/>
          <p14:tracePt t="17261" x="1362075" y="1831975"/>
          <p14:tracePt t="17269" x="1344613" y="1838325"/>
          <p14:tracePt t="17277" x="1338263" y="1844675"/>
          <p14:tracePt t="17285" x="1331913" y="1849438"/>
          <p14:tracePt t="17333" x="1331913" y="1855788"/>
          <p14:tracePt t="17358" x="1331913" y="1862138"/>
          <p14:tracePt t="17382" x="1331913" y="1874838"/>
          <p14:tracePt t="17398" x="1331913" y="1879600"/>
          <p14:tracePt t="17406" x="1325563" y="1885950"/>
          <p14:tracePt t="17414" x="1325563" y="1892300"/>
          <p14:tracePt t="17429" x="1325563" y="1898650"/>
          <p14:tracePt t="17437" x="1325563" y="1905000"/>
          <p14:tracePt t="17445" x="1320800" y="1922463"/>
          <p14:tracePt t="17509" x="1320800" y="1935163"/>
          <p14:tracePt t="17517" x="1320800" y="1939925"/>
          <p14:tracePt t="17542" x="1320800" y="1946275"/>
          <p14:tracePt t="17581" x="1320800" y="1952625"/>
          <p14:tracePt t="17605" x="1331913" y="1952625"/>
          <p14:tracePt t="17613" x="1355725" y="1952625"/>
          <p14:tracePt t="17621" x="1392238" y="1939925"/>
          <p14:tracePt t="17629" x="1416050" y="1935163"/>
          <p14:tracePt t="17637" x="1439863" y="1928813"/>
          <p14:tracePt t="17645" x="1470025" y="1909763"/>
          <p14:tracePt t="17653" x="1525588" y="1879600"/>
          <p14:tracePt t="17662" x="1536700" y="1868488"/>
          <p14:tracePt t="17669" x="1560513" y="1855788"/>
          <p14:tracePt t="17677" x="1579563" y="1838325"/>
          <p14:tracePt t="17686" x="1603375" y="1831975"/>
          <p14:tracePt t="17694" x="1627188" y="1814513"/>
          <p14:tracePt t="17701" x="1633538" y="1808163"/>
          <p14:tracePt t="17710" x="1651000" y="1795463"/>
          <p14:tracePt t="17717" x="1676400" y="1778000"/>
          <p14:tracePt t="17727" x="1693863" y="1765300"/>
          <p14:tracePt t="17733" x="1700213" y="1765300"/>
          <p14:tracePt t="17742" x="1717675" y="1754188"/>
          <p14:tracePt t="17749" x="1741488" y="1747838"/>
          <p14:tracePt t="17758" x="1766888" y="1741488"/>
          <p14:tracePt t="17766" x="1790700" y="1741488"/>
          <p14:tracePt t="17773" x="1831975" y="1741488"/>
          <p14:tracePt t="17781" x="1892300" y="1741488"/>
          <p14:tracePt t="17789" x="1946275" y="1741488"/>
          <p14:tracePt t="17797" x="2019300" y="1741488"/>
          <p14:tracePt t="17805" x="2079625" y="1741488"/>
          <p14:tracePt t="17813" x="2127250" y="1741488"/>
          <p14:tracePt t="17821" x="2146300" y="1741488"/>
          <p14:tracePt t="17829" x="2163763" y="1741488"/>
          <p14:tracePt t="17837" x="2182813" y="1741488"/>
          <p14:tracePt t="17845" x="2200275" y="1741488"/>
          <p14:tracePt t="17853" x="2224088" y="1747838"/>
          <p14:tracePt t="17861" x="2247900" y="1747838"/>
          <p14:tracePt t="17869" x="2278063" y="1758950"/>
          <p14:tracePt t="17877" x="2314575" y="1765300"/>
          <p14:tracePt t="17885" x="2357438" y="1765300"/>
          <p14:tracePt t="17894" x="2405063" y="1784350"/>
          <p14:tracePt t="17901" x="2452688" y="1808163"/>
          <p14:tracePt t="17911" x="2478088" y="1808163"/>
          <p14:tracePt t="17917" x="2508250" y="1814513"/>
          <p14:tracePt t="17926" x="2532063" y="1814513"/>
          <p14:tracePt t="17933" x="2555875" y="1819275"/>
          <p14:tracePt t="17942" x="2592388" y="1831975"/>
          <p14:tracePt t="17950" x="2603500" y="1831975"/>
          <p14:tracePt t="18357" x="0" y="0"/>
        </p14:tracePtLst>
        <p14:tracePtLst>
          <p14:tracePt t="28953" x="3068638" y="3633788"/>
          <p14:tracePt t="29022" x="3049588" y="3657600"/>
          <p14:tracePt t="29030" x="3025775" y="3687763"/>
          <p14:tracePt t="29038" x="3008313" y="3717925"/>
          <p14:tracePt t="29046" x="3001963" y="3754438"/>
          <p14:tracePt t="29056" x="2989263" y="3814763"/>
          <p14:tracePt t="29062" x="2959100" y="3881438"/>
          <p14:tracePt t="29069" x="2954338" y="3911600"/>
          <p14:tracePt t="29077" x="2954338" y="3983038"/>
          <p14:tracePt t="29086" x="2935288" y="4006850"/>
          <p14:tracePt t="29093" x="2928938" y="4043363"/>
          <p14:tracePt t="29103" x="2905125" y="4103688"/>
          <p14:tracePt t="29109" x="2898775" y="4127500"/>
          <p14:tracePt t="29117" x="2898775" y="4152900"/>
          <p14:tracePt t="29125" x="2887663" y="4194175"/>
          <p14:tracePt t="29133" x="2874963" y="4217988"/>
          <p14:tracePt t="29141" x="2874963" y="4241800"/>
          <p14:tracePt t="29149" x="2851150" y="4267200"/>
          <p14:tracePt t="29157" x="2833688" y="4291013"/>
          <p14:tracePt t="29165" x="2814638" y="4314825"/>
          <p14:tracePt t="29173" x="2797175" y="4351338"/>
          <p14:tracePt t="29181" x="2754313" y="4411663"/>
          <p14:tracePt t="29189" x="2724150" y="4478338"/>
          <p14:tracePt t="29197" x="2693988" y="4513263"/>
          <p14:tracePt t="29205" x="2663825" y="4579938"/>
          <p14:tracePt t="29213" x="2646363" y="4616450"/>
          <p14:tracePt t="29221" x="2616200" y="4652963"/>
          <p14:tracePt t="29229" x="2616200" y="4657725"/>
          <p14:tracePt t="29237" x="2603500" y="4676775"/>
          <p14:tracePt t="29245" x="2586038" y="4700588"/>
          <p14:tracePt t="29253" x="2573338" y="4724400"/>
          <p14:tracePt t="29261" x="2562225" y="4748213"/>
          <p14:tracePt t="29269" x="2555875" y="4754563"/>
          <p14:tracePt t="29277" x="2549525" y="4778375"/>
          <p14:tracePt t="29285" x="2543175" y="4784725"/>
          <p14:tracePt t="29293" x="2532063" y="4797425"/>
          <p14:tracePt t="29301" x="2532063" y="4808538"/>
          <p14:tracePt t="29309" x="2513013" y="4827588"/>
          <p14:tracePt t="29318" x="2508250" y="4832350"/>
          <p14:tracePt t="29325" x="2508250" y="4838700"/>
          <p14:tracePt t="29333" x="2495550" y="4851400"/>
          <p14:tracePt t="29341" x="2482850" y="4868863"/>
          <p14:tracePt t="29349" x="2478088" y="4875213"/>
          <p14:tracePt t="29357" x="2459038" y="4892675"/>
          <p14:tracePt t="29365" x="2447925" y="4911725"/>
          <p14:tracePt t="29373" x="2428875" y="4922838"/>
          <p14:tracePt t="29381" x="2422525" y="4929188"/>
          <p14:tracePt t="29389" x="2411413" y="4948238"/>
          <p14:tracePt t="29397" x="2374900" y="4983163"/>
          <p14:tracePt t="29405" x="2357438" y="5008563"/>
          <p14:tracePt t="29413" x="2344738" y="5019675"/>
          <p14:tracePt t="29421" x="2327275" y="5043488"/>
          <p14:tracePt t="29429" x="2320925" y="5049838"/>
          <p14:tracePt t="29437" x="2308225" y="5073650"/>
          <p14:tracePt t="29445" x="2308225" y="5080000"/>
          <p14:tracePt t="29453" x="2297113" y="5099050"/>
          <p14:tracePt t="29461" x="2290763" y="5103813"/>
          <p14:tracePt t="29477" x="2284413" y="5110163"/>
          <p14:tracePt t="29517" x="2278063" y="5116513"/>
          <p14:tracePt t="29525" x="2278063" y="5122863"/>
          <p14:tracePt t="29533" x="2266950" y="5140325"/>
          <p14:tracePt t="29557" x="2260600" y="5146675"/>
          <p14:tracePt t="29565" x="2254250" y="5153025"/>
          <p14:tracePt t="29621" x="2247900" y="5157788"/>
          <p14:tracePt t="29734" x="2254250" y="5146675"/>
          <p14:tracePt t="29742" x="2284413" y="5103813"/>
          <p14:tracePt t="29750" x="2290763" y="5080000"/>
          <p14:tracePt t="29758" x="2320925" y="5019675"/>
          <p14:tracePt t="29766" x="2327275" y="4995863"/>
          <p14:tracePt t="29773" x="2344738" y="4941888"/>
          <p14:tracePt t="29782" x="2381250" y="4862513"/>
          <p14:tracePt t="29790" x="2381250" y="4821238"/>
          <p14:tracePt t="29797" x="2411413" y="4743450"/>
          <p14:tracePt t="29806" x="2435225" y="4664075"/>
          <p14:tracePt t="29813" x="2471738" y="4573588"/>
          <p14:tracePt t="29821" x="2489200" y="4489450"/>
          <p14:tracePt t="29829" x="2501900" y="4441825"/>
          <p14:tracePt t="29837" x="2513013" y="4368800"/>
          <p14:tracePt t="29845" x="2543175" y="4314825"/>
          <p14:tracePt t="29854" x="2549525" y="4271963"/>
          <p14:tracePt t="29861" x="2562225" y="4224338"/>
          <p14:tracePt t="29870" x="2579688" y="4122738"/>
          <p14:tracePt t="29877" x="2597150" y="4086225"/>
          <p14:tracePt t="29886" x="2597150" y="4049713"/>
          <p14:tracePt t="29893" x="2597150" y="4037013"/>
          <p14:tracePt t="29902" x="2616200" y="4002088"/>
          <p14:tracePt t="29909" x="2627313" y="3971925"/>
          <p14:tracePt t="29917" x="2646363" y="3935413"/>
          <p14:tracePt t="29925" x="2652713" y="3922713"/>
          <p14:tracePt t="29933" x="2657475" y="3887788"/>
          <p14:tracePt t="29941" x="2676525" y="3875088"/>
          <p14:tracePt t="29949" x="2676525" y="3868738"/>
          <p14:tracePt t="29957" x="2687638" y="3844925"/>
          <p14:tracePt t="29965" x="2693988" y="3832225"/>
          <p14:tracePt t="29973" x="2693988" y="3808413"/>
          <p14:tracePt t="29981" x="2713038" y="3771900"/>
          <p14:tracePt t="29989" x="2717800" y="3760788"/>
          <p14:tracePt t="29997" x="2747963" y="3711575"/>
          <p14:tracePt t="30005" x="2760663" y="3663950"/>
          <p14:tracePt t="30013" x="2773363" y="3627438"/>
          <p14:tracePt t="30021" x="2784475" y="3616325"/>
          <p14:tracePt t="30039" x="2797175" y="3586163"/>
          <p14:tracePt t="30045" x="2803525" y="3573463"/>
          <p14:tracePt t="30054" x="2820988" y="3556000"/>
          <p14:tracePt t="30071" x="2833688" y="3536950"/>
          <p14:tracePt t="30077" x="2838450" y="3532188"/>
          <p14:tracePt t="30093" x="2844800" y="3525838"/>
          <p14:tracePt t="30109" x="2857500" y="3519488"/>
          <p14:tracePt t="30181" x="2863850" y="3513138"/>
          <p14:tracePt t="30229" x="2863850" y="3525838"/>
          <p14:tracePt t="30238" x="2857500" y="3567113"/>
          <p14:tracePt t="30246" x="2838450" y="3603625"/>
          <p14:tracePt t="30255" x="2808288" y="3640138"/>
          <p14:tracePt t="30262" x="2803525" y="3687763"/>
          <p14:tracePt t="30270" x="2773363" y="3748088"/>
          <p14:tracePt t="30277" x="2736850" y="3814763"/>
          <p14:tracePt t="30286" x="2693988" y="3881438"/>
          <p14:tracePt t="30293" x="2652713" y="3941763"/>
          <p14:tracePt t="30302" x="2622550" y="4006850"/>
          <p14:tracePt t="30309" x="2609850" y="4037013"/>
          <p14:tracePt t="30317" x="2568575" y="4103688"/>
          <p14:tracePt t="30325" x="2525713" y="4194175"/>
          <p14:tracePt t="30333" x="2508250" y="4217988"/>
          <p14:tracePt t="30341" x="2465388" y="4278313"/>
          <p14:tracePt t="30349" x="2422525" y="4344988"/>
          <p14:tracePt t="30357" x="2392363" y="4392613"/>
          <p14:tracePt t="30365" x="2362200" y="4459288"/>
          <p14:tracePt t="30373" x="2332038" y="4495800"/>
          <p14:tracePt t="30381" x="2308225" y="4532313"/>
          <p14:tracePt t="30389" x="2271713" y="4597400"/>
          <p14:tracePt t="30397" x="2260600" y="4622800"/>
          <p14:tracePt t="30405" x="2230438" y="4652963"/>
          <p14:tracePt t="30413" x="2224088" y="4713288"/>
          <p14:tracePt t="30421" x="2211388" y="4730750"/>
          <p14:tracePt t="30429" x="2206625" y="4760913"/>
          <p14:tracePt t="30438" x="2206625" y="4778375"/>
          <p14:tracePt t="30445" x="2206625" y="4808538"/>
          <p14:tracePt t="30454" x="2200275" y="4832350"/>
          <p14:tracePt t="30461" x="2193925" y="4845050"/>
          <p14:tracePt t="30477" x="2193925" y="4862513"/>
          <p14:tracePt t="30557" x="2200275" y="4862513"/>
          <p14:tracePt t="30565" x="2211388" y="4845050"/>
          <p14:tracePt t="30573" x="2236788" y="4832350"/>
          <p14:tracePt t="30581" x="2260600" y="4808538"/>
          <p14:tracePt t="30589" x="2284413" y="4778375"/>
          <p14:tracePt t="30597" x="2327275" y="4743450"/>
          <p14:tracePt t="30605" x="2351088" y="4718050"/>
          <p14:tracePt t="30613" x="2381250" y="4627563"/>
          <p14:tracePt t="30621" x="2435225" y="4586288"/>
          <p14:tracePt t="30629" x="2478088" y="4532313"/>
          <p14:tracePt t="30638" x="2519363" y="4471988"/>
          <p14:tracePt t="30645" x="2597150" y="4387850"/>
          <p14:tracePt t="30654" x="2657475" y="4297363"/>
          <p14:tracePt t="30661" x="2713038" y="4241800"/>
          <p14:tracePt t="30669" x="2767013" y="4187825"/>
          <p14:tracePt t="30677" x="2784475" y="4127500"/>
          <p14:tracePt t="30686" x="2844800" y="4019550"/>
          <p14:tracePt t="30693" x="2874963" y="3959225"/>
          <p14:tracePt t="30701" x="2917825" y="3881438"/>
          <p14:tracePt t="30709" x="2978150" y="3802063"/>
          <p14:tracePt t="30717" x="3008313" y="3736975"/>
          <p14:tracePt t="30725" x="3038475" y="3687763"/>
          <p14:tracePt t="30733" x="3055938" y="3670300"/>
          <p14:tracePt t="30741" x="3073400" y="3640138"/>
          <p14:tracePt t="30749" x="3079750" y="3616325"/>
          <p14:tracePt t="30757" x="3098800" y="3590925"/>
          <p14:tracePt t="30765" x="3103563" y="3567113"/>
          <p14:tracePt t="30774" x="3109913" y="3549650"/>
          <p14:tracePt t="30781" x="3109913" y="3543300"/>
          <p14:tracePt t="30789" x="3116263" y="3536950"/>
          <p14:tracePt t="30797" x="3122613" y="3532188"/>
          <p14:tracePt t="30829" x="3128963" y="3525838"/>
          <p14:tracePt t="30934" x="3116263" y="3556000"/>
          <p14:tracePt t="30942" x="3098800" y="3590925"/>
          <p14:tracePt t="30950" x="3068638" y="3646488"/>
          <p14:tracePt t="30957" x="3019425" y="3706813"/>
          <p14:tracePt t="30966" x="2989263" y="3760788"/>
          <p14:tracePt t="30975" x="2959100" y="3808413"/>
          <p14:tracePt t="30982" x="2917825" y="3898900"/>
          <p14:tracePt t="30989" x="2868613" y="3976688"/>
          <p14:tracePt t="30997" x="2827338" y="4086225"/>
          <p14:tracePt t="31006" x="2754313" y="4206875"/>
          <p14:tracePt t="31013" x="2693988" y="4297363"/>
          <p14:tracePt t="31022" x="2622550" y="4418013"/>
          <p14:tracePt t="31029" x="2549525" y="4525963"/>
          <p14:tracePt t="31039" x="2508250" y="4616450"/>
          <p14:tracePt t="31045" x="2471738" y="4676775"/>
          <p14:tracePt t="31055" x="2428875" y="4743450"/>
          <p14:tracePt t="31061" x="2411413" y="4778375"/>
          <p14:tracePt t="31070" x="2398713" y="4791075"/>
          <p14:tracePt t="31077" x="2392363" y="4814888"/>
          <p14:tracePt t="31173" x="2428875" y="4797425"/>
          <p14:tracePt t="31181" x="2471738" y="4760913"/>
          <p14:tracePt t="31189" x="2508250" y="4730750"/>
          <p14:tracePt t="31197" x="2525713" y="4694238"/>
          <p14:tracePt t="31206" x="2568575" y="4646613"/>
          <p14:tracePt t="31213" x="2622550" y="4567238"/>
          <p14:tracePt t="31222" x="2663825" y="4502150"/>
          <p14:tracePt t="31229" x="2736850" y="4392613"/>
          <p14:tracePt t="31238" x="2784475" y="4302125"/>
          <p14:tracePt t="31245" x="2851150" y="4224338"/>
          <p14:tracePt t="31255" x="2868613" y="4157663"/>
          <p14:tracePt t="31261" x="2905125" y="4067175"/>
          <p14:tracePt t="31270" x="2911475" y="4043363"/>
          <p14:tracePt t="31277" x="2941638" y="4019550"/>
          <p14:tracePt t="31286" x="2965450" y="3983038"/>
          <p14:tracePt t="31293" x="2971800" y="3971925"/>
          <p14:tracePt t="31301" x="2982913" y="3946525"/>
          <p14:tracePt t="31309" x="3001963" y="3911600"/>
          <p14:tracePt t="31317" x="3013075" y="3898900"/>
          <p14:tracePt t="31325" x="3019425" y="3875088"/>
          <p14:tracePt t="31333" x="3038475" y="3851275"/>
          <p14:tracePt t="31341" x="3038475" y="3844925"/>
          <p14:tracePt t="31349" x="3049588" y="3821113"/>
          <p14:tracePt t="31453" x="3038475" y="3862388"/>
          <p14:tracePt t="31461" x="3032125" y="3887788"/>
          <p14:tracePt t="31470" x="3008313" y="3916363"/>
          <p14:tracePt t="31477" x="2989263" y="3952875"/>
          <p14:tracePt t="31485" x="2982913" y="3971925"/>
          <p14:tracePt t="31493" x="2965450" y="3995738"/>
          <p14:tracePt t="31501" x="2935288" y="4032250"/>
          <p14:tracePt t="31509" x="2911475" y="4067175"/>
          <p14:tracePt t="31517" x="2894013" y="4116388"/>
          <p14:tracePt t="31525" x="2868613" y="4164013"/>
          <p14:tracePt t="31533" x="2851150" y="4200525"/>
          <p14:tracePt t="31541" x="2838450" y="4224338"/>
          <p14:tracePt t="31549" x="2833688" y="4230688"/>
          <p14:tracePt t="31558" x="2827338" y="4241800"/>
          <p14:tracePt t="31565" x="2820988" y="4248150"/>
          <p14:tracePt t="31573" x="2814638" y="4254500"/>
          <p14:tracePt t="31606" x="2808288" y="4260850"/>
          <p14:tracePt t="31798" x="2808288" y="4254500"/>
          <p14:tracePt t="31807" x="2814638" y="4241800"/>
          <p14:tracePt t="31814" x="2820988" y="4224338"/>
          <p14:tracePt t="31824" x="2827338" y="4217988"/>
          <p14:tracePt t="31830" x="2833688" y="4206875"/>
          <p14:tracePt t="31846" x="2838450" y="4187825"/>
          <p14:tracePt t="31855" x="2844800" y="4183063"/>
          <p14:tracePt t="31871" x="2844800" y="4176713"/>
          <p14:tracePt t="31879" x="2863850" y="4164013"/>
          <p14:tracePt t="31885" x="2868613" y="4152900"/>
          <p14:tracePt t="31893" x="2887663" y="4133850"/>
          <p14:tracePt t="31901" x="2894013" y="4127500"/>
          <p14:tracePt t="31909" x="2898775" y="4122738"/>
          <p14:tracePt t="31917" x="2911475" y="4103688"/>
          <p14:tracePt t="31925" x="2924175" y="4086225"/>
          <p14:tracePt t="31933" x="2935288" y="4073525"/>
          <p14:tracePt t="31942" x="2935288" y="4067175"/>
          <p14:tracePt t="31949" x="2947988" y="4049713"/>
          <p14:tracePt t="31965" x="2954338" y="4037013"/>
          <p14:tracePt t="31974" x="2978150" y="4013200"/>
          <p14:tracePt t="31981" x="2995613" y="3989388"/>
          <p14:tracePt t="31989" x="3013075" y="3965575"/>
          <p14:tracePt t="31997" x="3038475" y="3929063"/>
          <p14:tracePt t="32006" x="3055938" y="3911600"/>
          <p14:tracePt t="32013" x="3109913" y="3851275"/>
          <p14:tracePt t="32023" x="3128963" y="3814763"/>
          <p14:tracePt t="32039" x="3200400" y="3730625"/>
          <p14:tracePt t="32045" x="3254375" y="3676650"/>
          <p14:tracePt t="32054" x="3297238" y="3621088"/>
          <p14:tracePt t="32061" x="3333750" y="3586163"/>
          <p14:tracePt t="32069" x="3357563" y="3562350"/>
          <p14:tracePt t="32077" x="3381375" y="3543300"/>
          <p14:tracePt t="32085" x="3398838" y="3519488"/>
          <p14:tracePt t="32093" x="3448050" y="3482975"/>
          <p14:tracePt t="32102" x="3484563" y="3465513"/>
          <p14:tracePt t="32109" x="3519488" y="3411538"/>
          <p14:tracePt t="32117" x="3568700" y="3411538"/>
          <p14:tracePt t="32125" x="3635375" y="3368675"/>
          <p14:tracePt t="32133" x="3676650" y="3362325"/>
          <p14:tracePt t="32142" x="3730625" y="3332163"/>
          <p14:tracePt t="32149" x="3803650" y="3295650"/>
          <p14:tracePt t="32157" x="3851275" y="3284538"/>
          <p14:tracePt t="32165" x="3911600" y="3284538"/>
          <p14:tracePt t="32173" x="3954463" y="3284538"/>
          <p14:tracePt t="32181" x="4014788" y="3284538"/>
          <p14:tracePt t="32189" x="4056063" y="3284538"/>
          <p14:tracePt t="32197" x="4092575" y="3284538"/>
          <p14:tracePt t="32207" x="4135438" y="3284538"/>
          <p14:tracePt t="32213" x="4176713" y="3284538"/>
          <p14:tracePt t="32223" x="4225925" y="3284538"/>
          <p14:tracePt t="32229" x="4279900" y="3284538"/>
          <p14:tracePt t="32238" x="4340225" y="3278188"/>
          <p14:tracePt t="32245" x="4387850" y="3267075"/>
          <p14:tracePt t="32254" x="4467225" y="3248025"/>
          <p14:tracePt t="32261" x="4538663" y="3236913"/>
          <p14:tracePt t="32269" x="4598988" y="3211513"/>
          <p14:tracePt t="32277" x="4635500" y="3206750"/>
          <p14:tracePt t="32285" x="4706938" y="3194050"/>
          <p14:tracePt t="32293" x="4756150" y="3163888"/>
          <p14:tracePt t="32301" x="4803775" y="3146425"/>
          <p14:tracePt t="32309" x="4840288" y="3127375"/>
          <p14:tracePt t="32317" x="4887913" y="3109913"/>
          <p14:tracePt t="32325" x="4930775" y="3079750"/>
          <p14:tracePt t="32333" x="4972050" y="3073400"/>
          <p14:tracePt t="32341" x="4991100" y="3055938"/>
          <p14:tracePt t="32349" x="5027613" y="3036888"/>
          <p14:tracePt t="32358" x="5032375" y="3030538"/>
          <p14:tracePt t="32373" x="5038725" y="3030538"/>
          <p14:tracePt t="32381" x="5051425" y="3025775"/>
          <p14:tracePt t="32390" x="5057775" y="3019425"/>
          <p14:tracePt t="32397" x="5068888" y="3013075"/>
          <p14:tracePt t="32406" x="5075238" y="3013075"/>
          <p14:tracePt t="32413" x="5081588" y="3006725"/>
          <p14:tracePt t="32423" x="5105400" y="3000375"/>
          <p14:tracePt t="32429" x="5118100" y="2995613"/>
          <p14:tracePt t="32438" x="5141913" y="2982913"/>
          <p14:tracePt t="32445" x="5153025" y="2976563"/>
          <p14:tracePt t="32454" x="5172075" y="2976563"/>
          <p14:tracePt t="32461" x="5195888" y="2970213"/>
          <p14:tracePt t="32469" x="5202238" y="2970213"/>
          <p14:tracePt t="32477" x="5219700" y="2965450"/>
          <p14:tracePt t="32485" x="5243513" y="2965450"/>
          <p14:tracePt t="32493" x="5268913" y="2965450"/>
          <p14:tracePt t="32501" x="5273675" y="2965450"/>
          <p14:tracePt t="32509" x="5303838" y="2946400"/>
          <p14:tracePt t="32517" x="5316538" y="2946400"/>
          <p14:tracePt t="32525" x="5329238" y="2946400"/>
          <p14:tracePt t="32533" x="5346700" y="2935288"/>
          <p14:tracePt t="32541" x="5359400" y="2922588"/>
          <p14:tracePt t="32549" x="5364163" y="2916238"/>
          <p14:tracePt t="32558" x="5383213" y="2905125"/>
          <p14:tracePt t="32565" x="5394325" y="2881313"/>
          <p14:tracePt t="32573" x="5413375" y="2855913"/>
          <p14:tracePt t="32581" x="5448300" y="2832100"/>
          <p14:tracePt t="32590" x="5467350" y="2784475"/>
          <p14:tracePt t="32597" x="5473700" y="2747963"/>
          <p14:tracePt t="32606" x="5484813" y="2700338"/>
          <p14:tracePt t="32613" x="5484813" y="2670175"/>
          <p14:tracePt t="32623" x="5503863" y="2620963"/>
          <p14:tracePt t="32629" x="5503863" y="2579688"/>
          <p14:tracePt t="32638" x="5508625" y="2549525"/>
          <p14:tracePt t="32645" x="5508625" y="2513013"/>
          <p14:tracePt t="32654" x="5521325" y="2482850"/>
          <p14:tracePt t="32661" x="5521325" y="2459038"/>
          <p14:tracePt t="32669" x="5527675" y="2422525"/>
          <p14:tracePt t="32677" x="5527675" y="2416175"/>
          <p14:tracePt t="32685" x="5534025" y="2398713"/>
          <p14:tracePt t="32693" x="5534025" y="2374900"/>
          <p14:tracePt t="32701" x="5534025" y="2349500"/>
          <p14:tracePt t="32709" x="5534025" y="2308225"/>
          <p14:tracePt t="32717" x="5534025" y="2284413"/>
          <p14:tracePt t="32725" x="5534025" y="2241550"/>
          <p14:tracePt t="32733" x="5534025" y="2187575"/>
          <p14:tracePt t="32741" x="5534025" y="2151063"/>
          <p14:tracePt t="32749" x="5534025" y="2097088"/>
          <p14:tracePt t="32758" x="5534025" y="2036763"/>
          <p14:tracePt t="32765" x="5534025" y="1982788"/>
          <p14:tracePt t="32774" x="5534025" y="1935163"/>
          <p14:tracePt t="32782" x="5534025" y="1892300"/>
          <p14:tracePt t="32791" x="5534025" y="1862138"/>
          <p14:tracePt t="32797" x="5534025" y="1808163"/>
          <p14:tracePt t="32807" x="5534025" y="1771650"/>
          <p14:tracePt t="32813" x="5534025" y="1747838"/>
          <p14:tracePt t="32824" x="5534025" y="1728788"/>
          <p14:tracePt t="32829" x="5534025" y="1704975"/>
          <p14:tracePt t="32838" x="5534025" y="1681163"/>
          <p14:tracePt t="32845" x="5534025" y="1657350"/>
          <p14:tracePt t="32854" x="5534025" y="1633538"/>
          <p14:tracePt t="32861" x="5534025" y="1603375"/>
          <p14:tracePt t="32869" x="5534025" y="1590675"/>
          <p14:tracePt t="32877" x="5534025" y="1554163"/>
          <p14:tracePt t="32885" x="5545138" y="1512888"/>
          <p14:tracePt t="32894" x="5551488" y="1452563"/>
          <p14:tracePt t="32901" x="5551488" y="1422400"/>
          <p14:tracePt t="32909" x="5575300" y="1362075"/>
          <p14:tracePt t="32917" x="5581650" y="1289050"/>
          <p14:tracePt t="32925" x="5594350" y="1241425"/>
          <p14:tracePt t="32933" x="5611813" y="1193800"/>
          <p14:tracePt t="32942" x="5611813" y="1181100"/>
          <p14:tracePt t="32949" x="5618163" y="1163638"/>
          <p14:tracePt t="32958" x="5629275" y="1144588"/>
          <p14:tracePt t="32965" x="5648325" y="1108075"/>
          <p14:tracePt t="32974" x="5654675" y="1090613"/>
          <p14:tracePt t="32981" x="5659438" y="1079500"/>
          <p14:tracePt t="32990" x="5672138" y="1060450"/>
          <p14:tracePt t="32997" x="5684838" y="1054100"/>
          <p14:tracePt t="33007" x="5689600" y="1049338"/>
          <p14:tracePt t="33013" x="5702300" y="1036638"/>
          <p14:tracePt t="33022" x="5726113" y="1030288"/>
          <p14:tracePt t="33029" x="5749925" y="1012825"/>
          <p14:tracePt t="33038" x="5773738" y="1006475"/>
          <p14:tracePt t="33046" x="5810250" y="976313"/>
          <p14:tracePt t="33053" x="5829300" y="969963"/>
          <p14:tracePt t="33061" x="5853113" y="952500"/>
          <p14:tracePt t="33069" x="5870575" y="952500"/>
          <p14:tracePt t="33077" x="5883275" y="946150"/>
          <p14:tracePt t="33109" x="5889625" y="946150"/>
          <p14:tracePt t="33149" x="5924550" y="969963"/>
          <p14:tracePt t="33158" x="5954713" y="1023938"/>
          <p14:tracePt t="33165" x="5997575" y="1090613"/>
          <p14:tracePt t="33174" x="6064250" y="1144588"/>
          <p14:tracePt t="33181" x="6130925" y="1223963"/>
          <p14:tracePt t="33191" x="6172200" y="1289050"/>
          <p14:tracePt t="33197" x="6202363" y="1349375"/>
          <p14:tracePt t="33207" x="6232525" y="1374775"/>
          <p14:tracePt t="33213" x="6238875" y="1398588"/>
          <p14:tracePt t="33222" x="6256338" y="1422400"/>
          <p14:tracePt t="33229" x="6262688" y="1470025"/>
          <p14:tracePt t="33238" x="6275388" y="1530350"/>
          <p14:tracePt t="33245" x="6280150" y="1573213"/>
          <p14:tracePt t="33253" x="6280150" y="1620838"/>
          <p14:tracePt t="33262" x="6292850" y="1670050"/>
          <p14:tracePt t="33270" x="6292850" y="1711325"/>
          <p14:tracePt t="33278" x="6292850" y="1741488"/>
          <p14:tracePt t="33285" x="6292850" y="1795463"/>
          <p14:tracePt t="33293" x="6292850" y="1831975"/>
          <p14:tracePt t="33301" x="6292850" y="1874838"/>
          <p14:tracePt t="33310" x="6299200" y="1905000"/>
          <p14:tracePt t="33317" x="6316663" y="1952625"/>
          <p14:tracePt t="33325" x="6316663" y="1970088"/>
          <p14:tracePt t="33333" x="6316663" y="1982788"/>
          <p14:tracePt t="33342" x="6329363" y="2012950"/>
          <p14:tracePt t="33349" x="6346825" y="2049463"/>
          <p14:tracePt t="33357" x="6346825" y="2073275"/>
          <p14:tracePt t="33365" x="6359525" y="2090738"/>
          <p14:tracePt t="33374" x="6370638" y="2120900"/>
          <p14:tracePt t="33381" x="6376988" y="2144713"/>
          <p14:tracePt t="33390" x="6383338" y="2170113"/>
          <p14:tracePt t="33397" x="6396038" y="2193925"/>
          <p14:tracePt t="33407" x="6400800" y="2224088"/>
          <p14:tracePt t="33413" x="6400800" y="2247900"/>
          <p14:tracePt t="33422" x="6419850" y="2271713"/>
          <p14:tracePt t="33429" x="6426200" y="2308225"/>
          <p14:tracePt t="33438" x="6430963" y="2338388"/>
          <p14:tracePt t="33445" x="6443663" y="2362200"/>
          <p14:tracePt t="33453" x="6461125" y="2422525"/>
          <p14:tracePt t="33462" x="6486525" y="2446338"/>
          <p14:tracePt t="33469" x="6491288" y="2470150"/>
          <p14:tracePt t="33478" x="6534150" y="2513013"/>
          <p14:tracePt t="33485" x="6557963" y="2555875"/>
          <p14:tracePt t="33493" x="6594475" y="2627313"/>
          <p14:tracePt t="33501" x="6618288" y="2657475"/>
          <p14:tracePt t="33509" x="6654800" y="2693988"/>
          <p14:tracePt t="33517" x="6678613" y="2717800"/>
          <p14:tracePt t="33526" x="6696075" y="2735263"/>
          <p14:tracePt t="33534" x="6708775" y="2747963"/>
          <p14:tracePt t="33541" x="6715125" y="2754313"/>
          <p14:tracePt t="33549" x="6732588" y="2771775"/>
          <p14:tracePt t="33557" x="6738938" y="2778125"/>
          <p14:tracePt t="33565" x="6751638" y="2790825"/>
          <p14:tracePt t="33574" x="6769100" y="2801938"/>
          <p14:tracePt t="33581" x="6781800" y="2801938"/>
          <p14:tracePt t="33590" x="6816725" y="2832100"/>
          <p14:tracePt t="33597" x="6853238" y="2851150"/>
          <p14:tracePt t="33606" x="6902450" y="2868613"/>
          <p14:tracePt t="33613" x="6973888" y="2892425"/>
          <p14:tracePt t="33622" x="7040563" y="2922588"/>
          <p14:tracePt t="33629" x="7088188" y="2941638"/>
          <p14:tracePt t="33638" x="7148513" y="2952750"/>
          <p14:tracePt t="33645" x="7197725" y="2959100"/>
          <p14:tracePt t="33653" x="7227888" y="2970213"/>
          <p14:tracePt t="33661" x="7292975" y="3000375"/>
          <p14:tracePt t="33669" x="7299325" y="3000375"/>
          <p14:tracePt t="33678" x="7312025" y="3000375"/>
          <p14:tracePt t="33709" x="7323138" y="3000375"/>
          <p14:tracePt t="33749" x="7329488" y="3000375"/>
          <p14:tracePt t="33758" x="7353300" y="3000375"/>
          <p14:tracePt t="33765" x="7383463" y="3000375"/>
          <p14:tracePt t="33773" x="7426325" y="3000375"/>
          <p14:tracePt t="33781" x="7456488" y="3000375"/>
          <p14:tracePt t="33791" x="7493000" y="3000375"/>
          <p14:tracePt t="33798" x="7534275" y="3000375"/>
          <p14:tracePt t="33806" x="7577138" y="3000375"/>
          <p14:tracePt t="33813" x="7613650" y="3000375"/>
          <p14:tracePt t="33822" x="7643813" y="3000375"/>
          <p14:tracePt t="33829" x="7673975" y="3000375"/>
          <p14:tracePt t="33838" x="7708900" y="3000375"/>
          <p14:tracePt t="33845" x="7739063" y="3000375"/>
          <p14:tracePt t="33853" x="7788275" y="2989263"/>
          <p14:tracePt t="33862" x="7835900" y="2970213"/>
          <p14:tracePt t="33869" x="7859713" y="2952750"/>
          <p14:tracePt t="33877" x="7896225" y="2928938"/>
          <p14:tracePt t="33885" x="7962900" y="2886075"/>
          <p14:tracePt t="33893" x="7974013" y="2874963"/>
          <p14:tracePt t="33901" x="8010525" y="2838450"/>
          <p14:tracePt t="33910" x="8029575" y="2814638"/>
          <p14:tracePt t="33917" x="8064500" y="2790825"/>
          <p14:tracePt t="33926" x="8077200" y="2771775"/>
          <p14:tracePt t="33933" x="8094663" y="2747963"/>
          <p14:tracePt t="33941" x="8107363" y="2735263"/>
          <p14:tracePt t="33950" x="8124825" y="2711450"/>
          <p14:tracePt t="33958" x="8143875" y="2693988"/>
          <p14:tracePt t="33965" x="8154988" y="2681288"/>
          <p14:tracePt t="33974" x="8174038" y="2663825"/>
          <p14:tracePt t="33981" x="8185150" y="2651125"/>
          <p14:tracePt t="33991" x="8204200" y="2633663"/>
          <p14:tracePt t="33997" x="8208963" y="2627313"/>
          <p14:tracePt t="34006" x="8239125" y="2603500"/>
          <p14:tracePt t="34013" x="8251825" y="2597150"/>
          <p14:tracePt t="34022" x="8269288" y="2590800"/>
          <p14:tracePt t="34044" x="8288338" y="2579688"/>
          <p14:tracePt t="34045" x="8294688" y="2573338"/>
          <p14:tracePt t="34061" x="8299450" y="2573338"/>
          <p14:tracePt t="34085" x="8312150" y="2555875"/>
          <p14:tracePt t="34101" x="8318500" y="2555875"/>
          <p14:tracePt t="34109" x="8324850" y="2555875"/>
          <p14:tracePt t="34117" x="8342313" y="2555875"/>
          <p14:tracePt t="34125" x="8348663" y="2555875"/>
          <p14:tracePt t="34133" x="8359775" y="2555875"/>
          <p14:tracePt t="34149" x="8366125" y="2555875"/>
          <p14:tracePt t="34158" x="8372475" y="2555875"/>
          <p14:tracePt t="34165" x="8378825" y="2555875"/>
          <p14:tracePt t="34190" x="8385175" y="2555875"/>
          <p14:tracePt t="34197" x="8396288" y="2555875"/>
          <p14:tracePt t="34206" x="8408988" y="2555875"/>
          <p14:tracePt t="34213" x="8426450" y="2555875"/>
          <p14:tracePt t="34222" x="8445500" y="2555875"/>
          <p14:tracePt t="34229" x="8469313" y="2555875"/>
          <p14:tracePt t="34238" x="8493125" y="2560638"/>
          <p14:tracePt t="34245" x="8516938" y="2560638"/>
          <p14:tracePt t="34253" x="8523288" y="2566988"/>
          <p14:tracePt t="34262" x="8529638" y="2566988"/>
          <p14:tracePt t="34309" x="8535988" y="2573338"/>
          <p14:tracePt t="34439" x="8540750" y="2579688"/>
          <p14:tracePt t="34494" x="8540750" y="2586038"/>
          <p14:tracePt t="34518" x="8529638" y="2590800"/>
          <p14:tracePt t="34526" x="8523288" y="2597150"/>
          <p14:tracePt t="34533" x="0" y="0"/>
        </p14:tracePtLst>
        <p14:tracePtLst>
          <p14:tracePt t="39360" x="2713038" y="3549650"/>
          <p14:tracePt t="39414" x="2713038" y="3543300"/>
          <p14:tracePt t="39421" x="2713038" y="3532188"/>
          <p14:tracePt t="39429" x="2713038" y="3506788"/>
          <p14:tracePt t="39437" x="2713038" y="3482975"/>
          <p14:tracePt t="39446" x="2713038" y="3471863"/>
          <p14:tracePt t="39454" x="2713038" y="3459163"/>
          <p14:tracePt t="39462" x="2700338" y="3435350"/>
          <p14:tracePt t="39469" x="2687638" y="3411538"/>
          <p14:tracePt t="39479" x="2687638" y="3392488"/>
          <p14:tracePt t="39485" x="2670175" y="3368675"/>
          <p14:tracePt t="39494" x="2646363" y="3344863"/>
          <p14:tracePt t="39501" x="2627313" y="3332163"/>
          <p14:tracePt t="39510" x="2622550" y="3308350"/>
          <p14:tracePt t="39517" x="2586038" y="3271838"/>
          <p14:tracePt t="39525" x="2579688" y="3267075"/>
          <p14:tracePt t="39533" x="2555875" y="3248025"/>
          <p14:tracePt t="39541" x="2543175" y="3236913"/>
          <p14:tracePt t="39549" x="2519363" y="3217863"/>
          <p14:tracePt t="39558" x="2495550" y="3194050"/>
          <p14:tracePt t="39565" x="2478088" y="3187700"/>
          <p14:tracePt t="39573" x="2452688" y="3181350"/>
          <p14:tracePt t="39581" x="2441575" y="3163888"/>
          <p14:tracePt t="39589" x="2392363" y="3146425"/>
          <p14:tracePt t="39599" x="2357438" y="3127375"/>
          <p14:tracePt t="39605" x="2314575" y="3116263"/>
          <p14:tracePt t="39614" x="2266950" y="3097213"/>
          <p14:tracePt t="39621" x="2211388" y="3079750"/>
          <p14:tracePt t="39630" x="2182813" y="3073400"/>
          <p14:tracePt t="39637" x="2133600" y="3060700"/>
          <p14:tracePt t="39646" x="2109788" y="3060700"/>
          <p14:tracePt t="39653" x="2066925" y="3060700"/>
          <p14:tracePt t="39663" x="2012950" y="3060700"/>
          <p14:tracePt t="39669" x="1952625" y="3049588"/>
          <p14:tracePt t="39679" x="1892300" y="3049588"/>
          <p14:tracePt t="39685" x="1831975" y="3049588"/>
          <p14:tracePt t="39694" x="1771650" y="3043238"/>
          <p14:tracePt t="39701" x="1730375" y="3043238"/>
          <p14:tracePt t="39710" x="1670050" y="3043238"/>
          <p14:tracePt t="39718" x="1627188" y="3043238"/>
          <p14:tracePt t="39725" x="1566863" y="3043238"/>
          <p14:tracePt t="39734" x="1525588" y="3043238"/>
          <p14:tracePt t="39742" x="1489075" y="3043238"/>
          <p14:tracePt t="39749" x="1446213" y="3043238"/>
          <p14:tracePt t="39757" x="1416050" y="3043238"/>
          <p14:tracePt t="39765" x="1381125" y="3043238"/>
          <p14:tracePt t="39773" x="1338263" y="3043238"/>
          <p14:tracePt t="39781" x="1295400" y="3043238"/>
          <p14:tracePt t="39789" x="1265238" y="3043238"/>
          <p14:tracePt t="39797" x="1217613" y="3043238"/>
          <p14:tracePt t="39805" x="1187450" y="3043238"/>
          <p14:tracePt t="39813" x="1150938" y="3055938"/>
          <p14:tracePt t="39821" x="1127125" y="3067050"/>
          <p14:tracePt t="39829" x="1120775" y="3067050"/>
          <p14:tracePt t="39837" x="1109663" y="3073400"/>
          <p14:tracePt t="39845" x="1096963" y="3090863"/>
          <p14:tracePt t="39853" x="1090613" y="3097213"/>
          <p14:tracePt t="39861" x="1060450" y="3121025"/>
          <p14:tracePt t="39869" x="1042988" y="3133725"/>
          <p14:tracePt t="39878" x="1019175" y="3157538"/>
          <p14:tracePt t="39885" x="1012825" y="3176588"/>
          <p14:tracePt t="39893" x="993775" y="3211513"/>
          <p14:tracePt t="39901" x="989013" y="3230563"/>
          <p14:tracePt t="39909" x="969963" y="3254375"/>
          <p14:tracePt t="39917" x="969963" y="3290888"/>
          <p14:tracePt t="39925" x="965200" y="3302000"/>
          <p14:tracePt t="39933" x="965200" y="3325813"/>
          <p14:tracePt t="39941" x="965200" y="3338513"/>
          <p14:tracePt t="39949" x="965200" y="3381375"/>
          <p14:tracePt t="39957" x="965200" y="3405188"/>
          <p14:tracePt t="39965" x="965200" y="3429000"/>
          <p14:tracePt t="39973" x="965200" y="3452813"/>
          <p14:tracePt t="39981" x="969963" y="3489325"/>
          <p14:tracePt t="39989" x="989013" y="3513138"/>
          <p14:tracePt t="39997" x="1012825" y="3543300"/>
          <p14:tracePt t="40005" x="1042988" y="3597275"/>
          <p14:tracePt t="40013" x="1084263" y="3633788"/>
          <p14:tracePt t="40021" x="1096963" y="3651250"/>
          <p14:tracePt t="40029" x="1127125" y="3694113"/>
          <p14:tracePt t="40037" x="1163638" y="3736975"/>
          <p14:tracePt t="40045" x="1204913" y="3771900"/>
          <p14:tracePt t="40053" x="1241425" y="3802063"/>
          <p14:tracePt t="40061" x="1277938" y="3821113"/>
          <p14:tracePt t="40069" x="1314450" y="3827463"/>
          <p14:tracePt t="40078" x="1338263" y="3844925"/>
          <p14:tracePt t="40085" x="1404938" y="3862388"/>
          <p14:tracePt t="40093" x="1495425" y="3887788"/>
          <p14:tracePt t="40101" x="1597025" y="3911600"/>
          <p14:tracePt t="40109" x="1711325" y="3922713"/>
          <p14:tracePt t="40117" x="1814513" y="3922713"/>
          <p14:tracePt t="40125" x="1928813" y="3922713"/>
          <p14:tracePt t="40133" x="2043113" y="3935413"/>
          <p14:tracePt t="40141" x="2127250" y="3935413"/>
          <p14:tracePt t="40149" x="2187575" y="3935413"/>
          <p14:tracePt t="40157" x="2241550" y="3935413"/>
          <p14:tracePt t="40165" x="2301875" y="3935413"/>
          <p14:tracePt t="40173" x="2362200" y="3935413"/>
          <p14:tracePt t="40181" x="2405063" y="3935413"/>
          <p14:tracePt t="40189" x="2482850" y="3929063"/>
          <p14:tracePt t="40198" x="2555875" y="3905250"/>
          <p14:tracePt t="40205" x="2646363" y="3875088"/>
          <p14:tracePt t="40214" x="2724150" y="3838575"/>
          <p14:tracePt t="40221" x="2784475" y="3808413"/>
          <p14:tracePt t="40231" x="2863850" y="3771900"/>
          <p14:tracePt t="40237" x="2911475" y="3741738"/>
          <p14:tracePt t="40246" x="2965450" y="3711575"/>
          <p14:tracePt t="40253" x="2989263" y="3700463"/>
          <p14:tracePt t="40264" x="3013075" y="3676650"/>
          <p14:tracePt t="40269" x="3025775" y="3657600"/>
          <p14:tracePt t="40278" x="3043238" y="3646488"/>
          <p14:tracePt t="40285" x="3068638" y="3616325"/>
          <p14:tracePt t="40294" x="3068638" y="3609975"/>
          <p14:tracePt t="40302" x="3073400" y="3586163"/>
          <p14:tracePt t="40310" x="3073400" y="3536950"/>
          <p14:tracePt t="40318" x="3073400" y="3506788"/>
          <p14:tracePt t="40325" x="3073400" y="3465513"/>
          <p14:tracePt t="40333" x="3073400" y="3429000"/>
          <p14:tracePt t="40341" x="3073400" y="3398838"/>
          <p14:tracePt t="40349" x="3073400" y="3375025"/>
          <p14:tracePt t="40357" x="3055938" y="3338513"/>
          <p14:tracePt t="40366" x="3049588" y="3332163"/>
          <p14:tracePt t="40374" x="3038475" y="3321050"/>
          <p14:tracePt t="40381" x="3019425" y="3308350"/>
          <p14:tracePt t="40389" x="2995613" y="3278188"/>
          <p14:tracePt t="40398" x="2978150" y="3267075"/>
          <p14:tracePt t="40405" x="2954338" y="3241675"/>
          <p14:tracePt t="40415" x="2917825" y="3211513"/>
          <p14:tracePt t="40421" x="2911475" y="3206750"/>
          <p14:tracePt t="40431" x="2868613" y="3181350"/>
          <p14:tracePt t="40437" x="2820988" y="3163888"/>
          <p14:tracePt t="40446" x="2784475" y="3146425"/>
          <p14:tracePt t="40453" x="2724150" y="3116263"/>
          <p14:tracePt t="40465" x="2676525" y="3090863"/>
          <p14:tracePt t="40469" x="2627313" y="3073400"/>
          <p14:tracePt t="40478" x="2579688" y="3055938"/>
          <p14:tracePt t="40485" x="2501900" y="3043238"/>
          <p14:tracePt t="40494" x="2441575" y="3036888"/>
          <p14:tracePt t="40501" x="2387600" y="3036888"/>
          <p14:tracePt t="40509" x="2297113" y="3036888"/>
          <p14:tracePt t="40518" x="2241550" y="3036888"/>
          <p14:tracePt t="40525" x="2152650" y="3036888"/>
          <p14:tracePt t="40534" x="2079625" y="3036888"/>
          <p14:tracePt t="40541" x="2006600" y="3036888"/>
          <p14:tracePt t="40550" x="1935163" y="3036888"/>
          <p14:tracePt t="40557" x="1892300" y="3036888"/>
          <p14:tracePt t="40565" x="1831975" y="3036888"/>
          <p14:tracePt t="40574" x="1790700" y="3036888"/>
          <p14:tracePt t="40582" x="1754188" y="3036888"/>
          <p14:tracePt t="40589" x="1711325" y="3036888"/>
          <p14:tracePt t="40598" x="1687513" y="3036888"/>
          <p14:tracePt t="40605" x="1633538" y="3055938"/>
          <p14:tracePt t="40614" x="1585913" y="3073400"/>
          <p14:tracePt t="40621" x="1536700" y="3103563"/>
          <p14:tracePt t="40631" x="1482725" y="3133725"/>
          <p14:tracePt t="40637" x="1422400" y="3157538"/>
          <p14:tracePt t="40646" x="1344613" y="3176588"/>
          <p14:tracePt t="40653" x="1295400" y="3194050"/>
          <p14:tracePt t="40664" x="1217613" y="3241675"/>
          <p14:tracePt t="40669" x="1169988" y="3260725"/>
          <p14:tracePt t="40678" x="1133475" y="3278188"/>
          <p14:tracePt t="40685" x="1120775" y="3284538"/>
          <p14:tracePt t="40694" x="1096963" y="3308350"/>
          <p14:tracePt t="40709" x="1090613" y="3314700"/>
          <p14:tracePt t="40717" x="1084263" y="3321050"/>
          <p14:tracePt t="40726" x="1079500" y="3325813"/>
          <p14:tracePt t="40741" x="1079500" y="3344863"/>
          <p14:tracePt t="40750" x="1079500" y="3375025"/>
          <p14:tracePt t="40757" x="1109663" y="3411538"/>
          <p14:tracePt t="40765" x="1127125" y="3446463"/>
          <p14:tracePt t="40774" x="1150938" y="3471863"/>
          <p14:tracePt t="40782" x="1157288" y="3506788"/>
          <p14:tracePt t="40789" x="1187450" y="3556000"/>
          <p14:tracePt t="40798" x="1193800" y="3573463"/>
          <p14:tracePt t="40805" x="1223963" y="3616325"/>
          <p14:tracePt t="40814" x="1247775" y="3640138"/>
          <p14:tracePt t="40821" x="1265238" y="3663950"/>
          <p14:tracePt t="40831" x="1277938" y="3681413"/>
          <p14:tracePt t="40838" x="1295400" y="3700463"/>
          <p14:tracePt t="40869" x="1301750" y="3706813"/>
          <p14:tracePt t="40950" x="1308100" y="3711575"/>
          <p14:tracePt t="40965" x="1308100" y="3724275"/>
          <p14:tracePt t="40973" x="1308100" y="3748088"/>
          <p14:tracePt t="40982" x="1314450" y="3754438"/>
          <p14:tracePt t="40990" x="1314450" y="3790950"/>
          <p14:tracePt t="40998" x="1314450" y="3821113"/>
          <p14:tracePt t="41005" x="1314450" y="3862388"/>
          <p14:tracePt t="41014" x="1314450" y="3898900"/>
          <p14:tracePt t="41021" x="1314450" y="3916363"/>
          <p14:tracePt t="41034" x="1314450" y="3965575"/>
          <p14:tracePt t="41037" x="1314450" y="4019550"/>
          <p14:tracePt t="41048" x="1314450" y="4043363"/>
          <p14:tracePt t="41053" x="1314450" y="4073525"/>
          <p14:tracePt t="41063" x="1320800" y="4097338"/>
          <p14:tracePt t="41069" x="1338263" y="4146550"/>
          <p14:tracePt t="41078" x="1338263" y="4176713"/>
          <p14:tracePt t="41085" x="1355725" y="4200525"/>
          <p14:tracePt t="41093" x="1368425" y="4248150"/>
          <p14:tracePt t="41102" x="1368425" y="4267200"/>
          <p14:tracePt t="41109" x="1368425" y="4284663"/>
          <p14:tracePt t="41117" x="1368425" y="4302125"/>
          <p14:tracePt t="41125" x="1368425" y="4327525"/>
          <p14:tracePt t="41134" x="1374775" y="4362450"/>
          <p14:tracePt t="41141" x="1381125" y="4375150"/>
          <p14:tracePt t="41149" x="1381125" y="4398963"/>
          <p14:tracePt t="41157" x="1385888" y="4422775"/>
          <p14:tracePt t="41165" x="1385888" y="4435475"/>
          <p14:tracePt t="41173" x="1385888" y="4452938"/>
          <p14:tracePt t="41181" x="1385888" y="4459288"/>
          <p14:tracePt t="41189" x="1385888" y="4465638"/>
          <p14:tracePt t="41198" x="1385888" y="4471988"/>
          <p14:tracePt t="41205" x="1385888" y="4478338"/>
          <p14:tracePt t="41215" x="1385888" y="4489450"/>
          <p14:tracePt t="41221" x="1385888" y="4495800"/>
          <p14:tracePt t="41231" x="1385888" y="4508500"/>
          <p14:tracePt t="41237" x="1385888" y="4519613"/>
          <p14:tracePt t="41248" x="1385888" y="4543425"/>
          <p14:tracePt t="41253" x="1368425" y="4567238"/>
          <p14:tracePt t="41262" x="1368425" y="4603750"/>
          <p14:tracePt t="41269" x="1362075" y="4633913"/>
          <p14:tracePt t="41278" x="1344613" y="4657725"/>
          <p14:tracePt t="41286" x="1338263" y="4683125"/>
          <p14:tracePt t="41295" x="1331913" y="4694238"/>
          <p14:tracePt t="41302" x="1325563" y="4718050"/>
          <p14:tracePt t="41309" x="1320800" y="4724400"/>
          <p14:tracePt t="41318" x="1314450" y="4730750"/>
          <p14:tracePt t="41325" x="1301750" y="4748213"/>
          <p14:tracePt t="41341" x="1301750" y="4760913"/>
          <p14:tracePt t="41350" x="1301750" y="4767263"/>
          <p14:tracePt t="41365" x="1295400" y="4784725"/>
          <p14:tracePt t="41381" x="1295400" y="4791075"/>
          <p14:tracePt t="41389" x="1295400" y="4797425"/>
          <p14:tracePt t="41397" x="1295400" y="4814888"/>
          <p14:tracePt t="41405" x="1295400" y="4827588"/>
          <p14:tracePt t="41415" x="1295400" y="4832350"/>
          <p14:tracePt t="41421" x="1314450" y="4851400"/>
          <p14:tracePt t="41431" x="1325563" y="4868863"/>
          <p14:tracePt t="41438" x="1350963" y="4887913"/>
          <p14:tracePt t="41446" x="1374775" y="4899025"/>
          <p14:tracePt t="41453" x="1422400" y="4929188"/>
          <p14:tracePt t="41462" x="1446213" y="4929188"/>
          <p14:tracePt t="41469" x="1470025" y="4948238"/>
          <p14:tracePt t="41478" x="1482725" y="4948238"/>
          <p14:tracePt t="41485" x="1495425" y="4948238"/>
          <p14:tracePt t="41495" x="1500188" y="4948238"/>
          <p14:tracePt t="41501" x="1506538" y="4948238"/>
          <p14:tracePt t="41509" x="1519238" y="4948238"/>
          <p14:tracePt t="41517" x="1525588" y="4948238"/>
          <p14:tracePt t="41525" x="1543050" y="4948238"/>
          <p14:tracePt t="41534" x="1549400" y="4948238"/>
          <p14:tracePt t="41541" x="1566863" y="4935538"/>
          <p14:tracePt t="41550" x="1573213" y="4935538"/>
          <p14:tracePt t="41557" x="1579563" y="4929188"/>
          <p14:tracePt t="41565" x="1585913" y="4922838"/>
          <p14:tracePt t="41573" x="1597025" y="4918075"/>
          <p14:tracePt t="41590" x="1603375" y="4911725"/>
          <p14:tracePt t="41600" x="1620838" y="4905375"/>
          <p14:tracePt t="41605" x="1627188" y="4899025"/>
          <p14:tracePt t="41615" x="1646238" y="4887913"/>
          <p14:tracePt t="41621" x="1681163" y="4857750"/>
          <p14:tracePt t="41632" x="1724025" y="4821238"/>
          <p14:tracePt t="41637" x="1747838" y="4797425"/>
          <p14:tracePt t="41646" x="1784350" y="4767263"/>
          <p14:tracePt t="41653" x="1820863" y="4724400"/>
          <p14:tracePt t="41662" x="1838325" y="4718050"/>
          <p14:tracePt t="41669" x="1862138" y="4706938"/>
          <p14:tracePt t="41678" x="1874838" y="4687888"/>
          <p14:tracePt t="41685" x="1881188" y="4683125"/>
          <p14:tracePt t="41695" x="1885950" y="4676775"/>
          <p14:tracePt t="41709" x="1892300" y="4670425"/>
          <p14:tracePt t="41725" x="1898650" y="4664075"/>
          <p14:tracePt t="41734" x="1922463" y="4652963"/>
          <p14:tracePt t="41741" x="1928813" y="4652963"/>
          <p14:tracePt t="41750" x="1946275" y="4652963"/>
          <p14:tracePt t="41757" x="1982788" y="4633913"/>
          <p14:tracePt t="41765" x="2006600" y="4633913"/>
          <p14:tracePt t="41774" x="2062163" y="4622800"/>
          <p14:tracePt t="41781" x="2085975" y="4622800"/>
          <p14:tracePt t="41789" x="2116138" y="4622800"/>
          <p14:tracePt t="41797" x="2139950" y="4622800"/>
          <p14:tracePt t="41805" x="2176463" y="4616450"/>
          <p14:tracePt t="41815" x="2206625" y="4616450"/>
          <p14:tracePt t="41821" x="2217738" y="4616450"/>
          <p14:tracePt t="41831" x="2236788" y="4616450"/>
          <p14:tracePt t="41837" x="2266950" y="4616450"/>
          <p14:tracePt t="41846" x="2278063" y="4616450"/>
          <p14:tracePt t="41854" x="2301875" y="4616450"/>
          <p14:tracePt t="41862" x="2314575" y="4616450"/>
          <p14:tracePt t="41869" x="2362200" y="4633913"/>
          <p14:tracePt t="41877" x="2411413" y="4652963"/>
          <p14:tracePt t="41885" x="2447925" y="4683125"/>
          <p14:tracePt t="41895" x="2482850" y="4700588"/>
          <p14:tracePt t="41902" x="2549525" y="4730750"/>
          <p14:tracePt t="41909" x="2597150" y="4760913"/>
          <p14:tracePt t="41917" x="2646363" y="4778375"/>
          <p14:tracePt t="41926" x="2713038" y="4814888"/>
          <p14:tracePt t="41934" x="2784475" y="4845050"/>
          <p14:tracePt t="41941" x="2833688" y="4862513"/>
          <p14:tracePt t="41949" x="2863850" y="4881563"/>
          <p14:tracePt t="41957" x="2894013" y="4899025"/>
          <p14:tracePt t="41966" x="2911475" y="4922838"/>
          <p14:tracePt t="41973" x="2924175" y="4929188"/>
          <p14:tracePt t="42006" x="2928938" y="4935538"/>
          <p14:tracePt t="42038" x="2935288" y="4941888"/>
          <p14:tracePt t="42046" x="2941638" y="4941888"/>
          <p14:tracePt t="42054" x="2978150" y="4965700"/>
          <p14:tracePt t="42061" x="2989263" y="4972050"/>
          <p14:tracePt t="42069" x="3013075" y="4995863"/>
          <p14:tracePt t="42077" x="3032125" y="5013325"/>
          <p14:tracePt t="42085" x="3043238" y="5026025"/>
          <p14:tracePt t="42094" x="3068638" y="5056188"/>
          <p14:tracePt t="42101" x="3086100" y="5062538"/>
          <p14:tracePt t="42109" x="3092450" y="5073650"/>
          <p14:tracePt t="42117" x="3116263" y="5099050"/>
          <p14:tracePt t="42125" x="3133725" y="5116513"/>
          <p14:tracePt t="42133" x="3146425" y="5129213"/>
          <p14:tracePt t="42141" x="3163888" y="5140325"/>
          <p14:tracePt t="42149" x="3189288" y="5153025"/>
          <p14:tracePt t="42157" x="3194050" y="5157788"/>
          <p14:tracePt t="42165" x="3200400" y="5164138"/>
          <p14:tracePt t="42173" x="3206750" y="5170488"/>
          <p14:tracePt t="42197" x="3213100" y="5176838"/>
          <p14:tracePt t="42229" x="3219450" y="5183188"/>
          <p14:tracePt t="42270" x="3224213" y="5187950"/>
          <p14:tracePt t="42285" x="3224213" y="5194300"/>
          <p14:tracePt t="42294" x="3236913" y="5213350"/>
          <p14:tracePt t="42301" x="3243263" y="5218113"/>
          <p14:tracePt t="42309" x="3243263" y="5224463"/>
          <p14:tracePt t="42317" x="3254375" y="5237163"/>
          <p14:tracePt t="42325" x="3279775" y="5260975"/>
          <p14:tracePt t="42334" x="3284538" y="5267325"/>
          <p14:tracePt t="42342" x="3309938" y="5291138"/>
          <p14:tracePt t="42349" x="3314700" y="5303838"/>
          <p14:tracePt t="42357" x="3321050" y="5327650"/>
          <p14:tracePt t="42367" x="3333750" y="5334000"/>
          <p14:tracePt t="42373" x="3340100" y="5357813"/>
          <p14:tracePt t="42383" x="3344863" y="5364163"/>
          <p14:tracePt t="42389" x="3351213" y="5368925"/>
          <p14:tracePt t="42398" x="3351213" y="5381625"/>
          <p14:tracePt t="42405" x="3357563" y="5405438"/>
          <p14:tracePt t="42414" x="3363913" y="5411788"/>
          <p14:tracePt t="42430" x="3370263" y="5418138"/>
          <p14:tracePt t="42437" x="3381375" y="5429250"/>
          <p14:tracePt t="42446" x="3387725" y="5435600"/>
          <p14:tracePt t="42455" x="3394075" y="5441950"/>
          <p14:tracePt t="42469" x="3398838" y="5448300"/>
          <p14:tracePt t="42486" x="3398838" y="5454650"/>
          <p14:tracePt t="42509" x="3398838" y="5459413"/>
          <p14:tracePt t="42517" x="3398838" y="5465763"/>
          <p14:tracePt t="42525" x="3398838" y="5472113"/>
          <p14:tracePt t="42550" x="3398838" y="5478463"/>
          <p14:tracePt t="42566" x="3398838" y="5489575"/>
          <p14:tracePt t="42581" x="3398838" y="5495925"/>
          <p14:tracePt t="42589" x="3394075" y="5502275"/>
          <p14:tracePt t="42599" x="3381375" y="5519738"/>
          <p14:tracePt t="42606" x="3357563" y="5532438"/>
          <p14:tracePt t="42616" x="3333750" y="5543550"/>
          <p14:tracePt t="42621" x="3309938" y="5568950"/>
          <p14:tracePt t="42630" x="3260725" y="5599113"/>
          <p14:tracePt t="42637" x="3236913" y="5603875"/>
          <p14:tracePt t="42647" x="3200400" y="5622925"/>
          <p14:tracePt t="42654" x="3163888" y="5640388"/>
          <p14:tracePt t="42661" x="3133725" y="5646738"/>
          <p14:tracePt t="42670" x="3098800" y="5659438"/>
          <p14:tracePt t="42677" x="3068638" y="5664200"/>
          <p14:tracePt t="42685" x="3032125" y="5670550"/>
          <p14:tracePt t="42693" x="3008313" y="5670550"/>
          <p14:tracePt t="42701" x="2995613" y="5683250"/>
          <p14:tracePt t="42709" x="2982913" y="5683250"/>
          <p14:tracePt t="42718" x="2959100" y="5689600"/>
          <p14:tracePt t="42725" x="2935288" y="5694363"/>
          <p14:tracePt t="42733" x="2911475" y="5694363"/>
          <p14:tracePt t="42741" x="2887663" y="5694363"/>
          <p14:tracePt t="42749" x="2863850" y="5694363"/>
          <p14:tracePt t="42757" x="2838450" y="5694363"/>
          <p14:tracePt t="42766" x="2808288" y="5694363"/>
          <p14:tracePt t="42773" x="2797175" y="5700713"/>
          <p14:tracePt t="42782" x="2773363" y="5700713"/>
          <p14:tracePt t="42789" x="2736850" y="5713413"/>
          <p14:tracePt t="42799" x="2693988" y="5713413"/>
          <p14:tracePt t="42805" x="2663825" y="5713413"/>
          <p14:tracePt t="42816" x="2627313" y="5713413"/>
          <p14:tracePt t="42821" x="2603500" y="5713413"/>
          <p14:tracePt t="42830" x="2573338" y="5713413"/>
          <p14:tracePt t="42837" x="2549525" y="5713413"/>
          <p14:tracePt t="42846" x="2525713" y="5713413"/>
          <p14:tracePt t="42854" x="2508250" y="5713413"/>
          <p14:tracePt t="42861" x="2471738" y="5713413"/>
          <p14:tracePt t="42870" x="2447925" y="5713413"/>
          <p14:tracePt t="42877" x="2428875" y="5713413"/>
          <p14:tracePt t="42885" x="2405063" y="5713413"/>
          <p14:tracePt t="42893" x="2381250" y="5713413"/>
          <p14:tracePt t="42901" x="2357438" y="5700713"/>
          <p14:tracePt t="42909" x="2314575" y="5694363"/>
          <p14:tracePt t="42918" x="2290763" y="5683250"/>
          <p14:tracePt t="42925" x="2236788" y="5683250"/>
          <p14:tracePt t="42933" x="2187575" y="5664200"/>
          <p14:tracePt t="42941" x="2127250" y="5659438"/>
          <p14:tracePt t="42950" x="2079625" y="5634038"/>
          <p14:tracePt t="42957" x="2032000" y="5629275"/>
          <p14:tracePt t="42966" x="1982788" y="5629275"/>
          <p14:tracePt t="42973" x="1941513" y="5629275"/>
          <p14:tracePt t="42983" x="1892300" y="5616575"/>
          <p14:tracePt t="42989" x="1862138" y="5616575"/>
          <p14:tracePt t="42999" x="1820863" y="5616575"/>
          <p14:tracePt t="43005" x="1795463" y="5616575"/>
          <p14:tracePt t="43016" x="1766888" y="5616575"/>
          <p14:tracePt t="43022" x="1730375" y="5610225"/>
          <p14:tracePt t="43030" x="1706563" y="5610225"/>
          <p14:tracePt t="43049" x="1681163" y="5610225"/>
          <p14:tracePt t="43053" x="1657350" y="5610225"/>
          <p14:tracePt t="43061" x="1651000" y="5610225"/>
          <p14:tracePt t="43070" x="1639888" y="5610225"/>
          <p14:tracePt t="43077" x="1633538" y="5610225"/>
          <p14:tracePt t="43085" x="1627188" y="5610225"/>
          <p14:tracePt t="43093" x="1616075" y="5610225"/>
          <p14:tracePt t="43101" x="1609725" y="5610225"/>
          <p14:tracePt t="43109" x="1603375" y="5610225"/>
          <p14:tracePt t="43118" x="1597025" y="5610225"/>
          <p14:tracePt t="43125" x="1579563" y="5610225"/>
          <p14:tracePt t="43141" x="1566863" y="5610225"/>
          <p14:tracePt t="43149" x="1560513" y="5610225"/>
          <p14:tracePt t="43157" x="1555750" y="5610225"/>
          <p14:tracePt t="43167" x="1549400" y="5610225"/>
          <p14:tracePt t="43310" x="1573213" y="5610225"/>
          <p14:tracePt t="43318" x="1616075" y="5610225"/>
          <p14:tracePt t="43326" x="1651000" y="5629275"/>
          <p14:tracePt t="43334" x="1700213" y="5646738"/>
          <p14:tracePt t="43342" x="1717675" y="5646738"/>
          <p14:tracePt t="43350" x="1766888" y="5659438"/>
          <p14:tracePt t="43357" x="1795463" y="5664200"/>
          <p14:tracePt t="43367" x="1844675" y="5664200"/>
          <p14:tracePt t="43374" x="1874838" y="5664200"/>
          <p14:tracePt t="43382" x="1928813" y="5664200"/>
          <p14:tracePt t="43389" x="1958975" y="5664200"/>
          <p14:tracePt t="43399" x="2006600" y="5664200"/>
          <p14:tracePt t="43405" x="2062163" y="5664200"/>
          <p14:tracePt t="43416" x="2097088" y="5664200"/>
          <p14:tracePt t="43421" x="2152650" y="5664200"/>
          <p14:tracePt t="43430" x="2206625" y="5664200"/>
          <p14:tracePt t="43437" x="2266950" y="5664200"/>
          <p14:tracePt t="43445" x="2338388" y="5664200"/>
          <p14:tracePt t="43453" x="2411413" y="5664200"/>
          <p14:tracePt t="43461" x="2495550" y="5664200"/>
          <p14:tracePt t="43469" x="2555875" y="5676900"/>
          <p14:tracePt t="43477" x="2633663" y="5683250"/>
          <p14:tracePt t="43485" x="2693988" y="5694363"/>
          <p14:tracePt t="43493" x="2736850" y="5694363"/>
          <p14:tracePt t="43501" x="2773363" y="5700713"/>
          <p14:tracePt t="43509" x="2803525" y="5713413"/>
          <p14:tracePt t="43517" x="2838450" y="5719763"/>
          <p14:tracePt t="43525" x="2868613" y="5719763"/>
          <p14:tracePt t="43533" x="2894013" y="5719763"/>
          <p14:tracePt t="43541" x="2924175" y="5719763"/>
          <p14:tracePt t="43550" x="2978150" y="5719763"/>
          <p14:tracePt t="43557" x="3025775" y="5719763"/>
          <p14:tracePt t="43566" x="3079750" y="5719763"/>
          <p14:tracePt t="43574" x="3152775" y="5719763"/>
          <p14:tracePt t="43583" x="3213100" y="5719763"/>
          <p14:tracePt t="43589" x="3254375" y="5719763"/>
          <p14:tracePt t="43599" x="3303588" y="5719763"/>
          <p14:tracePt t="43605" x="3333750" y="5719763"/>
          <p14:tracePt t="43614" x="3340100" y="5719763"/>
          <p14:tracePt t="43653" x="3344863" y="5719763"/>
          <p14:tracePt t="43718" x="3351213" y="5719763"/>
          <p14:tracePt t="43766" x="3351213" y="5724525"/>
          <p14:tracePt t="43775" x="3344863" y="5730875"/>
          <p14:tracePt t="43782" x="3327400" y="5737225"/>
          <p14:tracePt t="43790" x="3303588" y="5737225"/>
          <p14:tracePt t="43799" x="3267075" y="5749925"/>
          <p14:tracePt t="43805" x="3224213" y="5754688"/>
          <p14:tracePt t="43814" x="3200400" y="5754688"/>
          <p14:tracePt t="43821" x="3159125" y="5754688"/>
          <p14:tracePt t="43830" x="3109913" y="5754688"/>
          <p14:tracePt t="43837" x="3079750" y="5754688"/>
          <p14:tracePt t="43845" x="3025775" y="5754688"/>
          <p14:tracePt t="43854" x="2965450" y="5754688"/>
          <p14:tracePt t="43861" x="2905125" y="5754688"/>
          <p14:tracePt t="43869" x="2833688" y="5754688"/>
          <p14:tracePt t="43877" x="2747963" y="5754688"/>
          <p14:tracePt t="43885" x="2663825" y="5754688"/>
          <p14:tracePt t="43893" x="2573338" y="5743575"/>
          <p14:tracePt t="43901" x="2471738" y="5743575"/>
          <p14:tracePt t="43909" x="2374900" y="5743575"/>
          <p14:tracePt t="43917" x="2260600" y="5743575"/>
          <p14:tracePt t="43925" x="2157413" y="5743575"/>
          <p14:tracePt t="43934" x="2043113" y="5743575"/>
          <p14:tracePt t="43941" x="1958975" y="5743575"/>
          <p14:tracePt t="43949" x="1885950" y="5743575"/>
          <p14:tracePt t="43957" x="1825625" y="5743575"/>
          <p14:tracePt t="43967" x="1766888" y="5743575"/>
          <p14:tracePt t="43974" x="1736725" y="5743575"/>
          <p14:tracePt t="43983" x="1687513" y="5743575"/>
          <p14:tracePt t="43989" x="1646238" y="5743575"/>
          <p14:tracePt t="43998" x="1633538" y="5743575"/>
          <p14:tracePt t="44005" x="1616075" y="5743575"/>
          <p14:tracePt t="44061" x="1627188" y="5743575"/>
          <p14:tracePt t="44069" x="1633538" y="5737225"/>
          <p14:tracePt t="44077" x="1639888" y="5730875"/>
          <p14:tracePt t="44085" x="1651000" y="5730875"/>
          <p14:tracePt t="44093" x="1676400" y="5724525"/>
          <p14:tracePt t="44101" x="1706563" y="5713413"/>
          <p14:tracePt t="44109" x="1766888" y="5713413"/>
          <p14:tracePt t="44117" x="1838325" y="5713413"/>
          <p14:tracePt t="44125" x="1928813" y="5713413"/>
          <p14:tracePt t="44134" x="2012950" y="5713413"/>
          <p14:tracePt t="44141" x="2127250" y="5713413"/>
          <p14:tracePt t="44150" x="2254250" y="5713413"/>
          <p14:tracePt t="44157" x="2428875" y="5713413"/>
          <p14:tracePt t="44165" x="2646363" y="5724525"/>
          <p14:tracePt t="44173" x="2827338" y="5737225"/>
          <p14:tracePt t="44183" x="3062288" y="5797550"/>
          <p14:tracePt t="44189" x="3249613" y="5808663"/>
          <p14:tracePt t="44198" x="3394075" y="5845175"/>
          <p14:tracePt t="44205" x="3519488" y="5845175"/>
          <p14:tracePt t="44214" x="3622675" y="5845175"/>
          <p14:tracePt t="44221" x="3665538" y="5845175"/>
          <p14:tracePt t="44231" x="3700463" y="5845175"/>
          <p14:tracePt t="44237" x="3719513" y="5845175"/>
          <p14:tracePt t="44245" x="3725863" y="5845175"/>
          <p14:tracePt t="44253" x="3730625" y="5845175"/>
          <p14:tracePt t="44334" x="3713163" y="5845175"/>
          <p14:tracePt t="44341" x="3676650" y="5857875"/>
          <p14:tracePt t="44349" x="3605213" y="5864225"/>
          <p14:tracePt t="44357" x="3544888" y="5864225"/>
          <p14:tracePt t="44369" x="3429000" y="5864225"/>
          <p14:tracePt t="44373" x="3344863" y="5864225"/>
          <p14:tracePt t="44383" x="3230563" y="5864225"/>
          <p14:tracePt t="44389" x="3103563" y="5864225"/>
          <p14:tracePt t="44398" x="2982913" y="5857875"/>
          <p14:tracePt t="44405" x="2857500" y="5851525"/>
          <p14:tracePt t="44414" x="2743200" y="5827713"/>
          <p14:tracePt t="44421" x="2633663" y="5791200"/>
          <p14:tracePt t="44429" x="2549525" y="5767388"/>
          <p14:tracePt t="44437" x="2471738" y="5754688"/>
          <p14:tracePt t="44445" x="2398713" y="5737225"/>
          <p14:tracePt t="44453" x="2320925" y="5724525"/>
          <p14:tracePt t="44461" x="2271713" y="5707063"/>
          <p14:tracePt t="44470" x="2200275" y="5694363"/>
          <p14:tracePt t="44477" x="2170113" y="5694363"/>
          <p14:tracePt t="44485" x="2122488" y="5689600"/>
          <p14:tracePt t="44494" x="2092325" y="5676900"/>
          <p14:tracePt t="44502" x="2055813" y="5676900"/>
          <p14:tracePt t="44509" x="2043113" y="5676900"/>
          <p14:tracePt t="44517" x="2036763" y="5676900"/>
          <p14:tracePt t="44566" x="2043113" y="5664200"/>
          <p14:tracePt t="44573" x="2092325" y="5659438"/>
          <p14:tracePt t="44582" x="2146300" y="5659438"/>
          <p14:tracePt t="44589" x="2236788" y="5659438"/>
          <p14:tracePt t="44598" x="2320925" y="5659438"/>
          <p14:tracePt t="44605" x="2411413" y="5659438"/>
          <p14:tracePt t="44614" x="2495550" y="5659438"/>
          <p14:tracePt t="44621" x="2597150" y="5659438"/>
          <p14:tracePt t="44629" x="2693988" y="5659438"/>
          <p14:tracePt t="44637" x="2808288" y="5659438"/>
          <p14:tracePt t="44645" x="2935288" y="5659438"/>
          <p14:tracePt t="44653" x="3049588" y="5659438"/>
          <p14:tracePt t="44661" x="3170238" y="5659438"/>
          <p14:tracePt t="44669" x="3213100" y="5670550"/>
          <p14:tracePt t="44678" x="3290888" y="5683250"/>
          <p14:tracePt t="44685" x="3351213" y="5689600"/>
          <p14:tracePt t="44694" x="3405188" y="5689600"/>
          <p14:tracePt t="44701" x="3411538" y="5694363"/>
          <p14:tracePt t="44709" x="3417888" y="5694363"/>
          <p14:tracePt t="44773" x="3424238" y="5700713"/>
          <p14:tracePt t="44814" x="3424238" y="5707063"/>
          <p14:tracePt t="44838" x="3417888" y="5713413"/>
          <p14:tracePt t="44862" x="3411538" y="5713413"/>
          <p14:tracePt t="44870" x="3398838" y="5724525"/>
          <p14:tracePt t="44878" x="3394075" y="5730875"/>
          <p14:tracePt t="45686" x="3387725" y="5730875"/>
          <p14:tracePt t="45710" x="3375025" y="5743575"/>
          <p14:tracePt t="45726" x="3370263" y="5749925"/>
          <p14:tracePt t="45750" x="3363913" y="5754688"/>
          <p14:tracePt t="45758" x="3357563" y="5761038"/>
          <p14:tracePt t="45798" x="3351213" y="5767388"/>
          <p14:tracePt t="45821" x="3344863" y="5773738"/>
          <p14:tracePt t="45861" x="3340100" y="5778500"/>
          <p14:tracePt t="45901" x="3333750" y="5784850"/>
          <p14:tracePt t="45918" x="3327400" y="5791200"/>
          <p14:tracePt t="45934" x="3321050" y="5797550"/>
          <p14:tracePt t="45941" x="3314700" y="5808663"/>
          <p14:tracePt t="45950" x="3314700" y="5815013"/>
          <p14:tracePt t="45957" x="3309938" y="5821363"/>
          <p14:tracePt t="45973" x="3309938" y="5834063"/>
          <p14:tracePt t="46005" x="3309938" y="5838825"/>
          <p14:tracePt t="46021" x="3309938" y="5857875"/>
          <p14:tracePt t="46038" x="3297238" y="5868988"/>
          <p14:tracePt t="46045" x="3297238" y="5875338"/>
          <p14:tracePt t="46054" x="3297238" y="5888038"/>
          <p14:tracePt t="46061" x="3290888" y="5894388"/>
          <p14:tracePt t="46070" x="3290888" y="5905500"/>
          <p14:tracePt t="46086" x="3284538" y="5929313"/>
          <p14:tracePt t="46101" x="3284538" y="5935663"/>
          <p14:tracePt t="46109" x="3284538" y="5954713"/>
          <p14:tracePt t="46118" x="3284538" y="5959475"/>
          <p14:tracePt t="46125" x="3284538" y="5978525"/>
          <p14:tracePt t="46135" x="3284538" y="5989638"/>
          <p14:tracePt t="46141" x="3284538" y="5995988"/>
          <p14:tracePt t="46151" x="3284538" y="6019800"/>
          <p14:tracePt t="46166" x="3284538" y="6032500"/>
          <p14:tracePt t="46182" x="3284538" y="6045200"/>
          <p14:tracePt t="46214" x="3290888" y="6062663"/>
          <p14:tracePt t="46222" x="3297238" y="6069013"/>
          <p14:tracePt t="46237" x="3297238" y="6075363"/>
          <p14:tracePt t="46245" x="3314700" y="6086475"/>
          <p14:tracePt t="46261" x="3314700" y="6092825"/>
          <p14:tracePt t="46269" x="3321050" y="6103938"/>
          <p14:tracePt t="46277" x="3321050" y="6122988"/>
          <p14:tracePt t="46285" x="3321050" y="6134100"/>
          <p14:tracePt t="46293" x="3327400" y="6159500"/>
          <p14:tracePt t="46301" x="3333750" y="6164263"/>
          <p14:tracePt t="46309" x="3340100" y="6183313"/>
          <p14:tracePt t="46318" x="3340100" y="6189663"/>
          <p14:tracePt t="46325" x="3344863" y="6207125"/>
          <p14:tracePt t="46335" x="3357563" y="6219825"/>
          <p14:tracePt t="46341" x="3363913" y="6224588"/>
          <p14:tracePt t="46357" x="3363913" y="6237288"/>
          <p14:tracePt t="46368" x="3363913" y="6243638"/>
          <p14:tracePt t="46534" x="3351213" y="6261100"/>
          <p14:tracePt t="46558" x="3344863" y="6267450"/>
          <p14:tracePt t="46590" x="3340100" y="6273800"/>
          <p14:tracePt t="46614" x="3333750" y="6273800"/>
          <p14:tracePt t="46646" x="3327400" y="6280150"/>
          <p14:tracePt t="46662" x="3314700" y="6280150"/>
          <p14:tracePt t="46677" x="3309938" y="6284913"/>
          <p14:tracePt t="46709" x="3297238" y="6284913"/>
          <p14:tracePt t="46734" x="3290888" y="6291263"/>
          <p14:tracePt t="46789" x="3279775" y="6291263"/>
          <p14:tracePt t="46821" x="3273425" y="6291263"/>
          <p14:tracePt t="46845" x="3267075" y="6291263"/>
          <p14:tracePt t="46853" x="3260725" y="6291263"/>
          <p14:tracePt t="46910" x="3254375" y="6291263"/>
          <p14:tracePt t="46934" x="3243263" y="6297613"/>
          <p14:tracePt t="46942" x="3236913" y="6303963"/>
          <p14:tracePt t="46951" x="3230563" y="6303963"/>
          <p14:tracePt t="46958" x="3206750" y="6303963"/>
          <p14:tracePt t="46966" x="3194050" y="6303963"/>
          <p14:tracePt t="46974" x="3170238" y="6303963"/>
          <p14:tracePt t="46981" x="3163888" y="6303963"/>
          <p14:tracePt t="46989" x="3152775" y="6303963"/>
          <p14:tracePt t="46997" x="3140075" y="6303963"/>
          <p14:tracePt t="47005" x="3116263" y="6303963"/>
          <p14:tracePt t="47013" x="3098800" y="6303963"/>
          <p14:tracePt t="47021" x="3092450" y="6303963"/>
          <p14:tracePt t="47037" x="3049588" y="6303963"/>
          <p14:tracePt t="47045" x="3038475" y="6303963"/>
          <p14:tracePt t="47053" x="3032125" y="6303963"/>
          <p14:tracePt t="47061" x="3008313" y="6303963"/>
          <p14:tracePt t="47070" x="2995613" y="6303963"/>
          <p14:tracePt t="47077" x="2989263" y="6303963"/>
          <p14:tracePt t="47086" x="2978150" y="6303963"/>
          <p14:tracePt t="47093" x="2971800" y="6303963"/>
          <p14:tracePt t="47101" x="2947988" y="6303963"/>
          <p14:tracePt t="47109" x="2941638" y="6303963"/>
          <p14:tracePt t="47118" x="2928938" y="6303963"/>
          <p14:tracePt t="47125" x="2924175" y="6303963"/>
          <p14:tracePt t="47136" x="2911475" y="6303963"/>
          <p14:tracePt t="47141" x="2898775" y="6303963"/>
          <p14:tracePt t="47149" x="2874963" y="6303963"/>
          <p14:tracePt t="47157" x="2863850" y="6303963"/>
          <p14:tracePt t="47165" x="2844800" y="6303963"/>
          <p14:tracePt t="47173" x="2827338" y="6303963"/>
          <p14:tracePt t="47181" x="2803525" y="6303963"/>
          <p14:tracePt t="47189" x="2790825" y="6303963"/>
          <p14:tracePt t="47197" x="2767013" y="6303963"/>
          <p14:tracePt t="47205" x="2760663" y="6303963"/>
          <p14:tracePt t="47213" x="2736850" y="6303963"/>
          <p14:tracePt t="47221" x="2724150" y="6303963"/>
          <p14:tracePt t="47229" x="2717800" y="6303963"/>
          <p14:tracePt t="47237" x="2700338" y="6303963"/>
          <p14:tracePt t="47245" x="2693988" y="6303963"/>
          <p14:tracePt t="47253" x="2676525" y="6303963"/>
          <p14:tracePt t="47261" x="2657475" y="6303963"/>
          <p14:tracePt t="47269" x="2640013" y="6303963"/>
          <p14:tracePt t="47277" x="2627313" y="6303963"/>
          <p14:tracePt t="47285" x="2616200" y="6303963"/>
          <p14:tracePt t="47293" x="2592388" y="6303963"/>
          <p14:tracePt t="47301" x="2568575" y="6303963"/>
          <p14:tracePt t="47309" x="2543175" y="6303963"/>
          <p14:tracePt t="47318" x="2519363" y="6303963"/>
          <p14:tracePt t="47325" x="2501900" y="6303963"/>
          <p14:tracePt t="47335" x="2482850" y="6303963"/>
          <p14:tracePt t="47341" x="2478088" y="6303963"/>
          <p14:tracePt t="47349" x="2465388" y="6303963"/>
          <p14:tracePt t="47357" x="2459038" y="6303963"/>
          <p14:tracePt t="47365" x="2452688" y="6303963"/>
          <p14:tracePt t="47373" x="2441575" y="6310313"/>
          <p14:tracePt t="47397" x="2435225" y="6310313"/>
          <p14:tracePt t="47405" x="2428875" y="6310313"/>
          <p14:tracePt t="47413" x="2422525" y="6310313"/>
          <p14:tracePt t="47445" x="2417763" y="6310313"/>
          <p14:tracePt t="47453" x="2411413" y="6315075"/>
          <p14:tracePt t="47461" x="2405063" y="6315075"/>
          <p14:tracePt t="47469" x="2387600" y="6321425"/>
          <p14:tracePt t="47477" x="2381250" y="6321425"/>
          <p14:tracePt t="47485" x="2374900" y="6327775"/>
          <p14:tracePt t="47493" x="2362200" y="6327775"/>
          <p14:tracePt t="47501" x="2351088" y="6327775"/>
          <p14:tracePt t="47509" x="2338388" y="6327775"/>
          <p14:tracePt t="47518" x="2320925" y="6334125"/>
          <p14:tracePt t="47525" x="2297113" y="6345238"/>
          <p14:tracePt t="47533" x="2284413" y="6345238"/>
          <p14:tracePt t="47541" x="2271713" y="6351588"/>
          <p14:tracePt t="47550" x="2254250" y="6351588"/>
          <p14:tracePt t="47565" x="2241550" y="6351588"/>
          <p14:tracePt t="47573" x="2236788" y="6351588"/>
          <p14:tracePt t="47589" x="2230438" y="6357938"/>
          <p14:tracePt t="47597" x="2224088" y="6357938"/>
          <p14:tracePt t="47605" x="2217738" y="6364288"/>
          <p14:tracePt t="47638" x="2211388" y="6370638"/>
          <p14:tracePt t="47670" x="2206625" y="6375400"/>
          <p14:tracePt t="47686" x="2200275" y="6381750"/>
          <p14:tracePt t="47702" x="2193925" y="6388100"/>
          <p14:tracePt t="47726" x="2193925" y="6394450"/>
          <p14:tracePt t="47742" x="2193925" y="6399213"/>
          <p14:tracePt t="47758" x="2193925" y="6405563"/>
          <p14:tracePt t="47790" x="2193925" y="6418263"/>
          <p14:tracePt t="47798" x="2193925" y="6424613"/>
          <p14:tracePt t="47806" x="2193925" y="6435725"/>
          <p14:tracePt t="47829" x="2193925" y="6454775"/>
          <p14:tracePt t="47854" x="2193925" y="6459538"/>
          <p14:tracePt t="47885" x="2193925" y="6472238"/>
          <p14:tracePt t="47894" x="2193925" y="6478588"/>
          <p14:tracePt t="47925" x="2193925" y="6484938"/>
          <p14:tracePt t="47935" x="2193925" y="6489700"/>
          <p14:tracePt t="47942" x="2200275" y="6496050"/>
          <p14:tracePt t="47951" x="2206625" y="6502400"/>
          <p14:tracePt t="47958" x="2217738" y="6502400"/>
          <p14:tracePt t="47965" x="2230438" y="6502400"/>
          <p14:tracePt t="47973" x="2254250" y="6519863"/>
          <p14:tracePt t="47981" x="2271713" y="6526213"/>
          <p14:tracePt t="47990" x="2297113" y="6532563"/>
          <p14:tracePt t="47997" x="2308225" y="6550025"/>
          <p14:tracePt t="48005" x="2314575" y="6556375"/>
          <p14:tracePt t="48013" x="2338388" y="6569075"/>
          <p14:tracePt t="48036" x="2351088" y="6586538"/>
          <p14:tracePt t="48037" x="2368550" y="6592888"/>
          <p14:tracePt t="48045" x="2374900" y="6592888"/>
          <p14:tracePt t="48053" x="2392363" y="6605588"/>
          <p14:tracePt t="48061" x="2411413" y="6610350"/>
          <p14:tracePt t="48070" x="2422525" y="6623050"/>
          <p14:tracePt t="48077" x="2459038" y="6629400"/>
          <p14:tracePt t="48086" x="2471738" y="6629400"/>
          <p14:tracePt t="48094" x="2482850" y="6635750"/>
          <p14:tracePt t="48103" x="2519363" y="6635750"/>
          <p14:tracePt t="48109" x="2555875" y="6653213"/>
          <p14:tracePt t="48118" x="2597150" y="6665913"/>
          <p14:tracePt t="48125" x="2633663" y="6665913"/>
          <p14:tracePt t="48135" x="2676525" y="6670675"/>
          <p14:tracePt t="48141" x="2747963" y="6670675"/>
          <p14:tracePt t="48150" x="2808288" y="6670675"/>
          <p14:tracePt t="48157" x="2863850" y="6670675"/>
          <p14:tracePt t="48165" x="2911475" y="6683375"/>
          <p14:tracePt t="48173" x="2954338" y="6683375"/>
          <p14:tracePt t="48181" x="3001963" y="6689725"/>
          <p14:tracePt t="48189" x="3019425" y="6689725"/>
          <p14:tracePt t="48197" x="3049588" y="6689725"/>
          <p14:tracePt t="48205" x="3079750" y="6700838"/>
          <p14:tracePt t="48213" x="3103563" y="6707188"/>
          <p14:tracePt t="48221" x="3128963" y="6707188"/>
          <p14:tracePt t="48229" x="3152775" y="6707188"/>
          <p14:tracePt t="48237" x="3182938" y="6713538"/>
          <p14:tracePt t="48245" x="3219450" y="6713538"/>
          <p14:tracePt t="48254" x="3249613" y="6713538"/>
          <p14:tracePt t="48261" x="3273425" y="6713538"/>
          <p14:tracePt t="48270" x="3297238" y="6713538"/>
          <p14:tracePt t="48277" x="3303588" y="6713538"/>
          <p14:tracePt t="48287" x="3333750" y="6707188"/>
          <p14:tracePt t="48294" x="3340100" y="6707188"/>
          <p14:tracePt t="48303" x="3370263" y="6689725"/>
          <p14:tracePt t="48309" x="3381375" y="6683375"/>
          <p14:tracePt t="48318" x="3398838" y="6677025"/>
          <p14:tracePt t="48325" x="3411538" y="6659563"/>
          <p14:tracePt t="48334" x="3417888" y="6653213"/>
          <p14:tracePt t="48341" x="3424238" y="6653213"/>
          <p14:tracePt t="48349" x="3429000" y="6646863"/>
          <p14:tracePt t="48366" x="3429000" y="6635750"/>
          <p14:tracePt t="48373" x="3429000" y="6629400"/>
          <p14:tracePt t="48381" x="3429000" y="6616700"/>
          <p14:tracePt t="48389" x="3429000" y="6610350"/>
          <p14:tracePt t="48397" x="3429000" y="6605588"/>
          <p14:tracePt t="48405" x="3429000" y="6592888"/>
          <p14:tracePt t="48421" x="3429000" y="6586538"/>
          <p14:tracePt t="48429" x="3429000" y="6575425"/>
          <p14:tracePt t="48437" x="3429000" y="6569075"/>
          <p14:tracePt t="48445" x="3429000" y="6550025"/>
          <p14:tracePt t="48453" x="3429000" y="6538913"/>
          <p14:tracePt t="48461" x="3424238" y="6526213"/>
          <p14:tracePt t="48470" x="3405188" y="6508750"/>
          <p14:tracePt t="48477" x="3381375" y="6484938"/>
          <p14:tracePt t="48486" x="3370263" y="6465888"/>
          <p14:tracePt t="48494" x="3363913" y="6459538"/>
          <p14:tracePt t="48503" x="3344863" y="6448425"/>
          <p14:tracePt t="48509" x="3333750" y="6429375"/>
          <p14:tracePt t="48518" x="3327400" y="6424613"/>
          <p14:tracePt t="48525" x="3303588" y="6411913"/>
          <p14:tracePt t="48534" x="3267075" y="6388100"/>
          <p14:tracePt t="48541" x="3243263" y="6375400"/>
          <p14:tracePt t="48549" x="3213100" y="6364288"/>
          <p14:tracePt t="48557" x="3194050" y="6364288"/>
          <p14:tracePt t="48565" x="3170238" y="6351588"/>
          <p14:tracePt t="48573" x="3152775" y="6345238"/>
          <p14:tracePt t="48581" x="3116263" y="6340475"/>
          <p14:tracePt t="48589" x="3092450" y="6340475"/>
          <p14:tracePt t="48597" x="3062288" y="6340475"/>
          <p14:tracePt t="48605" x="3038475" y="6340475"/>
          <p14:tracePt t="48613" x="3008313" y="6340475"/>
          <p14:tracePt t="48621" x="2989263" y="6340475"/>
          <p14:tracePt t="48629" x="2959100" y="6340475"/>
          <p14:tracePt t="48637" x="2935288" y="6340475"/>
          <p14:tracePt t="48645" x="2905125" y="6340475"/>
          <p14:tracePt t="48654" x="2881313" y="6340475"/>
          <p14:tracePt t="48661" x="2857500" y="6340475"/>
          <p14:tracePt t="48670" x="2827338" y="6340475"/>
          <p14:tracePt t="48677" x="2790825" y="6345238"/>
          <p14:tracePt t="48687" x="2736850" y="6345238"/>
          <p14:tracePt t="48694" x="2687638" y="6357938"/>
          <p14:tracePt t="48703" x="2640013" y="6370638"/>
          <p14:tracePt t="48709" x="2579688" y="6375400"/>
          <p14:tracePt t="48718" x="2538413" y="6375400"/>
          <p14:tracePt t="48725" x="2501900" y="6388100"/>
          <p14:tracePt t="48734" x="2471738" y="6394450"/>
          <p14:tracePt t="48741" x="2452688" y="6394450"/>
          <p14:tracePt t="48749" x="2422525" y="6399213"/>
          <p14:tracePt t="48757" x="2411413" y="6399213"/>
          <p14:tracePt t="48765" x="2374900" y="6429375"/>
          <p14:tracePt t="48773" x="2357438" y="6429375"/>
          <p14:tracePt t="48781" x="2351088" y="6429375"/>
          <p14:tracePt t="48789" x="2320925" y="6442075"/>
          <p14:tracePt t="48797" x="2308225" y="6448425"/>
          <p14:tracePt t="48805" x="2290763" y="6465888"/>
          <p14:tracePt t="48813" x="2278063" y="6472238"/>
          <p14:tracePt t="48821" x="2271713" y="6472238"/>
          <p14:tracePt t="48829" x="2260600" y="6484938"/>
          <p14:tracePt t="48838" x="2241550" y="6496050"/>
          <p14:tracePt t="48845" x="2217738" y="6508750"/>
          <p14:tracePt t="48861" x="2211388" y="6515100"/>
          <p14:tracePt t="48870" x="2211388" y="6519863"/>
          <p14:tracePt t="48893" x="2211388" y="6526213"/>
          <p14:tracePt t="48909" x="2211388" y="6532563"/>
          <p14:tracePt t="48918" x="2211388" y="6538913"/>
          <p14:tracePt t="48925" x="2230438" y="6562725"/>
          <p14:tracePt t="48933" x="2236788" y="6569075"/>
          <p14:tracePt t="48941" x="2241550" y="6575425"/>
          <p14:tracePt t="48949" x="2254250" y="6586538"/>
          <p14:tracePt t="48957" x="2260600" y="6592888"/>
          <p14:tracePt t="48965" x="2271713" y="6605588"/>
          <p14:tracePt t="48973" x="2297113" y="6616700"/>
          <p14:tracePt t="48981" x="2314575" y="6623050"/>
          <p14:tracePt t="48989" x="2338388" y="6640513"/>
          <p14:tracePt t="48997" x="2344738" y="6640513"/>
          <p14:tracePt t="49005" x="2362200" y="6640513"/>
          <p14:tracePt t="49013" x="2381250" y="6646863"/>
          <p14:tracePt t="49021" x="2405063" y="6659563"/>
          <p14:tracePt t="49029" x="2428875" y="6665913"/>
          <p14:tracePt t="49039" x="2452688" y="6670675"/>
          <p14:tracePt t="49046" x="2471738" y="6683375"/>
          <p14:tracePt t="49054" x="2508250" y="6689725"/>
          <p14:tracePt t="49061" x="2532063" y="6696075"/>
          <p14:tracePt t="49070" x="2555875" y="6707188"/>
          <p14:tracePt t="49077" x="2579688" y="6707188"/>
          <p14:tracePt t="49087" x="2592388" y="6713538"/>
          <p14:tracePt t="49093" x="2616200" y="6713538"/>
          <p14:tracePt t="49102" x="2640013" y="6713538"/>
          <p14:tracePt t="49109" x="2670175" y="6719888"/>
          <p14:tracePt t="49118" x="2700338" y="6719888"/>
          <p14:tracePt t="49125" x="2724150" y="6719888"/>
          <p14:tracePt t="49133" x="2747963" y="6719888"/>
          <p14:tracePt t="49141" x="2754313" y="6719888"/>
          <p14:tracePt t="49157" x="2760663" y="6719888"/>
          <p14:tracePt t="49165" x="2767013" y="6719888"/>
          <p14:tracePt t="49173" x="2773363" y="6719888"/>
          <p14:tracePt t="49181" x="2778125" y="6713538"/>
          <p14:tracePt t="49462" x="2784475" y="6696075"/>
          <p14:tracePt t="49477" x="2790825" y="6696075"/>
          <p14:tracePt t="49485" x="2797175" y="6689725"/>
          <p14:tracePt t="49493" x="2803525" y="6689725"/>
          <p14:tracePt t="49501" x="2833688" y="6689725"/>
          <p14:tracePt t="49509" x="2868613" y="6677025"/>
          <p14:tracePt t="49517" x="2911475" y="6670675"/>
          <p14:tracePt t="49525" x="2947988" y="6659563"/>
          <p14:tracePt t="49533" x="3019425" y="6659563"/>
          <p14:tracePt t="49541" x="3109913" y="6640513"/>
          <p14:tracePt t="49549" x="3236913" y="6629400"/>
          <p14:tracePt t="49557" x="3357563" y="6605588"/>
          <p14:tracePt t="49565" x="3495675" y="6592888"/>
          <p14:tracePt t="49573" x="3629025" y="6592888"/>
          <p14:tracePt t="49581" x="3803650" y="6592888"/>
          <p14:tracePt t="49589" x="3978275" y="6592888"/>
          <p14:tracePt t="49597" x="4122738" y="6592888"/>
          <p14:tracePt t="49605" x="4297363" y="6580188"/>
          <p14:tracePt t="49613" x="4430713" y="6556375"/>
          <p14:tracePt t="49621" x="4551363" y="6508750"/>
          <p14:tracePt t="49629" x="4616450" y="6454775"/>
          <p14:tracePt t="49637" x="4683125" y="6388100"/>
          <p14:tracePt t="49645" x="4762500" y="6327775"/>
          <p14:tracePt t="49653" x="4810125" y="6284913"/>
          <p14:tracePt t="49661" x="4852988" y="6237288"/>
          <p14:tracePt t="49669" x="4870450" y="6213475"/>
          <p14:tracePt t="49677" x="4876800" y="6164263"/>
          <p14:tracePt t="49686" x="4913313" y="6103938"/>
          <p14:tracePt t="49693" x="4930775" y="6045200"/>
          <p14:tracePt t="49701" x="4954588" y="5965825"/>
          <p14:tracePt t="49709" x="4972050" y="5905500"/>
          <p14:tracePt t="49717" x="5002213" y="5838825"/>
          <p14:tracePt t="49725" x="5002213" y="5784850"/>
          <p14:tracePt t="49733" x="5014913" y="5719763"/>
          <p14:tracePt t="49741" x="5038725" y="5646738"/>
          <p14:tracePt t="49749" x="5045075" y="5586413"/>
          <p14:tracePt t="49757" x="5045075" y="5513388"/>
          <p14:tracePt t="49765" x="5057775" y="5478463"/>
          <p14:tracePt t="49773" x="5057775" y="5448300"/>
          <p14:tracePt t="49781" x="5057775" y="5424488"/>
          <p14:tracePt t="49789" x="5057775" y="5411788"/>
          <p14:tracePt t="49813" x="5057775" y="5405438"/>
          <p14:tracePt t="49829" x="5062538" y="5381625"/>
          <p14:tracePt t="49838" x="5068888" y="5375275"/>
          <p14:tracePt t="49845" x="5075238" y="5364163"/>
          <p14:tracePt t="49854" x="5081588" y="5357813"/>
          <p14:tracePt t="49861" x="5087938" y="5345113"/>
          <p14:tracePt t="49870" x="5092700" y="5338763"/>
          <p14:tracePt t="49877" x="5118100" y="5327650"/>
          <p14:tracePt t="49893" x="5148263" y="5327650"/>
          <p14:tracePt t="49901" x="5172075" y="5308600"/>
          <p14:tracePt t="49909" x="5226050" y="5308600"/>
          <p14:tracePt t="49917" x="5268913" y="5308600"/>
          <p14:tracePt t="49925" x="5346700" y="5297488"/>
          <p14:tracePt t="49933" x="5400675" y="5297488"/>
          <p14:tracePt t="49941" x="5473700" y="5297488"/>
          <p14:tracePt t="49949" x="5545138" y="5297488"/>
          <p14:tracePt t="49957" x="5648325" y="5297488"/>
          <p14:tracePt t="49965" x="5749925" y="5297488"/>
          <p14:tracePt t="49973" x="5822950" y="5297488"/>
          <p14:tracePt t="49981" x="5937250" y="5297488"/>
          <p14:tracePt t="49989" x="6010275" y="5297488"/>
          <p14:tracePt t="49997" x="6094413" y="5297488"/>
          <p14:tracePt t="50005" x="6154738" y="5297488"/>
          <p14:tracePt t="50013" x="6249988" y="5297488"/>
          <p14:tracePt t="50021" x="6340475" y="5297488"/>
          <p14:tracePt t="50029" x="6426200" y="5297488"/>
          <p14:tracePt t="50040" x="6497638" y="5297488"/>
          <p14:tracePt t="50046" x="6557963" y="5297488"/>
          <p14:tracePt t="50055" x="6630988" y="5297488"/>
          <p14:tracePt t="50062" x="6661150" y="5297488"/>
          <p14:tracePt t="50071" x="6672263" y="5297488"/>
          <p14:tracePt t="50077" x="6696075" y="5297488"/>
          <p14:tracePt t="50086" x="6702425" y="5297488"/>
          <p14:tracePt t="50093" x="6715125" y="5297488"/>
          <p14:tracePt t="50102" x="6721475" y="5297488"/>
          <p14:tracePt t="50109" x="6726238" y="5297488"/>
          <p14:tracePt t="50117" x="6732588" y="5297488"/>
          <p14:tracePt t="50165" x="6745288" y="5297488"/>
          <p14:tracePt t="50197" x="6738938" y="5303838"/>
          <p14:tracePt t="50206" x="6732588" y="5303838"/>
          <p14:tracePt t="50213" x="6708775" y="5303838"/>
          <p14:tracePt t="50222" x="6665913" y="5303838"/>
          <p14:tracePt t="50229" x="6618288" y="5314950"/>
          <p14:tracePt t="50238" x="6557963" y="5321300"/>
          <p14:tracePt t="50246" x="6486525" y="5321300"/>
          <p14:tracePt t="50255" x="6437313" y="5334000"/>
          <p14:tracePt t="50261" x="6396038" y="5334000"/>
          <p14:tracePt t="50272" x="6359525" y="5334000"/>
          <p14:tracePt t="50277" x="6335713" y="5338763"/>
          <p14:tracePt t="50286" x="6329363" y="5338763"/>
          <p14:tracePt t="50293" x="6323013" y="5345113"/>
          <p14:tracePt t="50390" x="6346825" y="5345113"/>
          <p14:tracePt t="50398" x="6370638" y="5345113"/>
          <p14:tracePt t="50408" x="6426200" y="5345113"/>
          <p14:tracePt t="50414" x="6467475" y="5345113"/>
          <p14:tracePt t="50424" x="6527800" y="5345113"/>
          <p14:tracePt t="50429" x="6588125" y="5357813"/>
          <p14:tracePt t="50439" x="6630988" y="5357813"/>
          <p14:tracePt t="50445" x="6678613" y="5364163"/>
          <p14:tracePt t="50455" x="6691313" y="5375275"/>
          <p14:tracePt t="51318" x="6696075" y="5375275"/>
          <p14:tracePt t="51326" x="6696075" y="5381625"/>
          <p14:tracePt t="51334" x="6678613" y="5394325"/>
          <p14:tracePt t="51342" x="6611938" y="5405438"/>
          <p14:tracePt t="51349" x="6480175" y="5429250"/>
          <p14:tracePt t="51358" x="6353175" y="5441950"/>
          <p14:tracePt t="51365" x="6196013" y="5441950"/>
          <p14:tracePt t="51373" x="5997575" y="5441950"/>
          <p14:tracePt t="51382" x="5732463" y="5441950"/>
          <p14:tracePt t="51389" x="5346700" y="5429250"/>
          <p14:tracePt t="51398" x="4864100" y="5345113"/>
          <p14:tracePt t="51406" x="4321175" y="5243513"/>
          <p14:tracePt t="51413" x="3773488" y="5116513"/>
          <p14:tracePt t="51422" x="3284538" y="5013325"/>
          <p14:tracePt t="51429" x="2905125" y="4918075"/>
          <p14:tracePt t="51439" x="2586038" y="4827588"/>
          <p14:tracePt t="51445" x="2387600" y="4784725"/>
          <p14:tracePt t="51454" x="2230438" y="4737100"/>
          <p14:tracePt t="51461" x="2157413" y="4713288"/>
          <p14:tracePt t="51470" x="2133600" y="4706938"/>
          <p14:tracePt t="51477" x="2127250" y="4700588"/>
          <p14:tracePt t="51509" x="2127250" y="4694238"/>
          <p14:tracePt t="51533" x="2127250" y="4687888"/>
          <p14:tracePt t="51541" x="2127250" y="4676775"/>
          <p14:tracePt t="51549" x="2152650" y="4652963"/>
          <p14:tracePt t="51557" x="2157413" y="4616450"/>
          <p14:tracePt t="51565" x="2157413" y="4556125"/>
          <p14:tracePt t="51574" x="2182813" y="4508500"/>
          <p14:tracePt t="51582" x="2182813" y="4435475"/>
          <p14:tracePt t="51589" x="2200275" y="4375150"/>
          <p14:tracePt t="51597" x="2200275" y="4332288"/>
          <p14:tracePt t="51606" x="2211388" y="4297363"/>
          <p14:tracePt t="51613" x="2230438" y="4248150"/>
          <p14:tracePt t="51623" x="2247900" y="4211638"/>
          <p14:tracePt t="51629" x="2290763" y="4146550"/>
          <p14:tracePt t="51639" x="2314575" y="4122738"/>
          <p14:tracePt t="51645" x="2338388" y="4097338"/>
          <p14:tracePt t="51654" x="2392363" y="4043363"/>
          <p14:tracePt t="51661" x="2447925" y="4002088"/>
          <p14:tracePt t="51670" x="2519363" y="3959225"/>
          <p14:tracePt t="51677" x="2597150" y="3916363"/>
          <p14:tracePt t="51685" x="2670175" y="3851275"/>
          <p14:tracePt t="51693" x="2730500" y="3814763"/>
          <p14:tracePt t="51701" x="2808288" y="3771900"/>
          <p14:tracePt t="51709" x="2857500" y="3741738"/>
          <p14:tracePt t="51717" x="2911475" y="3700463"/>
          <p14:tracePt t="51726" x="2978150" y="3670300"/>
          <p14:tracePt t="51733" x="3025775" y="3640138"/>
          <p14:tracePt t="51741" x="3049588" y="3621088"/>
          <p14:tracePt t="51749" x="3073400" y="3603625"/>
          <p14:tracePt t="51757" x="3079750" y="3597275"/>
          <p14:tracePt t="51774" x="3086100" y="3590925"/>
          <p14:tracePt t="51781" x="3092450" y="3586163"/>
          <p14:tracePt t="51974" x="3086100" y="3597275"/>
          <p14:tracePt t="51982" x="3079750" y="3603625"/>
          <p14:tracePt t="51990" x="3043238" y="3640138"/>
          <p14:tracePt t="51998" x="2978150" y="3724275"/>
          <p14:tracePt t="52008" x="2905125" y="3802063"/>
          <p14:tracePt t="52014" x="2838450" y="3881438"/>
          <p14:tracePt t="52022" x="2760663" y="3965575"/>
          <p14:tracePt t="52042" x="2657475" y="4122738"/>
          <p14:tracePt t="52054" x="2549525" y="4321175"/>
          <p14:tracePt t="52061" x="2508250" y="4411663"/>
          <p14:tracePt t="52069" x="2471738" y="4502150"/>
          <p14:tracePt t="52077" x="2465388" y="4549775"/>
          <p14:tracePt t="52085" x="2465388" y="4592638"/>
          <p14:tracePt t="52093" x="2465388" y="4633913"/>
          <p14:tracePt t="52101" x="2465388" y="4670425"/>
          <p14:tracePt t="52198" x="2465388" y="4652963"/>
          <p14:tracePt t="52208" x="2482850" y="4622800"/>
          <p14:tracePt t="52214" x="2489200" y="4586288"/>
          <p14:tracePt t="52222" x="2495550" y="4543425"/>
          <p14:tracePt t="52229" x="2519363" y="4478338"/>
          <p14:tracePt t="52237" x="2525713" y="4448175"/>
          <p14:tracePt t="52245" x="2538413" y="4422775"/>
          <p14:tracePt t="52254" x="2573338" y="4362450"/>
          <p14:tracePt t="52261" x="2592388" y="4351338"/>
          <p14:tracePt t="52269" x="2597150" y="4332288"/>
          <p14:tracePt t="52357" x="2597150" y="4381500"/>
          <p14:tracePt t="52365" x="2597150" y="4422775"/>
          <p14:tracePt t="52373" x="2573338" y="4465638"/>
          <p14:tracePt t="52381" x="2532063" y="4513263"/>
          <p14:tracePt t="52390" x="2513013" y="4562475"/>
          <p14:tracePt t="52397" x="2482850" y="4627563"/>
          <p14:tracePt t="52406" x="2441575" y="4676775"/>
          <p14:tracePt t="52413" x="2411413" y="4718050"/>
          <p14:tracePt t="52422" x="2387600" y="4754563"/>
          <p14:tracePt t="52429" x="2357438" y="4778375"/>
          <p14:tracePt t="52438" x="2332038" y="4803775"/>
          <p14:tracePt t="52445" x="2320925" y="4821238"/>
          <p14:tracePt t="52454" x="2314575" y="4827588"/>
          <p14:tracePt t="52461" x="2308225" y="4838700"/>
          <p14:tracePt t="52493" x="2301875" y="4845050"/>
          <p14:tracePt t="52525" x="2308225" y="4845050"/>
          <p14:tracePt t="52533" x="2314575" y="4845050"/>
          <p14:tracePt t="52541" x="2332038" y="4832350"/>
          <p14:tracePt t="52549" x="2357438" y="4803775"/>
          <p14:tracePt t="52557" x="2387600" y="4778375"/>
          <p14:tracePt t="52565" x="2422525" y="4743450"/>
          <p14:tracePt t="52574" x="2441575" y="4718050"/>
          <p14:tracePt t="52581" x="2465388" y="4683125"/>
          <p14:tracePt t="52589" x="2495550" y="4633913"/>
          <p14:tracePt t="52597" x="2538413" y="4579938"/>
          <p14:tracePt t="52606" x="2573338" y="4543425"/>
          <p14:tracePt t="52613" x="2603500" y="4513263"/>
          <p14:tracePt t="52623" x="2609850" y="4508500"/>
          <p14:tracePt t="52709" x="2597150" y="4519613"/>
          <p14:tracePt t="52717" x="2592388" y="4532313"/>
          <p14:tracePt t="52725" x="2568575" y="4556125"/>
          <p14:tracePt t="52733" x="2562225" y="4592638"/>
          <p14:tracePt t="52741" x="2543175" y="4627563"/>
          <p14:tracePt t="52749" x="2513013" y="4664075"/>
          <p14:tracePt t="52757" x="2495550" y="4700588"/>
          <p14:tracePt t="52765" x="2478088" y="4748213"/>
          <p14:tracePt t="52773" x="2459038" y="4760913"/>
          <p14:tracePt t="52781" x="2459038" y="4778375"/>
          <p14:tracePt t="52789" x="2452688" y="4784725"/>
          <p14:tracePt t="52853" x="2459038" y="4778375"/>
          <p14:tracePt t="52862" x="2478088" y="4748213"/>
          <p14:tracePt t="52870" x="2482850" y="4713288"/>
          <p14:tracePt t="52878" x="2501900" y="4687888"/>
          <p14:tracePt t="52885" x="2508250" y="4664075"/>
          <p14:tracePt t="52893" x="2525713" y="4622800"/>
          <p14:tracePt t="52901" x="2525713" y="4586288"/>
          <p14:tracePt t="52909" x="2543175" y="4556125"/>
          <p14:tracePt t="52917" x="2562225" y="4508500"/>
          <p14:tracePt t="52925" x="2579688" y="4452938"/>
          <p14:tracePt t="52933" x="2603500" y="4405313"/>
          <p14:tracePt t="52941" x="2646363" y="4344988"/>
          <p14:tracePt t="52949" x="2676525" y="4291013"/>
          <p14:tracePt t="52957" x="2717800" y="4230688"/>
          <p14:tracePt t="52965" x="2747963" y="4176713"/>
          <p14:tracePt t="52974" x="2797175" y="4086225"/>
          <p14:tracePt t="52981" x="2814638" y="4006850"/>
          <p14:tracePt t="52991" x="2844800" y="3959225"/>
          <p14:tracePt t="52997" x="2881313" y="3881438"/>
          <p14:tracePt t="53007" x="2898775" y="3832225"/>
          <p14:tracePt t="53013" x="2917825" y="3784600"/>
          <p14:tracePt t="53022" x="2959100" y="3736975"/>
          <p14:tracePt t="53029" x="2978150" y="3700463"/>
          <p14:tracePt t="53042" x="2982913" y="3676650"/>
          <p14:tracePt t="53046" x="2995613" y="3640138"/>
          <p14:tracePt t="53061" x="3001963" y="3627438"/>
          <p14:tracePt t="53069" x="3008313" y="3621088"/>
          <p14:tracePt t="53110" x="3008313" y="3616325"/>
          <p14:tracePt t="53270" x="2995613" y="3627438"/>
          <p14:tracePt t="53279" x="2965450" y="3663950"/>
          <p14:tracePt t="53286" x="2935288" y="3730625"/>
          <p14:tracePt t="53294" x="2868613" y="3808413"/>
          <p14:tracePt t="53302" x="2808288" y="3898900"/>
          <p14:tracePt t="53309" x="2767013" y="3976688"/>
          <p14:tracePt t="53317" x="2717800" y="4043363"/>
          <p14:tracePt t="53325" x="2676525" y="4133850"/>
          <p14:tracePt t="53333" x="2627313" y="4237038"/>
          <p14:tracePt t="53341" x="2586038" y="4314825"/>
          <p14:tracePt t="53349" x="2562225" y="4381500"/>
          <p14:tracePt t="53357" x="2532063" y="4441825"/>
          <p14:tracePt t="53366" x="2513013" y="4478338"/>
          <p14:tracePt t="53374" x="2471738" y="4543425"/>
          <p14:tracePt t="53381" x="2459038" y="4567238"/>
          <p14:tracePt t="53390" x="2459038" y="4579938"/>
          <p14:tracePt t="53397" x="2452688" y="4616450"/>
          <p14:tracePt t="53406" x="2447925" y="4622800"/>
          <p14:tracePt t="53422" x="2447925" y="4627563"/>
          <p14:tracePt t="53517" x="2447925" y="4610100"/>
          <p14:tracePt t="53526" x="2447925" y="4586288"/>
          <p14:tracePt t="53533" x="2465388" y="4556125"/>
          <p14:tracePt t="53541" x="2478088" y="4508500"/>
          <p14:tracePt t="53549" x="2501900" y="4471988"/>
          <p14:tracePt t="53558" x="2525713" y="4381500"/>
          <p14:tracePt t="53565" x="2555875" y="4314825"/>
          <p14:tracePt t="53574" x="2586038" y="4267200"/>
          <p14:tracePt t="53581" x="2627313" y="4200525"/>
          <p14:tracePt t="53591" x="2670175" y="4164013"/>
          <p14:tracePt t="53597" x="2700338" y="4110038"/>
          <p14:tracePt t="53608" x="2717800" y="4079875"/>
          <p14:tracePt t="53613" x="2724150" y="4062413"/>
          <p14:tracePt t="53622" x="2730500" y="4049713"/>
          <p14:tracePt t="53701" x="2713038" y="4067175"/>
          <p14:tracePt t="53709" x="2706688" y="4092575"/>
          <p14:tracePt t="53717" x="2676525" y="4157663"/>
          <p14:tracePt t="53726" x="2633663" y="4224338"/>
          <p14:tracePt t="53733" x="2597150" y="4302125"/>
          <p14:tracePt t="53742" x="2555875" y="4381500"/>
          <p14:tracePt t="53749" x="2513013" y="4441825"/>
          <p14:tracePt t="53757" x="2495550" y="4489450"/>
          <p14:tracePt t="53765" x="2478088" y="4513263"/>
          <p14:tracePt t="53774" x="2452688" y="4543425"/>
          <p14:tracePt t="53781" x="2447925" y="4549775"/>
          <p14:tracePt t="53949" x="2447925" y="4543425"/>
          <p14:tracePt t="53957" x="2447925" y="4525963"/>
          <p14:tracePt t="53966" x="2459038" y="4513263"/>
          <p14:tracePt t="53981" x="2478088" y="4495800"/>
          <p14:tracePt t="53990" x="2495550" y="4483100"/>
          <p14:tracePt t="54006" x="2501900" y="4478338"/>
          <p14:tracePt t="54013" x="2508250" y="4471988"/>
          <p14:tracePt t="54382" x="2513013" y="4465638"/>
          <p14:tracePt t="54390" x="2519363" y="4459288"/>
          <p14:tracePt t="54398" x="2525713" y="4452938"/>
          <p14:tracePt t="54407" x="2543175" y="4435475"/>
          <p14:tracePt t="54414" x="2549525" y="4429125"/>
          <p14:tracePt t="54421" x="2562225" y="4422775"/>
          <p14:tracePt t="54429" x="2586038" y="4405313"/>
          <p14:tracePt t="54453" x="2603500" y="4392613"/>
          <p14:tracePt t="54461" x="2609850" y="4387850"/>
          <p14:tracePt t="54581" x="2592388" y="4398963"/>
          <p14:tracePt t="54590" x="2579688" y="4422775"/>
          <p14:tracePt t="54597" x="2562225" y="4471988"/>
          <p14:tracePt t="54606" x="2543175" y="4508500"/>
          <p14:tracePt t="54613" x="2519363" y="4532313"/>
          <p14:tracePt t="54621" x="2508250" y="4543425"/>
          <p14:tracePt t="54629" x="2495550" y="4579938"/>
          <p14:tracePt t="54637" x="2482850" y="4597400"/>
          <p14:tracePt t="54645" x="2482850" y="4603750"/>
          <p14:tracePt t="54661" x="2478088" y="4610100"/>
          <p14:tracePt t="54757" x="2478088" y="4616450"/>
          <p14:tracePt t="54765" x="2482850" y="4616450"/>
          <p14:tracePt t="54773" x="2508250" y="4579938"/>
          <p14:tracePt t="54781" x="2513013" y="4573588"/>
          <p14:tracePt t="54790" x="2525713" y="4567238"/>
          <p14:tracePt t="54797" x="2525713" y="4562475"/>
          <p14:tracePt t="54813" x="2538413" y="4549775"/>
          <p14:tracePt t="54910" x="2532063" y="4562475"/>
          <p14:tracePt t="54918" x="2519363" y="4573588"/>
          <p14:tracePt t="54925" x="2513013" y="4579938"/>
          <p14:tracePt t="54942" x="2513013" y="4586288"/>
          <p14:tracePt t="54950" x="2513013" y="4592638"/>
          <p14:tracePt t="54966" x="2508250" y="4597400"/>
          <p14:tracePt t="54975" x="2501900" y="4603750"/>
          <p14:tracePt t="55318" x="2495550" y="4610100"/>
          <p14:tracePt t="55327" x="2495550" y="4616450"/>
          <p14:tracePt t="55334" x="2478088" y="4627563"/>
          <p14:tracePt t="55344" x="2465388" y="4664075"/>
          <p14:tracePt t="55349" x="2441575" y="4754563"/>
          <p14:tracePt t="55358" x="2411413" y="4803775"/>
          <p14:tracePt t="55365" x="2411413" y="4827588"/>
          <p14:tracePt t="55374" x="2405063" y="4851400"/>
          <p14:tracePt t="55381" x="2405063" y="4892675"/>
          <p14:tracePt t="55390" x="2405063" y="4929188"/>
          <p14:tracePt t="55397" x="2405063" y="4948238"/>
          <p14:tracePt t="55405" x="2405063" y="5019675"/>
          <p14:tracePt t="55413" x="2428875" y="5092700"/>
          <p14:tracePt t="55421" x="2435225" y="5153025"/>
          <p14:tracePt t="55429" x="2452688" y="5187950"/>
          <p14:tracePt t="55437" x="2465388" y="5260975"/>
          <p14:tracePt t="55446" x="2501900" y="5351463"/>
          <p14:tracePt t="55453" x="2508250" y="5411788"/>
          <p14:tracePt t="55462" x="2532063" y="5459413"/>
          <p14:tracePt t="55469" x="2549525" y="5508625"/>
          <p14:tracePt t="55477" x="2555875" y="5543550"/>
          <p14:tracePt t="55485" x="2555875" y="5556250"/>
          <p14:tracePt t="55494" x="2568575" y="5580063"/>
          <p14:tracePt t="55510" x="2573338" y="5586413"/>
          <p14:tracePt t="55517" x="2579688" y="5592763"/>
          <p14:tracePt t="55533" x="2586038" y="5599113"/>
          <p14:tracePt t="55542" x="2592388" y="5599113"/>
          <p14:tracePt t="55558" x="2609850" y="5599113"/>
          <p14:tracePt t="55565" x="2622550" y="5599113"/>
          <p14:tracePt t="55574" x="2657475" y="5599113"/>
          <p14:tracePt t="55581" x="2682875" y="5599113"/>
          <p14:tracePt t="55590" x="2713038" y="5599113"/>
          <p14:tracePt t="55597" x="2724150" y="5599113"/>
          <p14:tracePt t="55605" x="2730500" y="5599113"/>
          <p14:tracePt t="55637" x="2736850" y="5599113"/>
          <p14:tracePt t="55645" x="2747963" y="5599113"/>
          <p14:tracePt t="55685" x="2754313" y="5599113"/>
          <p14:tracePt t="55693" x="2760663" y="5592763"/>
          <p14:tracePt t="55717" x="2778125" y="5592763"/>
          <p14:tracePt t="55725" x="2790825" y="5592763"/>
          <p14:tracePt t="55733" x="2803525" y="5592763"/>
          <p14:tracePt t="55742" x="2814638" y="5592763"/>
          <p14:tracePt t="55749" x="2820988" y="5592763"/>
          <p14:tracePt t="55765" x="2827338" y="5586413"/>
          <p14:tracePt t="55774" x="2844800" y="5586413"/>
          <p14:tracePt t="55797" x="2851150" y="5586413"/>
          <p14:tracePt t="55813" x="2857500" y="5586413"/>
          <p14:tracePt t="55975" x="2844800" y="5586413"/>
          <p14:tracePt t="55982" x="2827338" y="5580063"/>
          <p14:tracePt t="55990" x="2803525" y="5573713"/>
          <p14:tracePt t="55998" x="2790825" y="5573713"/>
          <p14:tracePt t="56006" x="2747963" y="5573713"/>
          <p14:tracePt t="56013" x="2724150" y="5556250"/>
          <p14:tracePt t="56021" x="2663825" y="5543550"/>
          <p14:tracePt t="56042" x="2555875" y="5513388"/>
          <p14:tracePt t="56045" x="2495550" y="5495925"/>
          <p14:tracePt t="56053" x="2447925" y="5483225"/>
          <p14:tracePt t="56061" x="2405063" y="5483225"/>
          <p14:tracePt t="56069" x="2357438" y="5478463"/>
          <p14:tracePt t="56077" x="2327275" y="5472113"/>
          <p14:tracePt t="56086" x="2301875" y="5472113"/>
          <p14:tracePt t="56094" x="2260600" y="5472113"/>
          <p14:tracePt t="56101" x="2241550" y="5472113"/>
          <p14:tracePt t="56109" x="2224088" y="5459413"/>
          <p14:tracePt t="56117" x="2206625" y="5459413"/>
          <p14:tracePt t="56126" x="2182813" y="5459413"/>
          <p14:tracePt t="56133" x="2170113" y="5459413"/>
          <p14:tracePt t="56143" x="2157413" y="5459413"/>
          <p14:tracePt t="56149" x="2127250" y="5459413"/>
          <p14:tracePt t="56158" x="2103438" y="5459413"/>
          <p14:tracePt t="56165" x="2085975" y="5459413"/>
          <p14:tracePt t="56174" x="2055813" y="5454650"/>
          <p14:tracePt t="56181" x="2025650" y="5454650"/>
          <p14:tracePt t="56189" x="2001838" y="5454650"/>
          <p14:tracePt t="56197" x="1958975" y="5454650"/>
          <p14:tracePt t="56205" x="1922463" y="5454650"/>
          <p14:tracePt t="56213" x="1911350" y="5454650"/>
          <p14:tracePt t="56221" x="1885950" y="5454650"/>
          <p14:tracePt t="56229" x="1874838" y="5454650"/>
          <p14:tracePt t="56237" x="1855788" y="5454650"/>
          <p14:tracePt t="56245" x="1851025" y="5459413"/>
          <p14:tracePt t="56253" x="1844675" y="5465763"/>
          <p14:tracePt t="56261" x="1838325" y="5465763"/>
          <p14:tracePt t="56269" x="1831975" y="5465763"/>
          <p14:tracePt t="56285" x="1825625" y="5472113"/>
          <p14:tracePt t="56293" x="1820863" y="5472113"/>
          <p14:tracePt t="56301" x="1814513" y="5478463"/>
          <p14:tracePt t="56310" x="1801813" y="5483225"/>
          <p14:tracePt t="56317" x="1778000" y="5502275"/>
          <p14:tracePt t="56326" x="1771650" y="5508625"/>
          <p14:tracePt t="56333" x="1766888" y="5513388"/>
          <p14:tracePt t="56343" x="1754188" y="5532438"/>
          <p14:tracePt t="56349" x="1747838" y="5543550"/>
          <p14:tracePt t="56357" x="1741488" y="5549900"/>
          <p14:tracePt t="56381" x="1736725" y="5562600"/>
          <p14:tracePt t="56429" x="1736725" y="5568950"/>
          <p14:tracePt t="56437" x="1736725" y="5573713"/>
          <p14:tracePt t="56453" x="1736725" y="5580063"/>
          <p14:tracePt t="56478" x="1736725" y="5586413"/>
          <p14:tracePt t="56485" x="1741488" y="5599113"/>
          <p14:tracePt t="56494" x="1747838" y="5603875"/>
          <p14:tracePt t="56501" x="1760538" y="5603875"/>
          <p14:tracePt t="56510" x="1766888" y="5603875"/>
          <p14:tracePt t="56517" x="1778000" y="5603875"/>
          <p14:tracePt t="56527" x="1801813" y="5603875"/>
          <p14:tracePt t="56533" x="1825625" y="5603875"/>
          <p14:tracePt t="56543" x="1851025" y="5610225"/>
          <p14:tracePt t="56549" x="1892300" y="5629275"/>
          <p14:tracePt t="56558" x="1928813" y="5640388"/>
          <p14:tracePt t="56565" x="1976438" y="5646738"/>
          <p14:tracePt t="56574" x="2019300" y="5659438"/>
          <p14:tracePt t="56581" x="2079625" y="5659438"/>
          <p14:tracePt t="56589" x="2139950" y="5676900"/>
          <p14:tracePt t="56597" x="2187575" y="5689600"/>
          <p14:tracePt t="56605" x="2266950" y="5719763"/>
          <p14:tracePt t="56614" x="2327275" y="5730875"/>
          <p14:tracePt t="56621" x="2417763" y="5754688"/>
          <p14:tracePt t="56629" x="2478088" y="5761038"/>
          <p14:tracePt t="56637" x="2562225" y="5773738"/>
          <p14:tracePt t="56646" x="2640013" y="5784850"/>
          <p14:tracePt t="56653" x="2736850" y="5797550"/>
          <p14:tracePt t="56661" x="2838450" y="5797550"/>
          <p14:tracePt t="56669" x="2941638" y="5808663"/>
          <p14:tracePt t="56678" x="3025775" y="5808663"/>
          <p14:tracePt t="56685" x="3086100" y="5815013"/>
          <p14:tracePt t="56694" x="3176588" y="5815013"/>
          <p14:tracePt t="56701" x="3230563" y="5815013"/>
          <p14:tracePt t="56710" x="3279775" y="5827713"/>
          <p14:tracePt t="56717" x="3327400" y="5845175"/>
          <p14:tracePt t="56727" x="3363913" y="5845175"/>
          <p14:tracePt t="56733" x="3375025" y="5845175"/>
          <p14:tracePt t="56744" x="3387725" y="5845175"/>
          <p14:tracePt t="56749" x="3398838" y="5845175"/>
          <p14:tracePt t="56758" x="3405188" y="5845175"/>
          <p14:tracePt t="56765" x="3424238" y="5845175"/>
          <p14:tracePt t="56773" x="3435350" y="5845175"/>
          <p14:tracePt t="56781" x="3448050" y="5845175"/>
          <p14:tracePt t="56789" x="3459163" y="5845175"/>
          <p14:tracePt t="56797" x="3478213" y="5845175"/>
          <p14:tracePt t="56805" x="3489325" y="5845175"/>
          <p14:tracePt t="56813" x="3508375" y="5838825"/>
          <p14:tracePt t="56821" x="3519488" y="5821363"/>
          <p14:tracePt t="56829" x="3525838" y="5815013"/>
          <p14:tracePt t="56838" x="3532188" y="5808663"/>
          <p14:tracePt t="56845" x="3532188" y="5797550"/>
          <p14:tracePt t="56853" x="3544888" y="5773738"/>
          <p14:tracePt t="56861" x="3544888" y="5743575"/>
          <p14:tracePt t="56869" x="3544888" y="5719763"/>
          <p14:tracePt t="56877" x="3519488" y="5670550"/>
          <p14:tracePt t="56885" x="3489325" y="5634038"/>
          <p14:tracePt t="56894" x="3459163" y="5573713"/>
          <p14:tracePt t="56901" x="3429000" y="5532438"/>
          <p14:tracePt t="56909" x="3381375" y="5483225"/>
          <p14:tracePt t="56917" x="3351213" y="5441950"/>
          <p14:tracePt t="56927" x="3309938" y="5405438"/>
          <p14:tracePt t="56933" x="3284538" y="5381625"/>
          <p14:tracePt t="56942" x="3273425" y="5357813"/>
          <p14:tracePt t="56949" x="3249613" y="5334000"/>
          <p14:tracePt t="56958" x="3219450" y="5303838"/>
          <p14:tracePt t="56965" x="3194050" y="5278438"/>
          <p14:tracePt t="56973" x="3182938" y="5267325"/>
          <p14:tracePt t="56981" x="3163888" y="5248275"/>
          <p14:tracePt t="56989" x="3133725" y="5243513"/>
          <p14:tracePt t="56997" x="3128963" y="5237163"/>
          <p14:tracePt t="57005" x="3122613" y="5224463"/>
          <p14:tracePt t="57013" x="3116263" y="5218113"/>
          <p14:tracePt t="57043" x="3086100" y="5176838"/>
          <p14:tracePt t="57047" x="3079750" y="5170488"/>
          <p14:tracePt t="57053" x="3068638" y="5157788"/>
          <p14:tracePt t="57062" x="3062288" y="5133975"/>
          <p14:tracePt t="57069" x="3062288" y="5129213"/>
          <p14:tracePt t="57085" x="3055938" y="5122863"/>
          <p14:tracePt t="57158" x="3055938" y="5129213"/>
          <p14:tracePt t="57166" x="3055938" y="5153025"/>
          <p14:tracePt t="57175" x="3055938" y="5194300"/>
          <p14:tracePt t="57182" x="3068638" y="5230813"/>
          <p14:tracePt t="57190" x="3068638" y="5243513"/>
          <p14:tracePt t="57198" x="3073400" y="5267325"/>
          <p14:tracePt t="57206" x="3086100" y="5273675"/>
          <p14:tracePt t="57214" x="3086100" y="5297488"/>
          <p14:tracePt t="57221" x="3086100" y="5303838"/>
          <p14:tracePt t="57229" x="3086100" y="5314950"/>
          <p14:tracePt t="57245" x="3086100" y="5327650"/>
          <p14:tracePt t="57261" x="3086100" y="5334000"/>
          <p14:tracePt t="57270" x="3086100" y="5345113"/>
          <p14:tracePt t="57278" x="3043238" y="5345113"/>
          <p14:tracePt t="57286" x="2971800" y="5345113"/>
          <p14:tracePt t="57294" x="2898775" y="5345113"/>
          <p14:tracePt t="57301" x="2803525" y="5345113"/>
          <p14:tracePt t="57310" x="2670175" y="5345113"/>
          <p14:tracePt t="57317" x="2568575" y="5327650"/>
          <p14:tracePt t="57328" x="2411413" y="5314950"/>
          <p14:tracePt t="57333" x="2297113" y="5291138"/>
          <p14:tracePt t="57342" x="2152650" y="5254625"/>
          <p14:tracePt t="57349" x="2019300" y="5243513"/>
          <p14:tracePt t="57358" x="1946275" y="5230813"/>
          <p14:tracePt t="57365" x="1898650" y="5230813"/>
          <p14:tracePt t="57373" x="1881188" y="5230813"/>
          <p14:tracePt t="57381" x="1874838" y="5230813"/>
          <p14:tracePt t="57389" x="1868488" y="5230813"/>
          <p14:tracePt t="57405" x="1862138" y="5230813"/>
          <p14:tracePt t="57437" x="1855788" y="5230813"/>
          <p14:tracePt t="57469" x="1851025" y="5230813"/>
          <p14:tracePt t="57478" x="1862138" y="5254625"/>
          <p14:tracePt t="57485" x="1898650" y="5273675"/>
          <p14:tracePt t="57493" x="1922463" y="5297488"/>
          <p14:tracePt t="57501" x="1946275" y="5314950"/>
          <p14:tracePt t="57511" x="1982788" y="5334000"/>
          <p14:tracePt t="57517" x="2006600" y="5357813"/>
          <p14:tracePt t="57527" x="2036763" y="5357813"/>
          <p14:tracePt t="57533" x="2073275" y="5375275"/>
          <p14:tracePt t="57542" x="2085975" y="5381625"/>
          <p14:tracePt t="57549" x="2133600" y="5381625"/>
          <p14:tracePt t="57558" x="2187575" y="5381625"/>
          <p14:tracePt t="57565" x="2254250" y="5399088"/>
          <p14:tracePt t="57573" x="2327275" y="5411788"/>
          <p14:tracePt t="57581" x="2471738" y="5435600"/>
          <p14:tracePt t="57589" x="2586038" y="5448300"/>
          <p14:tracePt t="57597" x="2687638" y="5472113"/>
          <p14:tracePt t="57605" x="2814638" y="5472113"/>
          <p14:tracePt t="57613" x="2935288" y="5483225"/>
          <p14:tracePt t="57621" x="3019425" y="5483225"/>
          <p14:tracePt t="57629" x="3043238" y="5483225"/>
          <p14:tracePt t="57677" x="3049588" y="5483225"/>
          <p14:tracePt t="57870" x="3049588" y="5478463"/>
          <p14:tracePt t="57886" x="3055938" y="5472113"/>
          <p14:tracePt t="57893" x="3086100" y="5459413"/>
          <p14:tracePt t="57894" x="0" y="0"/>
        </p14:tracePtLst>
        <p14:tracePtLst>
          <p14:tracePt t="61560" x="5087938" y="3133725"/>
          <p14:tracePt t="61565" x="5092700" y="3116263"/>
          <p14:tracePt t="61574" x="5111750" y="3103563"/>
          <p14:tracePt t="61582" x="5118100" y="3097213"/>
          <p14:tracePt t="61589" x="5122863" y="3090863"/>
          <p14:tracePt t="61597" x="5135563" y="3073400"/>
          <p14:tracePt t="61605" x="5153025" y="3049588"/>
          <p14:tracePt t="61614" x="5165725" y="3036888"/>
          <p14:tracePt t="61622" x="5183188" y="3000375"/>
          <p14:tracePt t="61631" x="5202238" y="2965450"/>
          <p14:tracePt t="61637" x="5219700" y="2941638"/>
          <p14:tracePt t="61646" x="5226050" y="2898775"/>
          <p14:tracePt t="61653" x="5256213" y="2851150"/>
          <p14:tracePt t="61662" x="5280025" y="2784475"/>
          <p14:tracePt t="61669" x="5292725" y="2724150"/>
          <p14:tracePt t="61678" x="5310188" y="2633663"/>
          <p14:tracePt t="61685" x="5310188" y="2536825"/>
          <p14:tracePt t="61693" x="5310188" y="2409825"/>
          <p14:tracePt t="61701" x="5334000" y="2265363"/>
          <p14:tracePt t="61709" x="5334000" y="2151063"/>
          <p14:tracePt t="61717" x="5334000" y="2036763"/>
          <p14:tracePt t="61725" x="5334000" y="1935163"/>
          <p14:tracePt t="61733" x="5322888" y="1874838"/>
          <p14:tracePt t="61741" x="5322888" y="1825625"/>
          <p14:tracePt t="61749" x="5303838" y="1778000"/>
          <p14:tracePt t="61757" x="5292725" y="1717675"/>
          <p14:tracePt t="61766" x="5292725" y="1687513"/>
          <p14:tracePt t="61773" x="5280025" y="1639888"/>
          <p14:tracePt t="61781" x="5273675" y="1620838"/>
          <p14:tracePt t="61790" x="5268913" y="1549400"/>
          <p14:tracePt t="61798" x="5268913" y="1476375"/>
          <p14:tracePt t="61805" x="5268913" y="1422400"/>
          <p14:tracePt t="61814" x="5268913" y="1374775"/>
          <p14:tracePt t="61822" x="5268913" y="1355725"/>
          <p14:tracePt t="61831" x="5268913" y="1338263"/>
          <p14:tracePt t="61837" x="5268913" y="1308100"/>
          <p14:tracePt t="61846" x="5268913" y="1295400"/>
          <p14:tracePt t="61853" x="5268913" y="1271588"/>
          <p14:tracePt t="61862" x="5268913" y="1235075"/>
          <p14:tracePt t="61869" x="5273675" y="1211263"/>
          <p14:tracePt t="61877" x="5303838" y="1168400"/>
          <p14:tracePt t="61885" x="5322888" y="1120775"/>
          <p14:tracePt t="61893" x="5353050" y="1079500"/>
          <p14:tracePt t="61901" x="5376863" y="1054100"/>
          <p14:tracePt t="61909" x="5413375" y="1019175"/>
          <p14:tracePt t="61917" x="5430838" y="1000125"/>
          <p14:tracePt t="61925" x="5443538" y="989013"/>
          <p14:tracePt t="61933" x="5448300" y="982663"/>
          <p14:tracePt t="61941" x="5461000" y="958850"/>
          <p14:tracePt t="61949" x="5467350" y="952500"/>
          <p14:tracePt t="61957" x="5473700" y="946150"/>
          <p14:tracePt t="61966" x="5484813" y="939800"/>
          <p14:tracePt t="61973" x="5491163" y="939800"/>
          <p14:tracePt t="61981" x="5497513" y="939800"/>
          <p14:tracePt t="61989" x="5503863" y="939800"/>
          <p14:tracePt t="61997" x="5508625" y="939800"/>
          <p14:tracePt t="62005" x="5514975" y="939800"/>
          <p14:tracePt t="62037" x="5527675" y="939800"/>
          <p14:tracePt t="62053" x="5534025" y="939800"/>
          <p14:tracePt t="62061" x="5575300" y="939800"/>
          <p14:tracePt t="62069" x="5654675" y="1023938"/>
          <p14:tracePt t="62077" x="5762625" y="1120775"/>
          <p14:tracePt t="62085" x="5913438" y="1254125"/>
          <p14:tracePt t="62093" x="6045200" y="1374775"/>
          <p14:tracePt t="62101" x="6154738" y="1470025"/>
          <p14:tracePt t="62109" x="6280150" y="1603375"/>
          <p14:tracePt t="62117" x="6400800" y="1674813"/>
          <p14:tracePt t="62125" x="6467475" y="1741488"/>
          <p14:tracePt t="62133" x="6521450" y="1789113"/>
          <p14:tracePt t="62141" x="6564313" y="1831975"/>
          <p14:tracePt t="62149" x="6570663" y="1838325"/>
          <p14:tracePt t="62157" x="6575425" y="1844675"/>
          <p14:tracePt t="62166" x="6575425" y="1849438"/>
          <p14:tracePt t="62173" x="6588125" y="1862138"/>
          <p14:tracePt t="62182" x="6594475" y="1879600"/>
          <p14:tracePt t="62189" x="6594475" y="1892300"/>
          <p14:tracePt t="62198" x="6594475" y="1935163"/>
          <p14:tracePt t="62205" x="6594475" y="1965325"/>
          <p14:tracePt t="62213" x="6594475" y="2000250"/>
          <p14:tracePt t="62222" x="6594475" y="2030413"/>
          <p14:tracePt t="62231" x="6594475" y="2073275"/>
          <p14:tracePt t="62237" x="6588125" y="2151063"/>
          <p14:tracePt t="62246" x="6581775" y="2211388"/>
          <p14:tracePt t="62253" x="6570663" y="2284413"/>
          <p14:tracePt t="62261" x="6557963" y="2368550"/>
          <p14:tracePt t="62269" x="6551613" y="2416175"/>
          <p14:tracePt t="62277" x="6540500" y="2495550"/>
          <p14:tracePt t="62285" x="6540500" y="2566988"/>
          <p14:tracePt t="62293" x="6540500" y="2609850"/>
          <p14:tracePt t="62301" x="6527800" y="2657475"/>
          <p14:tracePt t="62309" x="6527800" y="2700338"/>
          <p14:tracePt t="62317" x="6527800" y="2741613"/>
          <p14:tracePt t="62325" x="6527800" y="2778125"/>
          <p14:tracePt t="62334" x="6527800" y="2820988"/>
          <p14:tracePt t="62341" x="6521450" y="2881313"/>
          <p14:tracePt t="62349" x="6521450" y="2922588"/>
          <p14:tracePt t="62357" x="6521450" y="2982913"/>
          <p14:tracePt t="62366" x="6510338" y="3043238"/>
          <p14:tracePt t="62373" x="6497638" y="3116263"/>
          <p14:tracePt t="62381" x="6480175" y="3181350"/>
          <p14:tracePt t="62389" x="6443663" y="3241675"/>
          <p14:tracePt t="62398" x="6426200" y="3321050"/>
          <p14:tracePt t="62405" x="6376988" y="3411538"/>
          <p14:tracePt t="62413" x="6323013" y="3489325"/>
          <p14:tracePt t="62421" x="6245225" y="3556000"/>
          <p14:tracePt t="62430" x="6172200" y="3640138"/>
          <p14:tracePt t="62437" x="6105525" y="3706813"/>
          <p14:tracePt t="62446" x="6010275" y="3784600"/>
          <p14:tracePt t="62453" x="5961063" y="3838575"/>
          <p14:tracePt t="62461" x="5894388" y="3905250"/>
          <p14:tracePt t="62469" x="5786438" y="4002088"/>
          <p14:tracePt t="62477" x="5719763" y="4056063"/>
          <p14:tracePt t="62485" x="5624513" y="4140200"/>
          <p14:tracePt t="62493" x="5527675" y="4224338"/>
          <p14:tracePt t="62501" x="5437188" y="4278313"/>
          <p14:tracePt t="62509" x="5329238" y="4375150"/>
          <p14:tracePt t="62517" x="5232400" y="4471988"/>
          <p14:tracePt t="62525" x="5122863" y="4567238"/>
          <p14:tracePt t="62533" x="5032375" y="4640263"/>
          <p14:tracePt t="62541" x="4954588" y="4706938"/>
          <p14:tracePt t="62549" x="4857750" y="4778375"/>
          <p14:tracePt t="62557" x="4827588" y="4814888"/>
          <p14:tracePt t="62566" x="4779963" y="4857750"/>
          <p14:tracePt t="62573" x="4732338" y="4887913"/>
          <p14:tracePt t="62581" x="4665663" y="4929188"/>
          <p14:tracePt t="62589" x="4629150" y="4948238"/>
          <p14:tracePt t="62598" x="4592638" y="4965700"/>
          <p14:tracePt t="62605" x="4568825" y="4983163"/>
          <p14:tracePt t="62615" x="4521200" y="5008563"/>
          <p14:tracePt t="62621" x="4497388" y="5026025"/>
          <p14:tracePt t="62630" x="4471988" y="5038725"/>
          <p14:tracePt t="62637" x="4448175" y="5056188"/>
          <p14:tracePt t="62646" x="4424363" y="5062538"/>
          <p14:tracePt t="62653" x="4411663" y="5080000"/>
          <p14:tracePt t="62661" x="4394200" y="5086350"/>
          <p14:tracePt t="62669" x="4387850" y="5092700"/>
          <p14:tracePt t="62677" x="4376738" y="5092700"/>
          <p14:tracePt t="62685" x="4370388" y="5099050"/>
          <p14:tracePt t="62709" x="4364038" y="5103813"/>
          <p14:tracePt t="62717" x="4351338" y="5103813"/>
          <p14:tracePt t="62725" x="4333875" y="5122863"/>
          <p14:tracePt t="62733" x="4316413" y="5122863"/>
          <p14:tracePt t="62742" x="4291013" y="5129213"/>
          <p14:tracePt t="62749" x="4267200" y="5133975"/>
          <p14:tracePt t="62757" x="4219575" y="5146675"/>
          <p14:tracePt t="62766" x="4171950" y="5164138"/>
          <p14:tracePt t="62773" x="4129088" y="5176838"/>
          <p14:tracePt t="62782" x="4068763" y="5183188"/>
          <p14:tracePt t="62789" x="4008438" y="5194300"/>
          <p14:tracePt t="62798" x="3930650" y="5207000"/>
          <p14:tracePt t="62805" x="3870325" y="5213350"/>
          <p14:tracePt t="62815" x="3827463" y="5213350"/>
          <p14:tracePt t="62821" x="3790950" y="5230813"/>
          <p14:tracePt t="62830" x="3743325" y="5243513"/>
          <p14:tracePt t="62837" x="3719513" y="5260975"/>
          <p14:tracePt t="62845" x="3695700" y="5260975"/>
          <p14:tracePt t="62853" x="3683000" y="5260975"/>
          <p14:tracePt t="62861" x="3670300" y="5267325"/>
          <p14:tracePt t="62869" x="3646488" y="5273675"/>
          <p14:tracePt t="62877" x="3622675" y="5278438"/>
          <p14:tracePt t="62885" x="3586163" y="5291138"/>
          <p14:tracePt t="62893" x="3556000" y="5297488"/>
          <p14:tracePt t="62901" x="3519488" y="5308600"/>
          <p14:tracePt t="62909" x="3459163" y="5314950"/>
          <p14:tracePt t="62918" x="3417888" y="5314950"/>
          <p14:tracePt t="62925" x="3340100" y="5338763"/>
          <p14:tracePt t="62933" x="3279775" y="5351463"/>
          <p14:tracePt t="62942" x="3230563" y="5368925"/>
          <p14:tracePt t="62950" x="3182938" y="5375275"/>
          <p14:tracePt t="62957" x="3152775" y="5394325"/>
          <p14:tracePt t="62966" x="3146425" y="5394325"/>
          <p14:tracePt t="63030" x="3140075" y="5394325"/>
          <p14:tracePt t="63061" x="3133725" y="5394325"/>
          <p14:tracePt t="63101" x="3116263" y="5399088"/>
          <p14:tracePt t="63165" x="3109913" y="5399088"/>
          <p14:tracePt t="63230" x="3103563" y="5399088"/>
          <p14:tracePt t="63238" x="3092450" y="5399088"/>
          <p14:tracePt t="63246" x="3073400" y="5387975"/>
          <p14:tracePt t="63254" x="3062288" y="5364163"/>
          <p14:tracePt t="63262" x="3043238" y="5338763"/>
          <p14:tracePt t="63269" x="3019425" y="5314950"/>
          <p14:tracePt t="63277" x="3001963" y="5291138"/>
          <p14:tracePt t="63285" x="2989263" y="5267325"/>
          <p14:tracePt t="63293" x="2965450" y="5237163"/>
          <p14:tracePt t="63309" x="2935288" y="5213350"/>
          <p14:tracePt t="63365" x="2928938" y="5207000"/>
          <p14:tracePt t="63405" x="2924175" y="5200650"/>
          <p14:tracePt t="63437" x="2917825" y="5200650"/>
          <p14:tracePt t="63445" x="2911475" y="5224463"/>
          <p14:tracePt t="63453" x="2911475" y="5267325"/>
          <p14:tracePt t="63461" x="2911475" y="5297488"/>
          <p14:tracePt t="63469" x="2911475" y="5338763"/>
          <p14:tracePt t="63477" x="2911475" y="5399088"/>
          <p14:tracePt t="63485" x="2911475" y="5459413"/>
          <p14:tracePt t="63493" x="2911475" y="5502275"/>
          <p14:tracePt t="63502" x="2911475" y="5532438"/>
          <p14:tracePt t="63509" x="2905125" y="5568950"/>
          <p14:tracePt t="63517" x="2905125" y="5599113"/>
          <p14:tracePt t="63525" x="2898775" y="5622925"/>
          <p14:tracePt t="63534" x="2894013" y="5629275"/>
          <p14:tracePt t="63573" x="2887663" y="5634038"/>
          <p14:tracePt t="63589" x="2881313" y="5634038"/>
          <p14:tracePt t="63605" x="2868613" y="5634038"/>
          <p14:tracePt t="63615" x="2833688" y="5616575"/>
          <p14:tracePt t="63621" x="2778125" y="5562600"/>
          <p14:tracePt t="63630" x="2754313" y="5538788"/>
          <p14:tracePt t="63637" x="2717800" y="5513388"/>
          <p14:tracePt t="63645" x="2652713" y="5459413"/>
          <p14:tracePt t="63653" x="2573338" y="5399088"/>
          <p14:tracePt t="63661" x="2489200" y="5345113"/>
          <p14:tracePt t="63669" x="2411413" y="5297488"/>
          <p14:tracePt t="63677" x="2351088" y="5278438"/>
          <p14:tracePt t="63685" x="2271713" y="5237163"/>
          <p14:tracePt t="63693" x="2211388" y="5213350"/>
          <p14:tracePt t="63702" x="2152650" y="5194300"/>
          <p14:tracePt t="63709" x="2116138" y="5183188"/>
          <p14:tracePt t="63717" x="2092325" y="5183188"/>
          <p14:tracePt t="63725" x="2066925" y="5183188"/>
          <p14:tracePt t="63733" x="2062163" y="5183188"/>
          <p14:tracePt t="63741" x="2049463" y="5183188"/>
          <p14:tracePt t="63749" x="2043113" y="5183188"/>
          <p14:tracePt t="63757" x="2036763" y="5183188"/>
          <p14:tracePt t="63766" x="2032000" y="5183188"/>
          <p14:tracePt t="63783" x="2025650" y="5183188"/>
          <p14:tracePt t="63789" x="2012950" y="5183188"/>
          <p14:tracePt t="63798" x="2006600" y="5187950"/>
          <p14:tracePt t="63805" x="1995488" y="5207000"/>
          <p14:tracePt t="63814" x="1989138" y="5213350"/>
          <p14:tracePt t="63821" x="1982788" y="5218113"/>
          <p14:tracePt t="63829" x="1976438" y="5224463"/>
          <p14:tracePt t="63837" x="1976438" y="5237163"/>
          <p14:tracePt t="63853" x="1965325" y="5248275"/>
          <p14:tracePt t="63950" x="1941513" y="5243513"/>
          <p14:tracePt t="63958" x="1885950" y="5194300"/>
          <p14:tracePt t="63966" x="1844675" y="5164138"/>
          <p14:tracePt t="63974" x="1784350" y="5133975"/>
          <p14:tracePt t="63983" x="1736725" y="5103813"/>
          <p14:tracePt t="63989" x="1693863" y="5073650"/>
          <p14:tracePt t="63998" x="1663700" y="5073650"/>
          <p14:tracePt t="64005" x="1651000" y="5068888"/>
          <p14:tracePt t="64014" x="1633538" y="5068888"/>
          <p14:tracePt t="64021" x="1620838" y="5068888"/>
          <p14:tracePt t="64029" x="1609725" y="5068888"/>
          <p14:tracePt t="64051" x="1597025" y="5068888"/>
          <p14:tracePt t="64053" x="1585913" y="5068888"/>
          <p14:tracePt t="64062" x="1566863" y="5068888"/>
          <p14:tracePt t="64069" x="1555750" y="5068888"/>
          <p14:tracePt t="64077" x="1530350" y="5086350"/>
          <p14:tracePt t="64085" x="1506538" y="5103813"/>
          <p14:tracePt t="64093" x="1500188" y="5110163"/>
          <p14:tracePt t="64102" x="1495425" y="5129213"/>
          <p14:tracePt t="64109" x="1482725" y="5153025"/>
          <p14:tracePt t="64117" x="1482725" y="5183188"/>
          <p14:tracePt t="64125" x="1482725" y="5224463"/>
          <p14:tracePt t="64133" x="1489075" y="5260975"/>
          <p14:tracePt t="64141" x="1495425" y="5291138"/>
          <p14:tracePt t="64150" x="1512888" y="5327650"/>
          <p14:tracePt t="64157" x="1530350" y="5351463"/>
          <p14:tracePt t="64166" x="1536700" y="5357813"/>
          <p14:tracePt t="64173" x="1543050" y="5375275"/>
          <p14:tracePt t="64183" x="1549400" y="5381625"/>
          <p14:tracePt t="64214" x="1555750" y="5387975"/>
          <p14:tracePt t="64221" x="1560513" y="5394325"/>
          <p14:tracePt t="64229" x="1566863" y="5399088"/>
          <p14:tracePt t="64237" x="1573213" y="5405438"/>
          <p14:tracePt t="64245" x="1585913" y="5418138"/>
          <p14:tracePt t="64253" x="1603375" y="5441950"/>
          <p14:tracePt t="64261" x="1627188" y="5465763"/>
          <p14:tracePt t="64269" x="1633538" y="5472113"/>
          <p14:tracePt t="64277" x="1646238" y="5495925"/>
          <p14:tracePt t="64285" x="1663700" y="5508625"/>
          <p14:tracePt t="64293" x="1670050" y="5513388"/>
          <p14:tracePt t="64309" x="1681163" y="5519738"/>
          <p14:tracePt t="64317" x="1687513" y="5526088"/>
          <p14:tracePt t="64365" x="1693863" y="5526088"/>
          <p14:tracePt t="64406" x="1706563" y="5526088"/>
          <p14:tracePt t="64414" x="1711325" y="5532438"/>
          <p14:tracePt t="64429" x="1730375" y="5549900"/>
          <p14:tracePt t="64437" x="1736725" y="5556250"/>
          <p14:tracePt t="64445" x="1741488" y="5556250"/>
          <p14:tracePt t="64453" x="1747838" y="5556250"/>
          <p14:tracePt t="64461" x="1760538" y="5556250"/>
          <p14:tracePt t="64469" x="1766888" y="5556250"/>
          <p14:tracePt t="64477" x="1784350" y="5562600"/>
          <p14:tracePt t="64485" x="1801813" y="5562600"/>
          <p14:tracePt t="64493" x="1831975" y="5568950"/>
          <p14:tracePt t="64501" x="1855788" y="5568950"/>
          <p14:tracePt t="64509" x="1885950" y="5580063"/>
          <p14:tracePt t="64517" x="1935163" y="5580063"/>
          <p14:tracePt t="64525" x="1976438" y="5580063"/>
          <p14:tracePt t="64533" x="2012950" y="5580063"/>
          <p14:tracePt t="64541" x="2043113" y="5580063"/>
          <p14:tracePt t="64550" x="2085975" y="5580063"/>
          <p14:tracePt t="64557" x="2109788" y="5580063"/>
          <p14:tracePt t="64566" x="2163763" y="5580063"/>
          <p14:tracePt t="64573" x="2187575" y="5580063"/>
          <p14:tracePt t="64583" x="2217738" y="5568950"/>
          <p14:tracePt t="64589" x="2241550" y="5556250"/>
          <p14:tracePt t="64598" x="2260600" y="5543550"/>
          <p14:tracePt t="64605" x="2284413" y="5526088"/>
          <p14:tracePt t="64614" x="2297113" y="5519738"/>
          <p14:tracePt t="64621" x="2314575" y="5513388"/>
          <p14:tracePt t="64629" x="2327275" y="5508625"/>
          <p14:tracePt t="64637" x="2332038" y="5495925"/>
          <p14:tracePt t="64653" x="2344738" y="5495925"/>
          <p14:tracePt t="64661" x="2351088" y="5495925"/>
          <p14:tracePt t="64669" x="2374900" y="5489575"/>
          <p14:tracePt t="64677" x="2387600" y="5489575"/>
          <p14:tracePt t="64685" x="2411413" y="5489575"/>
          <p14:tracePt t="64693" x="2465388" y="5483225"/>
          <p14:tracePt t="64701" x="2501900" y="5483225"/>
          <p14:tracePt t="64709" x="2543175" y="5483225"/>
          <p14:tracePt t="64718" x="2627313" y="5483225"/>
          <p14:tracePt t="64725" x="2670175" y="5483225"/>
          <p14:tracePt t="64733" x="2730500" y="5483225"/>
          <p14:tracePt t="64741" x="2803525" y="5483225"/>
          <p14:tracePt t="64750" x="2863850" y="5483225"/>
          <p14:tracePt t="64757" x="2947988" y="5489575"/>
          <p14:tracePt t="64767" x="2995613" y="5489575"/>
          <p14:tracePt t="64773" x="3019425" y="5489575"/>
          <p14:tracePt t="64782" x="3049588" y="5495925"/>
          <p14:tracePt t="64789" x="3062288" y="5495925"/>
          <p14:tracePt t="64869" x="3068638" y="5495925"/>
          <p14:tracePt t="64893" x="3092450" y="5495925"/>
          <p14:tracePt t="64901" x="3103563" y="5495925"/>
          <p14:tracePt t="64909" x="3116263" y="5495925"/>
          <p14:tracePt t="64917" x="3122613" y="5495925"/>
          <p14:tracePt t="64935" x="3128963" y="5495925"/>
          <p14:tracePt t="64941" x="3133725" y="5495925"/>
          <p14:tracePt t="64950" x="3140075" y="5495925"/>
          <p14:tracePt t="64967" x="3159125" y="5495925"/>
          <p14:tracePt t="64973" x="3163888" y="5495925"/>
          <p14:tracePt t="64982" x="3170238" y="5495925"/>
          <p14:tracePt t="64989" x="3176588" y="5495925"/>
          <p14:tracePt t="64998" x="3189288" y="5495925"/>
          <p14:tracePt t="65005" x="3213100" y="5495925"/>
          <p14:tracePt t="65013" x="3224213" y="5495925"/>
          <p14:tracePt t="65022" x="3249613" y="5495925"/>
          <p14:tracePt t="65029" x="3260725" y="5495925"/>
          <p14:tracePt t="65037" x="3273425" y="5495925"/>
          <p14:tracePt t="65045" x="3279775" y="5495925"/>
          <p14:tracePt t="65053" x="3284538" y="5495925"/>
          <p14:tracePt t="65390" x="3290888" y="5495925"/>
          <p14:tracePt t="65405" x="0" y="0"/>
        </p14:tracePtLst>
        <p14:tracePtLst>
          <p14:tracePt t="71897" x="3008313" y="5334000"/>
          <p14:tracePt t="71934" x="2989263" y="5334000"/>
          <p14:tracePt t="71942" x="2971800" y="5334000"/>
          <p14:tracePt t="71950" x="2954338" y="5334000"/>
          <p14:tracePt t="71957" x="2928938" y="5334000"/>
          <p14:tracePt t="71966" x="2894013" y="5334000"/>
          <p14:tracePt t="71975" x="2863850" y="5334000"/>
          <p14:tracePt t="71982" x="2833688" y="5334000"/>
          <p14:tracePt t="71991" x="2797175" y="5334000"/>
          <p14:tracePt t="71998" x="2754313" y="5334000"/>
          <p14:tracePt t="72008" x="2693988" y="5334000"/>
          <p14:tracePt t="72014" x="2609850" y="5334000"/>
          <p14:tracePt t="72026" x="2508250" y="5357813"/>
          <p14:tracePt t="72042" x="2362200" y="5368925"/>
          <p14:tracePt t="72046" x="2301875" y="5368925"/>
          <p14:tracePt t="72055" x="2254250" y="5375275"/>
          <p14:tracePt t="72061" x="2224088" y="5381625"/>
          <p14:tracePt t="72069" x="2176463" y="5394325"/>
          <p14:tracePt t="72077" x="2146300" y="5399088"/>
          <p14:tracePt t="72085" x="2122488" y="5411788"/>
          <p14:tracePt t="72093" x="2085975" y="5429250"/>
          <p14:tracePt t="72101" x="2066925" y="5435600"/>
          <p14:tracePt t="72109" x="2055813" y="5435600"/>
          <p14:tracePt t="72117" x="2043113" y="5448300"/>
          <p14:tracePt t="72125" x="2036763" y="5454650"/>
          <p14:tracePt t="72133" x="2032000" y="5459413"/>
          <p14:tracePt t="72141" x="2025650" y="5465763"/>
          <p14:tracePt t="72150" x="2019300" y="5472113"/>
          <p14:tracePt t="72165" x="2012950" y="5478463"/>
          <p14:tracePt t="72173" x="2006600" y="5483225"/>
          <p14:tracePt t="72213" x="2012950" y="5502275"/>
          <p14:tracePt t="72221" x="2049463" y="5519738"/>
          <p14:tracePt t="72229" x="2097088" y="5549900"/>
          <p14:tracePt t="72238" x="2127250" y="5549900"/>
          <p14:tracePt t="72245" x="2187575" y="5573713"/>
          <p14:tracePt t="72254" x="2260600" y="5599113"/>
          <p14:tracePt t="72261" x="2338388" y="5610225"/>
          <p14:tracePt t="72269" x="2411413" y="5640388"/>
          <p14:tracePt t="72277" x="2532063" y="5664200"/>
          <p14:tracePt t="72285" x="2646363" y="5676900"/>
          <p14:tracePt t="72293" x="2760663" y="5700713"/>
          <p14:tracePt t="72301" x="2971800" y="5754688"/>
          <p14:tracePt t="72309" x="3254375" y="5803900"/>
          <p14:tracePt t="72317" x="3609975" y="5821363"/>
          <p14:tracePt t="72325" x="3911600" y="5838825"/>
          <p14:tracePt t="72333" x="4206875" y="5838825"/>
          <p14:tracePt t="72341" x="4381500" y="5838825"/>
          <p14:tracePt t="72349" x="4514850" y="5838825"/>
          <p14:tracePt t="72358" x="4629150" y="5838825"/>
          <p14:tracePt t="72365" x="4659313" y="5838825"/>
          <p14:tracePt t="72373" x="4683125" y="5838825"/>
          <p14:tracePt t="72381" x="4706938" y="5827713"/>
          <p14:tracePt t="72390" x="4732338" y="5815013"/>
          <p14:tracePt t="72397" x="4743450" y="5815013"/>
          <p14:tracePt t="72407" x="4779963" y="5784850"/>
          <p14:tracePt t="72413" x="4827588" y="5754688"/>
          <p14:tracePt t="72422" x="4894263" y="5724525"/>
          <p14:tracePt t="72429" x="4997450" y="5664200"/>
          <p14:tracePt t="72438" x="5148263" y="5616575"/>
          <p14:tracePt t="72445" x="5268913" y="5568950"/>
          <p14:tracePt t="72454" x="5387975" y="5519738"/>
          <p14:tracePt t="72461" x="5503863" y="5472113"/>
          <p14:tracePt t="72469" x="5581650" y="5441950"/>
          <p14:tracePt t="72477" x="5648325" y="5399088"/>
          <p14:tracePt t="72485" x="5672138" y="5381625"/>
          <p14:tracePt t="72493" x="5695950" y="5357813"/>
          <p14:tracePt t="72501" x="5708650" y="5338763"/>
          <p14:tracePt t="72509" x="5715000" y="5334000"/>
          <p14:tracePt t="72517" x="5726113" y="5321300"/>
          <p14:tracePt t="72525" x="5738813" y="5308600"/>
          <p14:tracePt t="72533" x="5745163" y="5291138"/>
          <p14:tracePt t="72542" x="5749925" y="5284788"/>
          <p14:tracePt t="72549" x="5756275" y="5278438"/>
          <p14:tracePt t="72558" x="5762625" y="5273675"/>
          <p14:tracePt t="72574" x="5762625" y="5267325"/>
          <p14:tracePt t="72581" x="5768975" y="5260975"/>
          <p14:tracePt t="72597" x="5768975" y="5254625"/>
          <p14:tracePt t="72607" x="5773738" y="5243513"/>
          <p14:tracePt t="72614" x="5773738" y="5237163"/>
          <p14:tracePt t="72622" x="5773738" y="5224463"/>
          <p14:tracePt t="72629" x="5773738" y="5200650"/>
          <p14:tracePt t="72638" x="5773738" y="5170488"/>
          <p14:tracePt t="72645" x="5773738" y="5133975"/>
          <p14:tracePt t="72653" x="5773738" y="5110163"/>
          <p14:tracePt t="72661" x="5768975" y="5099050"/>
          <p14:tracePt t="72669" x="5762625" y="5092700"/>
          <p14:tracePt t="72677" x="5762625" y="5080000"/>
          <p14:tracePt t="72686" x="5756275" y="5062538"/>
          <p14:tracePt t="72693" x="5738813" y="5038725"/>
          <p14:tracePt t="72701" x="5732463" y="5026025"/>
          <p14:tracePt t="72709" x="5715000" y="5002213"/>
          <p14:tracePt t="72717" x="5708650" y="4995863"/>
          <p14:tracePt t="72726" x="5695950" y="4972050"/>
          <p14:tracePt t="72733" x="5689600" y="4965700"/>
          <p14:tracePt t="72741" x="5684838" y="4965700"/>
          <p14:tracePt t="72749" x="5678488" y="4959350"/>
          <p14:tracePt t="72893" x="5678488" y="4953000"/>
          <p14:tracePt t="72901" x="5678488" y="4948238"/>
          <p14:tracePt t="72910" x="5689600" y="4941888"/>
          <p14:tracePt t="72917" x="5702300" y="4941888"/>
          <p14:tracePt t="72925" x="5738813" y="4935538"/>
          <p14:tracePt t="72933" x="5749925" y="4922838"/>
          <p14:tracePt t="72941" x="5756275" y="4922838"/>
          <p14:tracePt t="72949" x="5786438" y="4922838"/>
          <p14:tracePt t="72957" x="5810250" y="4918075"/>
          <p14:tracePt t="72965" x="5822950" y="4918075"/>
          <p14:tracePt t="72974" x="5834063" y="4918075"/>
          <p14:tracePt t="72981" x="5859463" y="4918075"/>
          <p14:tracePt t="72990" x="5883275" y="4918075"/>
          <p14:tracePt t="72997" x="5913438" y="4918075"/>
          <p14:tracePt t="73007" x="5949950" y="4918075"/>
          <p14:tracePt t="73013" x="5973763" y="4918075"/>
          <p14:tracePt t="73022" x="5984875" y="4929188"/>
          <p14:tracePt t="73040" x="6015038" y="4941888"/>
          <p14:tracePt t="73045" x="6027738" y="4948238"/>
          <p14:tracePt t="73053" x="6045200" y="4959350"/>
          <p14:tracePt t="73061" x="6081713" y="4983163"/>
          <p14:tracePt t="73069" x="6105525" y="5002213"/>
          <p14:tracePt t="73077" x="6154738" y="5038725"/>
          <p14:tracePt t="73085" x="6184900" y="5056188"/>
          <p14:tracePt t="73093" x="6238875" y="5099050"/>
          <p14:tracePt t="73102" x="6275388" y="5122863"/>
          <p14:tracePt t="73110" x="6340475" y="5170488"/>
          <p14:tracePt t="73117" x="6359525" y="5183188"/>
          <p14:tracePt t="73125" x="6389688" y="5207000"/>
          <p14:tracePt t="73141" x="6389688" y="5224463"/>
          <p14:tracePt t="73149" x="6389688" y="5230813"/>
          <p14:tracePt t="73157" x="6400800" y="5248275"/>
          <p14:tracePt t="73165" x="6400800" y="5267325"/>
          <p14:tracePt t="73175" x="6400800" y="5278438"/>
          <p14:tracePt t="73181" x="6400800" y="5303838"/>
          <p14:tracePt t="73191" x="6396038" y="5334000"/>
          <p14:tracePt t="73197" x="6396038" y="5357813"/>
          <p14:tracePt t="73206" x="6376988" y="5399088"/>
          <p14:tracePt t="73213" x="6376988" y="5435600"/>
          <p14:tracePt t="73222" x="6370638" y="5459413"/>
          <p14:tracePt t="73229" x="6370638" y="5489575"/>
          <p14:tracePt t="73238" x="6370638" y="5513388"/>
          <p14:tracePt t="73245" x="6370638" y="5543550"/>
          <p14:tracePt t="73253" x="6370638" y="5562600"/>
          <p14:tracePt t="73261" x="6370638" y="5592763"/>
          <p14:tracePt t="73269" x="6383338" y="5616575"/>
          <p14:tracePt t="73277" x="6389688" y="5629275"/>
          <p14:tracePt t="73285" x="6396038" y="5676900"/>
          <p14:tracePt t="73293" x="6413500" y="5713413"/>
          <p14:tracePt t="73301" x="6419850" y="5724525"/>
          <p14:tracePt t="73309" x="6437313" y="5743575"/>
          <p14:tracePt t="73317" x="6443663" y="5749925"/>
          <p14:tracePt t="73325" x="6450013" y="5754688"/>
          <p14:tracePt t="73333" x="6456363" y="5761038"/>
          <p14:tracePt t="73341" x="6461125" y="5767388"/>
          <p14:tracePt t="73357" x="6467475" y="5767388"/>
          <p14:tracePt t="73365" x="6473825" y="5773738"/>
          <p14:tracePt t="73373" x="6486525" y="5773738"/>
          <p14:tracePt t="73381" x="6491288" y="5773738"/>
          <p14:tracePt t="73389" x="6503988" y="5773738"/>
          <p14:tracePt t="73405" x="6521450" y="5773738"/>
          <p14:tracePt t="73413" x="6527800" y="5773738"/>
          <p14:tracePt t="73421" x="6540500" y="5773738"/>
          <p14:tracePt t="73429" x="6546850" y="5773738"/>
          <p14:tracePt t="73437" x="6564313" y="5773738"/>
          <p14:tracePt t="73445" x="6588125" y="5761038"/>
          <p14:tracePt t="73453" x="6594475" y="5754688"/>
          <p14:tracePt t="73461" x="6618288" y="5730875"/>
          <p14:tracePt t="73469" x="6635750" y="5707063"/>
          <p14:tracePt t="73477" x="6672263" y="5664200"/>
          <p14:tracePt t="73485" x="6691313" y="5610225"/>
          <p14:tracePt t="73493" x="6715125" y="5538788"/>
          <p14:tracePt t="73501" x="6732588" y="5478463"/>
          <p14:tracePt t="73509" x="6732588" y="5405438"/>
          <p14:tracePt t="73517" x="6745288" y="5345113"/>
          <p14:tracePt t="73525" x="6762750" y="5254625"/>
          <p14:tracePt t="73533" x="6762750" y="5164138"/>
          <p14:tracePt t="73541" x="6799263" y="5103813"/>
          <p14:tracePt t="73549" x="6799263" y="5032375"/>
          <p14:tracePt t="73558" x="6811963" y="4941888"/>
          <p14:tracePt t="73565" x="6816725" y="4838700"/>
          <p14:tracePt t="73575" x="6829425" y="4743450"/>
          <p14:tracePt t="73581" x="6842125" y="4683125"/>
          <p14:tracePt t="73592" x="6842125" y="4592638"/>
          <p14:tracePt t="73597" x="6842125" y="4532313"/>
          <p14:tracePt t="73607" x="6842125" y="4459288"/>
          <p14:tracePt t="73613" x="6853238" y="4418013"/>
          <p14:tracePt t="73622" x="6853238" y="4381500"/>
          <p14:tracePt t="73629" x="6859588" y="4338638"/>
          <p14:tracePt t="73637" x="6859588" y="4308475"/>
          <p14:tracePt t="73645" x="6859588" y="4284663"/>
          <p14:tracePt t="73653" x="6859588" y="4278313"/>
          <p14:tracePt t="73661" x="6872288" y="4254500"/>
          <p14:tracePt t="73670" x="6872288" y="4241800"/>
          <p14:tracePt t="73677" x="6883400" y="4217988"/>
          <p14:tracePt t="73685" x="6896100" y="4206875"/>
          <p14:tracePt t="73693" x="6896100" y="4187825"/>
          <p14:tracePt t="73701" x="6907213" y="4164013"/>
          <p14:tracePt t="73710" x="6919913" y="4140200"/>
          <p14:tracePt t="73717" x="6937375" y="4127500"/>
          <p14:tracePt t="73726" x="6961188" y="4092575"/>
          <p14:tracePt t="73733" x="6986588" y="4067175"/>
          <p14:tracePt t="73743" x="7040563" y="4037013"/>
          <p14:tracePt t="73749" x="7100888" y="3995738"/>
          <p14:tracePt t="73758" x="7191375" y="3971925"/>
          <p14:tracePt t="73766" x="7258050" y="3941763"/>
          <p14:tracePt t="73775" x="7348538" y="3892550"/>
          <p14:tracePt t="73781" x="7396163" y="3875088"/>
          <p14:tracePt t="73792" x="7456488" y="3875088"/>
          <p14:tracePt t="73797" x="7504113" y="3857625"/>
          <p14:tracePt t="73806" x="7527925" y="3857625"/>
          <p14:tracePt t="73814" x="7570788" y="3857625"/>
          <p14:tracePt t="73822" x="7600950" y="3857625"/>
          <p14:tracePt t="73829" x="7613650" y="3857625"/>
          <p14:tracePt t="73837" x="7637463" y="3857625"/>
          <p14:tracePt t="73845" x="7673975" y="3862388"/>
          <p14:tracePt t="73854" x="7708900" y="3881438"/>
          <p14:tracePt t="73861" x="7781925" y="3916363"/>
          <p14:tracePt t="73869" x="7859713" y="3946525"/>
          <p14:tracePt t="73877" x="7939088" y="3995738"/>
          <p14:tracePt t="73885" x="8029575" y="4037013"/>
          <p14:tracePt t="73894" x="8113713" y="4110038"/>
          <p14:tracePt t="73901" x="8161338" y="4140200"/>
          <p14:tracePt t="73909" x="8239125" y="4194175"/>
          <p14:tracePt t="73917" x="8305800" y="4260850"/>
          <p14:tracePt t="73926" x="8329613" y="4278313"/>
          <p14:tracePt t="73933" x="8378825" y="4327525"/>
          <p14:tracePt t="73942" x="8415338" y="4344988"/>
          <p14:tracePt t="73949" x="8445500" y="4381500"/>
          <p14:tracePt t="73958" x="8450263" y="4387850"/>
          <p14:tracePt t="73966" x="8456613" y="4392613"/>
          <p14:tracePt t="73981" x="8456613" y="4398963"/>
          <p14:tracePt t="73992" x="8456613" y="4405313"/>
          <p14:tracePt t="74007" x="8456613" y="4435475"/>
          <p14:tracePt t="74013" x="8456613" y="4448175"/>
          <p14:tracePt t="74022" x="8456613" y="4459288"/>
          <p14:tracePt t="74041" x="8456613" y="4513263"/>
          <p14:tracePt t="74046" x="8456613" y="4537075"/>
          <p14:tracePt t="74053" x="8462963" y="4579938"/>
          <p14:tracePt t="74061" x="8462963" y="4616450"/>
          <p14:tracePt t="74069" x="8480425" y="4657725"/>
          <p14:tracePt t="74078" x="8499475" y="4694238"/>
          <p14:tracePt t="74085" x="8510588" y="4743450"/>
          <p14:tracePt t="74093" x="8516938" y="4778375"/>
          <p14:tracePt t="74101" x="8535988" y="4791075"/>
          <p14:tracePt t="74109" x="8547100" y="4814888"/>
          <p14:tracePt t="74181" x="8553450" y="4821238"/>
          <p14:tracePt t="74246" x="8540750" y="4814888"/>
          <p14:tracePt t="74253" x="8505825" y="4797425"/>
          <p14:tracePt t="74261" x="8456613" y="4754563"/>
          <p14:tracePt t="74269" x="8415338" y="4718050"/>
          <p14:tracePt t="74277" x="8324850" y="4657725"/>
          <p14:tracePt t="74285" x="8269288" y="4616450"/>
          <p14:tracePt t="74293" x="8204200" y="4562475"/>
          <p14:tracePt t="74301" x="8113713" y="4513263"/>
          <p14:tracePt t="74309" x="8034338" y="4448175"/>
          <p14:tracePt t="74317" x="7956550" y="4392613"/>
          <p14:tracePt t="74325" x="7902575" y="4351338"/>
          <p14:tracePt t="74333" x="7853363" y="4321175"/>
          <p14:tracePt t="74341" x="7788275" y="4284663"/>
          <p14:tracePt t="74349" x="7762875" y="4271963"/>
          <p14:tracePt t="74357" x="7727950" y="4241800"/>
          <p14:tracePt t="74365" x="7678738" y="4211638"/>
          <p14:tracePt t="74374" x="7631113" y="4183063"/>
          <p14:tracePt t="74381" x="7588250" y="4157663"/>
          <p14:tracePt t="74390" x="7540625" y="4127500"/>
          <p14:tracePt t="74397" x="7493000" y="4097338"/>
          <p14:tracePt t="74405" x="7456488" y="4079875"/>
          <p14:tracePt t="74413" x="7432675" y="4062413"/>
          <p14:tracePt t="74421" x="7407275" y="4043363"/>
          <p14:tracePt t="74429" x="7389813" y="4037013"/>
          <p14:tracePt t="74437" x="7359650" y="4019550"/>
          <p14:tracePt t="74445" x="7353300" y="4019550"/>
          <p14:tracePt t="74453" x="7348538" y="4013200"/>
          <p14:tracePt t="74461" x="7342188" y="4013200"/>
          <p14:tracePt t="74477" x="7335838" y="4006850"/>
          <p14:tracePt t="74509" x="7323138" y="4006850"/>
          <p14:tracePt t="74517" x="7318375" y="4006850"/>
          <p14:tracePt t="74525" x="7312025" y="4006850"/>
          <p14:tracePt t="74533" x="7288213" y="4006850"/>
          <p14:tracePt t="74541" x="7269163" y="4006850"/>
          <p14:tracePt t="74549" x="7251700" y="4006850"/>
          <p14:tracePt t="74558" x="7227888" y="4006850"/>
          <p14:tracePt t="74565" x="7191375" y="4013200"/>
          <p14:tracePt t="74574" x="7161213" y="4013200"/>
          <p14:tracePt t="74581" x="7124700" y="4032250"/>
          <p14:tracePt t="74589" x="7088188" y="4043363"/>
          <p14:tracePt t="74597" x="7081838" y="4049713"/>
          <p14:tracePt t="74613" x="7077075" y="4062413"/>
          <p14:tracePt t="74621" x="7064375" y="4067175"/>
          <p14:tracePt t="74629" x="7064375" y="4073525"/>
          <p14:tracePt t="74637" x="7051675" y="4092575"/>
          <p14:tracePt t="74645" x="7051675" y="4116388"/>
          <p14:tracePt t="74653" x="7051675" y="4157663"/>
          <p14:tracePt t="74661" x="7034213" y="4194175"/>
          <p14:tracePt t="74669" x="7034213" y="4254500"/>
          <p14:tracePt t="74677" x="7021513" y="4314825"/>
          <p14:tracePt t="74685" x="7021513" y="4368800"/>
          <p14:tracePt t="74693" x="7016750" y="4392613"/>
          <p14:tracePt t="74701" x="6997700" y="4465638"/>
          <p14:tracePt t="74709" x="6986588" y="4537075"/>
          <p14:tracePt t="74717" x="6986588" y="4567238"/>
          <p14:tracePt t="74725" x="6973888" y="4622800"/>
          <p14:tracePt t="74733" x="6967538" y="4657725"/>
          <p14:tracePt t="74741" x="6956425" y="4718050"/>
          <p14:tracePt t="74749" x="6937375" y="4767263"/>
          <p14:tracePt t="74757" x="6932613" y="4814888"/>
          <p14:tracePt t="74765" x="6932613" y="4838700"/>
          <p14:tracePt t="74774" x="6919913" y="4881563"/>
          <p14:tracePt t="74781" x="6907213" y="4941888"/>
          <p14:tracePt t="74789" x="6889750" y="4989513"/>
          <p14:tracePt t="74797" x="6877050" y="5049838"/>
          <p14:tracePt t="74805" x="6877050" y="5080000"/>
          <p14:tracePt t="74813" x="6872288" y="5129213"/>
          <p14:tracePt t="74821" x="6872288" y="5153025"/>
          <p14:tracePt t="74829" x="6872288" y="5194300"/>
          <p14:tracePt t="74837" x="6872288" y="5224463"/>
          <p14:tracePt t="74845" x="6872288" y="5254625"/>
          <p14:tracePt t="74853" x="6872288" y="5303838"/>
          <p14:tracePt t="74861" x="6872288" y="5334000"/>
          <p14:tracePt t="74869" x="6872288" y="5375275"/>
          <p14:tracePt t="74877" x="6872288" y="5399088"/>
          <p14:tracePt t="74885" x="6872288" y="5424488"/>
          <p14:tracePt t="74893" x="6872288" y="5454650"/>
          <p14:tracePt t="74901" x="6865938" y="5495925"/>
          <p14:tracePt t="74909" x="6865938" y="5532438"/>
          <p14:tracePt t="74917" x="6865938" y="5586413"/>
          <p14:tracePt t="74926" x="6853238" y="5616575"/>
          <p14:tracePt t="74933" x="6853238" y="5664200"/>
          <p14:tracePt t="74941" x="6846888" y="5707063"/>
          <p14:tracePt t="74949" x="6829425" y="5730875"/>
          <p14:tracePt t="74957" x="6823075" y="5754688"/>
          <p14:tracePt t="74965" x="6816725" y="5761038"/>
          <p14:tracePt t="74974" x="6805613" y="5778500"/>
          <p14:tracePt t="74997" x="6799263" y="5784850"/>
          <p14:tracePt t="75005" x="6792913" y="5784850"/>
          <p14:tracePt t="75013" x="6775450" y="5797550"/>
          <p14:tracePt t="75021" x="6751638" y="5797550"/>
          <p14:tracePt t="75041" x="6702425" y="5803900"/>
          <p14:tracePt t="75045" x="6684963" y="5803900"/>
          <p14:tracePt t="75053" x="6661150" y="5803900"/>
          <p14:tracePt t="75061" x="6618288" y="5803900"/>
          <p14:tracePt t="75069" x="6581775" y="5803900"/>
          <p14:tracePt t="75077" x="6491288" y="5803900"/>
          <p14:tracePt t="75085" x="6407150" y="5797550"/>
          <p14:tracePt t="75093" x="6346825" y="5778500"/>
          <p14:tracePt t="75101" x="6256338" y="5743575"/>
          <p14:tracePt t="75109" x="6165850" y="5724525"/>
          <p14:tracePt t="75117" x="6075363" y="5689600"/>
          <p14:tracePt t="75125" x="5997575" y="5659438"/>
          <p14:tracePt t="75133" x="5949950" y="5629275"/>
          <p14:tracePt t="75141" x="5894388" y="5592763"/>
          <p14:tracePt t="75149" x="5870575" y="5568950"/>
          <p14:tracePt t="75158" x="5859463" y="5556250"/>
          <p14:tracePt t="75181" x="5859463" y="5532438"/>
          <p14:tracePt t="75189" x="5859463" y="5526088"/>
          <p14:tracePt t="75197" x="5864225" y="5483225"/>
          <p14:tracePt t="75205" x="5870575" y="5472113"/>
          <p14:tracePt t="75213" x="5870575" y="5465763"/>
          <p14:tracePt t="75221" x="5889625" y="5435600"/>
          <p14:tracePt t="75229" x="5889625" y="5411788"/>
          <p14:tracePt t="75237" x="5889625" y="5381625"/>
          <p14:tracePt t="75245" x="5889625" y="5345113"/>
          <p14:tracePt t="75253" x="5889625" y="5327650"/>
          <p14:tracePt t="75261" x="5889625" y="5303838"/>
          <p14:tracePt t="75269" x="5889625" y="5291138"/>
          <p14:tracePt t="75285" x="5889625" y="5284788"/>
          <p14:tracePt t="75477" x="5889625" y="5278438"/>
          <p14:tracePt t="75478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>
            <a:extLst>
              <a:ext uri="{FF2B5EF4-FFF2-40B4-BE49-F238E27FC236}">
                <a16:creationId xmlns:a16="http://schemas.microsoft.com/office/drawing/2014/main" id="{C870D413-5C30-4B4D-85D9-F9FC35283927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541588" y="165100"/>
          <a:ext cx="6423025" cy="651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1" r:id="rId4" imgW="2638095" imgH="2676190" progId="CorelPhotoPaint.Image.11">
                  <p:embed/>
                </p:oleObj>
              </mc:Choice>
              <mc:Fallback>
                <p:oleObj name="CorelPhotoPaint.Image.11" r:id="rId4" imgW="2638095" imgH="2676190" progId="CorelPhotoPaint.Image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588" y="165100"/>
                        <a:ext cx="6423025" cy="651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>
                            <a:solidFill>
                              <a:schemeClr val="tx1"/>
                            </a:solidFill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89" name="Rectangle 5">
            <a:extLst>
              <a:ext uri="{FF2B5EF4-FFF2-40B4-BE49-F238E27FC236}">
                <a16:creationId xmlns:a16="http://schemas.microsoft.com/office/drawing/2014/main" id="{F2820D32-EF98-4898-9DA3-FA19AC2545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800" y="190500"/>
            <a:ext cx="2235200" cy="5588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Neuročip</a:t>
            </a:r>
            <a:endParaRPr lang="en-US" sz="3200"/>
          </a:p>
        </p:txBody>
      </p:sp>
      <p:sp>
        <p:nvSpPr>
          <p:cNvPr id="118791" name="Rectangle 7">
            <a:extLst>
              <a:ext uri="{FF2B5EF4-FFF2-40B4-BE49-F238E27FC236}">
                <a16:creationId xmlns:a16="http://schemas.microsoft.com/office/drawing/2014/main" id="{D6CE42E7-2904-446E-BA1C-4B70C672C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9175"/>
            <a:ext cx="3314700" cy="4314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110000"/>
              <a:buFont typeface="Wingdings" pitchFamily="2" charset="2"/>
              <a:buChar char="n"/>
              <a:defRPr/>
            </a:pPr>
            <a:r>
              <a:rPr 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Akční potenciál</a:t>
            </a:r>
            <a:br>
              <a:rPr 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- 8x CPFET</a:t>
            </a:r>
            <a:br>
              <a:rPr 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64x microelda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110000"/>
              <a:buFont typeface="Wingdings" pitchFamily="2" charset="2"/>
              <a:buChar char="n"/>
              <a:defRPr/>
            </a:pPr>
            <a:r>
              <a:rPr 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pH – 2x ISFET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110000"/>
              <a:buFont typeface="Wingdings" pitchFamily="2" charset="2"/>
              <a:buChar char="n"/>
              <a:defRPr/>
            </a:pPr>
            <a:r>
              <a:rPr 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teplota – dioda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110000"/>
              <a:buFont typeface="Wingdings" pitchFamily="2" charset="2"/>
              <a:buChar char="n"/>
              <a:defRPr/>
            </a:pPr>
            <a:endParaRPr lang="cs-CZ" sz="20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110000"/>
              <a:buFont typeface="Wingdings" pitchFamily="2" charset="2"/>
              <a:buChar char="n"/>
              <a:defRPr/>
            </a:pPr>
            <a:r>
              <a:rPr 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integrovaná elektronika – filtry, zesilovače, multiplexer, I</a:t>
            </a:r>
            <a:r>
              <a:rPr lang="cs-CZ" sz="2000" b="1" baseline="300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 sběrnice, stimulační obvody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3D1744-4915-41DE-99F7-42E84FA56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59"/>
    </mc:Choice>
    <mc:Fallback xmlns="">
      <p:transition spd="slow" advTm="1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87" x="777875" y="1855788"/>
          <p14:tracePt t="7494" x="758825" y="1855788"/>
          <p14:tracePt t="7508" x="754063" y="1855788"/>
          <p14:tracePt t="7525" x="747713" y="1855788"/>
          <p14:tracePt t="7596" x="765175" y="1849438"/>
          <p14:tracePt t="7604" x="831850" y="1849438"/>
          <p14:tracePt t="7612" x="928688" y="1849438"/>
          <p14:tracePt t="7620" x="989013" y="1855788"/>
          <p14:tracePt t="7628" x="1079500" y="1868488"/>
          <p14:tracePt t="7636" x="1150938" y="1868488"/>
          <p14:tracePt t="7644" x="1211263" y="1874838"/>
          <p14:tracePt t="7652" x="1295400" y="1874838"/>
          <p14:tracePt t="7660" x="1374775" y="1885950"/>
          <p14:tracePt t="7668" x="1435100" y="1898650"/>
          <p14:tracePt t="7677" x="1519238" y="1909763"/>
          <p14:tracePt t="7685" x="1609725" y="1916113"/>
          <p14:tracePt t="7692" x="1711325" y="1928813"/>
          <p14:tracePt t="7700" x="1795463" y="1928813"/>
          <p14:tracePt t="7708" x="1881188" y="1928813"/>
          <p14:tracePt t="7716" x="1941513" y="1928813"/>
          <p14:tracePt t="7725" x="2012950" y="1928813"/>
          <p14:tracePt t="7732" x="2116138" y="1928813"/>
          <p14:tracePt t="7741" x="2170113" y="1928813"/>
          <p14:tracePt t="7748" x="2217738" y="1928813"/>
          <p14:tracePt t="7757" x="2241550" y="1928813"/>
          <p14:tracePt t="7764" x="2254250" y="1928813"/>
          <p14:tracePt t="7773" x="2266950" y="1928813"/>
          <p14:tracePt t="7796" x="2284413" y="1928813"/>
          <p14:tracePt t="7884" x="2271713" y="1928813"/>
          <p14:tracePt t="7892" x="2217738" y="1928813"/>
          <p14:tracePt t="7900" x="2176463" y="1928813"/>
          <p14:tracePt t="7908" x="2127250" y="1928813"/>
          <p14:tracePt t="7916" x="2073275" y="1928813"/>
          <p14:tracePt t="7925" x="2025650" y="1928813"/>
          <p14:tracePt t="7932" x="1982788" y="1928813"/>
          <p14:tracePt t="7941" x="1898650" y="1928813"/>
          <p14:tracePt t="7948" x="1838325" y="1928813"/>
          <p14:tracePt t="7957" x="1778000" y="1928813"/>
          <p14:tracePt t="7964" x="1693863" y="1928813"/>
          <p14:tracePt t="7973" x="1579563" y="1928813"/>
          <p14:tracePt t="7980" x="1476375" y="1952625"/>
          <p14:tracePt t="7988" x="1320800" y="1965325"/>
          <p14:tracePt t="7996" x="1174750" y="1965325"/>
          <p14:tracePt t="8004" x="1049338" y="1965325"/>
          <p14:tracePt t="8012" x="922338" y="1965325"/>
          <p14:tracePt t="8020" x="831850" y="1965325"/>
          <p14:tracePt t="8028" x="777875" y="1965325"/>
          <p14:tracePt t="8036" x="741363" y="1965325"/>
          <p14:tracePt t="8046" x="728663" y="1965325"/>
          <p14:tracePt t="8053" x="723900" y="1965325"/>
          <p14:tracePt t="8173" x="728663" y="1958975"/>
          <p14:tracePt t="8180" x="735013" y="1958975"/>
          <p14:tracePt t="8188" x="765175" y="1958975"/>
          <p14:tracePt t="8196" x="808038" y="1958975"/>
          <p14:tracePt t="8204" x="868363" y="1958975"/>
          <p14:tracePt t="8212" x="922338" y="1958975"/>
          <p14:tracePt t="8220" x="982663" y="1958975"/>
          <p14:tracePt t="8228" x="1023938" y="1958975"/>
          <p14:tracePt t="8236" x="1060450" y="1958975"/>
          <p14:tracePt t="8245" x="1127125" y="1958975"/>
          <p14:tracePt t="8252" x="1169988" y="1958975"/>
          <p14:tracePt t="8260" x="1230313" y="1958975"/>
          <p14:tracePt t="8268" x="1265238" y="1970088"/>
          <p14:tracePt t="8277" x="1308100" y="1970088"/>
          <p14:tracePt t="8284" x="1368425" y="1970088"/>
          <p14:tracePt t="8293" x="1409700" y="1970088"/>
          <p14:tracePt t="8300" x="1452563" y="1970088"/>
          <p14:tracePt t="8308" x="1489075" y="1970088"/>
          <p14:tracePt t="8317" x="1519238" y="1970088"/>
          <p14:tracePt t="8325" x="1530350" y="1970088"/>
          <p14:tracePt t="8341" x="1536700" y="1970088"/>
          <p14:tracePt t="8589" x="1543050" y="1970088"/>
          <p14:tracePt t="8605" x="1555750" y="1970088"/>
          <p14:tracePt t="8613" x="1573213" y="1970088"/>
          <p14:tracePt t="8621" x="1597025" y="1970088"/>
          <p14:tracePt t="8629" x="1603375" y="1970088"/>
          <p14:tracePt t="8637" x="1609725" y="1970088"/>
          <p14:tracePt t="8644" x="1620838" y="1970088"/>
          <p14:tracePt t="8660" x="1633538" y="1970088"/>
          <p14:tracePt t="8668" x="1639888" y="1970088"/>
          <p14:tracePt t="8708" x="1646238" y="1970088"/>
          <p14:tracePt t="8732" x="1651000" y="1965325"/>
          <p14:tracePt t="8748" x="1657350" y="1965325"/>
          <p14:tracePt t="8757" x="1681163" y="1958975"/>
          <p14:tracePt t="8764" x="1693863" y="1939925"/>
          <p14:tracePt t="8772" x="1711325" y="1935163"/>
          <p14:tracePt t="8780" x="1724025" y="1928813"/>
          <p14:tracePt t="8788" x="1730375" y="1922463"/>
          <p14:tracePt t="8796" x="1754188" y="1905000"/>
          <p14:tracePt t="8804" x="1778000" y="1898650"/>
          <p14:tracePt t="8820" x="1801813" y="1879600"/>
          <p14:tracePt t="8836" x="1814513" y="1868488"/>
          <p14:tracePt t="8845" x="1820863" y="1862138"/>
          <p14:tracePt t="8852" x="1844675" y="1844675"/>
          <p14:tracePt t="8860" x="1851025" y="1838325"/>
          <p14:tracePt t="8868" x="1855788" y="1831975"/>
          <p14:tracePt t="8876" x="1862138" y="1825625"/>
          <p14:tracePt t="8893" x="1868488" y="1814513"/>
          <p14:tracePt t="8900" x="1881188" y="1795463"/>
          <p14:tracePt t="8909" x="1881188" y="1789113"/>
          <p14:tracePt t="8916" x="1881188" y="1784350"/>
          <p14:tracePt t="8925" x="1881188" y="1778000"/>
          <p14:tracePt t="8932" x="1885950" y="1754188"/>
          <p14:tracePt t="8972" x="1885950" y="1747838"/>
          <p14:tracePt t="8980" x="1885950" y="1741488"/>
          <p14:tracePt t="8997" x="1885950" y="1728788"/>
          <p14:tracePt t="9004" x="1885950" y="1724025"/>
          <p14:tracePt t="9012" x="1885950" y="1711325"/>
          <p14:tracePt t="9020" x="1885950" y="1704975"/>
          <p14:tracePt t="9028" x="1885950" y="1681163"/>
          <p14:tracePt t="9036" x="1885950" y="1674813"/>
          <p14:tracePt t="9044" x="1885950" y="1663700"/>
          <p14:tracePt t="9052" x="1885950" y="1633538"/>
          <p14:tracePt t="9061" x="1885950" y="1614488"/>
          <p14:tracePt t="9068" x="1885950" y="1603375"/>
          <p14:tracePt t="9076" x="1868488" y="1579563"/>
          <p14:tracePt t="9084" x="1868488" y="1573213"/>
          <p14:tracePt t="9093" x="1862138" y="1566863"/>
          <p14:tracePt t="9125" x="1855788" y="1560513"/>
          <p14:tracePt t="9132" x="1851025" y="1554163"/>
          <p14:tracePt t="9141" x="1831975" y="1549400"/>
          <p14:tracePt t="9148" x="1808163" y="1530350"/>
          <p14:tracePt t="9156" x="1801813" y="1530350"/>
          <p14:tracePt t="9164" x="1778000" y="1524000"/>
          <p14:tracePt t="9172" x="1754188" y="1524000"/>
          <p14:tracePt t="9180" x="1736725" y="1524000"/>
          <p14:tracePt t="9188" x="1700213" y="1519238"/>
          <p14:tracePt t="9196" x="1687513" y="1500188"/>
          <p14:tracePt t="9204" x="1670050" y="1500188"/>
          <p14:tracePt t="9212" x="1657350" y="1493838"/>
          <p14:tracePt t="9220" x="1633538" y="1493838"/>
          <p14:tracePt t="9228" x="1609725" y="1476375"/>
          <p14:tracePt t="9236" x="1585913" y="1476375"/>
          <p14:tracePt t="9244" x="1560513" y="1476375"/>
          <p14:tracePt t="9252" x="1519238" y="1476375"/>
          <p14:tracePt t="9261" x="1458913" y="1463675"/>
          <p14:tracePt t="9268" x="1404938" y="1463675"/>
          <p14:tracePt t="9277" x="1368425" y="1458913"/>
          <p14:tracePt t="9284" x="1320800" y="1452563"/>
          <p14:tracePt t="9294" x="1277938" y="1452563"/>
          <p14:tracePt t="9300" x="1235075" y="1452563"/>
          <p14:tracePt t="9309" x="1211263" y="1439863"/>
          <p14:tracePt t="9316" x="1187450" y="1439863"/>
          <p14:tracePt t="9325" x="1181100" y="1439863"/>
          <p14:tracePt t="9333" x="1169988" y="1439863"/>
          <p14:tracePt t="9341" x="1150938" y="1439863"/>
          <p14:tracePt t="9348" x="1133475" y="1439863"/>
          <p14:tracePt t="9356" x="1114425" y="1439863"/>
          <p14:tracePt t="9364" x="1090613" y="1439863"/>
          <p14:tracePt t="9372" x="1073150" y="1439863"/>
          <p14:tracePt t="9380" x="1066800" y="1439863"/>
          <p14:tracePt t="9388" x="1036638" y="1439863"/>
          <p14:tracePt t="9396" x="1000125" y="1446213"/>
          <p14:tracePt t="9404" x="969963" y="1463675"/>
          <p14:tracePt t="9412" x="946150" y="1463675"/>
          <p14:tracePt t="9420" x="922338" y="1476375"/>
          <p14:tracePt t="9428" x="904875" y="1482725"/>
          <p14:tracePt t="9436" x="898525" y="1489075"/>
          <p14:tracePt t="9444" x="885825" y="1500188"/>
          <p14:tracePt t="9453" x="868363" y="1512888"/>
          <p14:tracePt t="9468" x="862013" y="1519238"/>
          <p14:tracePt t="9485" x="862013" y="1530350"/>
          <p14:tracePt t="9493" x="862013" y="1536700"/>
          <p14:tracePt t="9509" x="862013" y="1549400"/>
          <p14:tracePt t="9516" x="862013" y="1560513"/>
          <p14:tracePt t="9525" x="862013" y="1566863"/>
          <p14:tracePt t="9532" x="879475" y="1573213"/>
          <p14:tracePt t="9541" x="892175" y="1579563"/>
          <p14:tracePt t="9548" x="898525" y="1584325"/>
          <p14:tracePt t="9556" x="922338" y="1597025"/>
          <p14:tracePt t="9565" x="928688" y="1603375"/>
          <p14:tracePt t="9572" x="946150" y="1620838"/>
          <p14:tracePt t="9580" x="965200" y="1627188"/>
          <p14:tracePt t="9588" x="989013" y="1651000"/>
          <p14:tracePt t="9596" x="1019175" y="1657350"/>
          <p14:tracePt t="9604" x="1042988" y="1674813"/>
          <p14:tracePt t="9612" x="1066800" y="1693863"/>
          <p14:tracePt t="9620" x="1090613" y="1700213"/>
          <p14:tracePt t="9629" x="1114425" y="1700213"/>
          <p14:tracePt t="9636" x="1139825" y="1704975"/>
          <p14:tracePt t="9645" x="1163638" y="1704975"/>
          <p14:tracePt t="9652" x="1187450" y="1704975"/>
          <p14:tracePt t="9661" x="1217613" y="1704975"/>
          <p14:tracePt t="9668" x="1241425" y="1704975"/>
          <p14:tracePt t="9676" x="1265238" y="1704975"/>
          <p14:tracePt t="9684" x="1284288" y="1704975"/>
          <p14:tracePt t="9693" x="1308100" y="1704975"/>
          <p14:tracePt t="9700" x="1331913" y="1704975"/>
          <p14:tracePt t="9710" x="1338263" y="1700213"/>
          <p14:tracePt t="9716" x="1350963" y="1693863"/>
          <p14:tracePt t="9725" x="1374775" y="1674813"/>
          <p14:tracePt t="9732" x="1381125" y="1670050"/>
          <p14:tracePt t="9741" x="1404938" y="1651000"/>
          <p14:tracePt t="9749" x="1404938" y="1644650"/>
          <p14:tracePt t="9756" x="1416050" y="1627188"/>
          <p14:tracePt t="9764" x="1416050" y="1620838"/>
          <p14:tracePt t="9772" x="1422400" y="1603375"/>
          <p14:tracePt t="9780" x="1422400" y="1584325"/>
          <p14:tracePt t="9788" x="1422400" y="1573213"/>
          <p14:tracePt t="9796" x="1422400" y="1560513"/>
          <p14:tracePt t="9804" x="1422400" y="1549400"/>
          <p14:tracePt t="9812" x="1422400" y="1530350"/>
          <p14:tracePt t="9820" x="1422400" y="1519238"/>
          <p14:tracePt t="9828" x="1422400" y="1506538"/>
          <p14:tracePt t="9836" x="1422400" y="1482725"/>
          <p14:tracePt t="9844" x="1422400" y="1470025"/>
          <p14:tracePt t="9852" x="1416050" y="1463675"/>
          <p14:tracePt t="9861" x="1404938" y="1446213"/>
          <p14:tracePt t="9868" x="1398588" y="1439863"/>
          <p14:tracePt t="9876" x="1385888" y="1433513"/>
          <p14:tracePt t="9884" x="1381125" y="1428750"/>
          <p14:tracePt t="9893" x="1362075" y="1422400"/>
          <p14:tracePt t="9901" x="1355725" y="1422400"/>
          <p14:tracePt t="9910" x="1344613" y="1416050"/>
          <p14:tracePt t="9916" x="1320800" y="1409700"/>
          <p14:tracePt t="9932" x="1308100" y="1409700"/>
          <p14:tracePt t="9940" x="1284288" y="1409700"/>
          <p14:tracePt t="9948" x="1271588" y="1398588"/>
          <p14:tracePt t="9956" x="1254125" y="1398588"/>
          <p14:tracePt t="9964" x="1235075" y="1398588"/>
          <p14:tracePt t="9973" x="1187450" y="1403350"/>
          <p14:tracePt t="9980" x="1163638" y="1409700"/>
          <p14:tracePt t="9988" x="1120775" y="1439863"/>
          <p14:tracePt t="9996" x="1079500" y="1463675"/>
          <p14:tracePt t="10010" x="1066800" y="1463675"/>
          <p14:tracePt t="10013" x="1042988" y="1482725"/>
          <p14:tracePt t="10020" x="1036638" y="1489075"/>
          <p14:tracePt t="10028" x="1023938" y="1500188"/>
          <p14:tracePt t="10044" x="1012825" y="1524000"/>
          <p14:tracePt t="10052" x="1006475" y="1530350"/>
          <p14:tracePt t="10068" x="1006475" y="1543050"/>
          <p14:tracePt t="10077" x="1006475" y="1549400"/>
          <p14:tracePt t="10084" x="1006475" y="1566863"/>
          <p14:tracePt t="10093" x="1019175" y="1579563"/>
          <p14:tracePt t="10100" x="1023938" y="1584325"/>
          <p14:tracePt t="10109" x="1036638" y="1597025"/>
          <p14:tracePt t="10116" x="1042988" y="1597025"/>
          <p14:tracePt t="10126" x="1060450" y="1614488"/>
          <p14:tracePt t="10132" x="1090613" y="1620838"/>
          <p14:tracePt t="10140" x="1103313" y="1627188"/>
          <p14:tracePt t="10148" x="1120775" y="1639888"/>
          <p14:tracePt t="10156" x="1150938" y="1644650"/>
          <p14:tracePt t="10165" x="1169988" y="1644650"/>
          <p14:tracePt t="10172" x="1174750" y="1651000"/>
          <p14:tracePt t="10180" x="1193800" y="1657350"/>
          <p14:tracePt t="10188" x="1217613" y="1657350"/>
          <p14:tracePt t="10196" x="1241425" y="1657350"/>
          <p14:tracePt t="10212" x="1254125" y="1657350"/>
          <p14:tracePt t="10220" x="1277938" y="1657350"/>
          <p14:tracePt t="10228" x="1284288" y="1657350"/>
          <p14:tracePt t="10236" x="1301750" y="1657350"/>
          <p14:tracePt t="10244" x="1325563" y="1639888"/>
          <p14:tracePt t="10252" x="1344613" y="1627188"/>
          <p14:tracePt t="10260" x="1344613" y="1609725"/>
          <p14:tracePt t="10268" x="1362075" y="1566863"/>
          <p14:tracePt t="10277" x="1362075" y="1536700"/>
          <p14:tracePt t="10284" x="1381125" y="1512888"/>
          <p14:tracePt t="10293" x="1385888" y="1476375"/>
          <p14:tracePt t="10300" x="1385888" y="1416050"/>
          <p14:tracePt t="10309" x="1385888" y="1385888"/>
          <p14:tracePt t="10316" x="1385888" y="1374775"/>
          <p14:tracePt t="10325" x="1385888" y="1355725"/>
          <p14:tracePt t="10332" x="1385888" y="1344613"/>
          <p14:tracePt t="10348" x="1381125" y="1331913"/>
          <p14:tracePt t="10364" x="1368425" y="1331913"/>
          <p14:tracePt t="10372" x="1355725" y="1331913"/>
          <p14:tracePt t="10380" x="1344613" y="1331913"/>
          <p14:tracePt t="10389" x="1301750" y="1331913"/>
          <p14:tracePt t="10396" x="1254125" y="1331913"/>
          <p14:tracePt t="10404" x="1230313" y="1338263"/>
          <p14:tracePt t="10412" x="1204913" y="1338263"/>
          <p14:tracePt t="10420" x="1181100" y="1355725"/>
          <p14:tracePt t="10429" x="1174750" y="1362075"/>
          <p14:tracePt t="10436" x="1157288" y="1379538"/>
          <p14:tracePt t="10444" x="1150938" y="1392238"/>
          <p14:tracePt t="10452" x="1150938" y="1403350"/>
          <p14:tracePt t="10460" x="1150938" y="1428750"/>
          <p14:tracePt t="10468" x="1150938" y="1452563"/>
          <p14:tracePt t="10477" x="1174750" y="1489075"/>
          <p14:tracePt t="10484" x="1193800" y="1500188"/>
          <p14:tracePt t="10494" x="1247775" y="1524000"/>
          <p14:tracePt t="10500" x="1271588" y="1536700"/>
          <p14:tracePt t="10509" x="1320800" y="1566863"/>
          <p14:tracePt t="10516" x="1355725" y="1584325"/>
          <p14:tracePt t="10525" x="1385888" y="1590675"/>
          <p14:tracePt t="10532" x="1404938" y="1609725"/>
          <p14:tracePt t="10540" x="1435100" y="1614488"/>
          <p14:tracePt t="10548" x="1489075" y="1633538"/>
          <p14:tracePt t="10556" x="1506538" y="1633538"/>
          <p14:tracePt t="10564" x="1543050" y="1651000"/>
          <p14:tracePt t="10572" x="1573213" y="1651000"/>
          <p14:tracePt t="10580" x="1597025" y="1651000"/>
          <p14:tracePt t="10588" x="1603375" y="1651000"/>
          <p14:tracePt t="10596" x="1616075" y="1651000"/>
          <p14:tracePt t="10604" x="1620838" y="1651000"/>
          <p14:tracePt t="10613" x="1639888" y="1639888"/>
          <p14:tracePt t="10620" x="1646238" y="1620838"/>
          <p14:tracePt t="10629" x="1646238" y="1590675"/>
          <p14:tracePt t="10636" x="1646238" y="1579563"/>
          <p14:tracePt t="10645" x="1646238" y="1554163"/>
          <p14:tracePt t="10653" x="1646238" y="1543050"/>
          <p14:tracePt t="10660" x="1633538" y="1519238"/>
          <p14:tracePt t="10668" x="1633538" y="1500188"/>
          <p14:tracePt t="10677" x="1633538" y="1489075"/>
          <p14:tracePt t="10684" x="1620838" y="1476375"/>
          <p14:tracePt t="10709" x="1616075" y="1476375"/>
          <p14:tracePt t="10717" x="1603375" y="1476375"/>
          <p14:tracePt t="10725" x="1597025" y="1476375"/>
          <p14:tracePt t="10732" x="1579563" y="1476375"/>
          <p14:tracePt t="10740" x="1566863" y="1476375"/>
          <p14:tracePt t="10748" x="1555750" y="1476375"/>
          <p14:tracePt t="10756" x="1536700" y="1482725"/>
          <p14:tracePt t="10764" x="1512888" y="1500188"/>
          <p14:tracePt t="10772" x="1506538" y="1506538"/>
          <p14:tracePt t="10780" x="1506538" y="1524000"/>
          <p14:tracePt t="10788" x="1506538" y="1536700"/>
          <p14:tracePt t="10796" x="1506538" y="1554163"/>
          <p14:tracePt t="10804" x="1506538" y="1560513"/>
          <p14:tracePt t="10812" x="1506538" y="1573213"/>
          <p14:tracePt t="10820" x="1525588" y="1584325"/>
          <p14:tracePt t="10829" x="1549400" y="1603375"/>
          <p14:tracePt t="10836" x="1560513" y="1609725"/>
          <p14:tracePt t="10844" x="1579563" y="1620838"/>
          <p14:tracePt t="10852" x="1603375" y="1633538"/>
          <p14:tracePt t="10860" x="1609725" y="1633538"/>
          <p14:tracePt t="10868" x="1627188" y="1633538"/>
          <p14:tracePt t="10879" x="1639888" y="1633538"/>
          <p14:tracePt t="10884" x="1646238" y="1633538"/>
          <p14:tracePt t="10893" x="1663700" y="1633538"/>
          <p14:tracePt t="10900" x="1670050" y="1633538"/>
          <p14:tracePt t="10909" x="1681163" y="1633538"/>
          <p14:tracePt t="10917" x="1693863" y="1620838"/>
          <p14:tracePt t="10924" x="1693863" y="1597025"/>
          <p14:tracePt t="10932" x="1693863" y="1560513"/>
          <p14:tracePt t="10940" x="1693863" y="1543050"/>
          <p14:tracePt t="10949" x="1693863" y="1519238"/>
          <p14:tracePt t="10956" x="1693863" y="1500188"/>
          <p14:tracePt t="10964" x="1681163" y="1489075"/>
          <p14:tracePt t="10972" x="1657350" y="1470025"/>
          <p14:tracePt t="10980" x="1651000" y="1463675"/>
          <p14:tracePt t="10988" x="1633538" y="1463675"/>
          <p14:tracePt t="10996" x="1627188" y="1458913"/>
          <p14:tracePt t="11004" x="1609725" y="1458913"/>
          <p14:tracePt t="11013" x="1585913" y="1458913"/>
          <p14:tracePt t="11020" x="1560513" y="1458913"/>
          <p14:tracePt t="11029" x="1530350" y="1458913"/>
          <p14:tracePt t="11036" x="1482725" y="1482725"/>
          <p14:tracePt t="11044" x="1446213" y="1506538"/>
          <p14:tracePt t="11052" x="1422400" y="1536700"/>
          <p14:tracePt t="11061" x="1404938" y="1549400"/>
          <p14:tracePt t="11068" x="1404938" y="1560513"/>
          <p14:tracePt t="11077" x="1404938" y="1566863"/>
          <p14:tracePt t="11084" x="1404938" y="1590675"/>
          <p14:tracePt t="11093" x="1404938" y="1597025"/>
          <p14:tracePt t="11101" x="1422400" y="1614488"/>
          <p14:tracePt t="11109" x="1446213" y="1627188"/>
          <p14:tracePt t="11116" x="1470025" y="1633538"/>
          <p14:tracePt t="11124" x="1495425" y="1639888"/>
          <p14:tracePt t="11132" x="1506538" y="1657350"/>
          <p14:tracePt t="11140" x="1512888" y="1657350"/>
          <p14:tracePt t="11149" x="1519238" y="1657350"/>
          <p14:tracePt t="11156" x="1530350" y="1657350"/>
          <p14:tracePt t="11181" x="1555750" y="1657350"/>
          <p14:tracePt t="11196" x="1573213" y="1657350"/>
          <p14:tracePt t="11204" x="1585913" y="1644650"/>
          <p14:tracePt t="11213" x="1603375" y="1633538"/>
          <p14:tracePt t="11220" x="1609725" y="1590675"/>
          <p14:tracePt t="11229" x="1627188" y="1554163"/>
          <p14:tracePt t="11236" x="1627188" y="1536700"/>
          <p14:tracePt t="11244" x="1639888" y="1482725"/>
          <p14:tracePt t="11252" x="1639888" y="1452563"/>
          <p14:tracePt t="11261" x="1639888" y="1416050"/>
          <p14:tracePt t="11268" x="1646238" y="1392238"/>
          <p14:tracePt t="11278" x="1646238" y="1379538"/>
          <p14:tracePt t="11284" x="1646238" y="1374775"/>
          <p14:tracePt t="11300" x="1646238" y="1368425"/>
          <p14:tracePt t="11309" x="1646238" y="1362075"/>
          <p14:tracePt t="11316" x="1639888" y="1362075"/>
          <p14:tracePt t="11324" x="1627188" y="1362075"/>
          <p14:tracePt t="11332" x="1603375" y="1362075"/>
          <p14:tracePt t="11340" x="1566863" y="1368425"/>
          <p14:tracePt t="11348" x="1555750" y="1379538"/>
          <p14:tracePt t="11356" x="1519238" y="1398588"/>
          <p14:tracePt t="11365" x="1495425" y="1422400"/>
          <p14:tracePt t="11372" x="1476375" y="1439863"/>
          <p14:tracePt t="11380" x="1476375" y="1446213"/>
          <p14:tracePt t="11388" x="1470025" y="1452563"/>
          <p14:tracePt t="11396" x="1470025" y="1458913"/>
          <p14:tracePt t="11404" x="1470025" y="1476375"/>
          <p14:tracePt t="11420" x="1470025" y="1482725"/>
          <p14:tracePt t="11428" x="1489075" y="1493838"/>
          <p14:tracePt t="11445" x="1512888" y="1506538"/>
          <p14:tracePt t="11452" x="1519238" y="1512888"/>
          <p14:tracePt t="11461" x="1536700" y="1524000"/>
          <p14:tracePt t="11468" x="1549400" y="1524000"/>
          <p14:tracePt t="11477" x="1566863" y="1524000"/>
          <p14:tracePt t="11484" x="1573213" y="1524000"/>
          <p14:tracePt t="11493" x="1579563" y="1524000"/>
          <p14:tracePt t="11500" x="1590675" y="1524000"/>
          <p14:tracePt t="11508" x="1597025" y="1524000"/>
          <p14:tracePt t="11516" x="1609725" y="1524000"/>
          <p14:tracePt t="11532" x="1616075" y="1524000"/>
          <p14:tracePt t="11540" x="1620838" y="1519238"/>
          <p14:tracePt t="11548" x="1620838" y="1506538"/>
          <p14:tracePt t="11556" x="1620838" y="1493838"/>
          <p14:tracePt t="11564" x="1620838" y="1489075"/>
          <p14:tracePt t="11572" x="1620838" y="1482725"/>
          <p14:tracePt t="11580" x="1620838" y="1463675"/>
          <p14:tracePt t="11596" x="1620838" y="1458913"/>
          <p14:tracePt t="11604" x="1620838" y="1452563"/>
          <p14:tracePt t="11612" x="1616075" y="1446213"/>
          <p14:tracePt t="11620" x="1603375" y="1439863"/>
          <p14:tracePt t="11628" x="1590675" y="1439863"/>
          <p14:tracePt t="11636" x="1566863" y="1439863"/>
          <p14:tracePt t="11644" x="1543050" y="1439863"/>
          <p14:tracePt t="11652" x="1530350" y="1439863"/>
          <p14:tracePt t="11660" x="1506538" y="1452563"/>
          <p14:tracePt t="11668" x="1489075" y="1458913"/>
          <p14:tracePt t="11677" x="1482725" y="1463675"/>
          <p14:tracePt t="11684" x="1476375" y="1470025"/>
          <p14:tracePt t="11853" x="1470025" y="1476375"/>
          <p14:tracePt t="11885" x="1465263" y="1489075"/>
          <p14:tracePt t="11894" x="1458913" y="1524000"/>
          <p14:tracePt t="11901" x="1458913" y="1554163"/>
          <p14:tracePt t="11909" x="1458913" y="1590675"/>
          <p14:tracePt t="11916" x="1458913" y="1620838"/>
          <p14:tracePt t="11924" x="1476375" y="1657350"/>
          <p14:tracePt t="11932" x="1506538" y="1717675"/>
          <p14:tracePt t="11940" x="1536700" y="1771650"/>
          <p14:tracePt t="11948" x="1585913" y="1849438"/>
          <p14:tracePt t="11956" x="1646238" y="1892300"/>
          <p14:tracePt t="11964" x="1687513" y="1946275"/>
          <p14:tracePt t="11972" x="1736725" y="2019300"/>
          <p14:tracePt t="11980" x="1754188" y="2054225"/>
          <p14:tracePt t="11988" x="1760538" y="2079625"/>
          <p14:tracePt t="11996" x="1778000" y="2103438"/>
          <p14:tracePt t="12004" x="1790700" y="2127250"/>
          <p14:tracePt t="12013" x="1801813" y="2144713"/>
          <p14:tracePt t="12020" x="1801813" y="2157413"/>
          <p14:tracePt t="12028" x="1814513" y="2181225"/>
          <p14:tracePt t="12036" x="1820863" y="2193925"/>
          <p14:tracePt t="12045" x="1851025" y="2224088"/>
          <p14:tracePt t="12052" x="1862138" y="2247900"/>
          <p14:tracePt t="12061" x="1885950" y="2271713"/>
          <p14:tracePt t="12068" x="1911350" y="2284413"/>
          <p14:tracePt t="12077" x="1928813" y="2301875"/>
          <p14:tracePt t="12084" x="1935163" y="2308225"/>
          <p14:tracePt t="12092" x="1941513" y="2308225"/>
          <p14:tracePt t="12100" x="1952625" y="2308225"/>
          <p14:tracePt t="12108" x="1958975" y="2308225"/>
          <p14:tracePt t="12116" x="1965325" y="2308225"/>
          <p14:tracePt t="12124" x="1971675" y="2308225"/>
          <p14:tracePt t="12140" x="1982788" y="2308225"/>
          <p14:tracePt t="12148" x="1989138" y="2308225"/>
          <p14:tracePt t="12156" x="1995488" y="2308225"/>
          <p14:tracePt t="12164" x="2001838" y="2308225"/>
          <p14:tracePt t="12172" x="2006600" y="2308225"/>
          <p14:tracePt t="12180" x="2012950" y="2308225"/>
          <p14:tracePt t="12220" x="2012950" y="2301875"/>
          <p14:tracePt t="12228" x="2012950" y="2295525"/>
          <p14:tracePt t="12236" x="2012950" y="2290763"/>
          <p14:tracePt t="12252" x="2012950" y="2278063"/>
          <p14:tracePt t="12262" x="2012950" y="2271713"/>
          <p14:tracePt t="12268" x="2006600" y="2247900"/>
          <p14:tracePt t="12277" x="2001838" y="2241550"/>
          <p14:tracePt t="12284" x="1989138" y="2224088"/>
          <p14:tracePt t="12292" x="1976438" y="2205038"/>
          <p14:tracePt t="12300" x="1952625" y="2181225"/>
          <p14:tracePt t="12308" x="1941513" y="2170113"/>
          <p14:tracePt t="12316" x="1922463" y="2157413"/>
          <p14:tracePt t="12324" x="1916113" y="2151063"/>
          <p14:tracePt t="12332" x="1898650" y="2151063"/>
          <p14:tracePt t="12340" x="1881188" y="2144713"/>
          <p14:tracePt t="12348" x="1874838" y="2144713"/>
          <p14:tracePt t="12356" x="1851025" y="2144713"/>
          <p14:tracePt t="12364" x="1825625" y="2139950"/>
          <p14:tracePt t="12372" x="1790700" y="2139950"/>
          <p14:tracePt t="12380" x="1760538" y="2127250"/>
          <p14:tracePt t="12388" x="1747838" y="2127250"/>
          <p14:tracePt t="12397" x="1724025" y="2127250"/>
          <p14:tracePt t="12404" x="1693863" y="2127250"/>
          <p14:tracePt t="12412" x="1646238" y="2120900"/>
          <p14:tracePt t="12420" x="1590675" y="2120900"/>
          <p14:tracePt t="12428" x="1555750" y="2120900"/>
          <p14:tracePt t="12436" x="1500188" y="2120900"/>
          <p14:tracePt t="12444" x="1458913" y="2120900"/>
          <p14:tracePt t="12452" x="1398588" y="2120900"/>
          <p14:tracePt t="12461" x="1374775" y="2120900"/>
          <p14:tracePt t="12468" x="1350963" y="2120900"/>
          <p14:tracePt t="12477" x="1338263" y="2120900"/>
          <p14:tracePt t="12484" x="1325563" y="2120900"/>
          <p14:tracePt t="12500" x="1320800" y="2120900"/>
          <p14:tracePt t="12508" x="1295400" y="2139950"/>
          <p14:tracePt t="12524" x="1271588" y="2151063"/>
          <p14:tracePt t="12532" x="1265238" y="2157413"/>
          <p14:tracePt t="12540" x="1254125" y="2170113"/>
          <p14:tracePt t="12548" x="1235075" y="2187575"/>
          <p14:tracePt t="12556" x="1235075" y="2200275"/>
          <p14:tracePt t="12564" x="1235075" y="2217738"/>
          <p14:tracePt t="12572" x="1235075" y="2235200"/>
          <p14:tracePt t="12580" x="1235075" y="2254250"/>
          <p14:tracePt t="12588" x="1247775" y="2278063"/>
          <p14:tracePt t="12596" x="1265238" y="2290763"/>
          <p14:tracePt t="12604" x="1295400" y="2320925"/>
          <p14:tracePt t="12612" x="1344613" y="2338388"/>
          <p14:tracePt t="12620" x="1374775" y="2362200"/>
          <p14:tracePt t="12628" x="1409700" y="2392363"/>
          <p14:tracePt t="12636" x="1435100" y="2398713"/>
          <p14:tracePt t="12645" x="1458913" y="2416175"/>
          <p14:tracePt t="12652" x="1470025" y="2422525"/>
          <p14:tracePt t="12660" x="1495425" y="2428875"/>
          <p14:tracePt t="12668" x="1519238" y="2439988"/>
          <p14:tracePt t="12677" x="1543050" y="2446338"/>
          <p14:tracePt t="12684" x="1585913" y="2465388"/>
          <p14:tracePt t="12692" x="1620838" y="2470150"/>
          <p14:tracePt t="12700" x="1681163" y="2482850"/>
          <p14:tracePt t="12708" x="1741488" y="2495550"/>
          <p14:tracePt t="12716" x="1814513" y="2500313"/>
          <p14:tracePt t="12724" x="1851025" y="2500313"/>
          <p14:tracePt t="12732" x="1881188" y="2500313"/>
          <p14:tracePt t="12740" x="1911350" y="2500313"/>
          <p14:tracePt t="12748" x="1928813" y="2500313"/>
          <p14:tracePt t="12756" x="1935163" y="2500313"/>
          <p14:tracePt t="12764" x="1946275" y="2482850"/>
          <p14:tracePt t="12772" x="1952625" y="2459038"/>
          <p14:tracePt t="12780" x="1952625" y="2435225"/>
          <p14:tracePt t="12788" x="1952625" y="2409825"/>
          <p14:tracePt t="12797" x="1952625" y="2368550"/>
          <p14:tracePt t="12804" x="1952625" y="2344738"/>
          <p14:tracePt t="12812" x="1952625" y="2332038"/>
          <p14:tracePt t="12820" x="1952625" y="2320925"/>
          <p14:tracePt t="12828" x="1952625" y="2295525"/>
          <p14:tracePt t="12836" x="1952625" y="2271713"/>
          <p14:tracePt t="12845" x="1946275" y="2265363"/>
          <p14:tracePt t="12852" x="1922463" y="2254250"/>
          <p14:tracePt t="12861" x="1916113" y="2247900"/>
          <p14:tracePt t="12868" x="1905000" y="2224088"/>
          <p14:tracePt t="12877" x="1898650" y="2217738"/>
          <p14:tracePt t="12884" x="1881188" y="2205038"/>
          <p14:tracePt t="12892" x="1855788" y="2193925"/>
          <p14:tracePt t="12900" x="1831975" y="2181225"/>
          <p14:tracePt t="12908" x="1808163" y="2163763"/>
          <p14:tracePt t="12916" x="1784350" y="2144713"/>
          <p14:tracePt t="12924" x="1736725" y="2127250"/>
          <p14:tracePt t="12932" x="1724025" y="2127250"/>
          <p14:tracePt t="12940" x="1687513" y="2127250"/>
          <p14:tracePt t="12948" x="1670050" y="2127250"/>
          <p14:tracePt t="12956" x="1633538" y="2127250"/>
          <p14:tracePt t="12964" x="1603375" y="2127250"/>
          <p14:tracePt t="12972" x="1573213" y="2127250"/>
          <p14:tracePt t="12980" x="1555750" y="2139950"/>
          <p14:tracePt t="12988" x="1525588" y="2139950"/>
          <p14:tracePt t="12996" x="1500188" y="2157413"/>
          <p14:tracePt t="13004" x="1482725" y="2163763"/>
          <p14:tracePt t="13012" x="1470025" y="2174875"/>
          <p14:tracePt t="13020" x="1465263" y="2181225"/>
          <p14:tracePt t="13036" x="1465263" y="2193925"/>
          <p14:tracePt t="13045" x="1465263" y="2205038"/>
          <p14:tracePt t="13052" x="1465263" y="2217738"/>
          <p14:tracePt t="13061" x="1465263" y="2230438"/>
          <p14:tracePt t="13068" x="1482725" y="2254250"/>
          <p14:tracePt t="13076" x="1506538" y="2271713"/>
          <p14:tracePt t="13084" x="1530350" y="2284413"/>
          <p14:tracePt t="13092" x="1543050" y="2295525"/>
          <p14:tracePt t="13100" x="1579563" y="2314575"/>
          <p14:tracePt t="13114" x="1616075" y="2325688"/>
          <p14:tracePt t="13116" x="1651000" y="2344738"/>
          <p14:tracePt t="13124" x="1711325" y="2368550"/>
          <p14:tracePt t="13132" x="1747838" y="2386013"/>
          <p14:tracePt t="13140" x="1790700" y="2392363"/>
          <p14:tracePt t="13148" x="1825625" y="2405063"/>
          <p14:tracePt t="13156" x="1838325" y="2409825"/>
          <p14:tracePt t="13164" x="1844675" y="2409825"/>
          <p14:tracePt t="13172" x="1851025" y="2409825"/>
          <p14:tracePt t="13181" x="1862138" y="2409825"/>
          <p14:tracePt t="13188" x="1868488" y="2409825"/>
          <p14:tracePt t="13197" x="1881188" y="2392363"/>
          <p14:tracePt t="13204" x="1881188" y="2379663"/>
          <p14:tracePt t="13212" x="1885950" y="2349500"/>
          <p14:tracePt t="13220" x="1885950" y="2325688"/>
          <p14:tracePt t="13229" x="1885950" y="2301875"/>
          <p14:tracePt t="13236" x="1885950" y="2290763"/>
          <p14:tracePt t="13244" x="1881188" y="2265363"/>
          <p14:tracePt t="13252" x="1868488" y="2247900"/>
          <p14:tracePt t="13261" x="1855788" y="2235200"/>
          <p14:tracePt t="13276" x="1844675" y="2235200"/>
          <p14:tracePt t="13284" x="1838325" y="2235200"/>
          <p14:tracePt t="13292" x="1820863" y="2235200"/>
          <p14:tracePt t="13300" x="1795463" y="2224088"/>
          <p14:tracePt t="13308" x="1784350" y="2224088"/>
          <p14:tracePt t="13316" x="1760538" y="2217738"/>
          <p14:tracePt t="13324" x="1747838" y="2217738"/>
          <p14:tracePt t="13332" x="1724025" y="2217738"/>
          <p14:tracePt t="13340" x="1700213" y="2211388"/>
          <p14:tracePt t="13348" x="1676400" y="2211388"/>
          <p14:tracePt t="13356" x="1657350" y="2211388"/>
          <p14:tracePt t="13364" x="1639888" y="2211388"/>
          <p14:tracePt t="13372" x="1616075" y="2211388"/>
          <p14:tracePt t="13381" x="1603375" y="2211388"/>
          <p14:tracePt t="13389" x="1579563" y="2211388"/>
          <p14:tracePt t="13397" x="1573213" y="2211388"/>
          <p14:tracePt t="13404" x="1566863" y="2211388"/>
          <p14:tracePt t="13413" x="1560513" y="2211388"/>
          <p14:tracePt t="13420" x="1555750" y="2211388"/>
          <p14:tracePt t="13445" x="1549400" y="2217738"/>
          <p14:tracePt t="13485" x="1549400" y="2230438"/>
          <p14:tracePt t="13493" x="1560513" y="2254250"/>
          <p14:tracePt t="13501" x="1579563" y="2290763"/>
          <p14:tracePt t="13508" x="1597025" y="2325688"/>
          <p14:tracePt t="13516" x="1639888" y="2374900"/>
          <p14:tracePt t="13524" x="1676400" y="2416175"/>
          <p14:tracePt t="13532" x="1693863" y="2428875"/>
          <p14:tracePt t="13540" x="1730375" y="2465388"/>
          <p14:tracePt t="13549" x="1736725" y="2482850"/>
          <p14:tracePt t="13557" x="1760538" y="2506663"/>
          <p14:tracePt t="13565" x="1778000" y="2519363"/>
          <p14:tracePt t="13572" x="1790700" y="2536825"/>
          <p14:tracePt t="13581" x="1808163" y="2549525"/>
          <p14:tracePt t="13588" x="1820863" y="2560638"/>
          <p14:tracePt t="13596" x="1838325" y="2573338"/>
          <p14:tracePt t="13604" x="1851025" y="2579688"/>
          <p14:tracePt t="13613" x="1874838" y="2597150"/>
          <p14:tracePt t="13620" x="1892300" y="2616200"/>
          <p14:tracePt t="13630" x="1905000" y="2620963"/>
          <p14:tracePt t="13636" x="1916113" y="2627313"/>
          <p14:tracePt t="13652" x="1922463" y="2633663"/>
          <p14:tracePt t="13692" x="1928813" y="2633663"/>
          <p14:tracePt t="13732" x="1935163" y="2633663"/>
          <p14:tracePt t="13740" x="1946275" y="2633663"/>
          <p14:tracePt t="13748" x="1952625" y="2633663"/>
          <p14:tracePt t="13804" x="1941513" y="2627313"/>
          <p14:tracePt t="13813" x="1916113" y="2609850"/>
          <p14:tracePt t="13820" x="1905000" y="2609850"/>
          <p14:tracePt t="13829" x="1892300" y="2603500"/>
          <p14:tracePt t="13837" x="1874838" y="2603500"/>
          <p14:tracePt t="13845" x="1862138" y="2603500"/>
          <p14:tracePt t="13853" x="1855788" y="2603500"/>
          <p14:tracePt t="13861" x="1831975" y="2597150"/>
          <p14:tracePt t="13868" x="1814513" y="2590800"/>
          <p14:tracePt t="13877" x="1790700" y="2590800"/>
          <p14:tracePt t="13884" x="1766888" y="2590800"/>
          <p14:tracePt t="13892" x="1741488" y="2590800"/>
          <p14:tracePt t="13900" x="1730375" y="2590800"/>
          <p14:tracePt t="13908" x="1706563" y="2590800"/>
          <p14:tracePt t="13916" x="1681163" y="2597150"/>
          <p14:tracePt t="13924" x="1646238" y="2627313"/>
          <p14:tracePt t="13932" x="1633538" y="2640013"/>
          <p14:tracePt t="13940" x="1633538" y="2646363"/>
          <p14:tracePt t="13949" x="1633538" y="2657475"/>
          <p14:tracePt t="13956" x="1633538" y="2674938"/>
          <p14:tracePt t="13965" x="1633538" y="2681288"/>
          <p14:tracePt t="13972" x="1633538" y="2687638"/>
          <p14:tracePt t="13980" x="1646238" y="2700338"/>
          <p14:tracePt t="13988" x="1663700" y="2705100"/>
          <p14:tracePt t="13997" x="1693863" y="2724150"/>
          <p14:tracePt t="14004" x="1711325" y="2741613"/>
          <p14:tracePt t="14013" x="1766888" y="2760663"/>
          <p14:tracePt t="14020" x="1801813" y="2784475"/>
          <p14:tracePt t="14029" x="1851025" y="2808288"/>
          <p14:tracePt t="14037" x="1916113" y="2825750"/>
          <p14:tracePt t="14045" x="1976438" y="2851150"/>
          <p14:tracePt t="14052" x="2019300" y="2851150"/>
          <p14:tracePt t="14060" x="2055813" y="2855913"/>
          <p14:tracePt t="14068" x="2066925" y="2855913"/>
          <p14:tracePt t="14092" x="2092325" y="2855913"/>
          <p14:tracePt t="14100" x="2097088" y="2838450"/>
          <p14:tracePt t="14108" x="2097088" y="2825750"/>
          <p14:tracePt t="14117" x="2097088" y="2784475"/>
          <p14:tracePt t="14124" x="2097088" y="2765425"/>
          <p14:tracePt t="14132" x="2097088" y="2754313"/>
          <p14:tracePt t="14140" x="2097088" y="2724150"/>
          <p14:tracePt t="14149" x="2079625" y="2705100"/>
          <p14:tracePt t="14165" x="2073275" y="2700338"/>
          <p14:tracePt t="14180" x="2062163" y="2700338"/>
          <p14:tracePt t="14189" x="2049463" y="2700338"/>
          <p14:tracePt t="14197" x="2025650" y="2693988"/>
          <p14:tracePt t="14204" x="2001838" y="2693988"/>
          <p14:tracePt t="14213" x="1958975" y="2693988"/>
          <p14:tracePt t="14220" x="1928813" y="2693988"/>
          <p14:tracePt t="14229" x="1905000" y="2693988"/>
          <p14:tracePt t="14237" x="1881188" y="2693988"/>
          <p14:tracePt t="14245" x="1874838" y="2693988"/>
          <p14:tracePt t="14252" x="1868488" y="2693988"/>
          <p14:tracePt t="14260" x="1855788" y="2693988"/>
          <p14:tracePt t="14357" x="1868488" y="2700338"/>
          <p14:tracePt t="14373" x="1874838" y="2705100"/>
          <p14:tracePt t="14612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extLst>
              <a:ext uri="{FF2B5EF4-FFF2-40B4-BE49-F238E27FC236}">
                <a16:creationId xmlns:a16="http://schemas.microsoft.com/office/drawing/2014/main" id="{51B757D2-AB8C-4DBC-84B6-EC1E22F95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8100"/>
            <a:ext cx="8132763" cy="655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Rectangle 2">
            <a:extLst>
              <a:ext uri="{FF2B5EF4-FFF2-40B4-BE49-F238E27FC236}">
                <a16:creationId xmlns:a16="http://schemas.microsoft.com/office/drawing/2014/main" id="{4289B9E5-4B2E-4AA1-98D8-95B1DF22A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568700" cy="5842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Měřící systém</a:t>
            </a:r>
            <a:endParaRPr lang="en-US" sz="3200"/>
          </a:p>
        </p:txBody>
      </p:sp>
      <p:graphicFrame>
        <p:nvGraphicFramePr>
          <p:cNvPr id="6146" name="Object 6">
            <a:extLst>
              <a:ext uri="{FF2B5EF4-FFF2-40B4-BE49-F238E27FC236}">
                <a16:creationId xmlns:a16="http://schemas.microsoft.com/office/drawing/2014/main" id="{061C7BE2-FF0B-44A4-B803-BBC2837703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" y="990600"/>
          <a:ext cx="18669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5" imgW="1866667" imgH="1752381" progId="CorelPhotoPaint.Image.9">
                  <p:embed/>
                </p:oleObj>
              </mc:Choice>
              <mc:Fallback>
                <p:oleObj name="CorelPhotoPaint.Image.9" r:id="rId5" imgW="1866667" imgH="1752381" progId="CorelPhotoPaint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990600"/>
                        <a:ext cx="18669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Line 7">
            <a:extLst>
              <a:ext uri="{FF2B5EF4-FFF2-40B4-BE49-F238E27FC236}">
                <a16:creationId xmlns:a16="http://schemas.microsoft.com/office/drawing/2014/main" id="{86433B3A-B99F-4413-87D3-95A62B41F6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905000"/>
            <a:ext cx="1308100" cy="2057400"/>
          </a:xfrm>
          <a:prstGeom prst="line">
            <a:avLst/>
          </a:prstGeom>
          <a:noFill/>
          <a:ln w="3810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358377-9D12-4B35-9F38-6CA510F76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1"/>
    </mc:Choice>
    <mc:Fallback xmlns="">
      <p:transition spd="slow" advTm="11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10" x="6340475" y="1133475"/>
          <p14:tracePt t="6056" x="6340475" y="1127125"/>
          <p14:tracePt t="6064" x="6359525" y="1127125"/>
          <p14:tracePt t="6072" x="6400800" y="1127125"/>
          <p14:tracePt t="6080" x="6430963" y="1127125"/>
          <p14:tracePt t="6088" x="6461125" y="1127125"/>
          <p14:tracePt t="6096" x="6497638" y="1127125"/>
          <p14:tracePt t="6104" x="6527800" y="1127125"/>
          <p14:tracePt t="6112" x="6570663" y="1127125"/>
          <p14:tracePt t="6120" x="6594475" y="1127125"/>
          <p14:tracePt t="6128" x="6618288" y="1127125"/>
          <p14:tracePt t="6136" x="6648450" y="1127125"/>
          <p14:tracePt t="6144" x="6691313" y="1127125"/>
          <p14:tracePt t="6152" x="6738938" y="1127125"/>
          <p14:tracePt t="6160" x="6811963" y="1133475"/>
          <p14:tracePt t="6168" x="6883400" y="1133475"/>
          <p14:tracePt t="6176" x="6973888" y="1144588"/>
          <p14:tracePt t="6184" x="7027863" y="1144588"/>
          <p14:tracePt t="6192" x="7118350" y="1168400"/>
          <p14:tracePt t="6200" x="7178675" y="1168400"/>
          <p14:tracePt t="6208" x="7251700" y="1174750"/>
          <p14:tracePt t="6216" x="7312025" y="1174750"/>
          <p14:tracePt t="6224" x="7353300" y="1174750"/>
          <p14:tracePt t="6232" x="7383463" y="1174750"/>
          <p14:tracePt t="6240" x="7407275" y="1174750"/>
          <p14:tracePt t="6248" x="7426325" y="1174750"/>
          <p14:tracePt t="6256" x="7437438" y="1174750"/>
          <p14:tracePt t="6264" x="7450138" y="1174750"/>
          <p14:tracePt t="6272" x="7473950" y="1174750"/>
          <p14:tracePt t="6280" x="7480300" y="1174750"/>
          <p14:tracePt t="6288" x="7510463" y="1174750"/>
          <p14:tracePt t="6296" x="7534275" y="1174750"/>
          <p14:tracePt t="6304" x="7546975" y="1174750"/>
          <p14:tracePt t="6312" x="7577138" y="1174750"/>
          <p14:tracePt t="6320" x="7631113" y="1174750"/>
          <p14:tracePt t="6328" x="7691438" y="1187450"/>
          <p14:tracePt t="6336" x="7739063" y="1187450"/>
          <p14:tracePt t="6344" x="7823200" y="1211263"/>
          <p14:tracePt t="6353" x="7902575" y="1223963"/>
          <p14:tracePt t="6360" x="7943850" y="1228725"/>
          <p14:tracePt t="6368" x="7993063" y="1241425"/>
          <p14:tracePt t="6376" x="8059738" y="1258888"/>
          <p14:tracePt t="6384" x="8120063" y="1271588"/>
          <p14:tracePt t="6392" x="8178800" y="1277938"/>
          <p14:tracePt t="6400" x="8251825" y="1301750"/>
          <p14:tracePt t="6408" x="8312150" y="1301750"/>
          <p14:tracePt t="6416" x="8342313" y="1301750"/>
          <p14:tracePt t="6424" x="8385175" y="1301750"/>
          <p14:tracePt t="6432" x="8408988" y="1308100"/>
          <p14:tracePt t="6440" x="8415338" y="1308100"/>
          <p14:tracePt t="6448" x="8426450" y="1308100"/>
          <p14:tracePt t="6632" x="8426450" y="1314450"/>
          <p14:tracePt t="6672" x="8415338" y="1319213"/>
          <p14:tracePt t="6688" x="8408988" y="1325563"/>
          <p14:tracePt t="6696" x="8378825" y="1344613"/>
          <p14:tracePt t="6705" x="8355013" y="1344613"/>
          <p14:tracePt t="6712" x="8299450" y="1362075"/>
          <p14:tracePt t="6722" x="8239125" y="1385888"/>
          <p14:tracePt t="6728" x="8150225" y="1385888"/>
          <p14:tracePt t="6737" x="8023225" y="1403350"/>
          <p14:tracePt t="6744" x="7872413" y="1458913"/>
          <p14:tracePt t="6753" x="7721600" y="1506538"/>
          <p14:tracePt t="6761" x="7588250" y="1530350"/>
          <p14:tracePt t="6771" x="7456488" y="1554163"/>
          <p14:tracePt t="6776" x="7353300" y="1566863"/>
          <p14:tracePt t="6785" x="7281863" y="1579563"/>
          <p14:tracePt t="6792" x="7221538" y="1584325"/>
          <p14:tracePt t="6801" x="7178675" y="1584325"/>
          <p14:tracePt t="6809" x="7142163" y="1597025"/>
          <p14:tracePt t="6816" x="7112000" y="1597025"/>
          <p14:tracePt t="6824" x="7100888" y="1597025"/>
          <p14:tracePt t="6832" x="7077075" y="1597025"/>
          <p14:tracePt t="6840" x="7040563" y="1597025"/>
          <p14:tracePt t="6848" x="7010400" y="1603375"/>
          <p14:tracePt t="6856" x="6961188" y="1614488"/>
          <p14:tracePt t="6864" x="6889750" y="1633538"/>
          <p14:tracePt t="6872" x="6786563" y="1644650"/>
          <p14:tracePt t="6880" x="6684963" y="1644650"/>
          <p14:tracePt t="6888" x="6594475" y="1670050"/>
          <p14:tracePt t="6896" x="6510338" y="1681163"/>
          <p14:tracePt t="6904" x="6430963" y="1687513"/>
          <p14:tracePt t="6912" x="6400800" y="1700213"/>
          <p14:tracePt t="6921" x="6353175" y="1717675"/>
          <p14:tracePt t="6928" x="6329363" y="1724025"/>
          <p14:tracePt t="6936" x="6310313" y="1728788"/>
          <p14:tracePt t="6944" x="6286500" y="1741488"/>
          <p14:tracePt t="6952" x="6262688" y="1754188"/>
          <p14:tracePt t="6960" x="6249988" y="1765300"/>
          <p14:tracePt t="6969" x="6232525" y="1778000"/>
          <p14:tracePt t="6976" x="6226175" y="1778000"/>
          <p14:tracePt t="6984" x="6219825" y="1784350"/>
          <p14:tracePt t="6992" x="6208713" y="1801813"/>
          <p14:tracePt t="7000" x="6202363" y="1808163"/>
          <p14:tracePt t="7020" x="6202363" y="1814513"/>
          <p14:tracePt t="7024" x="6202363" y="1825625"/>
          <p14:tracePt t="7032" x="6202363" y="1831975"/>
          <p14:tracePt t="7040" x="6196013" y="1849438"/>
          <p14:tracePt t="7048" x="6196013" y="1855788"/>
          <p14:tracePt t="7064" x="6196013" y="1862138"/>
          <p14:tracePt t="7080" x="6196013" y="1868488"/>
          <p14:tracePt t="7096" x="6196013" y="1874838"/>
          <p14:tracePt t="7128" x="6202363" y="1874838"/>
          <p14:tracePt t="7136" x="6208713" y="1874838"/>
          <p14:tracePt t="7144" x="6215063" y="1874838"/>
          <p14:tracePt t="7153" x="6232525" y="1874838"/>
          <p14:tracePt t="7160" x="6256338" y="1874838"/>
          <p14:tracePt t="7169" x="6305550" y="1892300"/>
          <p14:tracePt t="7176" x="6316663" y="1905000"/>
          <p14:tracePt t="7184" x="6353175" y="1909763"/>
          <p14:tracePt t="7192" x="6365875" y="1922463"/>
          <p14:tracePt t="7200" x="6383338" y="1922463"/>
          <p14:tracePt t="7208" x="6413500" y="1952625"/>
          <p14:tracePt t="7216" x="6419850" y="1952625"/>
          <p14:tracePt t="7224" x="6473825" y="1976438"/>
          <p14:tracePt t="7232" x="6486525" y="1976438"/>
          <p14:tracePt t="7240" x="6521450" y="1995488"/>
          <p14:tracePt t="7248" x="6557963" y="2012950"/>
          <p14:tracePt t="7256" x="6618288" y="2019300"/>
          <p14:tracePt t="7264" x="6665913" y="2043113"/>
          <p14:tracePt t="7272" x="6715125" y="2049463"/>
          <p14:tracePt t="7280" x="6786563" y="2060575"/>
          <p14:tracePt t="7288" x="6859588" y="2073275"/>
          <p14:tracePt t="7296" x="6919913" y="2079625"/>
          <p14:tracePt t="7304" x="6991350" y="2079625"/>
          <p14:tracePt t="7312" x="7064375" y="2090738"/>
          <p14:tracePt t="7321" x="7167563" y="2090738"/>
          <p14:tracePt t="7328" x="7269163" y="2103438"/>
          <p14:tracePt t="7335" x="7383463" y="2103438"/>
          <p14:tracePt t="7344" x="7510463" y="2114550"/>
          <p14:tracePt t="7354" x="7643813" y="2127250"/>
          <p14:tracePt t="7360" x="7758113" y="2163763"/>
          <p14:tracePt t="7368" x="7818438" y="2163763"/>
          <p14:tracePt t="7376" x="7842250" y="2163763"/>
          <p14:tracePt t="7384" x="7866063" y="2163763"/>
          <p14:tracePt t="7392" x="7889875" y="2163763"/>
          <p14:tracePt t="7408" x="7902575" y="2163763"/>
          <p14:tracePt t="7416" x="7908925" y="2163763"/>
          <p14:tracePt t="7432" x="7913688" y="2163763"/>
          <p14:tracePt t="7448" x="7920038" y="2163763"/>
          <p14:tracePt t="7472" x="7926388" y="2163763"/>
          <p14:tracePt t="7712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9DBC875C-6678-4870-BA3A-3365DBFCB9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02563" cy="5556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Buněčný systém</a:t>
            </a:r>
            <a:endParaRPr lang="en-US" sz="3200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5643A89A-5C8B-4762-A0B4-A83259EC8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2575" y="1227138"/>
            <a:ext cx="8661400" cy="5437187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buňky jsou schopné velmi citlivě reagovat na různé podněty z okolí, zejména na přítomnost různých chemikálií</a:t>
            </a:r>
          </a:p>
          <a:p>
            <a:pPr eaLnBrk="1" hangingPunct="1">
              <a:defRPr/>
            </a:pPr>
            <a:r>
              <a:rPr lang="cs-CZ"/>
              <a:t>biologický a biomedicínský výzkum </a:t>
            </a:r>
          </a:p>
          <a:p>
            <a:pPr eaLnBrk="1" hangingPunct="1">
              <a:defRPr/>
            </a:pPr>
            <a:r>
              <a:rPr lang="cs-CZ"/>
              <a:t>farmaceutický vývoj nových léčiv</a:t>
            </a:r>
          </a:p>
          <a:p>
            <a:pPr eaLnBrk="1" hangingPunct="1">
              <a:defRPr/>
            </a:pPr>
            <a:r>
              <a:rPr lang="cs-CZ"/>
              <a:t>detekce nových nebo neznámých toxických látek v podezřelých vzorcích – pokud nemáme k dispozici (nebo neznáme) konvenční biorekogniční molekuly (enzym, protilátka, DNA, …)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r>
              <a:rPr lang="cs-CZ" b="0">
                <a:solidFill>
                  <a:schemeClr val="accent1"/>
                </a:solidFill>
                <a:latin typeface="Arial Black" pitchFamily="34" charset="0"/>
              </a:rPr>
              <a:t>hlavní motivace = jaký je účinek testované látky na živý organismus</a:t>
            </a:r>
            <a:endParaRPr lang="en-US" b="0">
              <a:solidFill>
                <a:schemeClr val="accent1"/>
              </a:solidFill>
              <a:latin typeface="Arial Black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041DEE-5E6D-4D14-8389-EFC99BE90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99"/>
    </mc:Choice>
    <mc:Fallback xmlns="">
      <p:transition spd="slow" advTm="95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19" x="5792788" y="1814513"/>
          <p14:tracePt t="6020" x="5810250" y="1784350"/>
          <p14:tracePt t="6025" x="5829300" y="1765300"/>
          <p14:tracePt t="6032" x="5834063" y="1735138"/>
          <p14:tracePt t="6040" x="5834063" y="1724025"/>
          <p14:tracePt t="6049" x="5853113" y="1674813"/>
          <p14:tracePt t="6056" x="5859463" y="1651000"/>
          <p14:tracePt t="6065" x="5859463" y="1627188"/>
          <p14:tracePt t="6072" x="5859463" y="1597025"/>
          <p14:tracePt t="6080" x="5859463" y="1566863"/>
          <p14:tracePt t="6088" x="5859463" y="1543050"/>
          <p14:tracePt t="6096" x="5859463" y="1506538"/>
          <p14:tracePt t="6104" x="5859463" y="1489075"/>
          <p14:tracePt t="6112" x="5859463" y="1463675"/>
          <p14:tracePt t="6120" x="5846763" y="1428750"/>
          <p14:tracePt t="6128" x="5834063" y="1403350"/>
          <p14:tracePt t="6136" x="5803900" y="1355725"/>
          <p14:tracePt t="6144" x="5786438" y="1331913"/>
          <p14:tracePt t="6152" x="5762625" y="1295400"/>
          <p14:tracePt t="6160" x="5732463" y="1235075"/>
          <p14:tracePt t="6168" x="5702300" y="1198563"/>
          <p14:tracePt t="6176" x="5684838" y="1163638"/>
          <p14:tracePt t="6184" x="5665788" y="1127125"/>
          <p14:tracePt t="6192" x="5654675" y="1108075"/>
          <p14:tracePt t="6200" x="5635625" y="1096963"/>
          <p14:tracePt t="6209" x="5629275" y="1090613"/>
          <p14:tracePt t="6240" x="5624513" y="1084263"/>
          <p14:tracePt t="6256" x="5618163" y="1084263"/>
          <p14:tracePt t="6264" x="5611813" y="1084263"/>
          <p14:tracePt t="6272" x="5599113" y="1084263"/>
          <p14:tracePt t="6281" x="5575300" y="1084263"/>
          <p14:tracePt t="6288" x="5568950" y="1084263"/>
          <p14:tracePt t="6297" x="5557838" y="1084263"/>
          <p14:tracePt t="6305" x="5545138" y="1084263"/>
          <p14:tracePt t="6313" x="5521325" y="1084263"/>
          <p14:tracePt t="6321" x="5497513" y="1084263"/>
          <p14:tracePt t="6328" x="5484813" y="1084263"/>
          <p14:tracePt t="6336" x="5448300" y="1084263"/>
          <p14:tracePt t="6344" x="5418138" y="1084263"/>
          <p14:tracePt t="6352" x="5376863" y="1084263"/>
          <p14:tracePt t="6360" x="5329238" y="1096963"/>
          <p14:tracePt t="6368" x="5316538" y="1096963"/>
          <p14:tracePt t="6376" x="5280025" y="1103313"/>
          <p14:tracePt t="6384" x="5256213" y="1120775"/>
          <p14:tracePt t="6392" x="5226050" y="1127125"/>
          <p14:tracePt t="6400" x="5208588" y="1144588"/>
          <p14:tracePt t="6408" x="5195888" y="1150938"/>
          <p14:tracePt t="6416" x="5172075" y="1163638"/>
          <p14:tracePt t="6424" x="5135563" y="1174750"/>
          <p14:tracePt t="6432" x="5111750" y="1193800"/>
          <p14:tracePt t="6440" x="5087938" y="1211263"/>
          <p14:tracePt t="6449" x="5068888" y="1217613"/>
          <p14:tracePt t="6456" x="5057775" y="1228725"/>
          <p14:tracePt t="6465" x="5051425" y="1241425"/>
          <p14:tracePt t="6472" x="5045075" y="1254125"/>
          <p14:tracePt t="6481" x="5038725" y="1265238"/>
          <p14:tracePt t="6488" x="5038725" y="1277938"/>
          <p14:tracePt t="6496" x="5038725" y="1295400"/>
          <p14:tracePt t="6504" x="5038725" y="1319213"/>
          <p14:tracePt t="6512" x="5038725" y="1338263"/>
          <p14:tracePt t="6520" x="5038725" y="1355725"/>
          <p14:tracePt t="6528" x="5045075" y="1379538"/>
          <p14:tracePt t="6536" x="5062538" y="1403350"/>
          <p14:tracePt t="6544" x="5087938" y="1416050"/>
          <p14:tracePt t="6552" x="5122863" y="1452563"/>
          <p14:tracePt t="6560" x="5148263" y="1470025"/>
          <p14:tracePt t="6568" x="5183188" y="1519238"/>
          <p14:tracePt t="6577" x="5238750" y="1573213"/>
          <p14:tracePt t="6584" x="5286375" y="1614488"/>
          <p14:tracePt t="6592" x="5340350" y="1651000"/>
          <p14:tracePt t="6601" x="5376863" y="1681163"/>
          <p14:tracePt t="6608" x="5430838" y="1711325"/>
          <p14:tracePt t="6617" x="5508625" y="1758950"/>
          <p14:tracePt t="6624" x="5594350" y="1778000"/>
          <p14:tracePt t="6632" x="5684838" y="1814513"/>
          <p14:tracePt t="6640" x="5803900" y="1838325"/>
          <p14:tracePt t="6649" x="5907088" y="1849438"/>
          <p14:tracePt t="6656" x="5991225" y="1855788"/>
          <p14:tracePt t="6665" x="6094413" y="1855788"/>
          <p14:tracePt t="6672" x="6196013" y="1855788"/>
          <p14:tracePt t="6681" x="6269038" y="1855788"/>
          <p14:tracePt t="6688" x="6353175" y="1855788"/>
          <p14:tracePt t="6696" x="6413500" y="1855788"/>
          <p14:tracePt t="6704" x="6467475" y="1855788"/>
          <p14:tracePt t="6712" x="6516688" y="1855788"/>
          <p14:tracePt t="6720" x="6551613" y="1838325"/>
          <p14:tracePt t="6728" x="6588125" y="1819275"/>
          <p14:tracePt t="6736" x="6594475" y="1814513"/>
          <p14:tracePt t="6744" x="6611938" y="1795463"/>
          <p14:tracePt t="6752" x="6618288" y="1789113"/>
          <p14:tracePt t="6760" x="6635750" y="1771650"/>
          <p14:tracePt t="6768" x="6635750" y="1747838"/>
          <p14:tracePt t="6776" x="6648450" y="1724025"/>
          <p14:tracePt t="6784" x="6661150" y="1700213"/>
          <p14:tracePt t="6792" x="6661150" y="1657350"/>
          <p14:tracePt t="6801" x="6661150" y="1627188"/>
          <p14:tracePt t="6808" x="6661150" y="1573213"/>
          <p14:tracePt t="6816" x="6661150" y="1536700"/>
          <p14:tracePt t="6824" x="6661150" y="1493838"/>
          <p14:tracePt t="6832" x="6618288" y="1428750"/>
          <p14:tracePt t="6840" x="6588125" y="1338263"/>
          <p14:tracePt t="6849" x="6534150" y="1277938"/>
          <p14:tracePt t="6856" x="6473825" y="1193800"/>
          <p14:tracePt t="6864" x="6407150" y="1127125"/>
          <p14:tracePt t="6873" x="6316663" y="1060450"/>
          <p14:tracePt t="6881" x="6208713" y="1000125"/>
          <p14:tracePt t="6889" x="6105525" y="939800"/>
          <p14:tracePt t="6897" x="6015038" y="903288"/>
          <p14:tracePt t="6905" x="5907088" y="862013"/>
          <p14:tracePt t="6913" x="5846763" y="849313"/>
          <p14:tracePt t="6921" x="5773738" y="825500"/>
          <p14:tracePt t="6929" x="5738813" y="819150"/>
          <p14:tracePt t="6938" x="5678488" y="819150"/>
          <p14:tracePt t="6945" x="5659438" y="819150"/>
          <p14:tracePt t="6953" x="5611813" y="819150"/>
          <p14:tracePt t="6961" x="5581650" y="819150"/>
          <p14:tracePt t="6969" x="5551488" y="819150"/>
          <p14:tracePt t="6977" x="5503863" y="831850"/>
          <p14:tracePt t="6985" x="5437188" y="862013"/>
          <p14:tracePt t="6993" x="5376863" y="898525"/>
          <p14:tracePt t="7001" x="5322888" y="928688"/>
          <p14:tracePt t="7009" x="5262563" y="958850"/>
          <p14:tracePt t="7018" x="5208588" y="1000125"/>
          <p14:tracePt t="7025" x="5141913" y="1054100"/>
          <p14:tracePt t="7033" x="5092700" y="1108075"/>
          <p14:tracePt t="7041" x="5062538" y="1157288"/>
          <p14:tracePt t="7049" x="5038725" y="1204913"/>
          <p14:tracePt t="7056" x="5021263" y="1265238"/>
          <p14:tracePt t="7064" x="5021263" y="1314450"/>
          <p14:tracePt t="7072" x="5021263" y="1355725"/>
          <p14:tracePt t="7080" x="5021263" y="1385888"/>
          <p14:tracePt t="7088" x="5021263" y="1422400"/>
          <p14:tracePt t="7096" x="5045075" y="1446213"/>
          <p14:tracePt t="7104" x="5075238" y="1470025"/>
          <p14:tracePt t="7112" x="5099050" y="1489075"/>
          <p14:tracePt t="7120" x="5141913" y="1512888"/>
          <p14:tracePt t="7132" x="5195888" y="1543050"/>
          <p14:tracePt t="7136" x="5256213" y="1554163"/>
          <p14:tracePt t="7144" x="5316538" y="1579563"/>
          <p14:tracePt t="7152" x="5387975" y="1584325"/>
          <p14:tracePt t="7160" x="5448300" y="1584325"/>
          <p14:tracePt t="7168" x="5521325" y="1584325"/>
          <p14:tracePt t="7176" x="5594350" y="1584325"/>
          <p14:tracePt t="7184" x="5654675" y="1584325"/>
          <p14:tracePt t="7192" x="5695950" y="1584325"/>
          <p14:tracePt t="7200" x="5745163" y="1560513"/>
          <p14:tracePt t="7208" x="5786438" y="1536700"/>
          <p14:tracePt t="7216" x="5816600" y="1519238"/>
          <p14:tracePt t="7224" x="5834063" y="1493838"/>
          <p14:tracePt t="7233" x="5840413" y="1489075"/>
          <p14:tracePt t="7240" x="5853113" y="1470025"/>
          <p14:tracePt t="7248" x="5853113" y="1458913"/>
          <p14:tracePt t="7256" x="5853113" y="1452563"/>
          <p14:tracePt t="7264" x="5853113" y="1446213"/>
          <p14:tracePt t="7272" x="5853113" y="1433513"/>
          <p14:tracePt t="7280" x="5853113" y="1422400"/>
          <p14:tracePt t="7288" x="5853113" y="1403350"/>
          <p14:tracePt t="7296" x="5853113" y="1392238"/>
          <p14:tracePt t="7304" x="5846763" y="1374775"/>
          <p14:tracePt t="7312" x="5829300" y="1362075"/>
          <p14:tracePt t="7320" x="5822950" y="1355725"/>
          <p14:tracePt t="7328" x="5816600" y="1349375"/>
          <p14:tracePt t="7336" x="5803900" y="1344613"/>
          <p14:tracePt t="7344" x="5792788" y="1338263"/>
          <p14:tracePt t="7352" x="5786438" y="1331913"/>
          <p14:tracePt t="7353" x="0" y="0"/>
        </p14:tracePtLst>
        <p14:tracePtLst>
          <p14:tracePt t="29633" x="4327525" y="2439988"/>
          <p14:tracePt t="29688" x="4321175" y="2446338"/>
          <p14:tracePt t="29696" x="4297363" y="2459038"/>
          <p14:tracePt t="29704" x="4291013" y="2465388"/>
          <p14:tracePt t="29720" x="4286250" y="2470150"/>
          <p14:tracePt t="29728" x="4279900" y="2470150"/>
          <p14:tracePt t="29736" x="4267200" y="2470150"/>
          <p14:tracePt t="29744" x="4249738" y="2482850"/>
          <p14:tracePt t="29752" x="4237038" y="2489200"/>
          <p14:tracePt t="29760" x="4225925" y="2489200"/>
          <p14:tracePt t="29768" x="4219575" y="2495550"/>
          <p14:tracePt t="29776" x="4206875" y="2495550"/>
          <p14:tracePt t="29785" x="4183063" y="2495550"/>
          <p14:tracePt t="29792" x="4159250" y="2495550"/>
          <p14:tracePt t="29800" x="4122738" y="2500313"/>
          <p14:tracePt t="29808" x="4105275" y="2500313"/>
          <p14:tracePt t="29816" x="4081463" y="2500313"/>
          <p14:tracePt t="29824" x="4068763" y="2500313"/>
          <p14:tracePt t="29832" x="4044950" y="2500313"/>
          <p14:tracePt t="29840" x="4008438" y="2500313"/>
          <p14:tracePt t="29848" x="3995738" y="2500313"/>
          <p14:tracePt t="29856" x="3971925" y="2495550"/>
          <p14:tracePt t="29864" x="3948113" y="2476500"/>
          <p14:tracePt t="29872" x="3924300" y="2476500"/>
          <p14:tracePt t="29885" x="3900488" y="2476500"/>
          <p14:tracePt t="29888" x="3881438" y="2476500"/>
          <p14:tracePt t="29896" x="3833813" y="2459038"/>
          <p14:tracePt t="29904" x="3810000" y="2459038"/>
          <p14:tracePt t="29912" x="3779838" y="2452688"/>
          <p14:tracePt t="29920" x="3756025" y="2439988"/>
          <p14:tracePt t="29928" x="3700463" y="2435225"/>
          <p14:tracePt t="29936" x="3665538" y="2422525"/>
          <p14:tracePt t="29944" x="3635375" y="2422525"/>
          <p14:tracePt t="29952" x="3575050" y="2405063"/>
          <p14:tracePt t="29960" x="3532188" y="2398713"/>
          <p14:tracePt t="29968" x="3495675" y="2398713"/>
          <p14:tracePt t="29976" x="3465513" y="2386013"/>
          <p14:tracePt t="29985" x="3441700" y="2379663"/>
          <p14:tracePt t="29992" x="3387725" y="2368550"/>
          <p14:tracePt t="30001" x="3363913" y="2362200"/>
          <p14:tracePt t="30008" x="3314700" y="2362200"/>
          <p14:tracePt t="30016" x="3284538" y="2355850"/>
          <p14:tracePt t="30024" x="3236913" y="2344738"/>
          <p14:tracePt t="30032" x="3206750" y="2344738"/>
          <p14:tracePt t="30040" x="3182938" y="2344738"/>
          <p14:tracePt t="30048" x="3128963" y="2338388"/>
          <p14:tracePt t="30056" x="3092450" y="2325688"/>
          <p14:tracePt t="30064" x="3049588" y="2325688"/>
          <p14:tracePt t="30072" x="2978150" y="2320925"/>
          <p14:tracePt t="30080" x="2941638" y="2320925"/>
          <p14:tracePt t="30088" x="2911475" y="2320925"/>
          <p14:tracePt t="30096" x="2881313" y="2320925"/>
          <p14:tracePt t="30104" x="2833688" y="2320925"/>
          <p14:tracePt t="30112" x="2803525" y="2320925"/>
          <p14:tracePt t="30120" x="2773363" y="2320925"/>
          <p14:tracePt t="30128" x="2747963" y="2320925"/>
          <p14:tracePt t="30136" x="2717800" y="2320925"/>
          <p14:tracePt t="30144" x="2693988" y="2320925"/>
          <p14:tracePt t="30152" x="2670175" y="2320925"/>
          <p14:tracePt t="30160" x="2640013" y="2320925"/>
          <p14:tracePt t="30168" x="2622550" y="2320925"/>
          <p14:tracePt t="30176" x="2592388" y="2320925"/>
          <p14:tracePt t="30185" x="2562225" y="2320925"/>
          <p14:tracePt t="30192" x="2525713" y="2320925"/>
          <p14:tracePt t="30200" x="2495550" y="2325688"/>
          <p14:tracePt t="30208" x="2459038" y="2325688"/>
          <p14:tracePt t="30216" x="2428875" y="2325688"/>
          <p14:tracePt t="30224" x="2405063" y="2338388"/>
          <p14:tracePt t="30232" x="2362200" y="2338388"/>
          <p14:tracePt t="30240" x="2327275" y="2344738"/>
          <p14:tracePt t="30248" x="2297113" y="2344738"/>
          <p14:tracePt t="30256" x="2254250" y="2344738"/>
          <p14:tracePt t="30264" x="2206625" y="2355850"/>
          <p14:tracePt t="30272" x="2176463" y="2355850"/>
          <p14:tracePt t="30280" x="2139950" y="2355850"/>
          <p14:tracePt t="30288" x="2122488" y="2355850"/>
          <p14:tracePt t="30296" x="2085975" y="2362200"/>
          <p14:tracePt t="30305" x="2062163" y="2362200"/>
          <p14:tracePt t="30312" x="2043113" y="2362200"/>
          <p14:tracePt t="30321" x="2019300" y="2362200"/>
          <p14:tracePt t="30328" x="2001838" y="2362200"/>
          <p14:tracePt t="30337" x="1989138" y="2368550"/>
          <p14:tracePt t="30345" x="1958975" y="2379663"/>
          <p14:tracePt t="30353" x="1935163" y="2379663"/>
          <p14:tracePt t="30361" x="1892300" y="2379663"/>
          <p14:tracePt t="30369" x="1868488" y="2379663"/>
          <p14:tracePt t="30376" x="1820863" y="2386013"/>
          <p14:tracePt t="30386" x="1790700" y="2392363"/>
          <p14:tracePt t="30393" x="1766888" y="2392363"/>
          <p14:tracePt t="30401" x="1711325" y="2392363"/>
          <p14:tracePt t="30408" x="1687513" y="2405063"/>
          <p14:tracePt t="30416" x="1633538" y="2405063"/>
          <p14:tracePt t="30425" x="1609725" y="2405063"/>
          <p14:tracePt t="30432" x="1566863" y="2409825"/>
          <p14:tracePt t="30441" x="1530350" y="2422525"/>
          <p14:tracePt t="30449" x="1489075" y="2428875"/>
          <p14:tracePt t="30457" x="1465263" y="2428875"/>
          <p14:tracePt t="30464" x="1439863" y="2435225"/>
          <p14:tracePt t="30473" x="1435100" y="2435225"/>
          <p14:tracePt t="30480" x="1428750" y="2435225"/>
          <p14:tracePt t="30489" x="1422400" y="2435225"/>
          <p14:tracePt t="30496" x="1409700" y="2446338"/>
          <p14:tracePt t="30504" x="1404938" y="2452688"/>
          <p14:tracePt t="30521" x="1398588" y="2452688"/>
          <p14:tracePt t="30528" x="1392238" y="2452688"/>
          <p14:tracePt t="30537" x="1385888" y="2452688"/>
          <p14:tracePt t="30545" x="1381125" y="2459038"/>
          <p14:tracePt t="30561" x="1355725" y="2465388"/>
          <p14:tracePt t="30569" x="1344613" y="2465388"/>
          <p14:tracePt t="30577" x="1325563" y="2470150"/>
          <p14:tracePt t="30586" x="1301750" y="2470150"/>
          <p14:tracePt t="30593" x="1290638" y="2476500"/>
          <p14:tracePt t="30601" x="1277938" y="2482850"/>
          <p14:tracePt t="30608" x="1260475" y="2495550"/>
          <p14:tracePt t="30616" x="1235075" y="2500313"/>
          <p14:tracePt t="30625" x="1223963" y="2513013"/>
          <p14:tracePt t="30633" x="1200150" y="2513013"/>
          <p14:tracePt t="30640" x="1181100" y="2525713"/>
          <p14:tracePt t="30657" x="1174750" y="2530475"/>
          <p14:tracePt t="30664" x="1169988" y="2536825"/>
          <p14:tracePt t="30721" x="1163638" y="2543175"/>
          <p14:tracePt t="30745" x="1163638" y="2549525"/>
          <p14:tracePt t="30760" x="1163638" y="2560638"/>
          <p14:tracePt t="30769" x="1163638" y="2566988"/>
          <p14:tracePt t="30776" x="1174750" y="2579688"/>
          <p14:tracePt t="30785" x="1187450" y="2597150"/>
          <p14:tracePt t="30800" x="1193800" y="2603500"/>
          <p14:tracePt t="30809" x="1204913" y="2620963"/>
          <p14:tracePt t="30825" x="1223963" y="2640013"/>
          <p14:tracePt t="30841" x="1235075" y="2646363"/>
          <p14:tracePt t="30848" x="1254125" y="2663825"/>
          <p14:tracePt t="30865" x="1265238" y="2663825"/>
          <p14:tracePt t="30872" x="1271588" y="2663825"/>
          <p14:tracePt t="30880" x="1277938" y="2663825"/>
          <p14:tracePt t="30889" x="1295400" y="2670175"/>
          <p14:tracePt t="30897" x="1308100" y="2670175"/>
          <p14:tracePt t="30905" x="1331913" y="2674938"/>
          <p14:tracePt t="30912" x="1355725" y="2681288"/>
          <p14:tracePt t="30920" x="1385888" y="2693988"/>
          <p14:tracePt t="30928" x="1422400" y="2700338"/>
          <p14:tracePt t="30936" x="1465263" y="2711450"/>
          <p14:tracePt t="30944" x="1512888" y="2730500"/>
          <p14:tracePt t="30952" x="1590675" y="2747963"/>
          <p14:tracePt t="30960" x="1639888" y="2760663"/>
          <p14:tracePt t="30969" x="1700213" y="2771775"/>
          <p14:tracePt t="30976" x="1730375" y="2771775"/>
          <p14:tracePt t="30984" x="1771650" y="2778125"/>
          <p14:tracePt t="30993" x="1795463" y="2784475"/>
          <p14:tracePt t="31000" x="1820863" y="2784475"/>
          <p14:tracePt t="31008" x="1844675" y="2784475"/>
          <p14:tracePt t="31016" x="1868488" y="2795588"/>
          <p14:tracePt t="31025" x="1881188" y="2795588"/>
          <p14:tracePt t="31032" x="1898650" y="2795588"/>
          <p14:tracePt t="31041" x="1911350" y="2795588"/>
          <p14:tracePt t="31048" x="1922463" y="2801938"/>
          <p14:tracePt t="31057" x="1941513" y="2801938"/>
          <p14:tracePt t="31065" x="1958975" y="2808288"/>
          <p14:tracePt t="31073" x="1982788" y="2820988"/>
          <p14:tracePt t="31080" x="2032000" y="2820988"/>
          <p14:tracePt t="31089" x="2049463" y="2820988"/>
          <p14:tracePt t="31097" x="2109788" y="2825750"/>
          <p14:tracePt t="31105" x="2152650" y="2838450"/>
          <p14:tracePt t="31112" x="2187575" y="2838450"/>
          <p14:tracePt t="31120" x="2217738" y="2844800"/>
          <p14:tracePt t="31129" x="2241550" y="2844800"/>
          <p14:tracePt t="31139" x="2271713" y="2844800"/>
          <p14:tracePt t="31145" x="2290763" y="2844800"/>
          <p14:tracePt t="31153" x="2314575" y="2851150"/>
          <p14:tracePt t="31161" x="2332038" y="2851150"/>
          <p14:tracePt t="31169" x="2357438" y="2851150"/>
          <p14:tracePt t="31177" x="2381250" y="2862263"/>
          <p14:tracePt t="31185" x="2405063" y="2868613"/>
          <p14:tracePt t="31193" x="2435225" y="2868613"/>
          <p14:tracePt t="31201" x="2471738" y="2868613"/>
          <p14:tracePt t="31209" x="2501900" y="2868613"/>
          <p14:tracePt t="31216" x="2543175" y="2874963"/>
          <p14:tracePt t="31225" x="2568575" y="2874963"/>
          <p14:tracePt t="31232" x="2622550" y="2886075"/>
          <p14:tracePt t="31241" x="2657475" y="2892425"/>
          <p14:tracePt t="31248" x="2687638" y="2892425"/>
          <p14:tracePt t="31257" x="2736850" y="2905125"/>
          <p14:tracePt t="31265" x="2754313" y="2905125"/>
          <p14:tracePt t="31273" x="2778125" y="2905125"/>
          <p14:tracePt t="31281" x="2814638" y="2911475"/>
          <p14:tracePt t="31289" x="2838450" y="2911475"/>
          <p14:tracePt t="31296" x="2868613" y="2911475"/>
          <p14:tracePt t="31305" x="2898775" y="2911475"/>
          <p14:tracePt t="31312" x="2935288" y="2911475"/>
          <p14:tracePt t="31321" x="2965450" y="2922588"/>
          <p14:tracePt t="31329" x="2995613" y="2922588"/>
          <p14:tracePt t="31337" x="3043238" y="2922588"/>
          <p14:tracePt t="31345" x="3098800" y="2922588"/>
          <p14:tracePt t="31354" x="3146425" y="2922588"/>
          <p14:tracePt t="31361" x="3189288" y="2922588"/>
          <p14:tracePt t="31369" x="3249613" y="2928938"/>
          <p14:tracePt t="31377" x="3297238" y="2941638"/>
          <p14:tracePt t="31385" x="3327400" y="2946400"/>
          <p14:tracePt t="31393" x="3375025" y="2946400"/>
          <p14:tracePt t="31400" x="3394075" y="2946400"/>
          <p14:tracePt t="31409" x="3417888" y="2946400"/>
          <p14:tracePt t="31416" x="3441700" y="2946400"/>
          <p14:tracePt t="31425" x="3454400" y="2946400"/>
          <p14:tracePt t="31432" x="3471863" y="2952750"/>
          <p14:tracePt t="31441" x="3484563" y="2952750"/>
          <p14:tracePt t="31449" x="3508375" y="2952750"/>
          <p14:tracePt t="31457" x="3519488" y="2952750"/>
          <p14:tracePt t="31465" x="3538538" y="2952750"/>
          <p14:tracePt t="31473" x="3549650" y="2965450"/>
          <p14:tracePt t="31480" x="3575050" y="2965450"/>
          <p14:tracePt t="31489" x="3598863" y="2965450"/>
          <p14:tracePt t="31496" x="3616325" y="2965450"/>
          <p14:tracePt t="31505" x="3652838" y="2965450"/>
          <p14:tracePt t="31513" x="3695700" y="2965450"/>
          <p14:tracePt t="31521" x="3725863" y="2970213"/>
          <p14:tracePt t="31528" x="3773488" y="2970213"/>
          <p14:tracePt t="31537" x="3797300" y="2970213"/>
          <p14:tracePt t="31545" x="3851275" y="2982913"/>
          <p14:tracePt t="31554" x="3875088" y="2982913"/>
          <p14:tracePt t="31561" x="3900488" y="2989263"/>
          <p14:tracePt t="31569" x="3917950" y="2989263"/>
          <p14:tracePt t="31577" x="3941763" y="2989263"/>
          <p14:tracePt t="31584" x="3965575" y="2989263"/>
          <p14:tracePt t="31593" x="3990975" y="2989263"/>
          <p14:tracePt t="31600" x="4032250" y="2989263"/>
          <p14:tracePt t="31609" x="4062413" y="2989263"/>
          <p14:tracePt t="31616" x="4105275" y="2989263"/>
          <p14:tracePt t="31625" x="4141788" y="2989263"/>
          <p14:tracePt t="31632" x="4183063" y="2989263"/>
          <p14:tracePt t="31641" x="4213225" y="2989263"/>
          <p14:tracePt t="31648" x="4256088" y="2989263"/>
          <p14:tracePt t="31657" x="4291013" y="2989263"/>
          <p14:tracePt t="31665" x="4333875" y="2989263"/>
          <p14:tracePt t="31673" x="4357688" y="2989263"/>
          <p14:tracePt t="31680" x="4387850" y="2989263"/>
          <p14:tracePt t="31689" x="4418013" y="2989263"/>
          <p14:tracePt t="31697" x="4454525" y="2989263"/>
          <p14:tracePt t="31705" x="4484688" y="2989263"/>
          <p14:tracePt t="31713" x="4508500" y="2989263"/>
          <p14:tracePt t="31721" x="4551363" y="2989263"/>
          <p14:tracePt t="31729" x="4611688" y="2989263"/>
          <p14:tracePt t="31737" x="4629150" y="2989263"/>
          <p14:tracePt t="31745" x="4676775" y="2989263"/>
          <p14:tracePt t="31754" x="4732338" y="2989263"/>
          <p14:tracePt t="31761" x="4779963" y="2989263"/>
          <p14:tracePt t="31769" x="4822825" y="2982913"/>
          <p14:tracePt t="31777" x="4883150" y="2982913"/>
          <p14:tracePt t="31785" x="4924425" y="2982913"/>
          <p14:tracePt t="31793" x="4972050" y="2982913"/>
          <p14:tracePt t="31800" x="5032375" y="2982913"/>
          <p14:tracePt t="31809" x="5087938" y="2982913"/>
          <p14:tracePt t="31816" x="5135563" y="2982913"/>
          <p14:tracePt t="31825" x="5165725" y="2982913"/>
          <p14:tracePt t="31832" x="5208588" y="2982913"/>
          <p14:tracePt t="31841" x="5238750" y="2982913"/>
          <p14:tracePt t="31848" x="5262563" y="2982913"/>
          <p14:tracePt t="31857" x="5299075" y="2982913"/>
          <p14:tracePt t="31864" x="5329238" y="2982913"/>
          <p14:tracePt t="31873" x="5359400" y="2982913"/>
          <p14:tracePt t="31889" x="5394325" y="2982913"/>
          <p14:tracePt t="31897" x="5418138" y="2982913"/>
          <p14:tracePt t="31905" x="5424488" y="2982913"/>
          <p14:tracePt t="31913" x="5454650" y="2976563"/>
          <p14:tracePt t="31921" x="5467350" y="2970213"/>
          <p14:tracePt t="31929" x="5484813" y="2970213"/>
          <p14:tracePt t="31938" x="5497513" y="2970213"/>
          <p14:tracePt t="31945" x="5521325" y="2965450"/>
          <p14:tracePt t="31953" x="5534025" y="2965450"/>
          <p14:tracePt t="31961" x="5557838" y="2965450"/>
          <p14:tracePt t="31969" x="5568950" y="2952750"/>
          <p14:tracePt t="31977" x="5594350" y="2946400"/>
          <p14:tracePt t="31984" x="5599113" y="2946400"/>
          <p14:tracePt t="32001" x="5618163" y="2946400"/>
          <p14:tracePt t="32016" x="5624513" y="2946400"/>
          <p14:tracePt t="32057" x="5629275" y="2941638"/>
          <p14:tracePt t="32153" x="5635625" y="2935288"/>
          <p14:tracePt t="32449" x="0" y="0"/>
        </p14:tracePtLst>
        <p14:tracePtLst>
          <p14:tracePt t="38235" x="4225925" y="2946400"/>
          <p14:tracePt t="38242" x="4219575" y="2946400"/>
          <p14:tracePt t="38256" x="4213225" y="2946400"/>
          <p14:tracePt t="38272" x="4206875" y="2946400"/>
          <p14:tracePt t="38281" x="4195763" y="2946400"/>
          <p14:tracePt t="38289" x="4189413" y="2946400"/>
          <p14:tracePt t="38297" x="4176713" y="2946400"/>
          <p14:tracePt t="38304" x="4152900" y="2946400"/>
          <p14:tracePt t="38313" x="4129088" y="2946400"/>
          <p14:tracePt t="38321" x="4105275" y="2946400"/>
          <p14:tracePt t="38329" x="4086225" y="2946400"/>
          <p14:tracePt t="38337" x="4051300" y="2946400"/>
          <p14:tracePt t="38345" x="4021138" y="2941638"/>
          <p14:tracePt t="38353" x="3995738" y="2935288"/>
          <p14:tracePt t="38361" x="3960813" y="2935288"/>
          <p14:tracePt t="38369" x="3917950" y="2916238"/>
          <p14:tracePt t="38376" x="3875088" y="2916238"/>
          <p14:tracePt t="38384" x="3810000" y="2892425"/>
          <p14:tracePt t="38393" x="3760788" y="2886075"/>
          <p14:tracePt t="38401" x="3730625" y="2886075"/>
          <p14:tracePt t="38410" x="3689350" y="2874963"/>
          <p14:tracePt t="38416" x="3652838" y="2868613"/>
          <p14:tracePt t="38425" x="3622675" y="2868613"/>
          <p14:tracePt t="38433" x="3598863" y="2868613"/>
          <p14:tracePt t="38442" x="3568700" y="2855913"/>
          <p14:tracePt t="38449" x="3519488" y="2855913"/>
          <p14:tracePt t="38456" x="3478213" y="2855913"/>
          <p14:tracePt t="38465" x="3454400" y="2855913"/>
          <p14:tracePt t="38472" x="3429000" y="2855913"/>
          <p14:tracePt t="38481" x="3387725" y="2855913"/>
          <p14:tracePt t="38489" x="3363913" y="2855913"/>
          <p14:tracePt t="38497" x="3321050" y="2851150"/>
          <p14:tracePt t="38504" x="3297238" y="2851150"/>
          <p14:tracePt t="38513" x="3267075" y="2851150"/>
          <p14:tracePt t="38521" x="3230563" y="2844800"/>
          <p14:tracePt t="38529" x="3200400" y="2832100"/>
          <p14:tracePt t="38536" x="3163888" y="2832100"/>
          <p14:tracePt t="38545" x="3122613" y="2832100"/>
          <p14:tracePt t="38552" x="3079750" y="2832100"/>
          <p14:tracePt t="38561" x="3055938" y="2832100"/>
          <p14:tracePt t="38569" x="3013075" y="2832100"/>
          <p14:tracePt t="38576" x="2982913" y="2832100"/>
          <p14:tracePt t="38585" x="2947988" y="2832100"/>
          <p14:tracePt t="38593" x="2928938" y="2832100"/>
          <p14:tracePt t="38601" x="2894013" y="2832100"/>
          <p14:tracePt t="38610" x="2868613" y="2832100"/>
          <p14:tracePt t="38617" x="2827338" y="2832100"/>
          <p14:tracePt t="38625" x="2797175" y="2832100"/>
          <p14:tracePt t="38632" x="2773363" y="2832100"/>
          <p14:tracePt t="38641" x="2747963" y="2832100"/>
          <p14:tracePt t="38649" x="2724150" y="2832100"/>
          <p14:tracePt t="38656" x="2693988" y="2832100"/>
          <p14:tracePt t="38665" x="2652713" y="2832100"/>
          <p14:tracePt t="38672" x="2609850" y="2832100"/>
          <p14:tracePt t="38681" x="2573338" y="2832100"/>
          <p14:tracePt t="38689" x="2532063" y="2832100"/>
          <p14:tracePt t="38697" x="2508250" y="2832100"/>
          <p14:tracePt t="38705" x="2478088" y="2832100"/>
          <p14:tracePt t="38713" x="2447925" y="2832100"/>
          <p14:tracePt t="38721" x="2405063" y="2832100"/>
          <p14:tracePt t="38729" x="2392363" y="2832100"/>
          <p14:tracePt t="38737" x="2368550" y="2832100"/>
          <p14:tracePt t="38745" x="2344738" y="2832100"/>
          <p14:tracePt t="38753" x="2301875" y="2832100"/>
          <p14:tracePt t="38761" x="2266950" y="2838450"/>
          <p14:tracePt t="38769" x="2236788" y="2844800"/>
          <p14:tracePt t="38777" x="2200275" y="2851150"/>
          <p14:tracePt t="38785" x="2176463" y="2862263"/>
          <p14:tracePt t="38793" x="2146300" y="2868613"/>
          <p14:tracePt t="38801" x="2109788" y="2874963"/>
          <p14:tracePt t="38809" x="2097088" y="2886075"/>
          <p14:tracePt t="38817" x="2079625" y="2892425"/>
          <p14:tracePt t="38825" x="2073275" y="2892425"/>
          <p14:tracePt t="38833" x="2062163" y="2892425"/>
          <p14:tracePt t="38840" x="2055813" y="2898775"/>
          <p14:tracePt t="38849" x="2049463" y="2905125"/>
          <p14:tracePt t="38857" x="2043113" y="2911475"/>
          <p14:tracePt t="38881" x="2036763" y="2916238"/>
          <p14:tracePt t="38897" x="2036763" y="2922588"/>
          <p14:tracePt t="38913" x="2036763" y="2935288"/>
          <p14:tracePt t="38921" x="2036763" y="2941638"/>
          <p14:tracePt t="38929" x="2036763" y="2946400"/>
          <p14:tracePt t="38937" x="2043113" y="2970213"/>
          <p14:tracePt t="38953" x="2073275" y="2995613"/>
          <p14:tracePt t="38961" x="2079625" y="2995613"/>
          <p14:tracePt t="38969" x="2097088" y="3013075"/>
          <p14:tracePt t="38977" x="2116138" y="3025775"/>
          <p14:tracePt t="38985" x="2127250" y="3030538"/>
          <p14:tracePt t="38993" x="2139950" y="3036888"/>
          <p14:tracePt t="39001" x="2176463" y="3043238"/>
          <p14:tracePt t="39009" x="2187575" y="3055938"/>
          <p14:tracePt t="39017" x="2224088" y="3060700"/>
          <p14:tracePt t="39025" x="2247900" y="3060700"/>
          <p14:tracePt t="39033" x="2284413" y="3086100"/>
          <p14:tracePt t="39040" x="2290763" y="3086100"/>
          <p14:tracePt t="39049" x="2332038" y="3086100"/>
          <p14:tracePt t="39056" x="2368550" y="3097213"/>
          <p14:tracePt t="39065" x="2405063" y="3116263"/>
          <p14:tracePt t="39072" x="2465388" y="3121025"/>
          <p14:tracePt t="39081" x="2549525" y="3133725"/>
          <p14:tracePt t="39089" x="2640013" y="3146425"/>
          <p14:tracePt t="39097" x="2730500" y="3157538"/>
          <p14:tracePt t="39105" x="2814638" y="3170238"/>
          <p14:tracePt t="39113" x="2905125" y="3176588"/>
          <p14:tracePt t="39120" x="2989263" y="3176588"/>
          <p14:tracePt t="39129" x="3062288" y="3176588"/>
          <p14:tracePt t="39136" x="3122613" y="3176588"/>
          <p14:tracePt t="39145" x="3182938" y="3187700"/>
          <p14:tracePt t="39153" x="3224213" y="3187700"/>
          <p14:tracePt t="39160" x="3303588" y="3211513"/>
          <p14:tracePt t="39168" x="3344863" y="3211513"/>
          <p14:tracePt t="39177" x="3394075" y="3230563"/>
          <p14:tracePt t="39184" x="3429000" y="3236913"/>
          <p14:tracePt t="39193" x="3459163" y="3236913"/>
          <p14:tracePt t="39201" x="3514725" y="3236913"/>
          <p14:tracePt t="39209" x="3586163" y="3236913"/>
          <p14:tracePt t="39217" x="3622675" y="3248025"/>
          <p14:tracePt t="39225" x="3695700" y="3254375"/>
          <p14:tracePt t="39233" x="3797300" y="3254375"/>
          <p14:tracePt t="39241" x="3881438" y="3267075"/>
          <p14:tracePt t="39249" x="3984625" y="3267075"/>
          <p14:tracePt t="39256" x="4098925" y="3267075"/>
          <p14:tracePt t="39265" x="4200525" y="3278188"/>
          <p14:tracePt t="39272" x="4303713" y="3302000"/>
          <p14:tracePt t="39281" x="4387850" y="3302000"/>
          <p14:tracePt t="39288" x="4460875" y="3302000"/>
          <p14:tracePt t="39297" x="4562475" y="3302000"/>
          <p14:tracePt t="39305" x="4635500" y="3302000"/>
          <p14:tracePt t="39313" x="4719638" y="3314700"/>
          <p14:tracePt t="39321" x="4810125" y="3314700"/>
          <p14:tracePt t="39329" x="4883150" y="3314700"/>
          <p14:tracePt t="39336" x="4967288" y="3314700"/>
          <p14:tracePt t="39344" x="5057775" y="3314700"/>
          <p14:tracePt t="39352" x="5153025" y="3314700"/>
          <p14:tracePt t="39360" x="5243513" y="3314700"/>
          <p14:tracePt t="39369" x="5340350" y="3314700"/>
          <p14:tracePt t="39377" x="5430838" y="3314700"/>
          <p14:tracePt t="39385" x="5545138" y="3295650"/>
          <p14:tracePt t="39394" x="5618163" y="3284538"/>
          <p14:tracePt t="39401" x="5689600" y="3271838"/>
          <p14:tracePt t="39409" x="5768975" y="3254375"/>
          <p14:tracePt t="39417" x="5799138" y="3254375"/>
          <p14:tracePt t="39425" x="5834063" y="3241675"/>
          <p14:tracePt t="39432" x="5840413" y="3241675"/>
          <p14:tracePt t="39441" x="5859463" y="3236913"/>
          <p14:tracePt t="39465" x="5876925" y="3236913"/>
          <p14:tracePt t="39481" x="5883275" y="3230563"/>
          <p14:tracePt t="39529" x="5889625" y="3230563"/>
          <p14:tracePt t="39753" x="0" y="0"/>
        </p14:tracePtLst>
        <p14:tracePtLst>
          <p14:tracePt t="47051" x="6130925" y="3651250"/>
          <p14:tracePt t="47129" x="6130925" y="3646488"/>
          <p14:tracePt t="47153" x="6124575" y="3646488"/>
          <p14:tracePt t="47168" x="6118225" y="3646488"/>
          <p14:tracePt t="47177" x="6105525" y="3646488"/>
          <p14:tracePt t="47185" x="6045200" y="3627438"/>
          <p14:tracePt t="47193" x="5980113" y="3586163"/>
          <p14:tracePt t="47200" x="5900738" y="3536950"/>
          <p14:tracePt t="47209" x="5840413" y="3495675"/>
          <p14:tracePt t="47217" x="5786438" y="3465513"/>
          <p14:tracePt t="47225" x="5726113" y="3435350"/>
          <p14:tracePt t="47234" x="5648325" y="3375025"/>
          <p14:tracePt t="47241" x="5568950" y="3344863"/>
          <p14:tracePt t="47249" x="5491163" y="3284538"/>
          <p14:tracePt t="47257" x="5424488" y="3254375"/>
          <p14:tracePt t="47266" x="5387975" y="3236913"/>
          <p14:tracePt t="47273" x="5364163" y="3224213"/>
          <p14:tracePt t="47280" x="5334000" y="3206750"/>
          <p14:tracePt t="47289" x="5316538" y="3206750"/>
          <p14:tracePt t="47297" x="5303838" y="3200400"/>
          <p14:tracePt t="47304" x="5286375" y="3187700"/>
          <p14:tracePt t="47312" x="5273675" y="3181350"/>
          <p14:tracePt t="47328" x="5262563" y="3181350"/>
          <p14:tracePt t="47337" x="5256213" y="3176588"/>
          <p14:tracePt t="47345" x="5249863" y="3176588"/>
          <p14:tracePt t="47353" x="5226050" y="3176588"/>
          <p14:tracePt t="47361" x="5213350" y="3176588"/>
          <p14:tracePt t="47368" x="5183188" y="3176588"/>
          <p14:tracePt t="47377" x="5159375" y="3176588"/>
          <p14:tracePt t="47385" x="5105400" y="3176588"/>
          <p14:tracePt t="47393" x="5045075" y="3176588"/>
          <p14:tracePt t="47401" x="4984750" y="3176588"/>
          <p14:tracePt t="47409" x="4943475" y="3176588"/>
          <p14:tracePt t="47417" x="4857750" y="3176588"/>
          <p14:tracePt t="47425" x="4810125" y="3176588"/>
          <p14:tracePt t="47434" x="4779963" y="3176588"/>
          <p14:tracePt t="47441" x="4749800" y="3176588"/>
          <p14:tracePt t="47449" x="4713288" y="3176588"/>
          <p14:tracePt t="47456" x="4683125" y="3176588"/>
          <p14:tracePt t="47464" x="4659313" y="3187700"/>
          <p14:tracePt t="47473" x="4635500" y="3187700"/>
          <p14:tracePt t="47480" x="4622800" y="3200400"/>
          <p14:tracePt t="47489" x="4598988" y="3217863"/>
          <p14:tracePt t="47497" x="4581525" y="3230563"/>
          <p14:tracePt t="47504" x="4575175" y="3241675"/>
          <p14:tracePt t="47513" x="4562475" y="3254375"/>
          <p14:tracePt t="47521" x="4545013" y="3267075"/>
          <p14:tracePt t="47528" x="4521200" y="3314700"/>
          <p14:tracePt t="47537" x="4508500" y="3325813"/>
          <p14:tracePt t="47544" x="4491038" y="3362325"/>
          <p14:tracePt t="47553" x="4491038" y="3398838"/>
          <p14:tracePt t="47561" x="4484688" y="3416300"/>
          <p14:tracePt t="47569" x="4484688" y="3452813"/>
          <p14:tracePt t="47577" x="4484688" y="3495675"/>
          <p14:tracePt t="47584" x="4484688" y="3525838"/>
          <p14:tracePt t="47593" x="4484688" y="3543300"/>
          <p14:tracePt t="47600" x="4508500" y="3573463"/>
          <p14:tracePt t="47609" x="4557713" y="3616325"/>
          <p14:tracePt t="47617" x="4611688" y="3670300"/>
          <p14:tracePt t="47625" x="4676775" y="3724275"/>
          <p14:tracePt t="47633" x="4756150" y="3771900"/>
          <p14:tracePt t="47641" x="4816475" y="3802063"/>
          <p14:tracePt t="47649" x="4906963" y="3832225"/>
          <p14:tracePt t="47656" x="4997450" y="3868738"/>
          <p14:tracePt t="47665" x="5075238" y="3892550"/>
          <p14:tracePt t="47673" x="5148263" y="3898900"/>
          <p14:tracePt t="47680" x="5226050" y="3935413"/>
          <p14:tracePt t="47689" x="5316538" y="3959225"/>
          <p14:tracePt t="47696" x="5376863" y="3965575"/>
          <p14:tracePt t="47704" x="5461000" y="3976688"/>
          <p14:tracePt t="47713" x="5551488" y="3976688"/>
          <p14:tracePt t="47721" x="5648325" y="3976688"/>
          <p14:tracePt t="47729" x="5738813" y="3976688"/>
          <p14:tracePt t="47737" x="5834063" y="3976688"/>
          <p14:tracePt t="47744" x="5894388" y="3976688"/>
          <p14:tracePt t="47753" x="5967413" y="3971925"/>
          <p14:tracePt t="47761" x="6015038" y="3965575"/>
          <p14:tracePt t="47769" x="6075363" y="3952875"/>
          <p14:tracePt t="47776" x="6142038" y="3922713"/>
          <p14:tracePt t="47785" x="6189663" y="3892550"/>
          <p14:tracePt t="47792" x="6226175" y="3875088"/>
          <p14:tracePt t="47801" x="6232525" y="3868738"/>
          <p14:tracePt t="47809" x="6238875" y="3862388"/>
          <p14:tracePt t="47817" x="6245225" y="3857625"/>
          <p14:tracePt t="47825" x="6245225" y="3851275"/>
          <p14:tracePt t="47833" x="6245225" y="3838575"/>
          <p14:tracePt t="47841" x="6249988" y="3814763"/>
          <p14:tracePt t="47849" x="6249988" y="3790950"/>
          <p14:tracePt t="47857" x="6232525" y="3771900"/>
          <p14:tracePt t="47864" x="6219825" y="3741738"/>
          <p14:tracePt t="47873" x="6189663" y="3700463"/>
          <p14:tracePt t="47880" x="6165850" y="3676650"/>
          <p14:tracePt t="47889" x="6111875" y="3633788"/>
          <p14:tracePt t="47896" x="6075363" y="3597275"/>
          <p14:tracePt t="47905" x="6040438" y="3567113"/>
          <p14:tracePt t="47912" x="5984875" y="3536950"/>
          <p14:tracePt t="47921" x="5907088" y="3495675"/>
          <p14:tracePt t="47928" x="5829300" y="3459163"/>
          <p14:tracePt t="47937" x="5756275" y="3441700"/>
          <p14:tracePt t="47944" x="5635625" y="3392488"/>
          <p14:tracePt t="47953" x="5534025" y="3368675"/>
          <p14:tracePt t="47960" x="5430838" y="3355975"/>
          <p14:tracePt t="47968" x="5340350" y="3338513"/>
          <p14:tracePt t="47977" x="5256213" y="3338513"/>
          <p14:tracePt t="47985" x="5183188" y="3325813"/>
          <p14:tracePt t="47993" x="5122863" y="3325813"/>
          <p14:tracePt t="48001" x="5062538" y="3325813"/>
          <p14:tracePt t="48009" x="5008563" y="3325813"/>
          <p14:tracePt t="48018" x="4960938" y="3325813"/>
          <p14:tracePt t="48025" x="4930775" y="3325813"/>
          <p14:tracePt t="48033" x="4894263" y="3355975"/>
          <p14:tracePt t="48041" x="4840288" y="3398838"/>
          <p14:tracePt t="48052" x="4816475" y="3411538"/>
          <p14:tracePt t="48067" x="4779963" y="3465513"/>
          <p14:tracePt t="48073" x="4779963" y="3489325"/>
          <p14:tracePt t="48081" x="4756150" y="3513138"/>
          <p14:tracePt t="48089" x="4756150" y="3525838"/>
          <p14:tracePt t="48096" x="4756150" y="3549650"/>
          <p14:tracePt t="48105" x="4756150" y="3556000"/>
          <p14:tracePt t="48112" x="4773613" y="3586163"/>
          <p14:tracePt t="48121" x="4797425" y="3609975"/>
          <p14:tracePt t="48129" x="4864100" y="3651250"/>
          <p14:tracePt t="48137" x="4906963" y="3694113"/>
          <p14:tracePt t="48144" x="4984750" y="3736975"/>
          <p14:tracePt t="48153" x="5075238" y="3797300"/>
          <p14:tracePt t="48160" x="5189538" y="3827463"/>
          <p14:tracePt t="48168" x="5299075" y="3862388"/>
          <p14:tracePt t="48176" x="5383213" y="3887788"/>
          <p14:tracePt t="48185" x="5491163" y="3911600"/>
          <p14:tracePt t="48193" x="5588000" y="3911600"/>
          <p14:tracePt t="48201" x="5659438" y="3911600"/>
          <p14:tracePt t="48209" x="5749925" y="3911600"/>
          <p14:tracePt t="48218" x="5822950" y="3911600"/>
          <p14:tracePt t="48224" x="5864225" y="3905250"/>
          <p14:tracePt t="48233" x="5919788" y="3875088"/>
          <p14:tracePt t="48241" x="5954713" y="3857625"/>
          <p14:tracePt t="48249" x="5980113" y="3832225"/>
          <p14:tracePt t="48257" x="6003925" y="3797300"/>
          <p14:tracePt t="48265" x="6003925" y="3771900"/>
          <p14:tracePt t="48273" x="6021388" y="3730625"/>
          <p14:tracePt t="48281" x="6021388" y="3670300"/>
          <p14:tracePt t="48288" x="6021388" y="3640138"/>
          <p14:tracePt t="48296" x="6021388" y="3579813"/>
          <p14:tracePt t="48305" x="5984875" y="3506788"/>
          <p14:tracePt t="48313" x="5943600" y="3452813"/>
          <p14:tracePt t="48321" x="5913438" y="3416300"/>
          <p14:tracePt t="48328" x="5822950" y="3321050"/>
          <p14:tracePt t="48337" x="5745163" y="3278188"/>
          <p14:tracePt t="48345" x="5665788" y="3217863"/>
          <p14:tracePt t="48353" x="5588000" y="3187700"/>
          <p14:tracePt t="48361" x="5508625" y="3163888"/>
          <p14:tracePt t="48369" x="5424488" y="3140075"/>
          <p14:tracePt t="48376" x="5334000" y="3121025"/>
          <p14:tracePt t="48386" x="5256213" y="3109913"/>
          <p14:tracePt t="48393" x="5202238" y="3109913"/>
          <p14:tracePt t="48401" x="5129213" y="3109913"/>
          <p14:tracePt t="48409" x="5068888" y="3109913"/>
          <p14:tracePt t="48417" x="5008563" y="3109913"/>
          <p14:tracePt t="48425" x="4948238" y="3133725"/>
          <p14:tracePt t="48433" x="4870450" y="3157538"/>
          <p14:tracePt t="48441" x="4822825" y="3200400"/>
          <p14:tracePt t="48448" x="4756150" y="3254375"/>
          <p14:tracePt t="48457" x="4713288" y="3290888"/>
          <p14:tracePt t="48465" x="4676775" y="3332163"/>
          <p14:tracePt t="48473" x="4659313" y="3368675"/>
          <p14:tracePt t="48480" x="4635500" y="3429000"/>
          <p14:tracePt t="48489" x="4629150" y="3476625"/>
          <p14:tracePt t="48496" x="4616450" y="3519488"/>
          <p14:tracePt t="48505" x="4616450" y="3556000"/>
          <p14:tracePt t="48512" x="4616450" y="3579813"/>
          <p14:tracePt t="48521" x="4622800" y="3603625"/>
          <p14:tracePt t="48529" x="4635500" y="3627438"/>
          <p14:tracePt t="48537" x="4672013" y="3663950"/>
          <p14:tracePt t="48544" x="4695825" y="3676650"/>
          <p14:tracePt t="48553" x="4743450" y="3706813"/>
          <p14:tracePt t="48561" x="4822825" y="3736975"/>
          <p14:tracePt t="48569" x="4883150" y="3748088"/>
          <p14:tracePt t="48576" x="4997450" y="3784600"/>
          <p14:tracePt t="48585" x="5183188" y="3821113"/>
          <p14:tracePt t="48593" x="5387975" y="3881438"/>
          <p14:tracePt t="48601" x="5534025" y="3905250"/>
          <p14:tracePt t="48609" x="5695950" y="3916363"/>
          <p14:tracePt t="48617" x="5822950" y="3916363"/>
          <p14:tracePt t="48624" x="5919788" y="3916363"/>
          <p14:tracePt t="48633" x="5980113" y="3916363"/>
          <p14:tracePt t="48641" x="6045200" y="3892550"/>
          <p14:tracePt t="48648" x="6057900" y="3875088"/>
          <p14:tracePt t="48657" x="6075363" y="3862388"/>
          <p14:tracePt t="48664" x="6081713" y="3827463"/>
          <p14:tracePt t="48673" x="6094413" y="3797300"/>
          <p14:tracePt t="48680" x="6094413" y="3724275"/>
          <p14:tracePt t="48689" x="6094413" y="3694113"/>
          <p14:tracePt t="48696" x="6094413" y="3627438"/>
          <p14:tracePt t="48705" x="6064250" y="3549650"/>
          <p14:tracePt t="48712" x="6021388" y="3495675"/>
          <p14:tracePt t="48721" x="5980113" y="3446463"/>
          <p14:tracePt t="48729" x="5930900" y="3392488"/>
          <p14:tracePt t="48737" x="5876925" y="3362325"/>
          <p14:tracePt t="48745" x="5799138" y="3325813"/>
          <p14:tracePt t="48753" x="5738813" y="3308350"/>
          <p14:tracePt t="48761" x="5648325" y="3271838"/>
          <p14:tracePt t="48769" x="5575300" y="3254375"/>
          <p14:tracePt t="48776" x="5443538" y="3241675"/>
          <p14:tracePt t="48785" x="5329238" y="3241675"/>
          <p14:tracePt t="48793" x="5202238" y="3241675"/>
          <p14:tracePt t="48802" x="5081588" y="3260725"/>
          <p14:tracePt t="48809" x="4967288" y="3295650"/>
          <p14:tracePt t="48817" x="4857750" y="3351213"/>
          <p14:tracePt t="48825" x="4743450" y="3398838"/>
          <p14:tracePt t="48833" x="4689475" y="3441700"/>
          <p14:tracePt t="48841" x="4635500" y="3482975"/>
          <p14:tracePt t="48848" x="4611688" y="3506788"/>
          <p14:tracePt t="48857" x="4592638" y="3543300"/>
          <p14:tracePt t="48864" x="4586288" y="3549650"/>
          <p14:tracePt t="48873" x="4581525" y="3562350"/>
          <p14:tracePt t="48881" x="4581525" y="3573463"/>
          <p14:tracePt t="48889" x="4581525" y="3597275"/>
          <p14:tracePt t="48896" x="4581525" y="3621088"/>
          <p14:tracePt t="48905" x="4592638" y="3640138"/>
          <p14:tracePt t="48912" x="4605338" y="3663950"/>
          <p14:tracePt t="48921" x="4641850" y="3700463"/>
          <p14:tracePt t="48928" x="4683125" y="3724275"/>
          <p14:tracePt t="48953" x="5008563" y="3892550"/>
          <p14:tracePt t="48961" x="5195888" y="3965575"/>
          <p14:tracePt t="48970" x="5364163" y="4006850"/>
          <p14:tracePt t="48977" x="5564188" y="4049713"/>
          <p14:tracePt t="48985" x="5738813" y="4086225"/>
          <p14:tracePt t="48993" x="5883275" y="4086225"/>
          <p14:tracePt t="49002" x="5980113" y="4086225"/>
          <p14:tracePt t="49009" x="6057900" y="4073525"/>
          <p14:tracePt t="49017" x="6105525" y="4056063"/>
          <p14:tracePt t="49025" x="6142038" y="4013200"/>
          <p14:tracePt t="49033" x="6161088" y="3965575"/>
          <p14:tracePt t="49041" x="6184900" y="3916363"/>
          <p14:tracePt t="49048" x="6202363" y="3868738"/>
          <p14:tracePt t="49057" x="6202363" y="3784600"/>
          <p14:tracePt t="49064" x="6202363" y="3724275"/>
          <p14:tracePt t="49073" x="6196013" y="3633788"/>
          <p14:tracePt t="49081" x="6154738" y="3543300"/>
          <p14:tracePt t="49089" x="6111875" y="3495675"/>
          <p14:tracePt t="49096" x="6051550" y="3411538"/>
          <p14:tracePt t="49105" x="6015038" y="3375025"/>
          <p14:tracePt t="49112" x="5949950" y="3321050"/>
          <p14:tracePt t="49121" x="5883275" y="3290888"/>
          <p14:tracePt t="49128" x="5834063" y="3260725"/>
          <p14:tracePt t="49137" x="5773738" y="3236913"/>
          <p14:tracePt t="49145" x="5715000" y="3224213"/>
          <p14:tracePt t="49153" x="5689600" y="3224213"/>
          <p14:tracePt t="49161" x="5659438" y="3224213"/>
          <p14:tracePt t="49169" x="5624513" y="3224213"/>
          <p14:tracePt t="49176" x="5594350" y="3224213"/>
          <p14:tracePt t="49185" x="5557838" y="3248025"/>
          <p14:tracePt t="49193" x="5521325" y="3278188"/>
          <p14:tracePt t="49201" x="5484813" y="3302000"/>
          <p14:tracePt t="49209" x="5418138" y="3344863"/>
          <p14:tracePt t="49218" x="5376863" y="3386138"/>
          <p14:tracePt t="49224" x="5329238" y="3429000"/>
          <p14:tracePt t="49232" x="5286375" y="3465513"/>
          <p14:tracePt t="49241" x="5262563" y="3489325"/>
          <p14:tracePt t="49248" x="5232400" y="3543300"/>
          <p14:tracePt t="49257" x="5232400" y="3562350"/>
          <p14:tracePt t="49264" x="5226050" y="3579813"/>
          <p14:tracePt t="49273" x="5226050" y="3590925"/>
          <p14:tracePt t="49280" x="5226050" y="3616325"/>
          <p14:tracePt t="49289" x="5226050" y="3627438"/>
          <p14:tracePt t="49296" x="5226050" y="3646488"/>
          <p14:tracePt t="49305" x="5243513" y="3676650"/>
          <p14:tracePt t="49313" x="5249863" y="3681413"/>
          <p14:tracePt t="49321" x="5273675" y="3694113"/>
          <p14:tracePt t="49328" x="5322888" y="3717925"/>
          <p14:tracePt t="49337" x="5394325" y="3754438"/>
          <p14:tracePt t="49345" x="5484813" y="3784600"/>
          <p14:tracePt t="49352" x="5588000" y="3808413"/>
          <p14:tracePt t="49360" x="5689600" y="3832225"/>
          <p14:tracePt t="49369" x="5799138" y="3857625"/>
          <p14:tracePt t="49377" x="5913438" y="3857625"/>
          <p14:tracePt t="49385" x="5997575" y="3868738"/>
          <p14:tracePt t="49393" x="6100763" y="3868738"/>
          <p14:tracePt t="49401" x="6130925" y="3868738"/>
          <p14:tracePt t="49409" x="6172200" y="3868738"/>
          <p14:tracePt t="49417" x="6238875" y="3838575"/>
          <p14:tracePt t="49424" x="6249988" y="3832225"/>
          <p14:tracePt t="49432" x="6286500" y="3808413"/>
          <p14:tracePt t="49441" x="6316663" y="3767138"/>
          <p14:tracePt t="49449" x="6316663" y="3754438"/>
          <p14:tracePt t="49457" x="6335713" y="3717925"/>
          <p14:tracePt t="49464" x="6335713" y="3700463"/>
          <p14:tracePt t="49473" x="6335713" y="3646488"/>
          <p14:tracePt t="49481" x="6335713" y="3609975"/>
          <p14:tracePt t="49489" x="6329363" y="3567113"/>
          <p14:tracePt t="49496" x="6286500" y="3502025"/>
          <p14:tracePt t="49505" x="6269038" y="3476625"/>
          <p14:tracePt t="49512" x="6232525" y="3452813"/>
          <p14:tracePt t="49521" x="6219825" y="3435350"/>
          <p14:tracePt t="49529" x="6184900" y="3411538"/>
          <p14:tracePt t="49537" x="6148388" y="3398838"/>
          <p14:tracePt t="49544" x="6130925" y="3392488"/>
          <p14:tracePt t="49553" x="6094413" y="3392488"/>
          <p14:tracePt t="49561" x="6051550" y="3392488"/>
          <p14:tracePt t="49569" x="6010275" y="3392488"/>
          <p14:tracePt t="49576" x="5973763" y="3392488"/>
          <p14:tracePt t="49586" x="5919788" y="3405188"/>
          <p14:tracePt t="49593" x="5859463" y="3429000"/>
          <p14:tracePt t="49601" x="5780088" y="3482975"/>
          <p14:tracePt t="49609" x="5715000" y="3525838"/>
          <p14:tracePt t="49617" x="5635625" y="3573463"/>
          <p14:tracePt t="49625" x="5594350" y="3621088"/>
          <p14:tracePt t="49633" x="5564188" y="3657600"/>
          <p14:tracePt t="49641" x="5521325" y="3724275"/>
          <p14:tracePt t="49649" x="5514975" y="3760788"/>
          <p14:tracePt t="49657" x="5514975" y="3767138"/>
          <p14:tracePt t="49665" x="5514975" y="3784600"/>
          <p14:tracePt t="49673" x="5514975" y="3797300"/>
          <p14:tracePt t="49680" x="5514975" y="3814763"/>
          <p14:tracePt t="49689" x="5538788" y="3827463"/>
          <p14:tracePt t="49696" x="5564188" y="3838575"/>
          <p14:tracePt t="49705" x="5588000" y="3851275"/>
          <p14:tracePt t="49712" x="5641975" y="3862388"/>
          <p14:tracePt t="49721" x="5702300" y="3875088"/>
          <p14:tracePt t="49728" x="5792788" y="3887788"/>
          <p14:tracePt t="49737" x="5894388" y="3892550"/>
          <p14:tracePt t="49745" x="5991225" y="3892550"/>
          <p14:tracePt t="49752" x="6064250" y="3892550"/>
          <p14:tracePt t="49761" x="6124575" y="3892550"/>
          <p14:tracePt t="49769" x="6189663" y="3857625"/>
          <p14:tracePt t="49777" x="6226175" y="3821113"/>
          <p14:tracePt t="49786" x="6245225" y="3802063"/>
          <p14:tracePt t="49793" x="6275388" y="3748088"/>
          <p14:tracePt t="49801" x="6275388" y="3706813"/>
          <p14:tracePt t="49809" x="6280150" y="3657600"/>
          <p14:tracePt t="49817" x="6280150" y="3609975"/>
          <p14:tracePt t="49825" x="6280150" y="3556000"/>
          <p14:tracePt t="49832" x="6256338" y="3489325"/>
          <p14:tracePt t="49841" x="6238875" y="3452813"/>
          <p14:tracePt t="49849" x="6215063" y="3429000"/>
          <p14:tracePt t="49857" x="6178550" y="3398838"/>
          <p14:tracePt t="49865" x="6130925" y="3381375"/>
          <p14:tracePt t="49873" x="6081713" y="3375025"/>
          <p14:tracePt t="49887" x="6034088" y="3362325"/>
          <p14:tracePt t="49888" x="5961063" y="3362325"/>
          <p14:tracePt t="49896" x="5876925" y="3362325"/>
          <p14:tracePt t="49905" x="5816600" y="3362325"/>
          <p14:tracePt t="49912" x="5738813" y="3392488"/>
          <p14:tracePt t="49921" x="5689600" y="3422650"/>
          <p14:tracePt t="49928" x="5654675" y="3446463"/>
          <p14:tracePt t="49938" x="5629275" y="3471863"/>
          <p14:tracePt t="49944" x="5629275" y="3489325"/>
          <p14:tracePt t="49953" x="5624513" y="3495675"/>
          <p14:tracePt t="49961" x="5624513" y="3506788"/>
          <p14:tracePt t="49977" x="5624513" y="3519488"/>
          <p14:tracePt t="49985" x="5624513" y="3536950"/>
          <p14:tracePt t="49993" x="5629275" y="3536950"/>
          <p14:tracePt t="50001" x="5648325" y="3549650"/>
          <p14:tracePt t="50009" x="5672138" y="3556000"/>
          <p14:tracePt t="50016" x="5708650" y="3573463"/>
          <p14:tracePt t="50025" x="5732463" y="3579813"/>
          <p14:tracePt t="50032" x="5762625" y="3579813"/>
          <p14:tracePt t="50041" x="5786438" y="3590925"/>
          <p14:tracePt t="50049" x="5803900" y="3597275"/>
          <p14:tracePt t="50129" x="0" y="0"/>
        </p14:tracePtLst>
        <p14:tracePtLst>
          <p14:tracePt t="89942" x="6208713" y="5995988"/>
          <p14:tracePt t="90097" x="6226175" y="5989638"/>
          <p14:tracePt t="90105" x="6238875" y="5972175"/>
          <p14:tracePt t="90113" x="6275388" y="5954713"/>
          <p14:tracePt t="90121" x="6292850" y="5942013"/>
          <p14:tracePt t="90129" x="6329363" y="5911850"/>
          <p14:tracePt t="90139" x="6335713" y="5888038"/>
          <p14:tracePt t="90146" x="6353175" y="5864225"/>
          <p14:tracePt t="90152" x="6376988" y="5821363"/>
          <p14:tracePt t="90160" x="6396038" y="5784850"/>
          <p14:tracePt t="90171" x="6419850" y="5719763"/>
          <p14:tracePt t="90176" x="6430963" y="5683250"/>
          <p14:tracePt t="90185" x="6430963" y="5653088"/>
          <p14:tracePt t="90192" x="6443663" y="5622925"/>
          <p14:tracePt t="90201" x="6443663" y="5599113"/>
          <p14:tracePt t="90209" x="6450013" y="5573713"/>
          <p14:tracePt t="90216" x="6450013" y="5562600"/>
          <p14:tracePt t="90224" x="6450013" y="5538788"/>
          <p14:tracePt t="90232" x="6450013" y="5519738"/>
          <p14:tracePt t="90240" x="6450013" y="5508625"/>
          <p14:tracePt t="90248" x="6450013" y="5483225"/>
          <p14:tracePt t="90256" x="6450013" y="5454650"/>
          <p14:tracePt t="90264" x="6437313" y="5429250"/>
          <p14:tracePt t="90272" x="6430963" y="5399088"/>
          <p14:tracePt t="90280" x="6400800" y="5357813"/>
          <p14:tracePt t="90288" x="6389688" y="5345113"/>
          <p14:tracePt t="90296" x="6370638" y="5327650"/>
          <p14:tracePt t="90304" x="6340475" y="5308600"/>
          <p14:tracePt t="90312" x="6299200" y="5284788"/>
          <p14:tracePt t="90320" x="6275388" y="5267325"/>
          <p14:tracePt t="90329" x="6262688" y="5254625"/>
          <p14:tracePt t="90336" x="6219825" y="5243513"/>
          <p14:tracePt t="90344" x="6178550" y="5213350"/>
          <p14:tracePt t="90353" x="6154738" y="5207000"/>
          <p14:tracePt t="90360" x="6124575" y="5200650"/>
          <p14:tracePt t="90369" x="6088063" y="5187950"/>
          <p14:tracePt t="90376" x="6070600" y="5183188"/>
          <p14:tracePt t="90385" x="6045200" y="5176838"/>
          <p14:tracePt t="90392" x="6010275" y="5176838"/>
          <p14:tracePt t="90400" x="5967413" y="5164138"/>
          <p14:tracePt t="90409" x="5907088" y="5157788"/>
          <p14:tracePt t="90416" x="5864225" y="5157788"/>
          <p14:tracePt t="90424" x="5803900" y="5146675"/>
          <p14:tracePt t="90432" x="5756275" y="5146675"/>
          <p14:tracePt t="90440" x="5695950" y="5146675"/>
          <p14:tracePt t="90448" x="5654675" y="5146675"/>
          <p14:tracePt t="90456" x="5575300" y="5170488"/>
          <p14:tracePt t="90464" x="5514975" y="5200650"/>
          <p14:tracePt t="90472" x="5448300" y="5237163"/>
          <p14:tracePt t="90480" x="5387975" y="5267325"/>
          <p14:tracePt t="90488" x="5322888" y="5308600"/>
          <p14:tracePt t="90496" x="5243513" y="5351463"/>
          <p14:tracePt t="90505" x="5178425" y="5411788"/>
          <p14:tracePt t="90512" x="5141913" y="5435600"/>
          <p14:tracePt t="90520" x="5057775" y="5508625"/>
          <p14:tracePt t="90528" x="5014913" y="5568950"/>
          <p14:tracePt t="90536" x="4978400" y="5610225"/>
          <p14:tracePt t="90544" x="4943475" y="5670550"/>
          <p14:tracePt t="90553" x="4924425" y="5737225"/>
          <p14:tracePt t="90560" x="4906963" y="5773738"/>
          <p14:tracePt t="90569" x="4894263" y="5834063"/>
          <p14:tracePt t="90576" x="4894263" y="5875338"/>
          <p14:tracePt t="90585" x="4900613" y="5935663"/>
          <p14:tracePt t="90593" x="4930775" y="5972175"/>
          <p14:tracePt t="90600" x="4984750" y="6062663"/>
          <p14:tracePt t="90608" x="5027613" y="6116638"/>
          <p14:tracePt t="90616" x="5118100" y="6164263"/>
          <p14:tracePt t="90624" x="5226050" y="6249988"/>
          <p14:tracePt t="90632" x="5322888" y="6315075"/>
          <p14:tracePt t="90640" x="5454650" y="6394450"/>
          <p14:tracePt t="90648" x="5715000" y="6526213"/>
          <p14:tracePt t="90656" x="5930900" y="6623050"/>
          <p14:tracePt t="90664" x="6142038" y="6696075"/>
          <p14:tracePt t="90672" x="6407150" y="6780213"/>
          <p14:tracePt t="90680" x="6605588" y="6821488"/>
          <p14:tracePt t="90689" x="6799263" y="6851650"/>
          <p14:tracePt t="90696" x="6956425" y="6851650"/>
          <p14:tracePt t="90705" x="7070725" y="6851650"/>
          <p14:tracePt t="90712" x="7142163" y="6851650"/>
          <p14:tracePt t="90721" x="7221538" y="6810375"/>
          <p14:tracePt t="90728" x="7258050" y="6784975"/>
          <p14:tracePt t="90737" x="7312025" y="6743700"/>
          <p14:tracePt t="90744" x="7348538" y="6700838"/>
          <p14:tracePt t="90753" x="7372350" y="6653213"/>
          <p14:tracePt t="90760" x="7389813" y="6605588"/>
          <p14:tracePt t="90769" x="7407275" y="6569075"/>
          <p14:tracePt t="90776" x="7407275" y="6508750"/>
          <p14:tracePt t="90785" x="7419975" y="6435725"/>
          <p14:tracePt t="90792" x="7419975" y="6375400"/>
          <p14:tracePt t="90800" x="7413625" y="6303963"/>
          <p14:tracePt t="90808" x="7389813" y="6213475"/>
          <p14:tracePt t="90816" x="7359650" y="6140450"/>
          <p14:tracePt t="90825" x="7288213" y="6032500"/>
          <p14:tracePt t="90832" x="7232650" y="5954713"/>
          <p14:tracePt t="90840" x="7148513" y="5857875"/>
          <p14:tracePt t="90848" x="7088188" y="5778500"/>
          <p14:tracePt t="90857" x="7021513" y="5713413"/>
          <p14:tracePt t="90864" x="6926263" y="5603875"/>
          <p14:tracePt t="90872" x="6877050" y="5549900"/>
          <p14:tracePt t="90880" x="6769100" y="5465763"/>
          <p14:tracePt t="90889" x="6691313" y="5424488"/>
          <p14:tracePt t="90896" x="6594475" y="5364163"/>
          <p14:tracePt t="90904" x="6534150" y="5334000"/>
          <p14:tracePt t="90912" x="6443663" y="5297488"/>
          <p14:tracePt t="90920" x="6353175" y="5278438"/>
          <p14:tracePt t="90929" x="6280150" y="5267325"/>
          <p14:tracePt t="90937" x="6178550" y="5267325"/>
          <p14:tracePt t="90944" x="6094413" y="5254625"/>
          <p14:tracePt t="90953" x="6003925" y="5254625"/>
          <p14:tracePt t="90960" x="5919788" y="5254625"/>
          <p14:tracePt t="90969" x="5816600" y="5260975"/>
          <p14:tracePt t="90987" x="5594350" y="5357813"/>
          <p14:tracePt t="90992" x="5473700" y="5405438"/>
          <p14:tracePt t="91000" x="5340350" y="5465763"/>
          <p14:tracePt t="91008" x="5202238" y="5538788"/>
          <p14:tracePt t="91016" x="5111750" y="5622925"/>
          <p14:tracePt t="91025" x="5027613" y="5689600"/>
          <p14:tracePt t="91032" x="4937125" y="5773738"/>
          <p14:tracePt t="91041" x="4883150" y="5838825"/>
          <p14:tracePt t="91048" x="4822825" y="5918200"/>
          <p14:tracePt t="91056" x="4797425" y="5954713"/>
          <p14:tracePt t="91064" x="4773613" y="6002338"/>
          <p14:tracePt t="91072" x="4767263" y="6038850"/>
          <p14:tracePt t="91080" x="4767263" y="6080125"/>
          <p14:tracePt t="91088" x="4767263" y="6122988"/>
          <p14:tracePt t="91096" x="4779963" y="6170613"/>
          <p14:tracePt t="91105" x="4810125" y="6224588"/>
          <p14:tracePt t="91112" x="4864100" y="6273800"/>
          <p14:tracePt t="91120" x="4906963" y="6315075"/>
          <p14:tracePt t="91129" x="4954588" y="6345238"/>
          <p14:tracePt t="91137" x="4991100" y="6375400"/>
          <p14:tracePt t="91144" x="5014913" y="6388100"/>
          <p14:tracePt t="91153" x="5051425" y="6399213"/>
          <p14:tracePt t="91160" x="5081588" y="6405563"/>
          <p14:tracePt t="91171" x="5118100" y="6424613"/>
          <p14:tracePt t="91176" x="5189538" y="6424613"/>
          <p14:tracePt t="91184" x="5292725" y="6448425"/>
          <p14:tracePt t="91193" x="5407025" y="6459538"/>
          <p14:tracePt t="91200" x="5551488" y="6459538"/>
          <p14:tracePt t="91208" x="5708650" y="6459538"/>
          <p14:tracePt t="91216" x="5853113" y="6459538"/>
          <p14:tracePt t="91224" x="6021388" y="6459538"/>
          <p14:tracePt t="91232" x="6172200" y="6429375"/>
          <p14:tracePt t="91240" x="6359525" y="6375400"/>
          <p14:tracePt t="91248" x="6510338" y="6321425"/>
          <p14:tracePt t="91256" x="6618288" y="6249988"/>
          <p14:tracePt t="91264" x="6696075" y="6194425"/>
          <p14:tracePt t="91272" x="6738938" y="6129338"/>
          <p14:tracePt t="91280" x="6756400" y="6116638"/>
          <p14:tracePt t="91288" x="6762750" y="6062663"/>
          <p14:tracePt t="91296" x="6775450" y="6015038"/>
          <p14:tracePt t="91305" x="6781800" y="5965825"/>
          <p14:tracePt t="91312" x="6781800" y="5905500"/>
          <p14:tracePt t="91320" x="6781800" y="5864225"/>
          <p14:tracePt t="91329" x="6781800" y="5834063"/>
          <p14:tracePt t="91337" x="6769100" y="5784850"/>
          <p14:tracePt t="91344" x="6745288" y="5749925"/>
          <p14:tracePt t="91353" x="6726238" y="5724525"/>
          <p14:tracePt t="91360" x="6691313" y="5689600"/>
          <p14:tracePt t="91368" x="6611938" y="5616575"/>
          <p14:tracePt t="91377" x="6557963" y="5586413"/>
          <p14:tracePt t="91384" x="6467475" y="5532438"/>
          <p14:tracePt t="91392" x="6359525" y="5459413"/>
          <p14:tracePt t="91400" x="6299200" y="5418138"/>
          <p14:tracePt t="91408" x="6189663" y="5368925"/>
          <p14:tracePt t="91416" x="6057900" y="5308600"/>
          <p14:tracePt t="91424" x="5943600" y="5273675"/>
          <p14:tracePt t="91432" x="5822950" y="5260975"/>
          <p14:tracePt t="91440" x="5726113" y="5260975"/>
          <p14:tracePt t="91448" x="5624513" y="5260975"/>
          <p14:tracePt t="91456" x="5521325" y="5260975"/>
          <p14:tracePt t="91464" x="5430838" y="5291138"/>
          <p14:tracePt t="91472" x="5370513" y="5334000"/>
          <p14:tracePt t="91480" x="5286375" y="5399088"/>
          <p14:tracePt t="91489" x="5195888" y="5459413"/>
          <p14:tracePt t="91497" x="5118100" y="5526088"/>
          <p14:tracePt t="91504" x="5051425" y="5599113"/>
          <p14:tracePt t="91512" x="5021263" y="5646738"/>
          <p14:tracePt t="91520" x="4984750" y="5707063"/>
          <p14:tracePt t="91529" x="4954588" y="5761038"/>
          <p14:tracePt t="91538" x="4924425" y="5808663"/>
          <p14:tracePt t="91544" x="4918075" y="5857875"/>
          <p14:tracePt t="91553" x="4918075" y="5888038"/>
          <p14:tracePt t="91560" x="4918075" y="5911850"/>
          <p14:tracePt t="91569" x="4918075" y="5954713"/>
          <p14:tracePt t="91576" x="4918075" y="5978525"/>
          <p14:tracePt t="91584" x="4924425" y="6002338"/>
          <p14:tracePt t="91592" x="4943475" y="6026150"/>
          <p14:tracePt t="91600" x="4967288" y="6049963"/>
          <p14:tracePt t="91608" x="4991100" y="6069013"/>
          <p14:tracePt t="91616" x="5027613" y="6075363"/>
          <p14:tracePt t="91624" x="5057775" y="6086475"/>
          <p14:tracePt t="91632" x="5118100" y="6092825"/>
          <p14:tracePt t="91640" x="5178425" y="6103938"/>
          <p14:tracePt t="91648" x="5268913" y="6103938"/>
          <p14:tracePt t="91656" x="5353050" y="6103938"/>
          <p14:tracePt t="91664" x="5437188" y="6103938"/>
          <p14:tracePt t="91672" x="5514975" y="6086475"/>
          <p14:tracePt t="91680" x="5594350" y="6056313"/>
          <p14:tracePt t="91689" x="5641975" y="6026150"/>
          <p14:tracePt t="91696" x="5689600" y="5995988"/>
          <p14:tracePt t="91704" x="5745163" y="5954713"/>
          <p14:tracePt t="91712" x="5768975" y="5929313"/>
          <p14:tracePt t="91721" x="5799138" y="5894388"/>
          <p14:tracePt t="91729" x="5816600" y="5845175"/>
          <p14:tracePt t="91737" x="5829300" y="5778500"/>
          <p14:tracePt t="91744" x="5834063" y="5749925"/>
          <p14:tracePt t="91753" x="5846763" y="5689600"/>
          <p14:tracePt t="91761" x="5846763" y="5616575"/>
          <p14:tracePt t="91768" x="5846763" y="5573713"/>
          <p14:tracePt t="91776" x="5816600" y="5495925"/>
          <p14:tracePt t="91784" x="5799138" y="5435600"/>
          <p14:tracePt t="91792" x="5756275" y="5381625"/>
          <p14:tracePt t="91800" x="5715000" y="5327650"/>
          <p14:tracePt t="91808" x="5678488" y="5291138"/>
          <p14:tracePt t="91816" x="5611813" y="5237163"/>
          <p14:tracePt t="91824" x="5545138" y="5200650"/>
          <p14:tracePt t="91832" x="5437188" y="5133975"/>
          <p14:tracePt t="91841" x="5376863" y="5110163"/>
          <p14:tracePt t="91848" x="5286375" y="5080000"/>
          <p14:tracePt t="91856" x="5226050" y="5056188"/>
          <p14:tracePt t="91864" x="5148263" y="5043488"/>
          <p14:tracePt t="91873" x="5092700" y="5043488"/>
          <p14:tracePt t="91889" x="5002213" y="5080000"/>
          <p14:tracePt t="91896" x="4918075" y="5157788"/>
          <p14:tracePt t="91905" x="4827588" y="5230813"/>
          <p14:tracePt t="91912" x="4743450" y="5327650"/>
          <p14:tracePt t="91921" x="4702175" y="5375275"/>
          <p14:tracePt t="91928" x="4659313" y="5441950"/>
          <p14:tracePt t="91938" x="4629150" y="5489575"/>
          <p14:tracePt t="91944" x="4622800" y="5526088"/>
          <p14:tracePt t="91953" x="4622800" y="5568950"/>
          <p14:tracePt t="91960" x="4622800" y="5599113"/>
          <p14:tracePt t="91968" x="4622800" y="5622925"/>
          <p14:tracePt t="91976" x="4622800" y="5646738"/>
          <p14:tracePt t="91984" x="4646613" y="5670550"/>
          <p14:tracePt t="91992" x="4689475" y="5724525"/>
          <p14:tracePt t="92000" x="4737100" y="5754688"/>
          <p14:tracePt t="92008" x="4833938" y="5815013"/>
          <p14:tracePt t="92016" x="4918075" y="5834063"/>
          <p14:tracePt t="92024" x="5105400" y="5875338"/>
          <p14:tracePt t="92032" x="5249863" y="5911850"/>
          <p14:tracePt t="92040" x="5454650" y="5935663"/>
          <p14:tracePt t="92048" x="5678488" y="5965825"/>
          <p14:tracePt t="92056" x="5834063" y="5978525"/>
          <p14:tracePt t="92064" x="5961063" y="5978525"/>
          <p14:tracePt t="92073" x="6064250" y="5978525"/>
          <p14:tracePt t="92080" x="6111875" y="5965825"/>
          <p14:tracePt t="92089" x="6135688" y="5942013"/>
          <p14:tracePt t="92096" x="6154738" y="5924550"/>
          <p14:tracePt t="92104" x="6178550" y="5899150"/>
          <p14:tracePt t="92112" x="6184900" y="5851525"/>
          <p14:tracePt t="92121" x="6184900" y="5797550"/>
          <p14:tracePt t="92128" x="6184900" y="5749925"/>
          <p14:tracePt t="92137" x="6184900" y="5694363"/>
          <p14:tracePt t="92144" x="6172200" y="5629275"/>
          <p14:tracePt t="92153" x="6142038" y="5580063"/>
          <p14:tracePt t="92160" x="6075363" y="5513388"/>
          <p14:tracePt t="92168" x="5991225" y="5435600"/>
          <p14:tracePt t="92176" x="5967413" y="5418138"/>
          <p14:tracePt t="92184" x="5937250" y="5405438"/>
          <p14:tracePt t="92192" x="5859463" y="5375275"/>
          <p14:tracePt t="92200" x="5799138" y="5364163"/>
          <p14:tracePt t="92208" x="5738813" y="5357813"/>
          <p14:tracePt t="92216" x="5695950" y="5357813"/>
          <p14:tracePt t="92224" x="5672138" y="5357813"/>
          <p14:tracePt t="92232" x="5641975" y="5357813"/>
          <p14:tracePt t="92240" x="5624513" y="5357813"/>
          <p14:tracePt t="92249" x="5618163" y="5357813"/>
          <p14:tracePt t="92256" x="5599113" y="5357813"/>
          <p14:tracePt t="92264" x="5594350" y="5368925"/>
          <p14:tracePt t="92272" x="5575300" y="5387975"/>
          <p14:tracePt t="92280" x="5568950" y="5399088"/>
          <p14:tracePt t="92289" x="5564188" y="5405438"/>
          <p14:tracePt t="92304" x="5564188" y="5411788"/>
          <p14:tracePt t="92328" x="5564188" y="5418138"/>
          <p14:tracePt t="92353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7FA6596C-AC82-4785-873E-FD7F9CC689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7788" y="258763"/>
            <a:ext cx="5000625" cy="66675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Buněčné biosensory</a:t>
            </a:r>
            <a:endParaRPr lang="en-US" sz="3200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E1870464-DE13-41F7-A0EF-F97C48D57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2575" y="1227138"/>
            <a:ext cx="8661400" cy="5437187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značný potenciál do budoucna v oblasti výzkumu (šíření nervových vzruchů, umělá paměť, rozpoznávací a vyhodnocovací funkce, „učení“, ...)</a:t>
            </a:r>
          </a:p>
          <a:p>
            <a:pPr eaLnBrk="1" hangingPunct="1">
              <a:defRPr/>
            </a:pPr>
            <a:r>
              <a:rPr lang="cs-CZ"/>
              <a:t>náhrada testů toxicity nových či podezřelých látek - dosud se provádí pomocí experimentálních zvířat</a:t>
            </a:r>
          </a:p>
          <a:p>
            <a:pPr eaLnBrk="1" hangingPunct="1">
              <a:defRPr/>
            </a:pPr>
            <a:r>
              <a:rPr lang="cs-CZ"/>
              <a:t>vyhledávání a testování nových druhů léčiv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r>
              <a:rPr lang="cs-CZ"/>
              <a:t>komplikace</a:t>
            </a:r>
          </a:p>
          <a:p>
            <a:pPr lvl="1" eaLnBrk="1" hangingPunct="1">
              <a:defRPr/>
            </a:pPr>
            <a:r>
              <a:rPr lang="cs-CZ"/>
              <a:t>velmi komplexní systém, náchylný na poškození, není snadné udržovat v optimálním stavu</a:t>
            </a:r>
          </a:p>
          <a:p>
            <a:pPr lvl="1" eaLnBrk="1" hangingPunct="1">
              <a:defRPr/>
            </a:pPr>
            <a:r>
              <a:rPr lang="cs-CZ"/>
              <a:t>obtížné uchovávání a transport (musí se připravit in situ)</a:t>
            </a:r>
          </a:p>
          <a:p>
            <a:pPr lvl="1" eaLnBrk="1" hangingPunct="1">
              <a:defRPr/>
            </a:pPr>
            <a:r>
              <a:rPr lang="cs-CZ"/>
              <a:t>komplexní odezvy, informace bývá skryta v napohled chaotických datech - úloha chemometrie a software</a:t>
            </a:r>
            <a:endParaRPr lang="en-US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631736-A951-4224-AFAF-D5B983A38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80"/>
    </mc:Choice>
    <mc:Fallback xmlns="">
      <p:transition spd="slow" advTm="11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73" x="952500" y="1939925"/>
          <p14:tracePt t="12599" x="969963" y="1935163"/>
          <p14:tracePt t="12607" x="1000125" y="1935163"/>
          <p14:tracePt t="12616" x="1060450" y="1939925"/>
          <p14:tracePt t="12624" x="1103313" y="1939925"/>
          <p14:tracePt t="12632" x="1187450" y="1939925"/>
          <p14:tracePt t="12639" x="1260475" y="1939925"/>
          <p14:tracePt t="12648" x="1350963" y="1939925"/>
          <p14:tracePt t="12655" x="1381125" y="1939925"/>
          <p14:tracePt t="12665" x="1458913" y="1939925"/>
          <p14:tracePt t="12671" x="1543050" y="1939925"/>
          <p14:tracePt t="12680" x="1603375" y="1939925"/>
          <p14:tracePt t="12687" x="1646238" y="1939925"/>
          <p14:tracePt t="12697" x="1706563" y="1939925"/>
          <p14:tracePt t="12703" x="1736725" y="1939925"/>
          <p14:tracePt t="12711" x="1784350" y="1939925"/>
          <p14:tracePt t="12719" x="1825625" y="1939925"/>
          <p14:tracePt t="12727" x="1868488" y="1939925"/>
          <p14:tracePt t="12735" x="1905000" y="1939925"/>
          <p14:tracePt t="12743" x="1946275" y="1939925"/>
          <p14:tracePt t="12751" x="2001838" y="1939925"/>
          <p14:tracePt t="12759" x="2103438" y="1939925"/>
          <p14:tracePt t="12767" x="2187575" y="1939925"/>
          <p14:tracePt t="12774" x="2260600" y="1939925"/>
          <p14:tracePt t="12783" x="2320925" y="1939925"/>
          <p14:tracePt t="12791" x="2381250" y="1939925"/>
          <p14:tracePt t="12798" x="2452688" y="1939925"/>
          <p14:tracePt t="12807" x="2495550" y="1939925"/>
          <p14:tracePt t="12814" x="2555875" y="1935163"/>
          <p14:tracePt t="12823" x="2603500" y="1928813"/>
          <p14:tracePt t="12831" x="2646363" y="1928813"/>
          <p14:tracePt t="12839" x="2717800" y="1928813"/>
          <p14:tracePt t="12847" x="2767013" y="1928813"/>
          <p14:tracePt t="12855" x="2797175" y="1928813"/>
          <p14:tracePt t="12863" x="2844800" y="1909763"/>
          <p14:tracePt t="12871" x="2887663" y="1909763"/>
          <p14:tracePt t="12879" x="2959100" y="1909763"/>
          <p14:tracePt t="12887" x="3019425" y="1898650"/>
          <p14:tracePt t="12899" x="3103563" y="1898650"/>
          <p14:tracePt t="12903" x="3176588" y="1898650"/>
          <p14:tracePt t="12911" x="3249613" y="1898650"/>
          <p14:tracePt t="12919" x="3297238" y="1898650"/>
          <p14:tracePt t="12927" x="3340100" y="1898650"/>
          <p14:tracePt t="12935" x="3370263" y="1898650"/>
          <p14:tracePt t="12943" x="3394075" y="1892300"/>
          <p14:tracePt t="12951" x="3411538" y="1892300"/>
          <p14:tracePt t="12959" x="3424238" y="1892300"/>
          <p14:tracePt t="12967" x="3435350" y="1879600"/>
          <p14:tracePt t="12974" x="3454400" y="1879600"/>
          <p14:tracePt t="12983" x="3495675" y="1874838"/>
          <p14:tracePt t="12990" x="3519488" y="1874838"/>
          <p14:tracePt t="12999" x="3549650" y="1874838"/>
          <p14:tracePt t="13007" x="3592513" y="1874838"/>
          <p14:tracePt t="13015" x="3640138" y="1862138"/>
          <p14:tracePt t="13023" x="3683000" y="1862138"/>
          <p14:tracePt t="13032" x="3730625" y="1862138"/>
          <p14:tracePt t="13039" x="3790950" y="1862138"/>
          <p14:tracePt t="13048" x="3833813" y="1862138"/>
          <p14:tracePt t="13055" x="3894138" y="1862138"/>
          <p14:tracePt t="13063" x="3924300" y="1862138"/>
          <p14:tracePt t="13071" x="3948113" y="1862138"/>
          <p14:tracePt t="13079" x="3971925" y="1862138"/>
          <p14:tracePt t="13087" x="3978275" y="1862138"/>
          <p14:tracePt t="13094" x="3990975" y="1862138"/>
          <p14:tracePt t="13103" x="3995738" y="1862138"/>
          <p14:tracePt t="13111" x="4002088" y="1862138"/>
          <p14:tracePt t="13119" x="4008438" y="1862138"/>
          <p14:tracePt t="13127" x="4025900" y="1862138"/>
          <p14:tracePt t="13135" x="4038600" y="1862138"/>
          <p14:tracePt t="13142" x="4062413" y="1862138"/>
          <p14:tracePt t="13151" x="4081463" y="1862138"/>
          <p14:tracePt t="13159" x="4098925" y="1862138"/>
          <p14:tracePt t="13167" x="4122738" y="1862138"/>
          <p14:tracePt t="13175" x="4146550" y="1862138"/>
          <p14:tracePt t="13183" x="4159250" y="1862138"/>
          <p14:tracePt t="13191" x="4176713" y="1862138"/>
          <p14:tracePt t="13199" x="4183063" y="1862138"/>
          <p14:tracePt t="13215" x="4195763" y="1862138"/>
          <p14:tracePt t="13231" x="4200525" y="1862138"/>
          <p14:tracePt t="13239" x="4206875" y="1862138"/>
          <p14:tracePt t="13263" x="4213225" y="1862138"/>
          <p14:tracePt t="13271" x="4219575" y="1862138"/>
          <p14:tracePt t="13279" x="4225925" y="1862138"/>
          <p14:tracePt t="13287" x="4237038" y="1862138"/>
          <p14:tracePt t="13295" x="4243388" y="1862138"/>
          <p14:tracePt t="13303" x="4249738" y="1862138"/>
          <p14:tracePt t="13311" x="4256088" y="1862138"/>
          <p14:tracePt t="13335" x="4267200" y="1862138"/>
          <p14:tracePt t="13351" x="4273550" y="1862138"/>
          <p14:tracePt t="13359" x="4279900" y="1862138"/>
          <p14:tracePt t="13367" x="4291013" y="1862138"/>
          <p14:tracePt t="13375" x="4297363" y="1862138"/>
          <p14:tracePt t="13383" x="4327525" y="1862138"/>
          <p14:tracePt t="13391" x="4333875" y="1862138"/>
          <p14:tracePt t="13398" x="4357688" y="1862138"/>
          <p14:tracePt t="13407" x="4364038" y="1862138"/>
          <p14:tracePt t="13415" x="4381500" y="1862138"/>
          <p14:tracePt t="13423" x="4394200" y="1862138"/>
          <p14:tracePt t="13439" x="4400550" y="1862138"/>
          <p14:tracePt t="13463" x="4406900" y="1862138"/>
          <p14:tracePt t="13751" x="4411663" y="1862138"/>
          <p14:tracePt t="16048" x="4430713" y="1868488"/>
          <p14:tracePt t="16055" x="4460875" y="1885950"/>
          <p14:tracePt t="16063" x="4538663" y="1922463"/>
          <p14:tracePt t="16071" x="4605338" y="1952625"/>
          <p14:tracePt t="16080" x="4676775" y="1976438"/>
          <p14:tracePt t="16089" x="4732338" y="2006600"/>
          <p14:tracePt t="16095" x="4803775" y="2025650"/>
          <p14:tracePt t="16103" x="4840288" y="2043113"/>
          <p14:tracePt t="16111" x="4864100" y="2060575"/>
          <p14:tracePt t="16119" x="4887913" y="2079625"/>
          <p14:tracePt t="16127" x="4913313" y="2079625"/>
          <p14:tracePt t="16135" x="4948238" y="2090738"/>
          <p14:tracePt t="16143" x="4978400" y="2103438"/>
          <p14:tracePt t="16151" x="5014913" y="2109788"/>
          <p14:tracePt t="16159" x="5032375" y="2109788"/>
          <p14:tracePt t="16167" x="5057775" y="2109788"/>
          <p14:tracePt t="16175" x="5092700" y="2109788"/>
          <p14:tracePt t="16184" x="5111750" y="2109788"/>
          <p14:tracePt t="16191" x="5148263" y="2109788"/>
          <p14:tracePt t="16200" x="5202238" y="2120900"/>
          <p14:tracePt t="16207" x="5213350" y="2120900"/>
          <p14:tracePt t="16216" x="5256213" y="2120900"/>
          <p14:tracePt t="16223" x="5292725" y="2127250"/>
          <p14:tracePt t="16231" x="5334000" y="2127250"/>
          <p14:tracePt t="16239" x="5359400" y="2127250"/>
          <p14:tracePt t="16247" x="5383213" y="2127250"/>
          <p14:tracePt t="16255" x="5407025" y="2127250"/>
          <p14:tracePt t="16263" x="5418138" y="2133600"/>
          <p14:tracePt t="16271" x="5430838" y="2133600"/>
          <p14:tracePt t="16279" x="5448300" y="2133600"/>
          <p14:tracePt t="16287" x="5467350" y="2133600"/>
          <p14:tracePt t="16295" x="5484813" y="2133600"/>
          <p14:tracePt t="16303" x="5527675" y="2133600"/>
          <p14:tracePt t="16311" x="5551488" y="2133600"/>
          <p14:tracePt t="16320" x="5594350" y="2133600"/>
          <p14:tracePt t="16327" x="5635625" y="2133600"/>
          <p14:tracePt t="16334" x="5659438" y="2133600"/>
          <p14:tracePt t="16343" x="5672138" y="2133600"/>
          <p14:tracePt t="16351" x="5715000" y="2133600"/>
          <p14:tracePt t="16359" x="5762625" y="2133600"/>
          <p14:tracePt t="16367" x="5803900" y="2133600"/>
          <p14:tracePt t="16375" x="5853113" y="2120900"/>
          <p14:tracePt t="16383" x="5876925" y="2120900"/>
          <p14:tracePt t="16391" x="5913438" y="2114550"/>
          <p14:tracePt t="16399" x="5930900" y="2103438"/>
          <p14:tracePt t="16407" x="5949950" y="2097088"/>
          <p14:tracePt t="16415" x="5973763" y="2090738"/>
          <p14:tracePt t="16423" x="5984875" y="2073275"/>
          <p14:tracePt t="16431" x="6003925" y="2066925"/>
          <p14:tracePt t="16439" x="6027738" y="2049463"/>
          <p14:tracePt t="16446" x="6051550" y="2036763"/>
          <p14:tracePt t="16455" x="6075363" y="2019300"/>
          <p14:tracePt t="16463" x="6100763" y="2000250"/>
          <p14:tracePt t="16471" x="6148388" y="1976438"/>
          <p14:tracePt t="16479" x="6178550" y="1958975"/>
          <p14:tracePt t="16487" x="6196013" y="1939925"/>
          <p14:tracePt t="16495" x="6219825" y="1935163"/>
          <p14:tracePt t="16503" x="6232525" y="1916113"/>
          <p14:tracePt t="16511" x="6249988" y="1909763"/>
          <p14:tracePt t="16519" x="6262688" y="1898650"/>
          <p14:tracePt t="16527" x="6280150" y="1879600"/>
          <p14:tracePt t="16535" x="6286500" y="1874838"/>
          <p14:tracePt t="16543" x="6299200" y="1862138"/>
          <p14:tracePt t="16551" x="6305550" y="1855788"/>
          <p14:tracePt t="16559" x="6305550" y="1849438"/>
          <p14:tracePt t="16575" x="6310313" y="1844675"/>
          <p14:tracePt t="16583" x="6310313" y="1831975"/>
          <p14:tracePt t="16639" x="6310313" y="1825625"/>
          <p14:tracePt t="16648" x="6299200" y="1814513"/>
          <p14:tracePt t="16655" x="6256338" y="1808163"/>
          <p14:tracePt t="16663" x="6208713" y="1795463"/>
          <p14:tracePt t="16672" x="6135688" y="1795463"/>
          <p14:tracePt t="16679" x="6088063" y="1778000"/>
          <p14:tracePt t="16688" x="6027738" y="1771650"/>
          <p14:tracePt t="16695" x="5997575" y="1771650"/>
          <p14:tracePt t="16704" x="5949950" y="1758950"/>
          <p14:tracePt t="16711" x="5907088" y="1758950"/>
          <p14:tracePt t="16721" x="5846763" y="1747838"/>
          <p14:tracePt t="16727" x="5799138" y="1741488"/>
          <p14:tracePt t="16736" x="5738813" y="1741488"/>
          <p14:tracePt t="16743" x="5678488" y="1717675"/>
          <p14:tracePt t="16752" x="5629275" y="1711325"/>
          <p14:tracePt t="16759" x="5599113" y="1711325"/>
          <p14:tracePt t="16769" x="5568950" y="1711325"/>
          <p14:tracePt t="16776" x="5545138" y="1704975"/>
          <p14:tracePt t="16784" x="5521325" y="1704975"/>
          <p14:tracePt t="16791" x="5508625" y="1704975"/>
          <p14:tracePt t="16800" x="5484813" y="1693863"/>
          <p14:tracePt t="16808" x="5461000" y="1693863"/>
          <p14:tracePt t="16816" x="5413375" y="1700213"/>
          <p14:tracePt t="16823" x="5394325" y="1700213"/>
          <p14:tracePt t="16831" x="5346700" y="1704975"/>
          <p14:tracePt t="16839" x="5310188" y="1724025"/>
          <p14:tracePt t="16847" x="5280025" y="1724025"/>
          <p14:tracePt t="16856" x="5268913" y="1741488"/>
          <p14:tracePt t="16863" x="5232400" y="1758950"/>
          <p14:tracePt t="16871" x="5213350" y="1765300"/>
          <p14:tracePt t="16879" x="5189538" y="1771650"/>
          <p14:tracePt t="16902" x="5153025" y="1801813"/>
          <p14:tracePt t="16903" x="5148263" y="1808163"/>
          <p14:tracePt t="16911" x="5141913" y="1814513"/>
          <p14:tracePt t="16919" x="5129213" y="1831975"/>
          <p14:tracePt t="16934" x="5118100" y="1844675"/>
          <p14:tracePt t="16943" x="5118100" y="1855788"/>
          <p14:tracePt t="16951" x="5118100" y="1874838"/>
          <p14:tracePt t="16959" x="5118100" y="1879600"/>
          <p14:tracePt t="16968" x="5118100" y="1892300"/>
          <p14:tracePt t="16975" x="5118100" y="1898650"/>
          <p14:tracePt t="16983" x="5122863" y="1905000"/>
          <p14:tracePt t="16991" x="5148263" y="1916113"/>
          <p14:tracePt t="17007" x="5172075" y="1935163"/>
          <p14:tracePt t="17015" x="5195888" y="1939925"/>
          <p14:tracePt t="17023" x="5226050" y="1939925"/>
          <p14:tracePt t="17031" x="5262563" y="1958975"/>
          <p14:tracePt t="17039" x="5286375" y="1965325"/>
          <p14:tracePt t="17046" x="5316538" y="1976438"/>
          <p14:tracePt t="17055" x="5353050" y="1976438"/>
          <p14:tracePt t="17062" x="5383213" y="1982788"/>
          <p14:tracePt t="17071" x="5400675" y="1989138"/>
          <p14:tracePt t="17079" x="5430838" y="1989138"/>
          <p14:tracePt t="17087" x="5473700" y="1989138"/>
          <p14:tracePt t="17094" x="5503863" y="1989138"/>
          <p14:tracePt t="17103" x="5527675" y="2006600"/>
          <p14:tracePt t="17111" x="5551488" y="2006600"/>
          <p14:tracePt t="17118" x="5575300" y="2006600"/>
          <p14:tracePt t="17127" x="5588000" y="2006600"/>
          <p14:tracePt t="17135" x="5605463" y="2006600"/>
          <p14:tracePt t="17143" x="5611813" y="2006600"/>
          <p14:tracePt t="17151" x="5618163" y="2006600"/>
          <p14:tracePt t="17199" x="5624513" y="2012950"/>
          <p14:tracePt t="17231" x="5605463" y="2025650"/>
          <p14:tracePt t="17239" x="5594350" y="2030413"/>
          <p14:tracePt t="17247" x="5557838" y="2049463"/>
          <p14:tracePt t="17255" x="5521325" y="2066925"/>
          <p14:tracePt t="17263" x="5484813" y="2084388"/>
          <p14:tracePt t="17271" x="5424488" y="2109788"/>
          <p14:tracePt t="17278" x="5353050" y="2114550"/>
          <p14:tracePt t="17287" x="5262563" y="2139950"/>
          <p14:tracePt t="17295" x="5159375" y="2151063"/>
          <p14:tracePt t="17303" x="5057775" y="2163763"/>
          <p14:tracePt t="17311" x="4954588" y="2187575"/>
          <p14:tracePt t="17319" x="4840288" y="2187575"/>
          <p14:tracePt t="17327" x="4737100" y="2187575"/>
          <p14:tracePt t="17335" x="4629150" y="2187575"/>
          <p14:tracePt t="17343" x="4527550" y="2187575"/>
          <p14:tracePt t="17352" x="4424363" y="2187575"/>
          <p14:tracePt t="17359" x="4351338" y="2187575"/>
          <p14:tracePt t="17367" x="4310063" y="2187575"/>
          <p14:tracePt t="17375" x="4249738" y="2193925"/>
          <p14:tracePt t="17383" x="4200525" y="2193925"/>
          <p14:tracePt t="17391" x="4159250" y="2205038"/>
          <p14:tracePt t="17399" x="4122738" y="2205038"/>
          <p14:tracePt t="17407" x="4081463" y="2205038"/>
          <p14:tracePt t="17414" x="4056063" y="2211388"/>
          <p14:tracePt t="17423" x="4044950" y="2211388"/>
          <p14:tracePt t="17431" x="4032250" y="2211388"/>
          <p14:tracePt t="17439" x="4014788" y="2211388"/>
          <p14:tracePt t="17447" x="4008438" y="2217738"/>
          <p14:tracePt t="17463" x="3995738" y="2217738"/>
          <p14:tracePt t="17479" x="3990975" y="2224088"/>
          <p14:tracePt t="17487" x="3978275" y="2224088"/>
          <p14:tracePt t="17495" x="3971925" y="2224088"/>
          <p14:tracePt t="17503" x="3954463" y="2224088"/>
          <p14:tracePt t="17511" x="3935413" y="2224088"/>
          <p14:tracePt t="17518" x="3917950" y="2224088"/>
          <p14:tracePt t="17527" x="3900488" y="2224088"/>
          <p14:tracePt t="17535" x="3887788" y="2224088"/>
          <p14:tracePt t="17543" x="3863975" y="2224088"/>
          <p14:tracePt t="17553" x="3833813" y="2224088"/>
          <p14:tracePt t="17559" x="3810000" y="2224088"/>
          <p14:tracePt t="17567" x="3773488" y="2224088"/>
          <p14:tracePt t="17575" x="3756025" y="2224088"/>
          <p14:tracePt t="17583" x="3719513" y="2211388"/>
          <p14:tracePt t="17591" x="3689350" y="2211388"/>
          <p14:tracePt t="17599" x="3640138" y="2205038"/>
          <p14:tracePt t="17607" x="3598863" y="2193925"/>
          <p14:tracePt t="17615" x="3549650" y="2193925"/>
          <p14:tracePt t="17623" x="3495675" y="2193925"/>
          <p14:tracePt t="17631" x="3448050" y="2174875"/>
          <p14:tracePt t="17639" x="3398838" y="2174875"/>
          <p14:tracePt t="17646" x="3327400" y="2163763"/>
          <p14:tracePt t="17655" x="3284538" y="2163763"/>
          <p14:tracePt t="17663" x="3236913" y="2163763"/>
          <p14:tracePt t="17671" x="3200400" y="2144713"/>
          <p14:tracePt t="17679" x="3159125" y="2144713"/>
          <p14:tracePt t="17687" x="3133725" y="2139950"/>
          <p14:tracePt t="17695" x="3103563" y="2139950"/>
          <p14:tracePt t="17703" x="3079750" y="2139950"/>
          <p14:tracePt t="17711" x="3038475" y="2139950"/>
          <p14:tracePt t="17718" x="2978150" y="2139950"/>
          <p14:tracePt t="17727" x="2905125" y="2127250"/>
          <p14:tracePt t="17737" x="2844800" y="2120900"/>
          <p14:tracePt t="17743" x="2773363" y="2120900"/>
          <p14:tracePt t="17752" x="2713038" y="2109788"/>
          <p14:tracePt t="17759" x="2640013" y="2109788"/>
          <p14:tracePt t="17767" x="2592388" y="2109788"/>
          <p14:tracePt t="17775" x="2549525" y="2109788"/>
          <p14:tracePt t="17783" x="2508250" y="2109788"/>
          <p14:tracePt t="17791" x="2459038" y="2109788"/>
          <p14:tracePt t="17799" x="2387600" y="2109788"/>
          <p14:tracePt t="17807" x="2314575" y="2109788"/>
          <p14:tracePt t="17815" x="2271713" y="2109788"/>
          <p14:tracePt t="17823" x="2247900" y="2109788"/>
          <p14:tracePt t="17831" x="2182813" y="2109788"/>
          <p14:tracePt t="17839" x="2109788" y="2109788"/>
          <p14:tracePt t="17846" x="2036763" y="2109788"/>
          <p14:tracePt t="17855" x="1995488" y="2109788"/>
          <p14:tracePt t="17862" x="1946275" y="2109788"/>
          <p14:tracePt t="17871" x="1898650" y="2114550"/>
          <p14:tracePt t="17878" x="1868488" y="2114550"/>
          <p14:tracePt t="17887" x="1838325" y="2114550"/>
          <p14:tracePt t="17895" x="1790700" y="2120900"/>
          <p14:tracePt t="17903" x="1771650" y="2120900"/>
          <p14:tracePt t="17911" x="1747838" y="2127250"/>
          <p14:tracePt t="17919" x="1724025" y="2127250"/>
          <p14:tracePt t="17927" x="1700213" y="2139950"/>
          <p14:tracePt t="17935" x="1693863" y="2139950"/>
          <p14:tracePt t="17943" x="1681163" y="2144713"/>
          <p14:tracePt t="17951" x="1676400" y="2144713"/>
          <p14:tracePt t="17959" x="1663700" y="2144713"/>
          <p14:tracePt t="17967" x="1651000" y="2151063"/>
          <p14:tracePt t="17975" x="1639888" y="2157413"/>
          <p14:tracePt t="17983" x="1627188" y="2163763"/>
          <p14:tracePt t="17991" x="1620838" y="2163763"/>
          <p14:tracePt t="17999" x="1609725" y="2174875"/>
          <p14:tracePt t="18007" x="1597025" y="2187575"/>
          <p14:tracePt t="18014" x="1585913" y="2193925"/>
          <p14:tracePt t="18023" x="1579563" y="2200275"/>
          <p14:tracePt t="18031" x="1573213" y="2205038"/>
          <p14:tracePt t="18047" x="1573213" y="2217738"/>
          <p14:tracePt t="18063" x="1573213" y="2224088"/>
          <p14:tracePt t="18071" x="1573213" y="2235200"/>
          <p14:tracePt t="18079" x="1573213" y="2247900"/>
          <p14:tracePt t="18087" x="1573213" y="2254250"/>
          <p14:tracePt t="18095" x="1573213" y="2260600"/>
          <p14:tracePt t="18103" x="1573213" y="2265363"/>
          <p14:tracePt t="18111" x="1590675" y="2284413"/>
          <p14:tracePt t="18120" x="1597025" y="2290763"/>
          <p14:tracePt t="18127" x="1603375" y="2295525"/>
          <p14:tracePt t="18136" x="1609725" y="2301875"/>
          <p14:tracePt t="18143" x="1627188" y="2320925"/>
          <p14:tracePt t="18159" x="1646238" y="2338388"/>
          <p14:tracePt t="18167" x="1651000" y="2344738"/>
          <p14:tracePt t="18183" x="1663700" y="2344738"/>
          <p14:tracePt t="18191" x="1670050" y="2344738"/>
          <p14:tracePt t="18199" x="1676400" y="2349500"/>
          <p14:tracePt t="18207" x="1687513" y="2355850"/>
          <p14:tracePt t="18223" x="1700213" y="2355850"/>
          <p14:tracePt t="18231" x="1724025" y="2362200"/>
          <p14:tracePt t="18247" x="1747838" y="2362200"/>
          <p14:tracePt t="18255" x="1754188" y="2368550"/>
          <p14:tracePt t="18263" x="1778000" y="2374900"/>
          <p14:tracePt t="18271" x="1801813" y="2386013"/>
          <p14:tracePt t="18279" x="1820863" y="2386013"/>
          <p14:tracePt t="18287" x="1838325" y="2386013"/>
          <p14:tracePt t="18295" x="1862138" y="2386013"/>
          <p14:tracePt t="18303" x="1868488" y="2386013"/>
          <p14:tracePt t="18311" x="1881188" y="2386013"/>
          <p14:tracePt t="18320" x="1885950" y="2386013"/>
          <p14:tracePt t="18327" x="1898650" y="2386013"/>
          <p14:tracePt t="18336" x="1905000" y="2386013"/>
          <p14:tracePt t="18343" x="1911350" y="2386013"/>
          <p14:tracePt t="18351" x="1916113" y="2386013"/>
          <p14:tracePt t="18359" x="1928813" y="2386013"/>
          <p14:tracePt t="18367" x="1941513" y="2386013"/>
          <p14:tracePt t="18375" x="1958975" y="2386013"/>
          <p14:tracePt t="18383" x="1976438" y="2386013"/>
          <p14:tracePt t="18391" x="2001838" y="2386013"/>
          <p14:tracePt t="18399" x="2025650" y="2386013"/>
          <p14:tracePt t="18407" x="2049463" y="2386013"/>
          <p14:tracePt t="18415" x="2055813" y="2386013"/>
          <p14:tracePt t="18423" x="2092325" y="2392363"/>
          <p14:tracePt t="18431" x="2127250" y="2392363"/>
          <p14:tracePt t="18439" x="2170113" y="2392363"/>
          <p14:tracePt t="18447" x="2230438" y="2405063"/>
          <p14:tracePt t="18455" x="2290763" y="2409825"/>
          <p14:tracePt t="18463" x="2351088" y="2409825"/>
          <p14:tracePt t="18471" x="2392363" y="2409825"/>
          <p14:tracePt t="18479" x="2452688" y="2422525"/>
          <p14:tracePt t="18487" x="2513013" y="2435225"/>
          <p14:tracePt t="18495" x="2555875" y="2435225"/>
          <p14:tracePt t="18503" x="2603500" y="2435225"/>
          <p14:tracePt t="18511" x="2627313" y="2435225"/>
          <p14:tracePt t="18519" x="2646363" y="2435225"/>
          <p14:tracePt t="18527" x="2663825" y="2435225"/>
          <p14:tracePt t="18536" x="2670175" y="2435225"/>
          <p14:tracePt t="18551" x="2676525" y="2435225"/>
          <p14:tracePt t="18568" x="2687638" y="2435225"/>
          <p14:tracePt t="18583" x="2700338" y="2435225"/>
          <p14:tracePt t="18591" x="2706688" y="2435225"/>
          <p14:tracePt t="18599" x="2717800" y="2435225"/>
          <p14:tracePt t="18607" x="2743200" y="2435225"/>
          <p14:tracePt t="18615" x="2754313" y="2435225"/>
          <p14:tracePt t="18623" x="2778125" y="2435225"/>
          <p14:tracePt t="18631" x="2803525" y="2435225"/>
          <p14:tracePt t="18639" x="2833688" y="2435225"/>
          <p14:tracePt t="18647" x="2857500" y="2435225"/>
          <p14:tracePt t="18655" x="2894013" y="2435225"/>
          <p14:tracePt t="18663" x="2905125" y="2435225"/>
          <p14:tracePt t="18671" x="2928938" y="2435225"/>
          <p14:tracePt t="18679" x="2941638" y="2435225"/>
          <p14:tracePt t="18687" x="2954338" y="2435225"/>
          <p14:tracePt t="18695" x="2965450" y="2435225"/>
          <p14:tracePt t="18703" x="2978150" y="2435225"/>
          <p14:tracePt t="18720" x="2989263" y="2435225"/>
          <p14:tracePt t="18727" x="2995613" y="2435225"/>
          <p14:tracePt t="18735" x="3001963" y="2435225"/>
          <p14:tracePt t="18743" x="3013075" y="2435225"/>
          <p14:tracePt t="18751" x="3025775" y="2435225"/>
          <p14:tracePt t="18759" x="3049588" y="2435225"/>
          <p14:tracePt t="18767" x="3073400" y="2416175"/>
          <p14:tracePt t="18775" x="3109913" y="2409825"/>
          <p14:tracePt t="18783" x="3128963" y="2409825"/>
          <p14:tracePt t="18791" x="3163888" y="2398713"/>
          <p14:tracePt t="18798" x="3194050" y="2398713"/>
          <p14:tracePt t="18807" x="3230563" y="2392363"/>
          <p14:tracePt t="18815" x="3249613" y="2392363"/>
          <p14:tracePt t="18823" x="3273425" y="2392363"/>
          <p14:tracePt t="18831" x="3297238" y="2386013"/>
          <p14:tracePt t="18839" x="3303588" y="2386013"/>
          <p14:tracePt t="18847" x="3314700" y="2386013"/>
          <p14:tracePt t="18855" x="3321050" y="2386013"/>
          <p14:tracePt t="18863" x="3340100" y="2386013"/>
          <p14:tracePt t="18879" x="3357563" y="2386013"/>
          <p14:tracePt t="18886" x="3375025" y="2386013"/>
          <p14:tracePt t="18895" x="3398838" y="2374900"/>
          <p14:tracePt t="18904" x="3424238" y="2368550"/>
          <p14:tracePt t="18911" x="3454400" y="2368550"/>
          <p14:tracePt t="18920" x="3495675" y="2355850"/>
          <p14:tracePt t="18927" x="3532188" y="2355850"/>
          <p14:tracePt t="18935" x="3562350" y="2349500"/>
          <p14:tracePt t="18943" x="3598863" y="2344738"/>
          <p14:tracePt t="18951" x="3629025" y="2332038"/>
          <p14:tracePt t="18959" x="3665538" y="2325688"/>
          <p14:tracePt t="18967" x="3689350" y="2320925"/>
          <p14:tracePt t="18975" x="3700463" y="2308225"/>
          <p14:tracePt t="18983" x="3706813" y="2308225"/>
          <p14:tracePt t="18991" x="3719513" y="2301875"/>
          <p14:tracePt t="18999" x="3743325" y="2290763"/>
          <p14:tracePt t="19015" x="3749675" y="2290763"/>
          <p14:tracePt t="19023" x="3773488" y="2278063"/>
          <p14:tracePt t="19039" x="3784600" y="2265363"/>
          <p14:tracePt t="19047" x="3790950" y="2265363"/>
          <p14:tracePt t="19055" x="3810000" y="2260600"/>
          <p14:tracePt t="19063" x="3821113" y="2241550"/>
          <p14:tracePt t="19071" x="3827463" y="2241550"/>
          <p14:tracePt t="19079" x="3833813" y="2241550"/>
          <p14:tracePt t="19087" x="3844925" y="2235200"/>
          <p14:tracePt t="19095" x="3863975" y="2224088"/>
          <p14:tracePt t="19111" x="3870325" y="2217738"/>
          <p14:tracePt t="19120" x="3875088" y="2211388"/>
          <p14:tracePt t="19127" x="3881438" y="2205038"/>
          <p14:tracePt t="19136" x="3887788" y="2193925"/>
          <p14:tracePt t="19143" x="3894138" y="2181225"/>
          <p14:tracePt t="19151" x="3894138" y="2170113"/>
          <p14:tracePt t="19158" x="3894138" y="2157413"/>
          <p14:tracePt t="19167" x="3894138" y="2133600"/>
          <p14:tracePt t="19175" x="3894138" y="2120900"/>
          <p14:tracePt t="19183" x="3894138" y="2097088"/>
          <p14:tracePt t="19191" x="3894138" y="2079625"/>
          <p14:tracePt t="19199" x="3894138" y="2049463"/>
          <p14:tracePt t="19207" x="3894138" y="2036763"/>
          <p14:tracePt t="19214" x="3875088" y="2000250"/>
          <p14:tracePt t="19231" x="3875088" y="1995488"/>
          <p14:tracePt t="19239" x="3875088" y="1989138"/>
          <p14:tracePt t="19247" x="3870325" y="1982788"/>
          <p14:tracePt t="19279" x="3863975" y="1982788"/>
          <p14:tracePt t="19303" x="3844925" y="1982788"/>
          <p14:tracePt t="19311" x="3821113" y="1965325"/>
          <p14:tracePt t="19320" x="3803650" y="1958975"/>
          <p14:tracePt t="19327" x="3790950" y="1958975"/>
          <p14:tracePt t="19335" x="3767138" y="1952625"/>
          <p14:tracePt t="19343" x="3743325" y="1939925"/>
          <p14:tracePt t="19351" x="3706813" y="1935163"/>
          <p14:tracePt t="19359" x="3676650" y="1928813"/>
          <p14:tracePt t="19367" x="3652838" y="1928813"/>
          <p14:tracePt t="19375" x="3629025" y="1928813"/>
          <p14:tracePt t="19383" x="3598863" y="1928813"/>
          <p14:tracePt t="19391" x="3568700" y="1928813"/>
          <p14:tracePt t="19399" x="3514725" y="1928813"/>
          <p14:tracePt t="19407" x="3454400" y="1928813"/>
          <p14:tracePt t="19414" x="3424238" y="1928813"/>
          <p14:tracePt t="19423" x="3363913" y="1928813"/>
          <p14:tracePt t="19431" x="3333750" y="1928813"/>
          <p14:tracePt t="19439" x="3297238" y="1946275"/>
          <p14:tracePt t="19447" x="3290888" y="1946275"/>
          <p14:tracePt t="19455" x="3273425" y="1946275"/>
          <p14:tracePt t="19463" x="3267075" y="1946275"/>
          <p14:tracePt t="19471" x="3260725" y="1946275"/>
          <p14:tracePt t="19478" x="3243263" y="1958975"/>
          <p14:tracePt t="19495" x="3230563" y="1970088"/>
          <p14:tracePt t="19519" x="3213100" y="1982788"/>
          <p14:tracePt t="19535" x="3200400" y="1989138"/>
          <p14:tracePt t="19543" x="3194050" y="1995488"/>
          <p14:tracePt t="19551" x="3182938" y="2012950"/>
          <p14:tracePt t="19559" x="3182938" y="2019300"/>
          <p14:tracePt t="19567" x="3170238" y="2030413"/>
          <p14:tracePt t="19575" x="3163888" y="2036763"/>
          <p14:tracePt t="19583" x="3159125" y="2049463"/>
          <p14:tracePt t="19591" x="3159125" y="2060575"/>
          <p14:tracePt t="19599" x="3159125" y="2079625"/>
          <p14:tracePt t="19607" x="3159125" y="2090738"/>
          <p14:tracePt t="19614" x="3152775" y="2103438"/>
          <p14:tracePt t="19623" x="3152775" y="2120900"/>
          <p14:tracePt t="19631" x="3152775" y="2144713"/>
          <p14:tracePt t="19639" x="3152775" y="2163763"/>
          <p14:tracePt t="19647" x="3152775" y="2181225"/>
          <p14:tracePt t="19655" x="3152775" y="2205038"/>
          <p14:tracePt t="19663" x="3182938" y="2230438"/>
          <p14:tracePt t="19671" x="3194050" y="2241550"/>
          <p14:tracePt t="19678" x="3219450" y="2265363"/>
          <p14:tracePt t="19687" x="3254375" y="2295525"/>
          <p14:tracePt t="19695" x="3279775" y="2314575"/>
          <p14:tracePt t="19703" x="3314700" y="2325688"/>
          <p14:tracePt t="19711" x="3344863" y="2379663"/>
          <p14:tracePt t="19719" x="3363913" y="2386013"/>
          <p14:tracePt t="19727" x="3405188" y="2386013"/>
          <p14:tracePt t="19736" x="3429000" y="2405063"/>
          <p14:tracePt t="19743" x="3459163" y="2409825"/>
          <p14:tracePt t="19751" x="3495675" y="2428875"/>
          <p14:tracePt t="19759" x="3532188" y="2435225"/>
          <p14:tracePt t="19767" x="3549650" y="2446338"/>
          <p14:tracePt t="19775" x="3598863" y="2465388"/>
          <p14:tracePt t="19783" x="3622675" y="2465388"/>
          <p14:tracePt t="19791" x="3652838" y="2465388"/>
          <p14:tracePt t="19799" x="3676650" y="2465388"/>
          <p14:tracePt t="19807" x="3706813" y="2465388"/>
          <p14:tracePt t="19814" x="3743325" y="2465388"/>
          <p14:tracePt t="19823" x="3784600" y="2465388"/>
          <p14:tracePt t="19831" x="3821113" y="2452688"/>
          <p14:tracePt t="19839" x="3851275" y="2439988"/>
          <p14:tracePt t="19847" x="3887788" y="2435225"/>
          <p14:tracePt t="19855" x="3911600" y="2428875"/>
          <p14:tracePt t="19863" x="3924300" y="2416175"/>
          <p14:tracePt t="19870" x="3948113" y="2405063"/>
          <p14:tracePt t="19889" x="3978275" y="2379663"/>
          <p14:tracePt t="19895" x="3995738" y="2368550"/>
          <p14:tracePt t="19910" x="4002088" y="2344738"/>
          <p14:tracePt t="19919" x="4002088" y="2338388"/>
          <p14:tracePt t="19926" x="4002088" y="2320925"/>
          <p14:tracePt t="19934" x="4008438" y="2295525"/>
          <p14:tracePt t="19942" x="4008438" y="2290763"/>
          <p14:tracePt t="19950" x="4008438" y="2271713"/>
          <p14:tracePt t="19958" x="4008438" y="2260600"/>
          <p14:tracePt t="19966" x="4008438" y="2241550"/>
          <p14:tracePt t="19974" x="4008438" y="2235200"/>
          <p14:tracePt t="19982" x="4008438" y="2217738"/>
          <p14:tracePt t="19990" x="4002088" y="2211388"/>
          <p14:tracePt t="19998" x="3990975" y="2187575"/>
          <p14:tracePt t="20006" x="3984625" y="2181225"/>
          <p14:tracePt t="20014" x="3971925" y="2170113"/>
          <p14:tracePt t="20022" x="3941763" y="2144713"/>
          <p14:tracePt t="20030" x="3917950" y="2127250"/>
          <p14:tracePt t="20038" x="3894138" y="2103438"/>
          <p14:tracePt t="20046" x="3844925" y="2073275"/>
          <p14:tracePt t="20054" x="3821113" y="2060575"/>
          <p14:tracePt t="20062" x="3773488" y="2030413"/>
          <p14:tracePt t="20071" x="3743325" y="2030413"/>
          <p14:tracePt t="20078" x="3706813" y="2006600"/>
          <p14:tracePt t="20086" x="3665538" y="2006600"/>
          <p14:tracePt t="20094" x="3646488" y="2006600"/>
          <p14:tracePt t="20103" x="3616325" y="1995488"/>
          <p14:tracePt t="20110" x="3592513" y="1995488"/>
          <p14:tracePt t="20119" x="3586163" y="1995488"/>
          <p14:tracePt t="20126" x="3556000" y="1995488"/>
          <p14:tracePt t="20134" x="3549650" y="1995488"/>
          <p14:tracePt t="20142" x="3514725" y="1995488"/>
          <p14:tracePt t="20150" x="3502025" y="1995488"/>
          <p14:tracePt t="20158" x="3484563" y="1995488"/>
          <p14:tracePt t="20166" x="3459163" y="2012950"/>
          <p14:tracePt t="20174" x="3454400" y="2019300"/>
          <p14:tracePt t="20182" x="3435350" y="2043113"/>
          <p14:tracePt t="20198" x="3429000" y="2049463"/>
          <p14:tracePt t="20207" x="3424238" y="2054225"/>
          <p14:tracePt t="20214" x="3417888" y="2073275"/>
          <p14:tracePt t="20223" x="3417888" y="2090738"/>
          <p14:tracePt t="20230" x="3417888" y="2097088"/>
          <p14:tracePt t="20238" x="3417888" y="2109788"/>
          <p14:tracePt t="20246" x="3417888" y="2114550"/>
          <p14:tracePt t="20255" x="3417888" y="2133600"/>
          <p14:tracePt t="20262" x="3417888" y="2139950"/>
          <p14:tracePt t="20270" x="3417888" y="2151063"/>
          <p14:tracePt t="20278" x="3424238" y="2170113"/>
          <p14:tracePt t="20287" x="3429000" y="2174875"/>
          <p14:tracePt t="20303" x="3454400" y="2205038"/>
          <p14:tracePt t="20310" x="3459163" y="2211388"/>
          <p14:tracePt t="20319" x="3471863" y="2224088"/>
          <p14:tracePt t="20326" x="3495675" y="2235200"/>
          <p14:tracePt t="20334" x="3532188" y="2247900"/>
          <p14:tracePt t="20342" x="3562350" y="2260600"/>
          <p14:tracePt t="20350" x="3586163" y="2278063"/>
          <p14:tracePt t="20358" x="3605213" y="2278063"/>
          <p14:tracePt t="20366" x="3629025" y="2290763"/>
          <p14:tracePt t="20374" x="3635375" y="2290763"/>
          <p14:tracePt t="20382" x="3652838" y="2290763"/>
          <p14:tracePt t="20390" x="3665538" y="2290763"/>
          <p14:tracePt t="20398" x="3676650" y="2290763"/>
          <p14:tracePt t="20406" x="3689350" y="2295525"/>
          <p14:tracePt t="20414" x="3695700" y="2295525"/>
          <p14:tracePt t="20422" x="3713163" y="2295525"/>
          <p14:tracePt t="20430" x="3760788" y="2314575"/>
          <p14:tracePt t="20438" x="3803650" y="2325688"/>
          <p14:tracePt t="20446" x="3857625" y="2344738"/>
          <p14:tracePt t="20455" x="3917950" y="2355850"/>
          <p14:tracePt t="20462" x="3978275" y="2362200"/>
          <p14:tracePt t="20470" x="4021138" y="2374900"/>
          <p14:tracePt t="20478" x="4056063" y="2379663"/>
          <p14:tracePt t="20487" x="4086225" y="2392363"/>
          <p14:tracePt t="20494" x="4135438" y="2392363"/>
          <p14:tracePt t="20503" x="4195763" y="2398713"/>
          <p14:tracePt t="20510" x="4256088" y="2409825"/>
          <p14:tracePt t="20519" x="4340225" y="2409825"/>
          <p14:tracePt t="20526" x="4418013" y="2435225"/>
          <p14:tracePt t="20534" x="4491038" y="2439988"/>
          <p14:tracePt t="20542" x="4532313" y="2439988"/>
          <p14:tracePt t="20550" x="4568825" y="2452688"/>
          <p14:tracePt t="20558" x="4592638" y="2459038"/>
          <p14:tracePt t="20567" x="4616450" y="2465388"/>
          <p14:tracePt t="20574" x="4646613" y="2465388"/>
          <p14:tracePt t="20582" x="4676775" y="2465388"/>
          <p14:tracePt t="20590" x="4713288" y="2476500"/>
          <p14:tracePt t="20598" x="4756150" y="2476500"/>
          <p14:tracePt t="20607" x="4792663" y="2482850"/>
          <p14:tracePt t="20614" x="4840288" y="2495550"/>
          <p14:tracePt t="20622" x="4870450" y="2495550"/>
          <p14:tracePt t="20630" x="4913313" y="2495550"/>
          <p14:tracePt t="20639" x="4937125" y="2495550"/>
          <p14:tracePt t="20646" x="4960938" y="2495550"/>
          <p14:tracePt t="20654" x="4984750" y="2489200"/>
          <p14:tracePt t="20662" x="5002213" y="2489200"/>
          <p14:tracePt t="20671" x="5027613" y="2482850"/>
          <p14:tracePt t="20678" x="5045075" y="2476500"/>
          <p14:tracePt t="20687" x="5051425" y="2476500"/>
          <p14:tracePt t="20694" x="5057775" y="2470150"/>
          <p14:tracePt t="20734" x="5075238" y="2465388"/>
          <p14:tracePt t="20798" x="5081588" y="2465388"/>
          <p14:tracePt t="20806" x="5099050" y="2459038"/>
          <p14:tracePt t="20814" x="5118100" y="2446338"/>
          <p14:tracePt t="20822" x="5135563" y="2446338"/>
          <p14:tracePt t="20830" x="5159375" y="2446338"/>
          <p14:tracePt t="20838" x="5178425" y="2439988"/>
          <p14:tracePt t="20846" x="5213350" y="2439988"/>
          <p14:tracePt t="20854" x="5256213" y="2435225"/>
          <p14:tracePt t="20862" x="5316538" y="2435225"/>
          <p14:tracePt t="20870" x="5376863" y="2435225"/>
          <p14:tracePt t="20878" x="5430838" y="2435225"/>
          <p14:tracePt t="20887" x="5491163" y="2435225"/>
          <p14:tracePt t="20904" x="5594350" y="2435225"/>
          <p14:tracePt t="20910" x="5635625" y="2435225"/>
          <p14:tracePt t="20918" x="5695950" y="2435225"/>
          <p14:tracePt t="20926" x="5738813" y="2435225"/>
          <p14:tracePt t="20934" x="5756275" y="2435225"/>
          <p14:tracePt t="21104" x="5745163" y="2435225"/>
          <p14:tracePt t="21111" x="5738813" y="2435225"/>
          <p14:tracePt t="21120" x="5719763" y="2435225"/>
          <p14:tracePt t="21128" x="5654675" y="2422525"/>
          <p14:tracePt t="21135" x="5551488" y="2398713"/>
          <p14:tracePt t="21143" x="5484813" y="2379663"/>
          <p14:tracePt t="21151" x="5387975" y="2368550"/>
          <p14:tracePt t="21159" x="5299075" y="2344738"/>
          <p14:tracePt t="21168" x="5195888" y="2344738"/>
          <p14:tracePt t="21175" x="5092700" y="2344738"/>
          <p14:tracePt t="21183" x="4967288" y="2344738"/>
          <p14:tracePt t="21191" x="4827588" y="2344738"/>
          <p14:tracePt t="21199" x="4683125" y="2344738"/>
          <p14:tracePt t="21207" x="4557713" y="2344738"/>
          <p14:tracePt t="21215" x="4441825" y="2344738"/>
          <p14:tracePt t="21225" x="4370388" y="2344738"/>
          <p14:tracePt t="21231" x="4333875" y="2344738"/>
          <p14:tracePt t="21239" x="4310063" y="2344738"/>
          <p14:tracePt t="21246" x="4291013" y="2344738"/>
          <p14:tracePt t="21255" x="4273550" y="2344738"/>
          <p14:tracePt t="21263" x="4260850" y="2344738"/>
          <p14:tracePt t="21271" x="4256088" y="2344738"/>
          <p14:tracePt t="21375" x="4260850" y="2344738"/>
          <p14:tracePt t="21383" x="4340225" y="2344738"/>
          <p14:tracePt t="21391" x="4441825" y="2344738"/>
          <p14:tracePt t="21399" x="4557713" y="2344738"/>
          <p14:tracePt t="21408" x="4695825" y="2344738"/>
          <p14:tracePt t="21415" x="4870450" y="2344738"/>
          <p14:tracePt t="21424" x="5122863" y="2368550"/>
          <p14:tracePt t="21431" x="5400675" y="2422525"/>
          <p14:tracePt t="21440" x="5629275" y="2465388"/>
          <p14:tracePt t="21447" x="5829300" y="2506663"/>
          <p14:tracePt t="21457" x="5961063" y="2519363"/>
          <p14:tracePt t="21463" x="6064250" y="2530475"/>
          <p14:tracePt t="21473" x="6148388" y="2543175"/>
          <p14:tracePt t="21479" x="6154738" y="2543175"/>
          <p14:tracePt t="21567" x="6130925" y="2543175"/>
          <p14:tracePt t="21575" x="6064250" y="2543175"/>
          <p14:tracePt t="21583" x="5991225" y="2543175"/>
          <p14:tracePt t="21591" x="5900738" y="2543175"/>
          <p14:tracePt t="21599" x="5786438" y="2536825"/>
          <p14:tracePt t="21607" x="5641975" y="2525713"/>
          <p14:tracePt t="21615" x="5497513" y="2513013"/>
          <p14:tracePt t="21623" x="5340350" y="2489200"/>
          <p14:tracePt t="21630" x="5195888" y="2465388"/>
          <p14:tracePt t="21639" x="5062538" y="2428875"/>
          <p14:tracePt t="21647" x="4948238" y="2416175"/>
          <p14:tracePt t="21655" x="4846638" y="2405063"/>
          <p14:tracePt t="21662" x="4767263" y="2386013"/>
          <p14:tracePt t="21672" x="4743450" y="2386013"/>
          <p14:tracePt t="21679" x="4725988" y="2374900"/>
          <p14:tracePt t="21687" x="4719638" y="2374900"/>
          <p14:tracePt t="21711" x="4706938" y="2374900"/>
          <p14:tracePt t="21735" x="4702175" y="2368550"/>
          <p14:tracePt t="21775" x="4702175" y="2362200"/>
          <p14:tracePt t="21783" x="4719638" y="2362200"/>
          <p14:tracePt t="21791" x="4737100" y="2362200"/>
          <p14:tracePt t="21799" x="4786313" y="2362200"/>
          <p14:tracePt t="21807" x="4840288" y="2362200"/>
          <p14:tracePt t="21815" x="4900613" y="2362200"/>
          <p14:tracePt t="21823" x="4972050" y="2349500"/>
          <p14:tracePt t="21831" x="5021263" y="2349500"/>
          <p14:tracePt t="21839" x="5075238" y="2349500"/>
          <p14:tracePt t="21847" x="5165725" y="2349500"/>
          <p14:tracePt t="21855" x="5219700" y="2349500"/>
          <p14:tracePt t="21863" x="5256213" y="2349500"/>
          <p14:tracePt t="21871" x="5310188" y="2349500"/>
          <p14:tracePt t="21890" x="5359400" y="2368550"/>
          <p14:tracePt t="21895" x="5370513" y="2368550"/>
          <p14:tracePt t="21943" x="5376863" y="2374900"/>
          <p14:tracePt t="21975" x="5353050" y="2374900"/>
          <p14:tracePt t="21983" x="5286375" y="2374900"/>
          <p14:tracePt t="21991" x="5189538" y="2374900"/>
          <p14:tracePt t="21999" x="5087938" y="2374900"/>
          <p14:tracePt t="22006" x="4960938" y="2374900"/>
          <p14:tracePt t="22015" x="4816475" y="2374900"/>
          <p14:tracePt t="22023" x="4689475" y="2374900"/>
          <p14:tracePt t="22031" x="4545013" y="2374900"/>
          <p14:tracePt t="22039" x="4418013" y="2368550"/>
          <p14:tracePt t="22047" x="4297363" y="2362200"/>
          <p14:tracePt t="22055" x="4200525" y="2349500"/>
          <p14:tracePt t="22063" x="4122738" y="2338388"/>
          <p14:tracePt t="22071" x="4092575" y="2332038"/>
          <p14:tracePt t="22079" x="4075113" y="2320925"/>
          <p14:tracePt t="22151" x="4086225" y="2320925"/>
          <p14:tracePt t="22159" x="4129088" y="2320925"/>
          <p14:tracePt t="22167" x="4171950" y="2320925"/>
          <p14:tracePt t="22175" x="4243388" y="2320925"/>
          <p14:tracePt t="22182" x="4327525" y="2320925"/>
          <p14:tracePt t="22191" x="4448175" y="2325688"/>
          <p14:tracePt t="22199" x="4575175" y="2338388"/>
          <p14:tracePt t="22207" x="4719638" y="2362200"/>
          <p14:tracePt t="22215" x="4852988" y="2374900"/>
          <p14:tracePt t="22222" x="4978400" y="2398713"/>
          <p14:tracePt t="22231" x="5068888" y="2409825"/>
          <p14:tracePt t="22239" x="5153025" y="2409825"/>
          <p14:tracePt t="22247" x="5202238" y="2409825"/>
          <p14:tracePt t="22256" x="5232400" y="2416175"/>
          <p14:tracePt t="22263" x="5256213" y="2416175"/>
          <p14:tracePt t="22271" x="5268913" y="2416175"/>
          <p14:tracePt t="22279" x="5280025" y="2416175"/>
          <p14:tracePt t="22367" x="5286375" y="2422525"/>
          <p14:tracePt t="22383" x="5262563" y="2422525"/>
          <p14:tracePt t="22391" x="5219700" y="2422525"/>
          <p14:tracePt t="22399" x="5118100" y="2416175"/>
          <p14:tracePt t="22407" x="5057775" y="2416175"/>
          <p14:tracePt t="22415" x="4997450" y="2409825"/>
          <p14:tracePt t="22422" x="4960938" y="2398713"/>
          <p14:tracePt t="22431" x="4918075" y="2398713"/>
          <p14:tracePt t="22439" x="4913313" y="2398713"/>
          <p14:tracePt t="22551" x="4930775" y="2398713"/>
          <p14:tracePt t="22559" x="4972050" y="2398713"/>
          <p14:tracePt t="22567" x="5014913" y="2398713"/>
          <p14:tracePt t="22576" x="5075238" y="2405063"/>
          <p14:tracePt t="22583" x="5118100" y="2405063"/>
          <p14:tracePt t="22591" x="5165725" y="2416175"/>
          <p14:tracePt t="22599" x="5226050" y="2435225"/>
          <p14:tracePt t="22606" x="5243513" y="2435225"/>
          <p14:tracePt t="22688" x="5249863" y="2439988"/>
          <p14:tracePt t="22712" x="5243513" y="2439988"/>
          <p14:tracePt t="22719" x="5226050" y="2439988"/>
          <p14:tracePt t="22727" x="5213350" y="2439988"/>
          <p14:tracePt t="22735" x="5202238" y="2439988"/>
          <p14:tracePt t="22743" x="5159375" y="2439988"/>
          <p14:tracePt t="22751" x="5122863" y="2439988"/>
          <p14:tracePt t="22759" x="5068888" y="2439988"/>
          <p14:tracePt t="22767" x="5057775" y="2428875"/>
          <p14:tracePt t="22775" x="4997450" y="2422525"/>
          <p14:tracePt t="22783" x="4967288" y="2409825"/>
          <p14:tracePt t="22791" x="4930775" y="2405063"/>
          <p14:tracePt t="22799" x="4918075" y="2405063"/>
          <p14:tracePt t="22807" x="4913313" y="2398713"/>
          <p14:tracePt t="23047" x="0" y="0"/>
        </p14:tracePtLst>
        <p14:tracePtLst>
          <p14:tracePt t="30394" x="1965325" y="2808288"/>
          <p14:tracePt t="30528" x="1971675" y="2808288"/>
          <p14:tracePt t="30535" x="1995488" y="2801938"/>
          <p14:tracePt t="30543" x="2019300" y="2801938"/>
          <p14:tracePt t="30551" x="2073275" y="2801938"/>
          <p14:tracePt t="30559" x="2157413" y="2801938"/>
          <p14:tracePt t="30567" x="2236788" y="2820988"/>
          <p14:tracePt t="30575" x="2338388" y="2820988"/>
          <p14:tracePt t="30583" x="2411413" y="2820988"/>
          <p14:tracePt t="30591" x="2525713" y="2832100"/>
          <p14:tracePt t="30598" x="2609850" y="2838450"/>
          <p14:tracePt t="30607" x="2713038" y="2851150"/>
          <p14:tracePt t="30615" x="2803525" y="2851150"/>
          <p14:tracePt t="30623" x="2898775" y="2851150"/>
          <p14:tracePt t="30630" x="3032125" y="2851150"/>
          <p14:tracePt t="30638" x="3146425" y="2851150"/>
          <p14:tracePt t="30646" x="3243263" y="2851150"/>
          <p14:tracePt t="30654" x="3314700" y="2851150"/>
          <p14:tracePt t="30662" x="3387725" y="2851150"/>
          <p14:tracePt t="30670" x="3424238" y="2851150"/>
          <p14:tracePt t="30679" x="3454400" y="2851150"/>
          <p14:tracePt t="30687" x="3465513" y="2851150"/>
          <p14:tracePt t="30695" x="3489325" y="2851150"/>
          <p14:tracePt t="30703" x="3519488" y="2851150"/>
          <p14:tracePt t="30711" x="3544888" y="2851150"/>
          <p14:tracePt t="30718" x="3568700" y="2851150"/>
          <p14:tracePt t="30726" x="3579813" y="2851150"/>
          <p14:tracePt t="30734" x="3598863" y="2851150"/>
          <p14:tracePt t="30822" x="3556000" y="2851150"/>
          <p14:tracePt t="30830" x="3471863" y="2851150"/>
          <p14:tracePt t="30839" x="3398838" y="2851150"/>
          <p14:tracePt t="30846" x="3297238" y="2851150"/>
          <p14:tracePt t="30854" x="3224213" y="2851150"/>
          <p14:tracePt t="30863" x="3140075" y="2851150"/>
          <p14:tracePt t="30870" x="3055938" y="2851150"/>
          <p14:tracePt t="30880" x="2941638" y="2851150"/>
          <p14:tracePt t="30886" x="2808288" y="2851150"/>
          <p14:tracePt t="30895" x="2670175" y="2844800"/>
          <p14:tracePt t="30903" x="2538413" y="2832100"/>
          <p14:tracePt t="30911" x="2381250" y="2832100"/>
          <p14:tracePt t="30918" x="2236788" y="2832100"/>
          <p14:tracePt t="30926" x="2097088" y="2832100"/>
          <p14:tracePt t="30934" x="1952625" y="2832100"/>
          <p14:tracePt t="30942" x="1814513" y="2832100"/>
          <p14:tracePt t="30950" x="1657350" y="2832100"/>
          <p14:tracePt t="30958" x="1512888" y="2832100"/>
          <p14:tracePt t="30966" x="1385888" y="2832100"/>
          <p14:tracePt t="30974" x="1284288" y="2832100"/>
          <p14:tracePt t="30982" x="1254125" y="2832100"/>
          <p14:tracePt t="30991" x="1230313" y="2832100"/>
          <p14:tracePt t="31038" x="1230313" y="2820988"/>
          <p14:tracePt t="31055" x="1277938" y="2820988"/>
          <p14:tracePt t="31064" x="1338263" y="2820988"/>
          <p14:tracePt t="31071" x="1452563" y="2851150"/>
          <p14:tracePt t="31079" x="1597025" y="2862263"/>
          <p14:tracePt t="31087" x="1771650" y="2874963"/>
          <p14:tracePt t="31095" x="1941513" y="2898775"/>
          <p14:tracePt t="31103" x="2224088" y="2952750"/>
          <p14:tracePt t="31111" x="2543175" y="2952750"/>
          <p14:tracePt t="31119" x="2898775" y="2970213"/>
          <p14:tracePt t="31127" x="3200400" y="2982913"/>
          <p14:tracePt t="31135" x="3435350" y="2982913"/>
          <p14:tracePt t="31142" x="3670300" y="2982913"/>
          <p14:tracePt t="31151" x="3803650" y="2982913"/>
          <p14:tracePt t="31159" x="3917950" y="2982913"/>
          <p14:tracePt t="31180" x="4086225" y="2982913"/>
          <p14:tracePt t="31183" x="4135438" y="2982913"/>
          <p14:tracePt t="31191" x="4165600" y="2982913"/>
          <p14:tracePt t="31199" x="4189413" y="2982913"/>
          <p14:tracePt t="31207" x="4213225" y="2982913"/>
          <p14:tracePt t="31215" x="4219575" y="2982913"/>
          <p14:tracePt t="31223" x="4225925" y="2982913"/>
          <p14:tracePt t="31239" x="4230688" y="2982913"/>
          <p14:tracePt t="31296" x="4225925" y="2982913"/>
          <p14:tracePt t="31303" x="4159250" y="2982913"/>
          <p14:tracePt t="31312" x="4068763" y="2982913"/>
          <p14:tracePt t="31319" x="3984625" y="2982913"/>
          <p14:tracePt t="31327" x="3911600" y="2982913"/>
          <p14:tracePt t="31335" x="3840163" y="2982913"/>
          <p14:tracePt t="31343" x="3767138" y="2982913"/>
          <p14:tracePt t="31351" x="3695700" y="2982913"/>
          <p14:tracePt t="31359" x="3579813" y="2982913"/>
          <p14:tracePt t="31367" x="3465513" y="2982913"/>
          <p14:tracePt t="31375" x="3363913" y="2982913"/>
          <p14:tracePt t="31383" x="3260725" y="2970213"/>
          <p14:tracePt t="31391" x="3189288" y="2970213"/>
          <p14:tracePt t="31399" x="3133725" y="2970213"/>
          <p14:tracePt t="31407" x="3086100" y="2970213"/>
          <p14:tracePt t="31415" x="3062288" y="2970213"/>
          <p14:tracePt t="31423" x="3043238" y="2970213"/>
          <p14:tracePt t="31431" x="3038475" y="2970213"/>
          <p14:tracePt t="31487" x="3032125" y="2965450"/>
          <p14:tracePt t="31495" x="3043238" y="2959100"/>
          <p14:tracePt t="31503" x="3098800" y="2959100"/>
          <p14:tracePt t="31511" x="3213100" y="2959100"/>
          <p14:tracePt t="31519" x="3314700" y="2946400"/>
          <p14:tracePt t="31527" x="3459163" y="2946400"/>
          <p14:tracePt t="31535" x="3616325" y="2946400"/>
          <p14:tracePt t="31542" x="3810000" y="2946400"/>
          <p14:tracePt t="31551" x="4014788" y="2946400"/>
          <p14:tracePt t="31558" x="4225925" y="2946400"/>
          <p14:tracePt t="31567" x="4364038" y="2946400"/>
          <p14:tracePt t="31575" x="4467225" y="2946400"/>
          <p14:tracePt t="31583" x="4491038" y="2946400"/>
          <p14:tracePt t="31591" x="4497388" y="2946400"/>
          <p14:tracePt t="31671" x="4460875" y="2946400"/>
          <p14:tracePt t="31680" x="4364038" y="2946400"/>
          <p14:tracePt t="31687" x="4260850" y="2946400"/>
          <p14:tracePt t="31696" x="4135438" y="2946400"/>
          <p14:tracePt t="31703" x="3960813" y="2946400"/>
          <p14:tracePt t="31710" x="3756025" y="2946400"/>
          <p14:tracePt t="31719" x="3519488" y="2946400"/>
          <p14:tracePt t="31726" x="3340100" y="2946400"/>
          <p14:tracePt t="31735" x="3194050" y="2935288"/>
          <p14:tracePt t="31742" x="3055938" y="2922588"/>
          <p14:tracePt t="31751" x="2947988" y="2892425"/>
          <p14:tracePt t="31758" x="2863850" y="2892425"/>
          <p14:tracePt t="31767" x="2820988" y="2892425"/>
          <p14:tracePt t="31774" x="2797175" y="2892425"/>
          <p14:tracePt t="31783" x="2778125" y="2892425"/>
          <p14:tracePt t="31791" x="2773363" y="2892425"/>
          <p14:tracePt t="31871" x="2790825" y="2881313"/>
          <p14:tracePt t="31879" x="2868613" y="2874963"/>
          <p14:tracePt t="31887" x="2954338" y="2874963"/>
          <p14:tracePt t="31895" x="3055938" y="2874963"/>
          <p14:tracePt t="31903" x="3159125" y="2874963"/>
          <p14:tracePt t="31910" x="3230563" y="2881313"/>
          <p14:tracePt t="31919" x="3314700" y="2881313"/>
          <p14:tracePt t="31927" x="3405188" y="2886075"/>
          <p14:tracePt t="31935" x="3508375" y="2911475"/>
          <p14:tracePt t="31942" x="3592513" y="2922588"/>
          <p14:tracePt t="31951" x="3640138" y="2922588"/>
          <p14:tracePt t="31958" x="3670300" y="2928938"/>
          <p14:tracePt t="32111" x="3665538" y="2928938"/>
          <p14:tracePt t="32119" x="3640138" y="2928938"/>
          <p14:tracePt t="32127" x="3586163" y="2928938"/>
          <p14:tracePt t="32135" x="3532188" y="2928938"/>
          <p14:tracePt t="32143" x="3471863" y="2928938"/>
          <p14:tracePt t="32151" x="3435350" y="2916238"/>
          <p14:tracePt t="32159" x="3405188" y="2916238"/>
          <p14:tracePt t="32167" x="3370263" y="2916238"/>
          <p14:tracePt t="32174" x="3340100" y="2916238"/>
          <p14:tracePt t="32183" x="3297238" y="2916238"/>
          <p14:tracePt t="32191" x="3273425" y="2911475"/>
          <p14:tracePt t="32199" x="3243263" y="2911475"/>
          <p14:tracePt t="32207" x="3194050" y="2911475"/>
          <p14:tracePt t="32215" x="3098800" y="2911475"/>
          <p14:tracePt t="32223" x="3025775" y="2911475"/>
          <p14:tracePt t="32231" x="2924175" y="2898775"/>
          <p14:tracePt t="32239" x="2833688" y="2886075"/>
          <p14:tracePt t="32247" x="2760663" y="2886075"/>
          <p14:tracePt t="32255" x="2700338" y="2868613"/>
          <p14:tracePt t="32263" x="2657475" y="2868613"/>
          <p14:tracePt t="32271" x="2640013" y="2868613"/>
          <p14:tracePt t="32279" x="2633663" y="2868613"/>
          <p14:tracePt t="32327" x="2627313" y="2868613"/>
          <p14:tracePt t="32399" x="2616200" y="2868613"/>
          <p14:tracePt t="32896" x="2609850" y="2868613"/>
          <p14:tracePt t="32919" x="2616200" y="2862263"/>
          <p14:tracePt t="32935" x="2633663" y="2862263"/>
          <p14:tracePt t="32944" x="2652713" y="2862263"/>
          <p14:tracePt t="32952" x="2687638" y="2862263"/>
          <p14:tracePt t="32959" x="2743200" y="2862263"/>
          <p14:tracePt t="32967" x="2814638" y="2868613"/>
          <p14:tracePt t="32975" x="2838450" y="2881313"/>
          <p14:tracePt t="32983" x="2894013" y="2881313"/>
          <p14:tracePt t="32991" x="2941638" y="2892425"/>
          <p14:tracePt t="32999" x="3001963" y="2892425"/>
          <p14:tracePt t="33007" x="3073400" y="2911475"/>
          <p14:tracePt t="33015" x="3133725" y="2911475"/>
          <p14:tracePt t="33023" x="3219450" y="2922588"/>
          <p14:tracePt t="33031" x="3321050" y="2935288"/>
          <p14:tracePt t="33039" x="3411538" y="2935288"/>
          <p14:tracePt t="33047" x="3525838" y="2946400"/>
          <p14:tracePt t="33055" x="3652838" y="2959100"/>
          <p14:tracePt t="33063" x="3773488" y="2970213"/>
          <p14:tracePt t="33071" x="3844925" y="2970213"/>
          <p14:tracePt t="33078" x="3984625" y="2970213"/>
          <p14:tracePt t="33087" x="4086225" y="2970213"/>
          <p14:tracePt t="33095" x="4171950" y="2970213"/>
          <p14:tracePt t="33103" x="4273550" y="2970213"/>
          <p14:tracePt t="33111" x="4357688" y="2970213"/>
          <p14:tracePt t="33119" x="4430713" y="2970213"/>
          <p14:tracePt t="33127" x="4521200" y="2970213"/>
          <p14:tracePt t="33135" x="4592638" y="2970213"/>
          <p14:tracePt t="33143" x="4665663" y="2970213"/>
          <p14:tracePt t="33151" x="4706938" y="2970213"/>
          <p14:tracePt t="33159" x="4767263" y="2970213"/>
          <p14:tracePt t="33167" x="4786313" y="2970213"/>
          <p14:tracePt t="33175" x="4810125" y="2970213"/>
          <p14:tracePt t="33191" x="4816475" y="2970213"/>
          <p14:tracePt t="33207" x="4827588" y="2970213"/>
          <p14:tracePt t="33215" x="4833938" y="2970213"/>
          <p14:tracePt t="33232" x="4852988" y="2970213"/>
          <p14:tracePt t="33239" x="4870450" y="2970213"/>
          <p14:tracePt t="33247" x="4894263" y="2970213"/>
          <p14:tracePt t="33255" x="4900613" y="2970213"/>
          <p14:tracePt t="33264" x="4924425" y="2970213"/>
          <p14:tracePt t="33271" x="4954588" y="2959100"/>
          <p14:tracePt t="33279" x="4991100" y="2959100"/>
          <p14:tracePt t="33287" x="5008563" y="2959100"/>
          <p14:tracePt t="33295" x="5057775" y="2952750"/>
          <p14:tracePt t="33303" x="5111750" y="2952750"/>
          <p14:tracePt t="33311" x="5135563" y="2952750"/>
          <p14:tracePt t="33319" x="5159375" y="2952750"/>
          <p14:tracePt t="33327" x="5165725" y="2952750"/>
          <p14:tracePt t="33335" x="5178425" y="2952750"/>
          <p14:tracePt t="33343" x="5183188" y="2946400"/>
          <p14:tracePt t="33592" x="5189538" y="2946400"/>
          <p14:tracePt t="33600" x="5195888" y="2946400"/>
          <p14:tracePt t="33607" x="5202238" y="2946400"/>
          <p14:tracePt t="33615" x="5249863" y="2941638"/>
          <p14:tracePt t="33623" x="5329238" y="2928938"/>
          <p14:tracePt t="33632" x="5413375" y="2928938"/>
          <p14:tracePt t="33639" x="5514975" y="2928938"/>
          <p14:tracePt t="33647" x="5611813" y="2928938"/>
          <p14:tracePt t="33655" x="5702300" y="2928938"/>
          <p14:tracePt t="33663" x="5786438" y="2928938"/>
          <p14:tracePt t="33671" x="5870575" y="2928938"/>
          <p14:tracePt t="33679" x="5943600" y="2928938"/>
          <p14:tracePt t="33687" x="6003925" y="2928938"/>
          <p14:tracePt t="33695" x="6088063" y="2928938"/>
          <p14:tracePt t="33703" x="6135688" y="2928938"/>
          <p14:tracePt t="33711" x="6178550" y="2928938"/>
          <p14:tracePt t="33719" x="6202363" y="2928938"/>
          <p14:tracePt t="33726" x="6232525" y="2928938"/>
          <p14:tracePt t="33735" x="6238875" y="2928938"/>
          <p14:tracePt t="33743" x="6245225" y="2928938"/>
          <p14:tracePt t="33751" x="6256338" y="2928938"/>
          <p14:tracePt t="33759" x="6262688" y="2928938"/>
          <p14:tracePt t="33767" x="6280150" y="2928938"/>
          <p14:tracePt t="33775" x="6310313" y="2928938"/>
          <p14:tracePt t="33783" x="6340475" y="2928938"/>
          <p14:tracePt t="33791" x="6376988" y="2928938"/>
          <p14:tracePt t="33799" x="6407150" y="2928938"/>
          <p14:tracePt t="33807" x="6450013" y="2928938"/>
          <p14:tracePt t="33815" x="6480175" y="2928938"/>
          <p14:tracePt t="33823" x="6540500" y="2928938"/>
          <p14:tracePt t="33831" x="6581775" y="2928938"/>
          <p14:tracePt t="33839" x="6605588" y="2928938"/>
          <p14:tracePt t="33847" x="6630988" y="2928938"/>
          <p14:tracePt t="33855" x="6648450" y="2928938"/>
          <p14:tracePt t="33862" x="6672263" y="2928938"/>
          <p14:tracePt t="33871" x="6702425" y="2928938"/>
          <p14:tracePt t="33879" x="6721475" y="2928938"/>
          <p14:tracePt t="33899" x="6781800" y="2928938"/>
          <p14:tracePt t="33903" x="6816725" y="2922588"/>
          <p14:tracePt t="33911" x="6842125" y="2922588"/>
          <p14:tracePt t="33919" x="6883400" y="2922588"/>
          <p14:tracePt t="33927" x="6919913" y="2905125"/>
          <p14:tracePt t="33935" x="6932613" y="2905125"/>
          <p14:tracePt t="33942" x="6956425" y="2905125"/>
          <p14:tracePt t="33951" x="6980238" y="2892425"/>
          <p14:tracePt t="33959" x="7004050" y="2892425"/>
          <p14:tracePt t="33967" x="7027863" y="2886075"/>
          <p14:tracePt t="33975" x="7046913" y="2881313"/>
          <p14:tracePt t="33982" x="7070725" y="2868613"/>
          <p14:tracePt t="33991" x="7094538" y="2862263"/>
          <p14:tracePt t="33999" x="7112000" y="2855913"/>
          <p14:tracePt t="34007" x="7118350" y="2851150"/>
          <p14:tracePt t="34015" x="7131050" y="2844800"/>
          <p14:tracePt t="34023" x="7137400" y="2838450"/>
          <p14:tracePt t="34031" x="7142163" y="2832100"/>
          <p14:tracePt t="34047" x="7148513" y="2825750"/>
          <p14:tracePt t="34055" x="7148513" y="2820988"/>
          <p14:tracePt t="34062" x="7148513" y="2814638"/>
          <p14:tracePt t="34071" x="7154863" y="2795588"/>
          <p14:tracePt t="34087" x="7161213" y="2790825"/>
          <p14:tracePt t="34095" x="7161213" y="2778125"/>
          <p14:tracePt t="34127" x="7161213" y="2754313"/>
          <p14:tracePt t="34143" x="7161213" y="2741613"/>
          <p14:tracePt t="34151" x="7161213" y="2735263"/>
          <p14:tracePt t="34167" x="7161213" y="2730500"/>
          <p14:tracePt t="34175" x="7161213" y="2724150"/>
          <p14:tracePt t="34182" x="7161213" y="2717800"/>
          <p14:tracePt t="34191" x="7161213" y="2705100"/>
          <p14:tracePt t="34199" x="7154863" y="2687638"/>
          <p14:tracePt t="34207" x="7137400" y="2663825"/>
          <p14:tracePt t="34216" x="7112000" y="2640013"/>
          <p14:tracePt t="34223" x="7081838" y="2603500"/>
          <p14:tracePt t="34232" x="7058025" y="2586038"/>
          <p14:tracePt t="34239" x="7010400" y="2549525"/>
          <p14:tracePt t="34247" x="6973888" y="2530475"/>
          <p14:tracePt t="34255" x="6950075" y="2506663"/>
          <p14:tracePt t="34263" x="6913563" y="2489200"/>
          <p14:tracePt t="34271" x="6883400" y="2482850"/>
          <p14:tracePt t="34279" x="6859588" y="2465388"/>
          <p14:tracePt t="34287" x="6823075" y="2459038"/>
          <p14:tracePt t="34295" x="6805613" y="2459038"/>
          <p14:tracePt t="34303" x="6756400" y="2446338"/>
          <p14:tracePt t="34310" x="6715125" y="2446338"/>
          <p14:tracePt t="34319" x="6642100" y="2446338"/>
          <p14:tracePt t="34326" x="6527800" y="2446338"/>
          <p14:tracePt t="34335" x="6426200" y="2446338"/>
          <p14:tracePt t="34343" x="6340475" y="2446338"/>
          <p14:tracePt t="34351" x="6269038" y="2446338"/>
          <p14:tracePt t="34359" x="6189663" y="2465388"/>
          <p14:tracePt t="34367" x="6148388" y="2470150"/>
          <p14:tracePt t="34375" x="6100763" y="2482850"/>
          <p14:tracePt t="34383" x="6064250" y="2489200"/>
          <p14:tracePt t="34391" x="6040438" y="2495550"/>
          <p14:tracePt t="34399" x="6021388" y="2495550"/>
          <p14:tracePt t="34407" x="5997575" y="2506663"/>
          <p14:tracePt t="34416" x="5973763" y="2513013"/>
          <p14:tracePt t="34423" x="5954713" y="2519363"/>
          <p14:tracePt t="34431" x="5949950" y="2519363"/>
          <p14:tracePt t="34439" x="5919788" y="2536825"/>
          <p14:tracePt t="34447" x="5907088" y="2536825"/>
          <p14:tracePt t="34455" x="5883275" y="2549525"/>
          <p14:tracePt t="34463" x="5834063" y="2573338"/>
          <p14:tracePt t="34471" x="5803900" y="2579688"/>
          <p14:tracePt t="34478" x="5768975" y="2597150"/>
          <p14:tracePt t="34487" x="5719763" y="2627313"/>
          <p14:tracePt t="34495" x="5702300" y="2633663"/>
          <p14:tracePt t="34503" x="5678488" y="2651125"/>
          <p14:tracePt t="34510" x="5665788" y="2657475"/>
          <p14:tracePt t="34519" x="5648325" y="2670175"/>
          <p14:tracePt t="34527" x="5641975" y="2681288"/>
          <p14:tracePt t="34535" x="5641975" y="2687638"/>
          <p14:tracePt t="34543" x="5641975" y="2700338"/>
          <p14:tracePt t="34551" x="5641975" y="2705100"/>
          <p14:tracePt t="34559" x="5641975" y="2724150"/>
          <p14:tracePt t="34567" x="5641975" y="2730500"/>
          <p14:tracePt t="34575" x="5641975" y="2754313"/>
          <p14:tracePt t="34584" x="5659438" y="2765425"/>
          <p14:tracePt t="34591" x="5672138" y="2771775"/>
          <p14:tracePt t="34600" x="5695950" y="2790825"/>
          <p14:tracePt t="34607" x="5719763" y="2795588"/>
          <p14:tracePt t="34615" x="5745163" y="2808288"/>
          <p14:tracePt t="34623" x="5792788" y="2825750"/>
          <p14:tracePt t="34632" x="5822950" y="2832100"/>
          <p14:tracePt t="34639" x="5870575" y="2832100"/>
          <p14:tracePt t="34646" x="5919788" y="2851150"/>
          <p14:tracePt t="34655" x="5943600" y="2851150"/>
          <p14:tracePt t="34663" x="6010275" y="2862263"/>
          <p14:tracePt t="34671" x="6057900" y="2881313"/>
          <p14:tracePt t="34679" x="6142038" y="2881313"/>
          <p14:tracePt t="34687" x="6202363" y="2892425"/>
          <p14:tracePt t="34694" x="6275388" y="2892425"/>
          <p14:tracePt t="34703" x="6323013" y="2898775"/>
          <p14:tracePt t="34710" x="6365875" y="2898775"/>
          <p14:tracePt t="34719" x="6400800" y="2898775"/>
          <p14:tracePt t="34727" x="6430963" y="2898775"/>
          <p14:tracePt t="34735" x="6456363" y="2898775"/>
          <p14:tracePt t="34743" x="6480175" y="2898775"/>
          <p14:tracePt t="34751" x="6497638" y="2898775"/>
          <p14:tracePt t="34759" x="6516688" y="2898775"/>
          <p14:tracePt t="34767" x="6527800" y="2898775"/>
          <p14:tracePt t="34775" x="6540500" y="2898775"/>
          <p14:tracePt t="34783" x="6546850" y="2898775"/>
          <p14:tracePt t="34791" x="6551613" y="2892425"/>
          <p14:tracePt t="34799" x="6557963" y="2886075"/>
          <p14:tracePt t="34807" x="6575425" y="2881313"/>
          <p14:tracePt t="34815" x="6588125" y="2874963"/>
          <p14:tracePt t="34832" x="6605588" y="2868613"/>
          <p14:tracePt t="34839" x="6630988" y="2851150"/>
          <p14:tracePt t="34847" x="6635750" y="2844800"/>
          <p14:tracePt t="34855" x="6648450" y="2832100"/>
          <p14:tracePt t="34863" x="6661150" y="2814638"/>
          <p14:tracePt t="34871" x="6672263" y="2801938"/>
          <p14:tracePt t="34878" x="6678613" y="2795588"/>
          <p14:tracePt t="34887" x="6691313" y="2778125"/>
          <p14:tracePt t="34895" x="6696075" y="2771775"/>
          <p14:tracePt t="34911" x="6702425" y="2765425"/>
          <p14:tracePt t="34927" x="6702425" y="2760663"/>
          <p14:tracePt t="34967" x="6702425" y="2747963"/>
          <p14:tracePt t="34975" x="6702425" y="2741613"/>
          <p14:tracePt t="34999" x="6702425" y="2735263"/>
          <p14:tracePt t="35015" x="6702425" y="2730500"/>
          <p14:tracePt t="35023" x="6702425" y="2724150"/>
          <p14:tracePt t="35031" x="6696075" y="2700338"/>
          <p14:tracePt t="35039" x="6672263" y="2687638"/>
          <p14:tracePt t="35046" x="6654800" y="2670175"/>
          <p14:tracePt t="35055" x="6618288" y="2633663"/>
          <p14:tracePt t="35063" x="6581775" y="2609850"/>
          <p14:tracePt t="35071" x="6527800" y="2566988"/>
          <p14:tracePt t="35079" x="6491288" y="2536825"/>
          <p14:tracePt t="35087" x="6443663" y="2506663"/>
          <p14:tracePt t="35095" x="6396038" y="2489200"/>
          <p14:tracePt t="35103" x="6329363" y="2435225"/>
          <p14:tracePt t="35110" x="6249988" y="2398713"/>
          <p14:tracePt t="35119" x="6202363" y="2368550"/>
          <p14:tracePt t="35127" x="6161088" y="2344738"/>
          <p14:tracePt t="35135" x="6130925" y="2332038"/>
          <p14:tracePt t="35143" x="6105525" y="2320925"/>
          <p14:tracePt t="35151" x="6094413" y="2320925"/>
          <p14:tracePt t="35159" x="6075363" y="2320925"/>
          <p14:tracePt t="35167" x="6064250" y="2320925"/>
          <p14:tracePt t="35175" x="6051550" y="2320925"/>
          <p14:tracePt t="35183" x="6034088" y="2320925"/>
          <p14:tracePt t="35191" x="6003925" y="2325688"/>
          <p14:tracePt t="35200" x="5954713" y="2338388"/>
          <p14:tracePt t="35207" x="5919788" y="2355850"/>
          <p14:tracePt t="35215" x="5870575" y="2362200"/>
          <p14:tracePt t="35223" x="5810250" y="2398713"/>
          <p14:tracePt t="35231" x="5786438" y="2405063"/>
          <p14:tracePt t="35239" x="5762625" y="2409825"/>
          <p14:tracePt t="35246" x="5726113" y="2428875"/>
          <p14:tracePt t="35255" x="5715000" y="2435225"/>
          <p14:tracePt t="35262" x="5695950" y="2452688"/>
          <p14:tracePt t="35271" x="5689600" y="2459038"/>
          <p14:tracePt t="35278" x="5672138" y="2470150"/>
          <p14:tracePt t="35287" x="5665788" y="2476500"/>
          <p14:tracePt t="35295" x="5659438" y="2482850"/>
          <p14:tracePt t="35303" x="5641975" y="2500313"/>
          <p14:tracePt t="35310" x="5635625" y="2506663"/>
          <p14:tracePt t="35319" x="5624513" y="2519363"/>
          <p14:tracePt t="35327" x="5624513" y="2530475"/>
          <p14:tracePt t="35335" x="5618163" y="2555875"/>
          <p14:tracePt t="35343" x="5618163" y="2560638"/>
          <p14:tracePt t="35350" x="5611813" y="2573338"/>
          <p14:tracePt t="35359" x="5611813" y="2597150"/>
          <p14:tracePt t="35367" x="5611813" y="2609850"/>
          <p14:tracePt t="35375" x="5611813" y="2627313"/>
          <p14:tracePt t="35384" x="5611813" y="2633663"/>
          <p14:tracePt t="35391" x="5611813" y="2640013"/>
          <p14:tracePt t="35399" x="5611813" y="2651125"/>
          <p14:tracePt t="35407" x="5618163" y="2663825"/>
          <p14:tracePt t="35415" x="5629275" y="2663825"/>
          <p14:tracePt t="35423" x="5635625" y="2663825"/>
          <p14:tracePt t="35431" x="5659438" y="2681288"/>
          <p14:tracePt t="35439" x="5672138" y="2681288"/>
          <p14:tracePt t="35446" x="5708650" y="2687638"/>
          <p14:tracePt t="35455" x="5738813" y="2700338"/>
          <p14:tracePt t="35462" x="5786438" y="2717800"/>
          <p14:tracePt t="35471" x="5846763" y="2735263"/>
          <p14:tracePt t="35478" x="5913438" y="2747963"/>
          <p14:tracePt t="35487" x="5997575" y="2760663"/>
          <p14:tracePt t="35495" x="6057900" y="2778125"/>
          <p14:tracePt t="35503" x="6124575" y="2801938"/>
          <p14:tracePt t="35510" x="6196013" y="2808288"/>
          <p14:tracePt t="35519" x="6245225" y="2832100"/>
          <p14:tracePt t="35527" x="6335713" y="2838450"/>
          <p14:tracePt t="35535" x="6376988" y="2838450"/>
          <p14:tracePt t="35543" x="6437313" y="2851150"/>
          <p14:tracePt t="35551" x="6486525" y="2862263"/>
          <p14:tracePt t="35559" x="6510338" y="2862263"/>
          <p14:tracePt t="35567" x="6527800" y="2862263"/>
          <p14:tracePt t="35575" x="6551613" y="2862263"/>
          <p14:tracePt t="35587" x="6575425" y="2862263"/>
          <p14:tracePt t="35591" x="6600825" y="2855913"/>
          <p14:tracePt t="35599" x="6635750" y="2838450"/>
          <p14:tracePt t="35607" x="6661150" y="2825750"/>
          <p14:tracePt t="35615" x="6672263" y="2808288"/>
          <p14:tracePt t="35623" x="6708775" y="2784475"/>
          <p14:tracePt t="35630" x="6715125" y="2778125"/>
          <p14:tracePt t="35639" x="6738938" y="2754313"/>
          <p14:tracePt t="35647" x="6738938" y="2747963"/>
          <p14:tracePt t="35655" x="6745288" y="2735263"/>
          <p14:tracePt t="35662" x="6751638" y="2730500"/>
          <p14:tracePt t="35687" x="6751638" y="2717800"/>
          <p14:tracePt t="35695" x="6751638" y="2705100"/>
          <p14:tracePt t="35703" x="6751638" y="2700338"/>
          <p14:tracePt t="35710" x="6751638" y="2681288"/>
          <p14:tracePt t="35719" x="6721475" y="2640013"/>
          <p14:tracePt t="35726" x="6665913" y="2597150"/>
          <p14:tracePt t="35735" x="6635750" y="2555875"/>
          <p14:tracePt t="35743" x="6534150" y="2500313"/>
          <p14:tracePt t="35750" x="6480175" y="2470150"/>
          <p14:tracePt t="35759" x="6400800" y="2409825"/>
          <p14:tracePt t="35767" x="6370638" y="2405063"/>
          <p14:tracePt t="35775" x="6316663" y="2374900"/>
          <p14:tracePt t="35784" x="6299200" y="2368550"/>
          <p14:tracePt t="35791" x="6262688" y="2355850"/>
          <p14:tracePt t="35799" x="6249988" y="2349500"/>
          <p14:tracePt t="35807" x="6232525" y="2349500"/>
          <p14:tracePt t="35815" x="6226175" y="2349500"/>
          <p14:tracePt t="35823" x="6189663" y="2349500"/>
          <p14:tracePt t="35830" x="6165850" y="2349500"/>
          <p14:tracePt t="35839" x="6124575" y="2349500"/>
          <p14:tracePt t="35847" x="6075363" y="2362200"/>
          <p14:tracePt t="35855" x="5991225" y="2362200"/>
          <p14:tracePt t="35862" x="5924550" y="2379663"/>
          <p14:tracePt t="35871" x="5864225" y="2392363"/>
          <p14:tracePt t="35879" x="5803900" y="2416175"/>
          <p14:tracePt t="35887" x="5745163" y="2435225"/>
          <p14:tracePt t="35902" x="5665788" y="2452688"/>
          <p14:tracePt t="35911" x="5618163" y="2459038"/>
          <p14:tracePt t="35919" x="5594350" y="2476500"/>
          <p14:tracePt t="35927" x="5557838" y="2495550"/>
          <p14:tracePt t="35936" x="5551488" y="2500313"/>
          <p14:tracePt t="35943" x="5534025" y="2525713"/>
          <p14:tracePt t="35950" x="5527675" y="2530475"/>
          <p14:tracePt t="35959" x="5527675" y="2555875"/>
          <p14:tracePt t="35967" x="5527675" y="2579688"/>
          <p14:tracePt t="35975" x="5527675" y="2586038"/>
          <p14:tracePt t="35984" x="5527675" y="2597150"/>
          <p14:tracePt t="35991" x="5527675" y="2620963"/>
          <p14:tracePt t="36000" x="5527675" y="2627313"/>
          <p14:tracePt t="36007" x="5534025" y="2640013"/>
          <p14:tracePt t="36015" x="5538788" y="2646363"/>
          <p14:tracePt t="36023" x="5551488" y="2670175"/>
          <p14:tracePt t="36031" x="5568950" y="2674938"/>
          <p14:tracePt t="36039" x="5581650" y="2693988"/>
          <p14:tracePt t="36047" x="5618163" y="2717800"/>
          <p14:tracePt t="36055" x="5665788" y="2735263"/>
          <p14:tracePt t="36062" x="5715000" y="2760663"/>
          <p14:tracePt t="36071" x="5762625" y="2778125"/>
          <p14:tracePt t="36079" x="5829300" y="2808288"/>
          <p14:tracePt t="36087" x="5834063" y="2808288"/>
          <p14:tracePt t="36095" x="5883275" y="2814638"/>
          <p14:tracePt t="36103" x="5919788" y="2832100"/>
          <p14:tracePt t="36111" x="5949950" y="2832100"/>
          <p14:tracePt t="36119" x="5991225" y="2832100"/>
          <p14:tracePt t="36127" x="6040438" y="2832100"/>
          <p14:tracePt t="36135" x="6070600" y="2832100"/>
          <p14:tracePt t="36143" x="6111875" y="2832100"/>
          <p14:tracePt t="36151" x="6118225" y="2825750"/>
          <p14:tracePt t="36159" x="6148388" y="2825750"/>
          <p14:tracePt t="36168" x="6172200" y="2808288"/>
          <p14:tracePt t="36175" x="6178550" y="2801938"/>
          <p14:tracePt t="36184" x="6189663" y="2795588"/>
          <p14:tracePt t="36191" x="6189663" y="2790825"/>
          <p14:tracePt t="36199" x="6196013" y="2784475"/>
          <p14:tracePt t="36207" x="6196013" y="2778125"/>
          <p14:tracePt t="36223" x="6202363" y="2760663"/>
          <p14:tracePt t="36230" x="6202363" y="2754313"/>
          <p14:tracePt t="36239" x="6202363" y="2747963"/>
          <p14:tracePt t="36247" x="6202363" y="2730500"/>
          <p14:tracePt t="36255" x="6202363" y="2717800"/>
          <p14:tracePt t="36262" x="6189663" y="2693988"/>
          <p14:tracePt t="36271" x="6161088" y="2670175"/>
          <p14:tracePt t="36278" x="6135688" y="2646363"/>
          <p14:tracePt t="36287" x="6100763" y="2616200"/>
          <p14:tracePt t="36295" x="6064250" y="2586038"/>
          <p14:tracePt t="36303" x="6015038" y="2555875"/>
          <p14:tracePt t="36311" x="5937250" y="2513013"/>
          <p14:tracePt t="36319" x="5870575" y="2482850"/>
          <p14:tracePt t="36327" x="5810250" y="2459038"/>
          <p14:tracePt t="36335" x="5708650" y="2435225"/>
          <p14:tracePt t="36343" x="5672138" y="2428875"/>
          <p14:tracePt t="36351" x="5641975" y="2422525"/>
          <p14:tracePt t="36359" x="5594350" y="2409825"/>
          <p14:tracePt t="36368" x="5568950" y="2409825"/>
          <p14:tracePt t="36375" x="5557838" y="2409825"/>
          <p14:tracePt t="36384" x="5545138" y="2409825"/>
          <p14:tracePt t="36391" x="5538788" y="2409825"/>
          <p14:tracePt t="36399" x="5521325" y="2409825"/>
          <p14:tracePt t="36407" x="5514975" y="2409825"/>
          <p14:tracePt t="36414" x="5503863" y="2416175"/>
          <p14:tracePt t="36423" x="5484813" y="2435225"/>
          <p14:tracePt t="36430" x="5473700" y="2452688"/>
          <p14:tracePt t="36439" x="5461000" y="2459038"/>
          <p14:tracePt t="36447" x="5448300" y="2465388"/>
          <p14:tracePt t="36455" x="5437188" y="2470150"/>
          <p14:tracePt t="36463" x="5430838" y="2476500"/>
          <p14:tracePt t="36471" x="5430838" y="2482850"/>
          <p14:tracePt t="36479" x="5430838" y="2489200"/>
          <p14:tracePt t="36487" x="5430838" y="2495550"/>
          <p14:tracePt t="36494" x="5430838" y="2500313"/>
          <p14:tracePt t="36519" x="5430838" y="2513013"/>
          <p14:tracePt t="36533" x="5437188" y="2519363"/>
          <p14:tracePt t="36534" x="5461000" y="2525713"/>
          <p14:tracePt t="36543" x="5484813" y="2536825"/>
          <p14:tracePt t="36551" x="5514975" y="2543175"/>
          <p14:tracePt t="36559" x="5568950" y="2573338"/>
          <p14:tracePt t="36568" x="5629275" y="2586038"/>
          <p14:tracePt t="36574" x="5654675" y="2597150"/>
          <p14:tracePt t="36585" x="5695950" y="2597150"/>
          <p14:tracePt t="36591" x="5726113" y="2609850"/>
          <p14:tracePt t="36599" x="5745163" y="2616200"/>
          <p14:tracePt t="36607" x="5756275" y="2616200"/>
          <p14:tracePt t="36615" x="5768975" y="2620963"/>
          <p14:tracePt t="36623" x="5786438" y="2620963"/>
          <p14:tracePt t="36631" x="5792788" y="2620963"/>
          <p14:tracePt t="36639" x="5803900" y="2620963"/>
          <p14:tracePt t="37119" x="5803900" y="2627313"/>
          <p14:tracePt t="37223" x="0" y="0"/>
        </p14:tracePtLst>
        <p14:tracePtLst>
          <p14:tracePt t="47657" x="3405188" y="3422650"/>
          <p14:tracePt t="47663" x="3411538" y="3416300"/>
          <p14:tracePt t="47799" x="3411538" y="3411538"/>
          <p14:tracePt t="47807" x="3394075" y="3405188"/>
          <p14:tracePt t="47815" x="3363913" y="3405188"/>
          <p14:tracePt t="47823" x="3340100" y="3405188"/>
          <p14:tracePt t="47831" x="3314700" y="3398838"/>
          <p14:tracePt t="47839" x="3290888" y="3392488"/>
          <p14:tracePt t="47847" x="3267075" y="3381375"/>
          <p14:tracePt t="47855" x="3254375" y="3381375"/>
          <p14:tracePt t="47863" x="3230563" y="3375025"/>
          <p14:tracePt t="47871" x="3206750" y="3368675"/>
          <p14:tracePt t="47879" x="3194050" y="3368675"/>
          <p14:tracePt t="47887" x="3170238" y="3368675"/>
          <p14:tracePt t="47894" x="3159125" y="3362325"/>
          <p14:tracePt t="47911" x="3103563" y="3351213"/>
          <p14:tracePt t="47919" x="3086100" y="3344863"/>
          <p14:tracePt t="47928" x="3062288" y="3338513"/>
          <p14:tracePt t="47935" x="3032125" y="3325813"/>
          <p14:tracePt t="47944" x="3008313" y="3325813"/>
          <p14:tracePt t="47951" x="2978150" y="3325813"/>
          <p14:tracePt t="47959" x="2941638" y="3321050"/>
          <p14:tracePt t="47967" x="2898775" y="3321050"/>
          <p14:tracePt t="47975" x="2863850" y="3321050"/>
          <p14:tracePt t="47983" x="2820988" y="3308350"/>
          <p14:tracePt t="47991" x="2790825" y="3308350"/>
          <p14:tracePt t="47999" x="2754313" y="3308350"/>
          <p14:tracePt t="48007" x="2724150" y="3308350"/>
          <p14:tracePt t="48015" x="2700338" y="3308350"/>
          <p14:tracePt t="48023" x="2657475" y="3308350"/>
          <p14:tracePt t="48031" x="2646363" y="3308350"/>
          <p14:tracePt t="48039" x="2609850" y="3308350"/>
          <p14:tracePt t="48047" x="2592388" y="3308350"/>
          <p14:tracePt t="48055" x="2568575" y="3308350"/>
          <p14:tracePt t="48063" x="2549525" y="3302000"/>
          <p14:tracePt t="48071" x="2525713" y="3302000"/>
          <p14:tracePt t="48079" x="2519363" y="3302000"/>
          <p14:tracePt t="48087" x="2508250" y="3302000"/>
          <p14:tracePt t="48094" x="2501900" y="3302000"/>
          <p14:tracePt t="48103" x="2482850" y="3302000"/>
          <p14:tracePt t="48110" x="2478088" y="3302000"/>
          <p14:tracePt t="48119" x="2465388" y="3302000"/>
          <p14:tracePt t="48127" x="2447925" y="3302000"/>
          <p14:tracePt t="48135" x="2435225" y="3302000"/>
          <p14:tracePt t="48143" x="2422525" y="3302000"/>
          <p14:tracePt t="48151" x="2387600" y="3302000"/>
          <p14:tracePt t="48159" x="2344738" y="3308350"/>
          <p14:tracePt t="48167" x="2308225" y="3325813"/>
          <p14:tracePt t="48174" x="2266950" y="3325813"/>
          <p14:tracePt t="48183" x="2241550" y="3332163"/>
          <p14:tracePt t="48191" x="2211388" y="3332163"/>
          <p14:tracePt t="48199" x="2193925" y="3338513"/>
          <p14:tracePt t="48207" x="2170113" y="3351213"/>
          <p14:tracePt t="48223" x="2163763" y="3351213"/>
          <p14:tracePt t="48231" x="2152650" y="3355975"/>
          <p14:tracePt t="48247" x="2146300" y="3362325"/>
          <p14:tracePt t="48255" x="2139950" y="3368675"/>
          <p14:tracePt t="48263" x="2127250" y="3375025"/>
          <p14:tracePt t="48271" x="2122488" y="3381375"/>
          <p14:tracePt t="48279" x="2116138" y="3386138"/>
          <p14:tracePt t="48287" x="2109788" y="3392488"/>
          <p14:tracePt t="48295" x="2092325" y="3405188"/>
          <p14:tracePt t="48303" x="2085975" y="3411538"/>
          <p14:tracePt t="48311" x="2079625" y="3416300"/>
          <p14:tracePt t="48319" x="2066925" y="3429000"/>
          <p14:tracePt t="48327" x="2066925" y="3435350"/>
          <p14:tracePt t="48335" x="2062163" y="3452813"/>
          <p14:tracePt t="48343" x="2055813" y="3465513"/>
          <p14:tracePt t="48351" x="2055813" y="3471863"/>
          <p14:tracePt t="48359" x="2055813" y="3476625"/>
          <p14:tracePt t="48367" x="2055813" y="3482975"/>
          <p14:tracePt t="48374" x="2055813" y="3495675"/>
          <p14:tracePt t="48391" x="2055813" y="3502025"/>
          <p14:tracePt t="48399" x="2055813" y="3519488"/>
          <p14:tracePt t="48406" x="2055813" y="3525838"/>
          <p14:tracePt t="48415" x="2055813" y="3543300"/>
          <p14:tracePt t="48431" x="2066925" y="3549650"/>
          <p14:tracePt t="48439" x="2073275" y="3556000"/>
          <p14:tracePt t="48447" x="2079625" y="3562350"/>
          <p14:tracePt t="48455" x="2092325" y="3562350"/>
          <p14:tracePt t="48471" x="2103438" y="3562350"/>
          <p14:tracePt t="48478" x="2122488" y="3567113"/>
          <p14:tracePt t="48487" x="2133600" y="3579813"/>
          <p14:tracePt t="48494" x="2139950" y="3579813"/>
          <p14:tracePt t="48503" x="2170113" y="3586163"/>
          <p14:tracePt t="48511" x="2187575" y="3586163"/>
          <p14:tracePt t="48519" x="2200275" y="3586163"/>
          <p14:tracePt t="48528" x="2224088" y="3590925"/>
          <p14:tracePt t="48535" x="2247900" y="3597275"/>
          <p14:tracePt t="48543" x="2266950" y="3597275"/>
          <p14:tracePt t="48551" x="2290763" y="3597275"/>
          <p14:tracePt t="48559" x="2327275" y="3609975"/>
          <p14:tracePt t="48567" x="2368550" y="3609975"/>
          <p14:tracePt t="48574" x="2428875" y="3609975"/>
          <p14:tracePt t="48583" x="2452688" y="3616325"/>
          <p14:tracePt t="48591" x="2508250" y="3633788"/>
          <p14:tracePt t="48599" x="2532063" y="3646488"/>
          <p14:tracePt t="48606" x="2573338" y="3651250"/>
          <p14:tracePt t="48615" x="2622550" y="3663950"/>
          <p14:tracePt t="48623" x="2670175" y="3663950"/>
          <p14:tracePt t="48631" x="2687638" y="3663950"/>
          <p14:tracePt t="48639" x="2736850" y="3663950"/>
          <p14:tracePt t="48647" x="2767013" y="3663950"/>
          <p14:tracePt t="48655" x="2790825" y="3663950"/>
          <p14:tracePt t="48663" x="2808288" y="3663950"/>
          <p14:tracePt t="48671" x="2833688" y="3663950"/>
          <p14:tracePt t="48679" x="2857500" y="3663950"/>
          <p14:tracePt t="48687" x="2911475" y="3663950"/>
          <p14:tracePt t="48694" x="2947988" y="3663950"/>
          <p14:tracePt t="48703" x="3001963" y="3663950"/>
          <p14:tracePt t="48711" x="3019425" y="3663950"/>
          <p14:tracePt t="48719" x="3086100" y="3663950"/>
          <p14:tracePt t="48728" x="3133725" y="3663950"/>
          <p14:tracePt t="48735" x="3189288" y="3663950"/>
          <p14:tracePt t="48743" x="3249613" y="3663950"/>
          <p14:tracePt t="48751" x="3290888" y="3663950"/>
          <p14:tracePt t="48759" x="3327400" y="3663950"/>
          <p14:tracePt t="48767" x="3357563" y="3670300"/>
          <p14:tracePt t="48775" x="3394075" y="3670300"/>
          <p14:tracePt t="48783" x="3405188" y="3676650"/>
          <p14:tracePt t="48791" x="3417888" y="3676650"/>
          <p14:tracePt t="48799" x="3441700" y="3676650"/>
          <p14:tracePt t="48806" x="3454400" y="3676650"/>
          <p14:tracePt t="48815" x="3489325" y="3687763"/>
          <p14:tracePt t="48823" x="3502025" y="3687763"/>
          <p14:tracePt t="48831" x="3525838" y="3687763"/>
          <p14:tracePt t="48839" x="3579813" y="3687763"/>
          <p14:tracePt t="48847" x="3640138" y="3687763"/>
          <p14:tracePt t="48855" x="3725863" y="3687763"/>
          <p14:tracePt t="48863" x="3784600" y="3687763"/>
          <p14:tracePt t="48870" x="3857625" y="3687763"/>
          <p14:tracePt t="48878" x="3930650" y="3687763"/>
          <p14:tracePt t="48886" x="3978275" y="3694113"/>
          <p14:tracePt t="48910" x="4165600" y="3694113"/>
          <p14:tracePt t="48918" x="4237038" y="3694113"/>
          <p14:tracePt t="48927" x="4310063" y="3694113"/>
          <p14:tracePt t="48934" x="4351338" y="3694113"/>
          <p14:tracePt t="48942" x="4400550" y="3694113"/>
          <p14:tracePt t="48950" x="4441825" y="3694113"/>
          <p14:tracePt t="48958" x="4502150" y="3706813"/>
          <p14:tracePt t="48966" x="4551363" y="3706813"/>
          <p14:tracePt t="48974" x="4581525" y="3706813"/>
          <p14:tracePt t="48982" x="4605338" y="3711575"/>
          <p14:tracePt t="48990" x="4635500" y="3711575"/>
          <p14:tracePt t="48998" x="4659313" y="3711575"/>
          <p14:tracePt t="49006" x="4683125" y="3711575"/>
          <p14:tracePt t="49014" x="4706938" y="3711575"/>
          <p14:tracePt t="49022" x="4737100" y="3711575"/>
          <p14:tracePt t="49030" x="4749800" y="3711575"/>
          <p14:tracePt t="49038" x="4786313" y="3711575"/>
          <p14:tracePt t="49046" x="4816475" y="3711575"/>
          <p14:tracePt t="49054" x="4840288" y="3711575"/>
          <p14:tracePt t="49063" x="4870450" y="3711575"/>
          <p14:tracePt t="49070" x="4900613" y="3711575"/>
          <p14:tracePt t="49078" x="4937125" y="3711575"/>
          <p14:tracePt t="49086" x="4960938" y="3711575"/>
          <p14:tracePt t="49094" x="4978400" y="3711575"/>
          <p14:tracePt t="49102" x="5014913" y="3711575"/>
          <p14:tracePt t="49110" x="5038725" y="3717925"/>
          <p14:tracePt t="49118" x="5051425" y="3717925"/>
          <p14:tracePt t="49126" x="5075238" y="3717925"/>
          <p14:tracePt t="49135" x="5099050" y="3730625"/>
          <p14:tracePt t="49143" x="5122863" y="3730625"/>
          <p14:tracePt t="49150" x="5153025" y="3730625"/>
          <p14:tracePt t="49159" x="5183188" y="3730625"/>
          <p14:tracePt t="49167" x="5219700" y="3730625"/>
          <p14:tracePt t="49175" x="5238750" y="3730625"/>
          <p14:tracePt t="49183" x="5273675" y="3730625"/>
          <p14:tracePt t="49190" x="5316538" y="3730625"/>
          <p14:tracePt t="49199" x="5340350" y="3730625"/>
          <p14:tracePt t="49207" x="5359400" y="3730625"/>
          <p14:tracePt t="49215" x="5383213" y="3730625"/>
          <p14:tracePt t="49222" x="5407025" y="3730625"/>
          <p14:tracePt t="49231" x="5437188" y="3730625"/>
          <p14:tracePt t="49238" x="5473700" y="3730625"/>
          <p14:tracePt t="49247" x="5538788" y="3730625"/>
          <p14:tracePt t="49254" x="5568950" y="3730625"/>
          <p14:tracePt t="49263" x="5599113" y="3730625"/>
          <p14:tracePt t="49271" x="5654675" y="3730625"/>
          <p14:tracePt t="49278" x="5689600" y="3730625"/>
          <p14:tracePt t="49287" x="5732463" y="3730625"/>
          <p14:tracePt t="49295" x="5773738" y="3730625"/>
          <p14:tracePt t="49303" x="5822950" y="3736975"/>
          <p14:tracePt t="49312" x="5846763" y="3736975"/>
          <p14:tracePt t="49318" x="5870575" y="3736975"/>
          <p14:tracePt t="49327" x="5913438" y="3736975"/>
          <p14:tracePt t="49335" x="5954713" y="3736975"/>
          <p14:tracePt t="49343" x="6003925" y="3736975"/>
          <p14:tracePt t="49351" x="6045200" y="3736975"/>
          <p14:tracePt t="49359" x="6088063" y="3736975"/>
          <p14:tracePt t="49367" x="6148388" y="3736975"/>
          <p14:tracePt t="49374" x="6219825" y="3736975"/>
          <p14:tracePt t="49383" x="6292850" y="3736975"/>
          <p14:tracePt t="49390" x="6323013" y="3736975"/>
          <p14:tracePt t="49399" x="6389688" y="3736975"/>
          <p14:tracePt t="49406" x="6450013" y="3736975"/>
          <p14:tracePt t="49415" x="6491288" y="3736975"/>
          <p14:tracePt t="49422" x="6551613" y="3736975"/>
          <p14:tracePt t="49431" x="6594475" y="3736975"/>
          <p14:tracePt t="49439" x="6642100" y="3736975"/>
          <p14:tracePt t="49447" x="6672263" y="3736975"/>
          <p14:tracePt t="49454" x="6696075" y="3736975"/>
          <p14:tracePt t="49463" x="6738938" y="3736975"/>
          <p14:tracePt t="49471" x="6769100" y="3736975"/>
          <p14:tracePt t="49478" x="6829425" y="3736975"/>
          <p14:tracePt t="49487" x="6883400" y="3736975"/>
          <p14:tracePt t="49495" x="6973888" y="3736975"/>
          <p14:tracePt t="49503" x="7046913" y="3736975"/>
          <p14:tracePt t="49513" x="7118350" y="3736975"/>
          <p14:tracePt t="49518" x="7191375" y="3724275"/>
          <p14:tracePt t="49527" x="7251700" y="3711575"/>
          <p14:tracePt t="49535" x="7299325" y="3711575"/>
          <p14:tracePt t="49543" x="7342188" y="3711575"/>
          <p14:tracePt t="49551" x="7402513" y="3711575"/>
          <p14:tracePt t="49559" x="7419975" y="3711575"/>
          <p14:tracePt t="49567" x="7437438" y="3711575"/>
          <p14:tracePt t="49574" x="7443788" y="3711575"/>
          <p14:tracePt t="49728" x="7413625" y="3711575"/>
          <p14:tracePt t="49735" x="7366000" y="3724275"/>
          <p14:tracePt t="49745" x="7281863" y="3736975"/>
          <p14:tracePt t="49751" x="7191375" y="3741738"/>
          <p14:tracePt t="49759" x="7064375" y="3741738"/>
          <p14:tracePt t="49767" x="6919913" y="3741738"/>
          <p14:tracePt t="49774" x="6805613" y="3741738"/>
          <p14:tracePt t="49783" x="6648450" y="3741738"/>
          <p14:tracePt t="49790" x="6491288" y="3741738"/>
          <p14:tracePt t="49799" x="6335713" y="3741738"/>
          <p14:tracePt t="49806" x="6208713" y="3741738"/>
          <p14:tracePt t="49815" x="6081713" y="3741738"/>
          <p14:tracePt t="49823" x="5937250" y="3741738"/>
          <p14:tracePt t="49831" x="5822950" y="3741738"/>
          <p14:tracePt t="49838" x="5665788" y="3741738"/>
          <p14:tracePt t="49847" x="5521325" y="3736975"/>
          <p14:tracePt t="49855" x="5376863" y="3711575"/>
          <p14:tracePt t="49862" x="5232400" y="3676650"/>
          <p14:tracePt t="49871" x="5092700" y="3676650"/>
          <p14:tracePt t="49879" x="4960938" y="3663950"/>
          <p14:tracePt t="49887" x="4846638" y="3663950"/>
          <p14:tracePt t="49895" x="4743450" y="3663950"/>
          <p14:tracePt t="49903" x="4672013" y="3663950"/>
          <p14:tracePt t="49911" x="4616450" y="3663950"/>
          <p14:tracePt t="49919" x="4545013" y="3663950"/>
          <p14:tracePt t="49928" x="4484688" y="3663950"/>
          <p14:tracePt t="49935" x="4424363" y="3663950"/>
          <p14:tracePt t="49943" x="4381500" y="3663950"/>
          <p14:tracePt t="49951" x="4351338" y="3663950"/>
          <p14:tracePt t="49958" x="4297363" y="3663950"/>
          <p14:tracePt t="49967" x="4237038" y="3663950"/>
          <p14:tracePt t="49974" x="4206875" y="3663950"/>
          <p14:tracePt t="49983" x="4159250" y="3663950"/>
          <p14:tracePt t="49990" x="4141788" y="3663950"/>
          <p14:tracePt t="49999" x="4116388" y="3663950"/>
          <p14:tracePt t="50007" x="4092575" y="3651250"/>
          <p14:tracePt t="50015" x="4068763" y="3651250"/>
          <p14:tracePt t="50023" x="4044950" y="3651250"/>
          <p14:tracePt t="50031" x="4021138" y="3651250"/>
          <p14:tracePt t="50039" x="3995738" y="3651250"/>
          <p14:tracePt t="50047" x="3978275" y="3651250"/>
          <p14:tracePt t="50055" x="3941763" y="3651250"/>
          <p14:tracePt t="50062" x="3911600" y="3651250"/>
          <p14:tracePt t="50071" x="3875088" y="3633788"/>
          <p14:tracePt t="50079" x="3844925" y="3633788"/>
          <p14:tracePt t="50087" x="3821113" y="3633788"/>
          <p14:tracePt t="50096" x="3810000" y="3633788"/>
          <p14:tracePt t="50103" x="3797300" y="3633788"/>
          <p14:tracePt t="50111" x="3779838" y="3627438"/>
          <p14:tracePt t="50119" x="3773488" y="3627438"/>
          <p14:tracePt t="50207" x="3797300" y="3621088"/>
          <p14:tracePt t="50215" x="3827463" y="3621088"/>
          <p14:tracePt t="50223" x="3863975" y="3621088"/>
          <p14:tracePt t="50231" x="3930650" y="3621088"/>
          <p14:tracePt t="50239" x="4014788" y="3621088"/>
          <p14:tracePt t="50247" x="4116388" y="3621088"/>
          <p14:tracePt t="50255" x="4213225" y="3621088"/>
          <p14:tracePt t="50263" x="4376738" y="3640138"/>
          <p14:tracePt t="50271" x="4592638" y="3651250"/>
          <p14:tracePt t="50279" x="4900613" y="3706813"/>
          <p14:tracePt t="50287" x="5153025" y="3754438"/>
          <p14:tracePt t="50296" x="5461000" y="3784600"/>
          <p14:tracePt t="50303" x="5749925" y="3851275"/>
          <p14:tracePt t="50311" x="5997575" y="3887788"/>
          <p14:tracePt t="50319" x="6280150" y="3935413"/>
          <p14:tracePt t="50327" x="6503988" y="3965575"/>
          <p14:tracePt t="50335" x="6665913" y="3989388"/>
          <p14:tracePt t="50342" x="6799263" y="3989388"/>
          <p14:tracePt t="50351" x="6913563" y="3989388"/>
          <p14:tracePt t="50358" x="7040563" y="3989388"/>
          <p14:tracePt t="50367" x="7154863" y="3983038"/>
          <p14:tracePt t="50374" x="7269163" y="3959225"/>
          <p14:tracePt t="50383" x="7389813" y="3935413"/>
          <p14:tracePt t="50391" x="7473950" y="3929063"/>
          <p14:tracePt t="50399" x="7553325" y="3905250"/>
          <p14:tracePt t="50407" x="7613650" y="3881438"/>
          <p14:tracePt t="50415" x="7673975" y="3875088"/>
          <p14:tracePt t="50423" x="7721600" y="3862388"/>
          <p14:tracePt t="50431" x="7745413" y="3862388"/>
          <p14:tracePt t="50439" x="7775575" y="3857625"/>
          <p14:tracePt t="50447" x="7793038" y="3857625"/>
          <p14:tracePt t="50455" x="7799388" y="3851275"/>
          <p14:tracePt t="50463" x="7805738" y="3851275"/>
          <p14:tracePt t="50479" x="7812088" y="3851275"/>
          <p14:tracePt t="50615" x="7739063" y="3851275"/>
          <p14:tracePt t="50623" x="7637463" y="3838575"/>
          <p14:tracePt t="50631" x="7523163" y="3814763"/>
          <p14:tracePt t="50639" x="7377113" y="3814763"/>
          <p14:tracePt t="50647" x="7185025" y="3814763"/>
          <p14:tracePt t="50655" x="7010400" y="3814763"/>
          <p14:tracePt t="50663" x="6786563" y="3784600"/>
          <p14:tracePt t="50670" x="6564313" y="3754438"/>
          <p14:tracePt t="50680" x="6407150" y="3741738"/>
          <p14:tracePt t="50687" x="6226175" y="3717925"/>
          <p14:tracePt t="50695" x="6081713" y="3694113"/>
          <p14:tracePt t="50703" x="5894388" y="3651250"/>
          <p14:tracePt t="50711" x="5708650" y="3640138"/>
          <p14:tracePt t="50719" x="5564188" y="3616325"/>
          <p14:tracePt t="50726" x="5407025" y="3603625"/>
          <p14:tracePt t="50735" x="5262563" y="3603625"/>
          <p14:tracePt t="50743" x="5105400" y="3579813"/>
          <p14:tracePt t="50751" x="4948238" y="3579813"/>
          <p14:tracePt t="50758" x="4803775" y="3567113"/>
          <p14:tracePt t="50767" x="4659313" y="3567113"/>
          <p14:tracePt t="50775" x="4545013" y="3567113"/>
          <p14:tracePt t="50783" x="4448175" y="3567113"/>
          <p14:tracePt t="50790" x="4357688" y="3567113"/>
          <p14:tracePt t="50799" x="4303713" y="3567113"/>
          <p14:tracePt t="50807" x="4256088" y="3567113"/>
          <p14:tracePt t="50815" x="4225925" y="3567113"/>
          <p14:tracePt t="50823" x="4195763" y="3567113"/>
          <p14:tracePt t="50831" x="4176713" y="3567113"/>
          <p14:tracePt t="50839" x="4152900" y="3567113"/>
          <p14:tracePt t="50855" x="4146550" y="3567113"/>
          <p14:tracePt t="50863" x="4141788" y="3567113"/>
          <p14:tracePt t="50880" x="4135438" y="3567113"/>
          <p14:tracePt t="50966" x="4152900" y="3567113"/>
          <p14:tracePt t="50974" x="4183063" y="3567113"/>
          <p14:tracePt t="50982" x="4189413" y="3567113"/>
          <p14:tracePt t="50990" x="4219575" y="3567113"/>
          <p14:tracePt t="50998" x="4243388" y="3567113"/>
          <p14:tracePt t="51006" x="4267200" y="3567113"/>
          <p14:tracePt t="51014" x="4286250" y="3567113"/>
          <p14:tracePt t="51022" x="4310063" y="3567113"/>
          <p14:tracePt t="51030" x="4346575" y="3567113"/>
          <p14:tracePt t="51038" x="4364038" y="3567113"/>
          <p14:tracePt t="51046" x="4411663" y="3567113"/>
          <p14:tracePt t="51054" x="4484688" y="3567113"/>
          <p14:tracePt t="51062" x="4538663" y="3567113"/>
          <p14:tracePt t="51070" x="4641850" y="3567113"/>
          <p14:tracePt t="51079" x="4743450" y="3567113"/>
          <p14:tracePt t="51086" x="4857750" y="3567113"/>
          <p14:tracePt t="51095" x="4972050" y="3567113"/>
          <p14:tracePt t="51102" x="5087938" y="3567113"/>
          <p14:tracePt t="51110" x="5238750" y="3567113"/>
          <p14:tracePt t="51118" x="5383213" y="3573463"/>
          <p14:tracePt t="51126" x="5545138" y="3597275"/>
          <p14:tracePt t="51134" x="5702300" y="3609975"/>
          <p14:tracePt t="51142" x="5859463" y="3609975"/>
          <p14:tracePt t="51150" x="5991225" y="3633788"/>
          <p14:tracePt t="51158" x="6105525" y="3633788"/>
          <p14:tracePt t="51166" x="6219825" y="3657600"/>
          <p14:tracePt t="51174" x="6269038" y="3657600"/>
          <p14:tracePt t="51182" x="6340475" y="3663950"/>
          <p14:tracePt t="51190" x="6370638" y="3663950"/>
          <p14:tracePt t="51198" x="6407150" y="3663950"/>
          <p14:tracePt t="51206" x="6426200" y="3663950"/>
          <p14:tracePt t="51214" x="6450013" y="3663950"/>
          <p14:tracePt t="51222" x="6486525" y="3663950"/>
          <p14:tracePt t="51231" x="6503988" y="3663950"/>
          <p14:tracePt t="51239" x="6540500" y="3663950"/>
          <p14:tracePt t="51247" x="6581775" y="3663950"/>
          <p14:tracePt t="51255" x="6635750" y="3663950"/>
          <p14:tracePt t="51263" x="6691313" y="3651250"/>
          <p14:tracePt t="51271" x="6732588" y="3651250"/>
          <p14:tracePt t="51279" x="6775450" y="3651250"/>
          <p14:tracePt t="51287" x="6811963" y="3646488"/>
          <p14:tracePt t="51295" x="6835775" y="3646488"/>
          <p14:tracePt t="51303" x="6846888" y="3646488"/>
          <p14:tracePt t="51310" x="6859588" y="3640138"/>
          <p14:tracePt t="51319" x="6865938" y="3640138"/>
          <p14:tracePt t="51327" x="6872288" y="3640138"/>
          <p14:tracePt t="51343" x="6877050" y="3640138"/>
          <p14:tracePt t="51359" x="6883400" y="3640138"/>
          <p14:tracePt t="51367" x="6889750" y="3640138"/>
          <p14:tracePt t="51374" x="6896100" y="3640138"/>
          <p14:tracePt t="51383" x="6902450" y="3640138"/>
          <p14:tracePt t="51479" x="6907213" y="3640138"/>
          <p14:tracePt t="51567" x="6889750" y="3640138"/>
          <p14:tracePt t="51575" x="6811963" y="3640138"/>
          <p14:tracePt t="51584" x="6738938" y="3640138"/>
          <p14:tracePt t="51591" x="6635750" y="3640138"/>
          <p14:tracePt t="51599" x="6521450" y="3640138"/>
          <p14:tracePt t="51607" x="6383338" y="3640138"/>
          <p14:tracePt t="51615" x="6226175" y="3640138"/>
          <p14:tracePt t="51623" x="6051550" y="3640138"/>
          <p14:tracePt t="51631" x="5840413" y="3640138"/>
          <p14:tracePt t="51639" x="5702300" y="3640138"/>
          <p14:tracePt t="51648" x="5503863" y="3640138"/>
          <p14:tracePt t="51655" x="5346700" y="3640138"/>
          <p14:tracePt t="51664" x="5208588" y="3640138"/>
          <p14:tracePt t="51671" x="5092700" y="3640138"/>
          <p14:tracePt t="51679" x="4991100" y="3640138"/>
          <p14:tracePt t="51687" x="4937125" y="3640138"/>
          <p14:tracePt t="51695" x="4913313" y="3640138"/>
          <p14:tracePt t="51703" x="4870450" y="3640138"/>
          <p14:tracePt t="51711" x="4833938" y="3640138"/>
          <p14:tracePt t="51719" x="4810125" y="3640138"/>
          <p14:tracePt t="51727" x="4779963" y="3640138"/>
          <p14:tracePt t="51735" x="4725988" y="3640138"/>
          <p14:tracePt t="51743" x="4665663" y="3640138"/>
          <p14:tracePt t="51751" x="4592638" y="3640138"/>
          <p14:tracePt t="51759" x="4521200" y="3640138"/>
          <p14:tracePt t="51767" x="4448175" y="3640138"/>
          <p14:tracePt t="51775" x="4351338" y="3640138"/>
          <p14:tracePt t="51783" x="4279900" y="3640138"/>
          <p14:tracePt t="51791" x="4176713" y="3640138"/>
          <p14:tracePt t="51799" x="4092575" y="3640138"/>
          <p14:tracePt t="51807" x="4032250" y="3640138"/>
          <p14:tracePt t="51815" x="3990975" y="3640138"/>
          <p14:tracePt t="51823" x="3971925" y="3640138"/>
          <p14:tracePt t="51831" x="3960813" y="3640138"/>
          <p14:tracePt t="51839" x="3954463" y="3640138"/>
          <p14:tracePt t="51849" x="3948113" y="3640138"/>
          <p14:tracePt t="51880" x="3941763" y="3640138"/>
          <p14:tracePt t="51903" x="3935413" y="3646488"/>
          <p14:tracePt t="51975" x="3965575" y="3646488"/>
          <p14:tracePt t="51983" x="4008438" y="3646488"/>
          <p14:tracePt t="51991" x="4051300" y="3646488"/>
          <p14:tracePt t="52000" x="4152900" y="3646488"/>
          <p14:tracePt t="52007" x="4237038" y="3646488"/>
          <p14:tracePt t="52014" x="4340225" y="3663950"/>
          <p14:tracePt t="52023" x="4400550" y="3663950"/>
          <p14:tracePt t="52031" x="4545013" y="3676650"/>
          <p14:tracePt t="52039" x="4725988" y="3706813"/>
          <p14:tracePt t="52048" x="4913313" y="3717925"/>
          <p14:tracePt t="52055" x="5057775" y="3741738"/>
          <p14:tracePt t="52063" x="5183188" y="3754438"/>
          <p14:tracePt t="52071" x="5299075" y="3767138"/>
          <p14:tracePt t="52080" x="5400675" y="3778250"/>
          <p14:tracePt t="52087" x="5461000" y="3778250"/>
          <p14:tracePt t="52095" x="5551488" y="3790950"/>
          <p14:tracePt t="52103" x="5624513" y="3797300"/>
          <p14:tracePt t="52111" x="5695950" y="3808413"/>
          <p14:tracePt t="52119" x="5756275" y="3808413"/>
          <p14:tracePt t="52127" x="5840413" y="3808413"/>
          <p14:tracePt t="52135" x="5876925" y="3808413"/>
          <p14:tracePt t="52143" x="5949950" y="3808413"/>
          <p14:tracePt t="52151" x="5997575" y="3808413"/>
          <p14:tracePt t="52159" x="6070600" y="3808413"/>
          <p14:tracePt t="52167" x="6124575" y="3808413"/>
          <p14:tracePt t="52175" x="6172200" y="3808413"/>
          <p14:tracePt t="52183" x="6232525" y="3808413"/>
          <p14:tracePt t="52191" x="6286500" y="3808413"/>
          <p14:tracePt t="52199" x="6335713" y="3808413"/>
          <p14:tracePt t="52207" x="6376988" y="3808413"/>
          <p14:tracePt t="52216" x="6400800" y="3808413"/>
          <p14:tracePt t="52223" x="6430963" y="3808413"/>
          <p14:tracePt t="52231" x="6461125" y="3808413"/>
          <p14:tracePt t="52239" x="6486525" y="3808413"/>
          <p14:tracePt t="52248" x="6540500" y="3808413"/>
          <p14:tracePt t="52255" x="6575425" y="3808413"/>
          <p14:tracePt t="52264" x="6618288" y="3808413"/>
          <p14:tracePt t="52271" x="6648450" y="3808413"/>
          <p14:tracePt t="52280" x="6684963" y="3808413"/>
          <p14:tracePt t="52287" x="6715125" y="3808413"/>
          <p14:tracePt t="52295" x="6726238" y="3797300"/>
          <p14:tracePt t="52303" x="6745288" y="3797300"/>
          <p14:tracePt t="52311" x="6751638" y="3797300"/>
          <p14:tracePt t="52319" x="6756400" y="3797300"/>
          <p14:tracePt t="52335" x="6762750" y="3797300"/>
          <p14:tracePt t="52383" x="6769100" y="3790950"/>
          <p14:tracePt t="52391" x="6781800" y="3790950"/>
          <p14:tracePt t="52400" x="6786563" y="3790950"/>
          <p14:tracePt t="52407" x="6792913" y="3790950"/>
          <p14:tracePt t="52415" x="6805613" y="3784600"/>
          <p14:tracePt t="52447" x="6811963" y="3784600"/>
          <p14:tracePt t="52487" x="6816725" y="3784600"/>
          <p14:tracePt t="52503" x="6823075" y="3778250"/>
          <p14:tracePt t="52535" x="6846888" y="3778250"/>
          <p14:tracePt t="52543" x="6859588" y="3778250"/>
          <p14:tracePt t="52551" x="6883400" y="3771900"/>
          <p14:tracePt t="52559" x="6896100" y="3771900"/>
          <p14:tracePt t="52567" x="6919913" y="3767138"/>
          <p14:tracePt t="52575" x="6943725" y="3767138"/>
          <p14:tracePt t="52583" x="6956425" y="3767138"/>
          <p14:tracePt t="52591" x="6980238" y="3754438"/>
          <p14:tracePt t="52600" x="6986588" y="3754438"/>
          <p14:tracePt t="52607" x="6991350" y="3754438"/>
          <p14:tracePt t="52631" x="6997700" y="3754438"/>
          <p14:tracePt t="52639" x="7004050" y="3754438"/>
          <p14:tracePt t="52649" x="7010400" y="3754438"/>
          <p14:tracePt t="52655" x="7021513" y="3748088"/>
          <p14:tracePt t="52663" x="7027863" y="3748088"/>
          <p14:tracePt t="52671" x="7040563" y="3748088"/>
          <p14:tracePt t="52680" x="7051675" y="3741738"/>
          <p14:tracePt t="52687" x="7077075" y="3741738"/>
          <p14:tracePt t="52703" x="7081838" y="3741738"/>
          <p14:tracePt t="52711" x="7088188" y="3741738"/>
          <p14:tracePt t="52767" x="7094538" y="3741738"/>
          <p14:tracePt t="52847" x="7100888" y="3736975"/>
          <p14:tracePt t="53071" x="0" y="0"/>
        </p14:tracePtLst>
        <p14:tracePtLst>
          <p14:tracePt t="68674" x="1355725" y="4687888"/>
          <p14:tracePt t="68767" x="1381125" y="4683125"/>
          <p14:tracePt t="68775" x="1452563" y="4683125"/>
          <p14:tracePt t="68783" x="1543050" y="4683125"/>
          <p14:tracePt t="68792" x="1616075" y="4683125"/>
          <p14:tracePt t="68799" x="1700213" y="4683125"/>
          <p14:tracePt t="68807" x="1784350" y="4683125"/>
          <p14:tracePt t="68815" x="1898650" y="4683125"/>
          <p14:tracePt t="68824" x="1971675" y="4683125"/>
          <p14:tracePt t="68831" x="2049463" y="4683125"/>
          <p14:tracePt t="68840" x="2133600" y="4683125"/>
          <p14:tracePt t="68847" x="2217738" y="4683125"/>
          <p14:tracePt t="68855" x="2308225" y="4694238"/>
          <p14:tracePt t="68863" x="2392363" y="4694238"/>
          <p14:tracePt t="68873" x="2465388" y="4694238"/>
          <p14:tracePt t="68881" x="2549525" y="4694238"/>
          <p14:tracePt t="68887" x="2609850" y="4694238"/>
          <p14:tracePt t="68899" x="2700338" y="4694238"/>
          <p14:tracePt t="68903" x="2773363" y="4694238"/>
          <p14:tracePt t="68911" x="2827338" y="4694238"/>
          <p14:tracePt t="68918" x="2898775" y="4694238"/>
          <p14:tracePt t="68927" x="3013075" y="4694238"/>
          <p14:tracePt t="68934" x="3116263" y="4694238"/>
          <p14:tracePt t="68944" x="3230563" y="4694238"/>
          <p14:tracePt t="68950" x="3344863" y="4694238"/>
          <p14:tracePt t="68958" x="3459163" y="4694238"/>
          <p14:tracePt t="68967" x="3562350" y="4706938"/>
          <p14:tracePt t="68975" x="3635375" y="4706938"/>
          <p14:tracePt t="68983" x="3665538" y="4706938"/>
          <p14:tracePt t="68990" x="3695700" y="4706938"/>
          <p14:tracePt t="68999" x="3713163" y="4706938"/>
          <p14:tracePt t="69007" x="3725863" y="4706938"/>
          <p14:tracePt t="69015" x="3736975" y="4706938"/>
          <p14:tracePt t="69022" x="3743325" y="4706938"/>
          <p14:tracePt t="69039" x="3749675" y="4706938"/>
          <p14:tracePt t="69047" x="3756025" y="4706938"/>
          <p14:tracePt t="69055" x="3760788" y="4706938"/>
          <p14:tracePt t="69063" x="3779838" y="4706938"/>
          <p14:tracePt t="69071" x="3790950" y="4706938"/>
          <p14:tracePt t="69079" x="3803650" y="4706938"/>
          <p14:tracePt t="69087" x="3827463" y="4706938"/>
          <p14:tracePt t="69095" x="3857625" y="4706938"/>
          <p14:tracePt t="69103" x="3875088" y="4706938"/>
          <p14:tracePt t="69112" x="3894138" y="4706938"/>
          <p14:tracePt t="69119" x="3917950" y="4706938"/>
          <p14:tracePt t="69127" x="3930650" y="4706938"/>
          <p14:tracePt t="69135" x="3935413" y="4706938"/>
          <p14:tracePt t="69143" x="3954463" y="4713288"/>
          <p14:tracePt t="69150" x="3960813" y="4713288"/>
          <p14:tracePt t="69158" x="3965575" y="4713288"/>
          <p14:tracePt t="69167" x="3978275" y="4713288"/>
          <p14:tracePt t="69174" x="4002088" y="4718050"/>
          <p14:tracePt t="69191" x="4008438" y="4718050"/>
          <p14:tracePt t="69199" x="4021138" y="4730750"/>
          <p14:tracePt t="69287" x="4002088" y="4730750"/>
          <p14:tracePt t="69295" x="3960813" y="4730750"/>
          <p14:tracePt t="69303" x="3917950" y="4730750"/>
          <p14:tracePt t="69311" x="3857625" y="4730750"/>
          <p14:tracePt t="69319" x="3797300" y="4730750"/>
          <p14:tracePt t="69327" x="3713163" y="4730750"/>
          <p14:tracePt t="69335" x="3640138" y="4730750"/>
          <p14:tracePt t="69343" x="3568700" y="4730750"/>
          <p14:tracePt t="69351" x="3484563" y="4730750"/>
          <p14:tracePt t="69359" x="3381375" y="4730750"/>
          <p14:tracePt t="69367" x="3267075" y="4724400"/>
          <p14:tracePt t="69375" x="3140075" y="4724400"/>
          <p14:tracePt t="69383" x="3008313" y="4713288"/>
          <p14:tracePt t="69391" x="2905125" y="4700588"/>
          <p14:tracePt t="69399" x="2833688" y="4700588"/>
          <p14:tracePt t="69406" x="2773363" y="4700588"/>
          <p14:tracePt t="69415" x="2730500" y="4687888"/>
          <p14:tracePt t="69422" x="2682875" y="4687888"/>
          <p14:tracePt t="69431" x="2663825" y="4687888"/>
          <p14:tracePt t="69438" x="2627313" y="4687888"/>
          <p14:tracePt t="69447" x="2622550" y="4687888"/>
          <p14:tracePt t="69454" x="2603500" y="4687888"/>
          <p14:tracePt t="69462" x="2597150" y="4687888"/>
          <p14:tracePt t="69471" x="2586038" y="4687888"/>
          <p14:tracePt t="69479" x="2579688" y="4687888"/>
          <p14:tracePt t="69599" x="2609850" y="4687888"/>
          <p14:tracePt t="69607" x="2724150" y="4687888"/>
          <p14:tracePt t="69615" x="2868613" y="4706938"/>
          <p14:tracePt t="69623" x="3013075" y="4743450"/>
          <p14:tracePt t="69631" x="3200400" y="4784725"/>
          <p14:tracePt t="69638" x="3363913" y="4808538"/>
          <p14:tracePt t="69648" x="3538538" y="4851400"/>
          <p14:tracePt t="69655" x="3756025" y="4881563"/>
          <p14:tracePt t="69663" x="3984625" y="4922838"/>
          <p14:tracePt t="69671" x="4146550" y="4948238"/>
          <p14:tracePt t="69679" x="4267200" y="4959350"/>
          <p14:tracePt t="69687" x="4364038" y="4972050"/>
          <p14:tracePt t="69696" x="4411663" y="4972050"/>
          <p14:tracePt t="69703" x="4437063" y="4972050"/>
          <p14:tracePt t="69879" x="4441825" y="4978400"/>
          <p14:tracePt t="70192" x="4448175" y="4978400"/>
          <p14:tracePt t="70200" x="4454525" y="4978400"/>
          <p14:tracePt t="70207" x="4460875" y="4978400"/>
          <p14:tracePt t="70215" x="4484688" y="4978400"/>
          <p14:tracePt t="70223" x="4521200" y="4978400"/>
          <p14:tracePt t="70231" x="4562475" y="4978400"/>
          <p14:tracePt t="70238" x="4592638" y="4978400"/>
          <p14:tracePt t="70247" x="4629150" y="4989513"/>
          <p14:tracePt t="70255" x="4659313" y="4995863"/>
          <p14:tracePt t="70263" x="4695825" y="5002213"/>
          <p14:tracePt t="70271" x="4743450" y="5026025"/>
          <p14:tracePt t="70279" x="4816475" y="5032375"/>
          <p14:tracePt t="70287" x="4864100" y="5049838"/>
          <p14:tracePt t="70295" x="4913313" y="5062538"/>
          <p14:tracePt t="70303" x="4984750" y="5086350"/>
          <p14:tracePt t="70311" x="5032375" y="5092700"/>
          <p14:tracePt t="70319" x="5111750" y="5129213"/>
          <p14:tracePt t="70327" x="5153025" y="5129213"/>
          <p14:tracePt t="70335" x="5202238" y="5146675"/>
          <p14:tracePt t="70342" x="5268913" y="5164138"/>
          <p14:tracePt t="70351" x="5303838" y="5183188"/>
          <p14:tracePt t="70358" x="5340350" y="5200650"/>
          <p14:tracePt t="70367" x="5400675" y="5224463"/>
          <p14:tracePt t="70375" x="5437188" y="5243513"/>
          <p14:tracePt t="70383" x="5478463" y="5243513"/>
          <p14:tracePt t="70391" x="5514975" y="5260975"/>
          <p14:tracePt t="70399" x="5551488" y="5267325"/>
          <p14:tracePt t="70407" x="5581650" y="5267325"/>
          <p14:tracePt t="70415" x="5611813" y="5273675"/>
          <p14:tracePt t="70422" x="5635625" y="5273675"/>
          <p14:tracePt t="70431" x="5672138" y="5284788"/>
          <p14:tracePt t="70438" x="5678488" y="5284788"/>
          <p14:tracePt t="70447" x="5689600" y="5284788"/>
          <p14:tracePt t="70455" x="5702300" y="5284788"/>
          <p14:tracePt t="70463" x="5726113" y="5284788"/>
          <p14:tracePt t="70471" x="5749925" y="5284788"/>
          <p14:tracePt t="70480" x="5803900" y="5278438"/>
          <p14:tracePt t="70487" x="5834063" y="5278438"/>
          <p14:tracePt t="70495" x="5889625" y="5278438"/>
          <p14:tracePt t="70503" x="5937250" y="5260975"/>
          <p14:tracePt t="70512" x="5973763" y="5254625"/>
          <p14:tracePt t="70519" x="6021388" y="5230813"/>
          <p14:tracePt t="70527" x="6045200" y="5224463"/>
          <p14:tracePt t="70535" x="6075363" y="5218113"/>
          <p14:tracePt t="70543" x="6100763" y="5207000"/>
          <p14:tracePt t="70551" x="6105525" y="5200650"/>
          <p14:tracePt t="70559" x="6124575" y="5194300"/>
          <p14:tracePt t="70567" x="6130925" y="5187950"/>
          <p14:tracePt t="70575" x="6135688" y="5187950"/>
          <p14:tracePt t="70583" x="6142038" y="5183188"/>
          <p14:tracePt t="70599" x="6148388" y="5176838"/>
          <p14:tracePt t="70607" x="6154738" y="5170488"/>
          <p14:tracePt t="70615" x="6161088" y="5164138"/>
          <p14:tracePt t="70631" x="6161088" y="5157788"/>
          <p14:tracePt t="70646" x="6161088" y="5153025"/>
          <p14:tracePt t="70655" x="6172200" y="5140325"/>
          <p14:tracePt t="70663" x="6172200" y="5133975"/>
          <p14:tracePt t="70687" x="6178550" y="5122863"/>
          <p14:tracePt t="70695" x="6178550" y="5110163"/>
          <p14:tracePt t="70711" x="6184900" y="5099050"/>
          <p14:tracePt t="70719" x="6184900" y="5092700"/>
          <p14:tracePt t="70727" x="6189663" y="5086350"/>
          <p14:tracePt t="70735" x="6196013" y="5080000"/>
          <p14:tracePt t="70742" x="6196013" y="5062538"/>
          <p14:tracePt t="70751" x="6196013" y="5043488"/>
          <p14:tracePt t="70759" x="6196013" y="5032375"/>
          <p14:tracePt t="70767" x="6196013" y="5019675"/>
          <p14:tracePt t="70774" x="6196013" y="4995863"/>
          <p14:tracePt t="70783" x="6196013" y="4972050"/>
          <p14:tracePt t="70790" x="6202363" y="4965700"/>
          <p14:tracePt t="70799" x="6202363" y="4948238"/>
          <p14:tracePt t="70807" x="6215063" y="4929188"/>
          <p14:tracePt t="70815" x="6215063" y="4918075"/>
          <p14:tracePt t="70823" x="6215063" y="4905375"/>
          <p14:tracePt t="70831" x="6215063" y="4899025"/>
          <p14:tracePt t="70839" x="6215063" y="4887913"/>
          <p14:tracePt t="70855" x="6219825" y="4881563"/>
          <p14:tracePt t="70863" x="6219825" y="4875213"/>
          <p14:tracePt t="70871" x="6219825" y="4868863"/>
          <p14:tracePt t="70887" x="6219825" y="4851400"/>
          <p14:tracePt t="70903" x="6219825" y="4845050"/>
          <p14:tracePt t="70919" x="6219825" y="4838700"/>
          <p14:tracePt t="70951" x="6219825" y="4832350"/>
          <p14:tracePt t="70959" x="6219825" y="4821238"/>
          <p14:tracePt t="70967" x="6219825" y="4814888"/>
          <p14:tracePt t="70974" x="6219825" y="4808538"/>
          <p14:tracePt t="70983" x="6219825" y="4803775"/>
          <p14:tracePt t="70990" x="6208713" y="4791075"/>
          <p14:tracePt t="70999" x="6202363" y="4784725"/>
          <p14:tracePt t="71007" x="6189663" y="4773613"/>
          <p14:tracePt t="71015" x="6184900" y="4767263"/>
          <p14:tracePt t="71023" x="6172200" y="4748213"/>
          <p14:tracePt t="71031" x="6165850" y="4737100"/>
          <p14:tracePt t="71039" x="6148388" y="4718050"/>
          <p14:tracePt t="71047" x="6142038" y="4713288"/>
          <p14:tracePt t="71055" x="6118225" y="4700588"/>
          <p14:tracePt t="71063" x="6111875" y="4694238"/>
          <p14:tracePt t="71070" x="6094413" y="4683125"/>
          <p14:tracePt t="71079" x="6070600" y="4664075"/>
          <p14:tracePt t="71087" x="6034088" y="4657725"/>
          <p14:tracePt t="71095" x="6010275" y="4627563"/>
          <p14:tracePt t="71103" x="5961063" y="4597400"/>
          <p14:tracePt t="71112" x="5913438" y="4567238"/>
          <p14:tracePt t="71119" x="5834063" y="4537075"/>
          <p14:tracePt t="71126" x="5799138" y="4519613"/>
          <p14:tracePt t="71135" x="5762625" y="4502150"/>
          <p14:tracePt t="71142" x="5726113" y="4483100"/>
          <p14:tracePt t="71151" x="5678488" y="4452938"/>
          <p14:tracePt t="71159" x="5654675" y="4435475"/>
          <p14:tracePt t="71167" x="5629275" y="4429125"/>
          <p14:tracePt t="71175" x="5618163" y="4429125"/>
          <p14:tracePt t="71197" x="5594350" y="4429125"/>
          <p14:tracePt t="71199" x="5581650" y="4429125"/>
          <p14:tracePt t="71207" x="5568950" y="4429125"/>
          <p14:tracePt t="71215" x="5551488" y="4422775"/>
          <p14:tracePt t="71223" x="5545138" y="4422775"/>
          <p14:tracePt t="71230" x="5538788" y="4422775"/>
          <p14:tracePt t="71239" x="5534025" y="4422775"/>
          <p14:tracePt t="71247" x="5514975" y="4422775"/>
          <p14:tracePt t="71255" x="5503863" y="4422775"/>
          <p14:tracePt t="71263" x="5478463" y="4422775"/>
          <p14:tracePt t="71271" x="5454650" y="4422775"/>
          <p14:tracePt t="71279" x="5424488" y="4422775"/>
          <p14:tracePt t="71287" x="5400675" y="4422775"/>
          <p14:tracePt t="71295" x="5376863" y="4422775"/>
          <p14:tracePt t="71303" x="5364163" y="4422775"/>
          <p14:tracePt t="71312" x="5303838" y="4448175"/>
          <p14:tracePt t="71319" x="5280025" y="4448175"/>
          <p14:tracePt t="71326" x="5249863" y="4452938"/>
          <p14:tracePt t="71335" x="5213350" y="4459288"/>
          <p14:tracePt t="71342" x="5202238" y="4459288"/>
          <p14:tracePt t="71351" x="5178425" y="4471988"/>
          <p14:tracePt t="71359" x="5153025" y="4483100"/>
          <p14:tracePt t="71367" x="5148263" y="4489450"/>
          <p14:tracePt t="71383" x="5141913" y="4495800"/>
          <p14:tracePt t="71391" x="5129213" y="4508500"/>
          <p14:tracePt t="71399" x="5122863" y="4513263"/>
          <p14:tracePt t="71406" x="5111750" y="4525963"/>
          <p14:tracePt t="71414" x="5105400" y="4532313"/>
          <p14:tracePt t="71423" x="5099050" y="4537075"/>
          <p14:tracePt t="71430" x="5075238" y="4556125"/>
          <p14:tracePt t="71439" x="5068888" y="4562475"/>
          <p14:tracePt t="71447" x="5051425" y="4592638"/>
          <p14:tracePt t="71455" x="5045075" y="4597400"/>
          <p14:tracePt t="71464" x="5038725" y="4603750"/>
          <p14:tracePt t="71471" x="5032375" y="4622800"/>
          <p14:tracePt t="71487" x="5032375" y="4627563"/>
          <p14:tracePt t="71495" x="5032375" y="4633913"/>
          <p14:tracePt t="71503" x="5032375" y="4640263"/>
          <p14:tracePt t="71519" x="5032375" y="4646613"/>
          <p14:tracePt t="71543" x="5032375" y="4652963"/>
          <p14:tracePt t="71551" x="5032375" y="4657725"/>
          <p14:tracePt t="71558" x="5032375" y="4670425"/>
          <p14:tracePt t="71567" x="5038725" y="4676775"/>
          <p14:tracePt t="71575" x="5057775" y="4687888"/>
          <p14:tracePt t="71583" x="5068888" y="4706938"/>
          <p14:tracePt t="71590" x="5105400" y="4730750"/>
          <p14:tracePt t="71599" x="5129213" y="4748213"/>
          <p14:tracePt t="71607" x="5153025" y="4767263"/>
          <p14:tracePt t="71614" x="5178425" y="4773613"/>
          <p14:tracePt t="71623" x="5202238" y="4791075"/>
          <p14:tracePt t="71630" x="5238750" y="4797425"/>
          <p14:tracePt t="71639" x="5256213" y="4797425"/>
          <p14:tracePt t="71648" x="5303838" y="4814888"/>
          <p14:tracePt t="71655" x="5334000" y="4814888"/>
          <p14:tracePt t="71664" x="5383213" y="4827588"/>
          <p14:tracePt t="71671" x="5424488" y="4827588"/>
          <p14:tracePt t="71679" x="5473700" y="4845050"/>
          <p14:tracePt t="71687" x="5534025" y="4845050"/>
          <p14:tracePt t="71695" x="5594350" y="4851400"/>
          <p14:tracePt t="71703" x="5654675" y="4875213"/>
          <p14:tracePt t="71711" x="5715000" y="4875213"/>
          <p14:tracePt t="71719" x="5786438" y="4887913"/>
          <p14:tracePt t="71727" x="5859463" y="4892675"/>
          <p14:tracePt t="71735" x="5937250" y="4905375"/>
          <p14:tracePt t="71742" x="6021388" y="4918075"/>
          <p14:tracePt t="71751" x="6081713" y="4929188"/>
          <p14:tracePt t="71758" x="6172200" y="4929188"/>
          <p14:tracePt t="71767" x="6245225" y="4935538"/>
          <p14:tracePt t="71775" x="6305550" y="4948238"/>
          <p14:tracePt t="71783" x="6353175" y="4965700"/>
          <p14:tracePt t="71790" x="6383338" y="4965700"/>
          <p14:tracePt t="71799" x="6419850" y="4965700"/>
          <p14:tracePt t="71807" x="6461125" y="4965700"/>
          <p14:tracePt t="71815" x="6467475" y="4965700"/>
          <p14:tracePt t="71823" x="6497638" y="4959350"/>
          <p14:tracePt t="71830" x="6521450" y="4959350"/>
          <p14:tracePt t="71839" x="6551613" y="4941888"/>
          <p14:tracePt t="71847" x="6575425" y="4935538"/>
          <p14:tracePt t="71855" x="6611938" y="4905375"/>
          <p14:tracePt t="71863" x="6635750" y="4899025"/>
          <p14:tracePt t="71871" x="6661150" y="4881563"/>
          <p14:tracePt t="71879" x="6696075" y="4857750"/>
          <p14:tracePt t="71887" x="6702425" y="4851400"/>
          <p14:tracePt t="71895" x="6721475" y="4832350"/>
          <p14:tracePt t="71903" x="6738938" y="4827588"/>
          <p14:tracePt t="71910" x="6751638" y="4814888"/>
          <p14:tracePt t="71919" x="6751638" y="4808538"/>
          <p14:tracePt t="71926" x="6756400" y="4803775"/>
          <p14:tracePt t="71935" x="6769100" y="4784725"/>
          <p14:tracePt t="71942" x="6775450" y="4773613"/>
          <p14:tracePt t="71951" x="6775450" y="4760913"/>
          <p14:tracePt t="71958" x="6775450" y="4737100"/>
          <p14:tracePt t="71967" x="6775450" y="4724400"/>
          <p14:tracePt t="71975" x="6775450" y="4700588"/>
          <p14:tracePt t="71983" x="6775450" y="4676775"/>
          <p14:tracePt t="71990" x="6775450" y="4664075"/>
          <p14:tracePt t="71999" x="6775450" y="4646613"/>
          <p14:tracePt t="72006" x="6756400" y="4633913"/>
          <p14:tracePt t="72015" x="6745288" y="4616450"/>
          <p14:tracePt t="72022" x="6738938" y="4610100"/>
          <p14:tracePt t="72031" x="6721475" y="4597400"/>
          <p14:tracePt t="72039" x="6696075" y="4573588"/>
          <p14:tracePt t="72047" x="6672263" y="4556125"/>
          <p14:tracePt t="72055" x="6630988" y="4537075"/>
          <p14:tracePt t="72063" x="6594475" y="4519613"/>
          <p14:tracePt t="72071" x="6570663" y="4502150"/>
          <p14:tracePt t="72082" x="6534150" y="4489450"/>
          <p14:tracePt t="72087" x="6510338" y="4471988"/>
          <p14:tracePt t="72095" x="6461125" y="4452938"/>
          <p14:tracePt t="72103" x="6437313" y="4448175"/>
          <p14:tracePt t="72110" x="6419850" y="4435475"/>
          <p14:tracePt t="72119" x="6346825" y="4418013"/>
          <p14:tracePt t="72126" x="6335713" y="4418013"/>
          <p14:tracePt t="72135" x="6305550" y="4418013"/>
          <p14:tracePt t="72142" x="6280150" y="4418013"/>
          <p14:tracePt t="72151" x="6256338" y="4418013"/>
          <p14:tracePt t="72159" x="6245225" y="4418013"/>
          <p14:tracePt t="72167" x="6219825" y="4418013"/>
          <p14:tracePt t="72175" x="6178550" y="4418013"/>
          <p14:tracePt t="72183" x="6154738" y="4418013"/>
          <p14:tracePt t="72190" x="6124575" y="4418013"/>
          <p14:tracePt t="72199" x="6081713" y="4418013"/>
          <p14:tracePt t="72207" x="6045200" y="4418013"/>
          <p14:tracePt t="72214" x="6015038" y="4418013"/>
          <p14:tracePt t="72223" x="5973763" y="4418013"/>
          <p14:tracePt t="72231" x="5937250" y="4418013"/>
          <p14:tracePt t="72239" x="5894388" y="4418013"/>
          <p14:tracePt t="72248" x="5840413" y="4418013"/>
          <p14:tracePt t="72255" x="5792788" y="4418013"/>
          <p14:tracePt t="72263" x="5749925" y="4418013"/>
          <p14:tracePt t="72271" x="5678488" y="4418013"/>
          <p14:tracePt t="72279" x="5611813" y="4429125"/>
          <p14:tracePt t="72287" x="5568950" y="4441825"/>
          <p14:tracePt t="72295" x="5503863" y="4459288"/>
          <p14:tracePt t="72303" x="5461000" y="4471988"/>
          <p14:tracePt t="72310" x="5424488" y="4478338"/>
          <p14:tracePt t="72319" x="5413375" y="4489450"/>
          <p14:tracePt t="72327" x="5387975" y="4495800"/>
          <p14:tracePt t="72335" x="5364163" y="4513263"/>
          <p14:tracePt t="72342" x="5346700" y="4525963"/>
          <p14:tracePt t="72351" x="5334000" y="4543425"/>
          <p14:tracePt t="72358" x="5316538" y="4556125"/>
          <p14:tracePt t="72367" x="5310188" y="4573588"/>
          <p14:tracePt t="72375" x="5303838" y="4579938"/>
          <p14:tracePt t="72383" x="5286375" y="4610100"/>
          <p14:tracePt t="72390" x="5280025" y="4622800"/>
          <p14:tracePt t="72399" x="5280025" y="4627563"/>
          <p14:tracePt t="72407" x="5280025" y="4652963"/>
          <p14:tracePt t="72414" x="5273675" y="4657725"/>
          <p14:tracePt t="72423" x="5273675" y="4664075"/>
          <p14:tracePt t="72431" x="5273675" y="4676775"/>
          <p14:tracePt t="72439" x="5273675" y="4687888"/>
          <p14:tracePt t="72448" x="5286375" y="4706938"/>
          <p14:tracePt t="72455" x="5299075" y="4718050"/>
          <p14:tracePt t="72463" x="5322888" y="4737100"/>
          <p14:tracePt t="72471" x="5359400" y="4743450"/>
          <p14:tracePt t="72480" x="5407025" y="4760913"/>
          <p14:tracePt t="72487" x="5467350" y="4784725"/>
          <p14:tracePt t="72495" x="5534025" y="4814888"/>
          <p14:tracePt t="72503" x="5605463" y="4851400"/>
          <p14:tracePt t="72510" x="5684838" y="4881563"/>
          <p14:tracePt t="72519" x="5773738" y="4918075"/>
          <p14:tracePt t="72527" x="5853113" y="4948238"/>
          <p14:tracePt t="72535" x="5943600" y="4972050"/>
          <p14:tracePt t="72543" x="6015038" y="4983163"/>
          <p14:tracePt t="72551" x="6075363" y="5002213"/>
          <p14:tracePt t="72558" x="6124575" y="5013325"/>
          <p14:tracePt t="72567" x="6165850" y="5013325"/>
          <p14:tracePt t="72574" x="6202363" y="5013325"/>
          <p14:tracePt t="72583" x="6232525" y="5013325"/>
          <p14:tracePt t="72591" x="6256338" y="5013325"/>
          <p14:tracePt t="72599" x="6262688" y="5013325"/>
          <p14:tracePt t="72607" x="6275388" y="5013325"/>
          <p14:tracePt t="72615" x="6280150" y="5013325"/>
          <p14:tracePt t="72623" x="6305550" y="5002213"/>
          <p14:tracePt t="72632" x="6329363" y="4989513"/>
          <p14:tracePt t="72639" x="6340475" y="4972050"/>
          <p14:tracePt t="72647" x="6365875" y="4953000"/>
          <p14:tracePt t="72655" x="6400800" y="4929188"/>
          <p14:tracePt t="72663" x="6426200" y="4905375"/>
          <p14:tracePt t="72671" x="6437313" y="4887913"/>
          <p14:tracePt t="72679" x="6450013" y="4862513"/>
          <p14:tracePt t="72687" x="6461125" y="4838700"/>
          <p14:tracePt t="72694" x="6461125" y="4827588"/>
          <p14:tracePt t="72703" x="6461125" y="4803775"/>
          <p14:tracePt t="72710" x="6461125" y="4791075"/>
          <p14:tracePt t="72719" x="6461125" y="4778375"/>
          <p14:tracePt t="72727" x="6450013" y="4743450"/>
          <p14:tracePt t="72735" x="6430963" y="4718050"/>
          <p14:tracePt t="72743" x="6383338" y="4687888"/>
          <p14:tracePt t="72751" x="6359525" y="4664075"/>
          <p14:tracePt t="72758" x="6256338" y="4627563"/>
          <p14:tracePt t="72767" x="6165850" y="4610100"/>
          <p14:tracePt t="72775" x="6075363" y="4573588"/>
          <p14:tracePt t="72783" x="5984875" y="4532313"/>
          <p14:tracePt t="72790" x="5894388" y="4495800"/>
          <p14:tracePt t="72798" x="5803900" y="4459288"/>
          <p14:tracePt t="72807" x="5715000" y="4441825"/>
          <p14:tracePt t="72815" x="5624513" y="4405313"/>
          <p14:tracePt t="72822" x="5564188" y="4392613"/>
          <p14:tracePt t="72832" x="5503863" y="4387850"/>
          <p14:tracePt t="72839" x="5443538" y="4375150"/>
          <p14:tracePt t="72847" x="5400675" y="4375150"/>
          <p14:tracePt t="72855" x="5364163" y="4375150"/>
          <p14:tracePt t="72863" x="5322888" y="4387850"/>
          <p14:tracePt t="72871" x="5286375" y="4418013"/>
          <p14:tracePt t="72879" x="5243513" y="4441825"/>
          <p14:tracePt t="72898" x="5213350" y="4483100"/>
          <p14:tracePt t="72903" x="5195888" y="4508500"/>
          <p14:tracePt t="72911" x="5189538" y="4537075"/>
          <p14:tracePt t="72919" x="5183188" y="4573588"/>
          <p14:tracePt t="72927" x="5183188" y="4597400"/>
          <p14:tracePt t="72935" x="5183188" y="4616450"/>
          <p14:tracePt t="72943" x="5183188" y="4633913"/>
          <p14:tracePt t="72951" x="5183188" y="4640263"/>
          <p14:tracePt t="72959" x="5189538" y="4670425"/>
          <p14:tracePt t="72967" x="5213350" y="4683125"/>
          <p14:tracePt t="72975" x="5238750" y="4700588"/>
          <p14:tracePt t="72983" x="5299075" y="4730750"/>
          <p14:tracePt t="72991" x="5346700" y="4760913"/>
          <p14:tracePt t="72998" x="5413375" y="4791075"/>
          <p14:tracePt t="73007" x="5473700" y="4814888"/>
          <p14:tracePt t="73015" x="5564188" y="4832350"/>
          <p14:tracePt t="73023" x="5635625" y="4857750"/>
          <p14:tracePt t="73032" x="5715000" y="4875213"/>
          <p14:tracePt t="73039" x="5816600" y="4887913"/>
          <p14:tracePt t="73047" x="5900738" y="4887913"/>
          <p14:tracePt t="73055" x="5973763" y="4887913"/>
          <p14:tracePt t="73063" x="6021388" y="4899025"/>
          <p14:tracePt t="73071" x="6051550" y="4899025"/>
          <p14:tracePt t="73078" x="6064250" y="4899025"/>
          <p14:tracePt t="73087" x="6070600" y="4899025"/>
          <p14:tracePt t="73095" x="6075363" y="4892675"/>
          <p14:tracePt t="73103" x="6094413" y="4881563"/>
          <p14:tracePt t="73110" x="6094413" y="4875213"/>
          <p14:tracePt t="73119" x="6094413" y="4851400"/>
          <p14:tracePt t="73126" x="6094413" y="4827588"/>
          <p14:tracePt t="73135" x="6094413" y="4808538"/>
          <p14:tracePt t="73142" x="6094413" y="4773613"/>
          <p14:tracePt t="73151" x="6081713" y="4748213"/>
          <p14:tracePt t="73158" x="6064250" y="4713288"/>
          <p14:tracePt t="73167" x="6051550" y="4700588"/>
          <p14:tracePt t="73175" x="6010275" y="4652963"/>
          <p14:tracePt t="73183" x="5973763" y="4622800"/>
          <p14:tracePt t="73191" x="5949950" y="4610100"/>
          <p14:tracePt t="73198" x="5919788" y="4592638"/>
          <p14:tracePt t="73207" x="5894388" y="4586288"/>
          <p14:tracePt t="73215" x="5846763" y="4586288"/>
          <p14:tracePt t="73223" x="5829300" y="4573588"/>
          <p14:tracePt t="73232" x="5803900" y="4573588"/>
          <p14:tracePt t="73239" x="5786438" y="4573588"/>
          <p14:tracePt t="73247" x="5773738" y="4573588"/>
          <p14:tracePt t="73255" x="5762625" y="4573588"/>
          <p14:tracePt t="73263" x="5756275" y="4573588"/>
          <p14:tracePt t="73271" x="5732463" y="4586288"/>
          <p14:tracePt t="73278" x="5726113" y="4592638"/>
          <p14:tracePt t="73287" x="5715000" y="4603750"/>
          <p14:tracePt t="73294" x="5708650" y="4610100"/>
          <p14:tracePt t="73303" x="5695950" y="4622800"/>
          <p14:tracePt t="73311" x="5689600" y="4627563"/>
          <p14:tracePt t="73319" x="5672138" y="4646613"/>
          <p14:tracePt t="73616" x="5672138" y="4652963"/>
          <p14:tracePt t="73719" x="5672138" y="4657725"/>
          <p14:tracePt t="73727" x="5672138" y="4664075"/>
          <p14:tracePt t="73735" x="5672138" y="4676775"/>
          <p14:tracePt t="73743" x="5672138" y="4683125"/>
          <p14:tracePt t="73759" x="5672138" y="4700588"/>
          <p14:tracePt t="73767" x="5672138" y="4706938"/>
          <p14:tracePt t="73775" x="5672138" y="4713288"/>
          <p14:tracePt t="73783" x="5672138" y="4718050"/>
          <p14:tracePt t="73792" x="5672138" y="4724400"/>
          <p14:tracePt t="73802" x="5672138" y="4730750"/>
          <p14:tracePt t="73807" x="5672138" y="4737100"/>
          <p14:tracePt t="73816" x="5672138" y="4743450"/>
          <p14:tracePt t="73823" x="5672138" y="4748213"/>
          <p14:tracePt t="73848" x="5672138" y="4754563"/>
          <p14:tracePt t="73879" x="5672138" y="4760913"/>
          <p14:tracePt t="73887" x="5665788" y="4778375"/>
          <p14:tracePt t="73901" x="5659438" y="4791075"/>
          <p14:tracePt t="73904" x="5654675" y="4797425"/>
          <p14:tracePt t="73911" x="5648325" y="4808538"/>
          <p14:tracePt t="73918" x="5629275" y="4827588"/>
          <p14:tracePt t="73926" x="5618163" y="4838700"/>
          <p14:tracePt t="73934" x="5599113" y="4857750"/>
          <p14:tracePt t="73942" x="5588000" y="4868863"/>
          <p14:tracePt t="73951" x="5564188" y="4899025"/>
          <p14:tracePt t="73958" x="5514975" y="4905375"/>
          <p14:tracePt t="73966" x="5478463" y="4922838"/>
          <p14:tracePt t="73974" x="5418138" y="4948238"/>
          <p14:tracePt t="73983" x="5370513" y="4953000"/>
          <p14:tracePt t="73990" x="5310188" y="4965700"/>
          <p14:tracePt t="73999" x="5268913" y="4965700"/>
          <p14:tracePt t="74006" x="5219700" y="4972050"/>
          <p14:tracePt t="74015" x="5172075" y="4972050"/>
          <p14:tracePt t="74022" x="5129213" y="4983163"/>
          <p14:tracePt t="74031" x="5081588" y="4983163"/>
          <p14:tracePt t="74038" x="5038725" y="4983163"/>
          <p14:tracePt t="74047" x="5008563" y="4983163"/>
          <p14:tracePt t="74054" x="4948238" y="4989513"/>
          <p14:tracePt t="74062" x="4906963" y="4989513"/>
          <p14:tracePt t="74070" x="4846638" y="4989513"/>
          <p14:tracePt t="74078" x="4816475" y="4989513"/>
          <p14:tracePt t="74087" x="4762500" y="4989513"/>
          <p14:tracePt t="74094" x="4689475" y="5002213"/>
          <p14:tracePt t="74103" x="4641850" y="5002213"/>
          <p14:tracePt t="74110" x="4586288" y="5002213"/>
          <p14:tracePt t="74118" x="4538663" y="5002213"/>
          <p14:tracePt t="74126" x="4491038" y="5013325"/>
          <p14:tracePt t="74135" x="4460875" y="5013325"/>
          <p14:tracePt t="74142" x="4418013" y="5013325"/>
          <p14:tracePt t="74151" x="4376738" y="5013325"/>
          <p14:tracePt t="74158" x="4327525" y="5013325"/>
          <p14:tracePt t="74166" x="4279900" y="5019675"/>
          <p14:tracePt t="74174" x="4237038" y="5019675"/>
          <p14:tracePt t="74183" x="4213225" y="5019675"/>
          <p14:tracePt t="74190" x="4171950" y="5019675"/>
          <p14:tracePt t="74199" x="4086225" y="5019675"/>
          <p14:tracePt t="74206" x="4025900" y="5019675"/>
          <p14:tracePt t="74216" x="3954463" y="5019675"/>
          <p14:tracePt t="74222" x="3894138" y="5019675"/>
          <p14:tracePt t="74231" x="3840163" y="5019675"/>
          <p14:tracePt t="74238" x="3779838" y="5019675"/>
          <p14:tracePt t="74246" x="3719513" y="5019675"/>
          <p14:tracePt t="74254" x="3676650" y="5019675"/>
          <p14:tracePt t="74262" x="3646488" y="5019675"/>
          <p14:tracePt t="74270" x="3622675" y="5019675"/>
          <p14:tracePt t="74278" x="3609975" y="5019675"/>
          <p14:tracePt t="74286" x="3586163" y="5019675"/>
          <p14:tracePt t="74294" x="3549650" y="5032375"/>
          <p14:tracePt t="74303" x="3495675" y="5032375"/>
          <p14:tracePt t="74311" x="3448050" y="5032375"/>
          <p14:tracePt t="74318" x="3387725" y="5032375"/>
          <p14:tracePt t="74326" x="3333750" y="5032375"/>
          <p14:tracePt t="74335" x="3284538" y="5032375"/>
          <p14:tracePt t="74342" x="3243263" y="5032375"/>
          <p14:tracePt t="74351" x="3182938" y="5032375"/>
          <p14:tracePt t="74358" x="3140075" y="5032375"/>
          <p14:tracePt t="74367" x="3098800" y="5032375"/>
          <p14:tracePt t="74374" x="3073400" y="5032375"/>
          <p14:tracePt t="74383" x="3062288" y="5032375"/>
          <p14:tracePt t="74390" x="3043238" y="5032375"/>
          <p14:tracePt t="74399" x="3038475" y="5032375"/>
          <p14:tracePt t="74407" x="3019425" y="5032375"/>
          <p14:tracePt t="74415" x="2995613" y="5032375"/>
          <p14:tracePt t="74422" x="2971800" y="5032375"/>
          <p14:tracePt t="74431" x="2941638" y="5032375"/>
          <p14:tracePt t="74438" x="2887663" y="5032375"/>
          <p14:tracePt t="74446" x="2814638" y="5032375"/>
          <p14:tracePt t="74454" x="2754313" y="5032375"/>
          <p14:tracePt t="74462" x="2693988" y="5032375"/>
          <p14:tracePt t="74470" x="2609850" y="5026025"/>
          <p14:tracePt t="74478" x="2562225" y="5026025"/>
          <p14:tracePt t="74486" x="2543175" y="5026025"/>
          <p14:tracePt t="74494" x="2508250" y="5026025"/>
          <p14:tracePt t="74503" x="2482850" y="5026025"/>
          <p14:tracePt t="74510" x="2452688" y="5013325"/>
          <p14:tracePt t="74518" x="2447925" y="5008563"/>
          <p14:tracePt t="74526" x="2422525" y="5008563"/>
          <p14:tracePt t="74534" x="2411413" y="5008563"/>
          <p14:tracePt t="74542" x="2398713" y="5008563"/>
          <p14:tracePt t="74550" x="2381250" y="5002213"/>
          <p14:tracePt t="74558" x="2368550" y="5002213"/>
          <p14:tracePt t="74566" x="2357438" y="5002213"/>
          <p14:tracePt t="74574" x="2332038" y="5002213"/>
          <p14:tracePt t="74583" x="2308225" y="5002213"/>
          <p14:tracePt t="74590" x="2297113" y="5002213"/>
          <p14:tracePt t="74599" x="2271713" y="5002213"/>
          <p14:tracePt t="74606" x="2247900" y="5002213"/>
          <p14:tracePt t="74615" x="2241550" y="5002213"/>
          <p14:tracePt t="74622" x="2230438" y="5002213"/>
          <p14:tracePt t="74631" x="2206625" y="5002213"/>
          <p14:tracePt t="74638" x="2176463" y="5002213"/>
          <p14:tracePt t="74646" x="2146300" y="5002213"/>
          <p14:tracePt t="74654" x="2109788" y="5002213"/>
          <p14:tracePt t="74662" x="2079625" y="5002213"/>
          <p14:tracePt t="74670" x="2055813" y="5002213"/>
          <p14:tracePt t="74678" x="2012950" y="5002213"/>
          <p14:tracePt t="74687" x="1989138" y="5002213"/>
          <p14:tracePt t="74694" x="1965325" y="5002213"/>
          <p14:tracePt t="74702" x="1935163" y="5002213"/>
          <p14:tracePt t="74711" x="1922463" y="5002213"/>
          <p14:tracePt t="74718" x="1898650" y="5002213"/>
          <p14:tracePt t="74726" x="1874838" y="5002213"/>
          <p14:tracePt t="74735" x="1851025" y="5002213"/>
          <p14:tracePt t="74742" x="1844675" y="5002213"/>
          <p14:tracePt t="74751" x="1831975" y="5002213"/>
          <p14:tracePt t="74758" x="1825625" y="5002213"/>
          <p14:tracePt t="74767" x="1814513" y="5002213"/>
          <p14:tracePt t="74775" x="1808163" y="5002213"/>
          <p14:tracePt t="74783" x="1795463" y="5002213"/>
          <p14:tracePt t="74790" x="1790700" y="5002213"/>
          <p14:tracePt t="74799" x="1778000" y="5002213"/>
          <p14:tracePt t="74807" x="1771650" y="5002213"/>
          <p14:tracePt t="74815" x="1766888" y="5002213"/>
          <p14:tracePt t="74822" x="1760538" y="5002213"/>
          <p14:tracePt t="74846" x="1754188" y="5002213"/>
          <p14:tracePt t="74854" x="1736725" y="5002213"/>
          <p14:tracePt t="74903" x="1730375" y="5002213"/>
          <p14:tracePt t="74927" x="1717675" y="5002213"/>
          <p14:tracePt t="74967" x="1711325" y="5002213"/>
          <p14:tracePt t="75119" x="1717675" y="5002213"/>
          <p14:tracePt t="75135" x="1736725" y="5002213"/>
          <p14:tracePt t="75143" x="1741488" y="5002213"/>
          <p14:tracePt t="75152" x="1766888" y="5002213"/>
          <p14:tracePt t="75159" x="1844675" y="5002213"/>
          <p14:tracePt t="75168" x="1905000" y="5002213"/>
          <p14:tracePt t="75175" x="1965325" y="5013325"/>
          <p14:tracePt t="75183" x="2036763" y="5026025"/>
          <p14:tracePt t="75191" x="2127250" y="5026025"/>
          <p14:tracePt t="75199" x="2200275" y="5026025"/>
          <p14:tracePt t="75207" x="2314575" y="5038725"/>
          <p14:tracePt t="75215" x="2417763" y="5043488"/>
          <p14:tracePt t="75223" x="2513013" y="5043488"/>
          <p14:tracePt t="75230" x="2603500" y="5056188"/>
          <p14:tracePt t="75239" x="2676525" y="5068888"/>
          <p14:tracePt t="75247" x="2754313" y="5080000"/>
          <p14:tracePt t="75255" x="2784475" y="5080000"/>
          <p14:tracePt t="75263" x="2851150" y="5086350"/>
          <p14:tracePt t="75271" x="2894013" y="5086350"/>
          <p14:tracePt t="75279" x="2941638" y="5086350"/>
          <p14:tracePt t="75287" x="2995613" y="5086350"/>
          <p14:tracePt t="75295" x="3086100" y="5086350"/>
          <p14:tracePt t="75302" x="3159125" y="5086350"/>
          <p14:tracePt t="75310" x="3254375" y="5086350"/>
          <p14:tracePt t="75319" x="3314700" y="5086350"/>
          <p14:tracePt t="75327" x="3417888" y="5086350"/>
          <p14:tracePt t="75335" x="3502025" y="5086350"/>
          <p14:tracePt t="75342" x="3575050" y="5086350"/>
          <p14:tracePt t="75350" x="3646488" y="5086350"/>
          <p14:tracePt t="75359" x="3706813" y="5086350"/>
          <p14:tracePt t="75367" x="3749675" y="5086350"/>
          <p14:tracePt t="75375" x="3784600" y="5086350"/>
          <p14:tracePt t="75384" x="3827463" y="5086350"/>
          <p14:tracePt t="75391" x="3851275" y="5086350"/>
          <p14:tracePt t="75399" x="3905250" y="5086350"/>
          <p14:tracePt t="75407" x="3960813" y="5086350"/>
          <p14:tracePt t="75415" x="4021138" y="5086350"/>
          <p14:tracePt t="75423" x="4081463" y="5086350"/>
          <p14:tracePt t="75431" x="4183063" y="5099050"/>
          <p14:tracePt t="75439" x="4237038" y="5099050"/>
          <p14:tracePt t="75447" x="4310063" y="5099050"/>
          <p14:tracePt t="75455" x="4370388" y="5099050"/>
          <p14:tracePt t="75462" x="4400550" y="5110163"/>
          <p14:tracePt t="75471" x="4418013" y="5110163"/>
          <p14:tracePt t="75478" x="4430713" y="5110163"/>
          <p14:tracePt t="75486" x="4441825" y="5110163"/>
          <p14:tracePt t="75494" x="4448175" y="5110163"/>
          <p14:tracePt t="75607" x="4454525" y="5116513"/>
          <p14:tracePt t="75615" x="4441825" y="5116513"/>
          <p14:tracePt t="75623" x="4411663" y="5116513"/>
          <p14:tracePt t="75632" x="4376738" y="5116513"/>
          <p14:tracePt t="75639" x="4333875" y="5116513"/>
          <p14:tracePt t="75647" x="4273550" y="5116513"/>
          <p14:tracePt t="75655" x="4200525" y="5116513"/>
          <p14:tracePt t="75663" x="4129088" y="5116513"/>
          <p14:tracePt t="75672" x="4014788" y="5110163"/>
          <p14:tracePt t="75679" x="3911600" y="5099050"/>
          <p14:tracePt t="75687" x="3797300" y="5086350"/>
          <p14:tracePt t="75695" x="3640138" y="5073650"/>
          <p14:tracePt t="75703" x="3525838" y="5062538"/>
          <p14:tracePt t="75711" x="3405188" y="5038725"/>
          <p14:tracePt t="75720" x="3290888" y="5013325"/>
          <p14:tracePt t="75727" x="3176588" y="5013325"/>
          <p14:tracePt t="75735" x="3086100" y="4983163"/>
          <p14:tracePt t="75743" x="2982913" y="4959350"/>
          <p14:tracePt t="75751" x="2894013" y="4948238"/>
          <p14:tracePt t="75759" x="2808288" y="4935538"/>
          <p14:tracePt t="75768" x="2736850" y="4922838"/>
          <p14:tracePt t="75775" x="2676525" y="4922838"/>
          <p14:tracePt t="75783" x="2616200" y="4918075"/>
          <p14:tracePt t="75791" x="2555875" y="4918075"/>
          <p14:tracePt t="75800" x="2532063" y="4918075"/>
          <p14:tracePt t="75807" x="2489200" y="4918075"/>
          <p14:tracePt t="75816" x="2465388" y="4918075"/>
          <p14:tracePt t="75823" x="2452688" y="4918075"/>
          <p14:tracePt t="75833" x="2441575" y="4918075"/>
          <p14:tracePt t="75839" x="2417763" y="4918075"/>
          <p14:tracePt t="75855" x="2405063" y="4918075"/>
          <p14:tracePt t="75935" x="2398713" y="4918075"/>
          <p14:tracePt t="75975" x="2405063" y="4918075"/>
          <p14:tracePt t="75983" x="2435225" y="4918075"/>
          <p14:tracePt t="75991" x="2489200" y="4922838"/>
          <p14:tracePt t="76000" x="2562225" y="4922838"/>
          <p14:tracePt t="76007" x="2640013" y="4935538"/>
          <p14:tracePt t="76016" x="2743200" y="4948238"/>
          <p14:tracePt t="76023" x="2868613" y="4959350"/>
          <p14:tracePt t="76031" x="3013075" y="4972050"/>
          <p14:tracePt t="76039" x="3128963" y="4995863"/>
          <p14:tracePt t="76046" x="3249613" y="5008563"/>
          <p14:tracePt t="76055" x="3375025" y="5019675"/>
          <p14:tracePt t="76062" x="3502025" y="5032375"/>
          <p14:tracePt t="76070" x="3622675" y="5062538"/>
          <p14:tracePt t="76078" x="3725863" y="5073650"/>
          <p14:tracePt t="76086" x="3814763" y="5099050"/>
          <p14:tracePt t="76094" x="3857625" y="5099050"/>
          <p14:tracePt t="76102" x="3900488" y="5099050"/>
          <p14:tracePt t="76110" x="3948113" y="5099050"/>
          <p14:tracePt t="76119" x="3978275" y="5103813"/>
          <p14:tracePt t="76126" x="4002088" y="5103813"/>
          <p14:tracePt t="76135" x="4044950" y="5103813"/>
          <p14:tracePt t="76142" x="4068763" y="5103813"/>
          <p14:tracePt t="76150" x="4111625" y="5103813"/>
          <p14:tracePt t="76158" x="4159250" y="5116513"/>
          <p14:tracePt t="76167" x="4183063" y="5116513"/>
          <p14:tracePt t="76174" x="4213225" y="5116513"/>
          <p14:tracePt t="76183" x="4237038" y="5122863"/>
          <p14:tracePt t="76198" x="4243388" y="5122863"/>
          <p14:tracePt t="76311" x="4206875" y="5122863"/>
          <p14:tracePt t="76319" x="4135438" y="5122863"/>
          <p14:tracePt t="76327" x="4044950" y="5122863"/>
          <p14:tracePt t="76335" x="3930650" y="5122863"/>
          <p14:tracePt t="76343" x="3821113" y="5122863"/>
          <p14:tracePt t="76352" x="3689350" y="5103813"/>
          <p14:tracePt t="76359" x="3544888" y="5068888"/>
          <p14:tracePt t="76368" x="3398838" y="5043488"/>
          <p14:tracePt t="76375" x="3267075" y="5019675"/>
          <p14:tracePt t="76383" x="3140075" y="5008563"/>
          <p14:tracePt t="76391" x="2982913" y="4995863"/>
          <p14:tracePt t="76399" x="2851150" y="4959350"/>
          <p14:tracePt t="76407" x="2736850" y="4959350"/>
          <p14:tracePt t="76415" x="2663825" y="4959350"/>
          <p14:tracePt t="76423" x="2627313" y="4953000"/>
          <p14:tracePt t="76431" x="2597150" y="4953000"/>
          <p14:tracePt t="76439" x="2592388" y="4953000"/>
          <p14:tracePt t="76527" x="2597150" y="4953000"/>
          <p14:tracePt t="76535" x="2627313" y="4953000"/>
          <p14:tracePt t="76543" x="2663825" y="4953000"/>
          <p14:tracePt t="76551" x="2717800" y="4959350"/>
          <p14:tracePt t="76559" x="2790825" y="4965700"/>
          <p14:tracePt t="76567" x="2868613" y="4978400"/>
          <p14:tracePt t="76575" x="2954338" y="4989513"/>
          <p14:tracePt t="76583" x="3043238" y="5013325"/>
          <p14:tracePt t="76591" x="3146425" y="5026025"/>
          <p14:tracePt t="76599" x="3219450" y="5032375"/>
          <p14:tracePt t="76607" x="3290888" y="5032375"/>
          <p14:tracePt t="76614" x="3340100" y="5032375"/>
          <p14:tracePt t="76623" x="3370263" y="5043488"/>
          <p14:tracePt t="76630" x="3398838" y="5043488"/>
          <p14:tracePt t="76639" x="3424238" y="5043488"/>
          <p14:tracePt t="76647" x="3429000" y="5049838"/>
          <p14:tracePt t="76783" x="3405188" y="5049838"/>
          <p14:tracePt t="76792" x="3387725" y="5049838"/>
          <p14:tracePt t="76800" x="3363913" y="5049838"/>
          <p14:tracePt t="76807" x="3340100" y="5049838"/>
          <p14:tracePt t="76815" x="3327400" y="5049838"/>
          <p14:tracePt t="76823" x="3303588" y="5056188"/>
          <p14:tracePt t="76855" x="3297238" y="5056188"/>
          <p14:tracePt t="76927" x="3303588" y="5056188"/>
          <p14:tracePt t="76935" x="3309938" y="5056188"/>
          <p14:tracePt t="76943" x="3327400" y="5056188"/>
          <p14:tracePt t="76959" x="3344863" y="5056188"/>
          <p14:tracePt t="76967" x="3351213" y="5056188"/>
          <p14:tracePt t="76975" x="3363913" y="5056188"/>
          <p14:tracePt t="76983" x="3375025" y="5062538"/>
          <p14:tracePt t="76991" x="3394075" y="5062538"/>
          <p14:tracePt t="76998" x="3405188" y="5062538"/>
          <p14:tracePt t="77007" x="3417888" y="5062538"/>
          <p14:tracePt t="77014" x="3441700" y="5062538"/>
          <p14:tracePt t="77023" x="3465513" y="5062538"/>
          <p14:tracePt t="77031" x="3478213" y="5062538"/>
          <p14:tracePt t="77039" x="3502025" y="5062538"/>
          <p14:tracePt t="77047" x="3525838" y="5062538"/>
          <p14:tracePt t="77055" x="3549650" y="5062538"/>
          <p14:tracePt t="77063" x="3568700" y="5062538"/>
          <p14:tracePt t="77071" x="3586163" y="5062538"/>
          <p14:tracePt t="77159" x="3592513" y="5068888"/>
          <p14:tracePt t="77743" x="0" y="0"/>
        </p14:tracePtLst>
        <p14:tracePtLst>
          <p14:tracePt t="80281" x="1989138" y="5284788"/>
          <p14:tracePt t="80327" x="1989138" y="5291138"/>
          <p14:tracePt t="80335" x="1989138" y="5297488"/>
          <p14:tracePt t="80343" x="1989138" y="5303838"/>
          <p14:tracePt t="80352" x="1995488" y="5308600"/>
          <p14:tracePt t="80359" x="2012950" y="5314950"/>
          <p14:tracePt t="80370" x="2043113" y="5334000"/>
          <p14:tracePt t="80375" x="2062163" y="5345113"/>
          <p14:tracePt t="80383" x="2103438" y="5364163"/>
          <p14:tracePt t="80391" x="2139950" y="5364163"/>
          <p14:tracePt t="80399" x="2152650" y="5368925"/>
          <p14:tracePt t="80407" x="2182813" y="5368925"/>
          <p14:tracePt t="80415" x="2217738" y="5375275"/>
          <p14:tracePt t="80423" x="2278063" y="5387975"/>
          <p14:tracePt t="80430" x="2320925" y="5387975"/>
          <p14:tracePt t="80439" x="2381250" y="5387975"/>
          <p14:tracePt t="80447" x="2452688" y="5387975"/>
          <p14:tracePt t="80455" x="2538413" y="5387975"/>
          <p14:tracePt t="80463" x="2597150" y="5387975"/>
          <p14:tracePt t="80471" x="2670175" y="5387975"/>
          <p14:tracePt t="80479" x="2743200" y="5387975"/>
          <p14:tracePt t="80488" x="2844800" y="5387975"/>
          <p14:tracePt t="80495" x="2928938" y="5387975"/>
          <p14:tracePt t="80503" x="3013075" y="5387975"/>
          <p14:tracePt t="80511" x="3103563" y="5399088"/>
          <p14:tracePt t="80520" x="3146425" y="5399088"/>
          <p14:tracePt t="80527" x="3194050" y="5405438"/>
          <p14:tracePt t="80535" x="3230563" y="5418138"/>
          <p14:tracePt t="80543" x="3284538" y="5418138"/>
          <p14:tracePt t="80551" x="3333750" y="5418138"/>
          <p14:tracePt t="80559" x="3387725" y="5418138"/>
          <p14:tracePt t="80566" x="3435350" y="5418138"/>
          <p14:tracePt t="80575" x="3478213" y="5418138"/>
          <p14:tracePt t="80583" x="3519488" y="5418138"/>
          <p14:tracePt t="80591" x="3556000" y="5418138"/>
          <p14:tracePt t="80599" x="3609975" y="5418138"/>
          <p14:tracePt t="80607" x="3670300" y="5418138"/>
          <p14:tracePt t="80615" x="3725863" y="5418138"/>
          <p14:tracePt t="80623" x="3784600" y="5418138"/>
          <p14:tracePt t="80630" x="3827463" y="5418138"/>
          <p14:tracePt t="80639" x="3900488" y="5418138"/>
          <p14:tracePt t="80647" x="3948113" y="5418138"/>
          <p14:tracePt t="80654" x="4002088" y="5418138"/>
          <p14:tracePt t="80663" x="4062413" y="5418138"/>
          <p14:tracePt t="80671" x="4092575" y="5418138"/>
          <p14:tracePt t="80679" x="4129088" y="5424488"/>
          <p14:tracePt t="80688" x="4141788" y="5424488"/>
          <p14:tracePt t="80695" x="4176713" y="5429250"/>
          <p14:tracePt t="80703" x="4195763" y="5429250"/>
          <p14:tracePt t="80711" x="4213225" y="5429250"/>
          <p14:tracePt t="80720" x="4237038" y="5429250"/>
          <p14:tracePt t="80727" x="4249738" y="5429250"/>
          <p14:tracePt t="80735" x="4273550" y="5429250"/>
          <p14:tracePt t="80743" x="4297363" y="5429250"/>
          <p14:tracePt t="80751" x="4327525" y="5429250"/>
          <p14:tracePt t="80759" x="4370388" y="5429250"/>
          <p14:tracePt t="80767" x="4411663" y="5429250"/>
          <p14:tracePt t="80775" x="4460875" y="5429250"/>
          <p14:tracePt t="80783" x="4502150" y="5429250"/>
          <p14:tracePt t="80791" x="4562475" y="5429250"/>
          <p14:tracePt t="80799" x="4598988" y="5429250"/>
          <p14:tracePt t="80807" x="4616450" y="5429250"/>
          <p14:tracePt t="80814" x="4641850" y="5429250"/>
          <p14:tracePt t="80822" x="4659313" y="5424488"/>
          <p14:tracePt t="80839" x="4665663" y="5424488"/>
          <p14:tracePt t="80847" x="4672013" y="5424488"/>
          <p14:tracePt t="80887" x="4676775" y="5424488"/>
          <p14:tracePt t="80903" x="4689475" y="5411788"/>
          <p14:tracePt t="80911" x="4695825" y="5411788"/>
          <p14:tracePt t="80919" x="4702175" y="5411788"/>
          <p14:tracePt t="80927" x="4706938" y="5411788"/>
          <p14:tracePt t="80935" x="4713288" y="5411788"/>
          <p14:tracePt t="80951" x="4725988" y="5411788"/>
          <p14:tracePt t="80967" x="4732338" y="5411788"/>
          <p14:tracePt t="81103" x="4719638" y="5411788"/>
          <p14:tracePt t="81111" x="4683125" y="5411788"/>
          <p14:tracePt t="81119" x="4629150" y="5411788"/>
          <p14:tracePt t="81127" x="4575175" y="5411788"/>
          <p14:tracePt t="81135" x="4527550" y="5411788"/>
          <p14:tracePt t="81143" x="4484688" y="5411788"/>
          <p14:tracePt t="81150" x="4424363" y="5411788"/>
          <p14:tracePt t="81159" x="4340225" y="5411788"/>
          <p14:tracePt t="81166" x="4237038" y="5411788"/>
          <p14:tracePt t="81175" x="4135438" y="5405438"/>
          <p14:tracePt t="81183" x="4021138" y="5381625"/>
          <p14:tracePt t="81191" x="3917950" y="5368925"/>
          <p14:tracePt t="81199" x="3773488" y="5334000"/>
          <p14:tracePt t="81207" x="3616325" y="5321300"/>
          <p14:tracePt t="81215" x="3502025" y="5308600"/>
          <p14:tracePt t="81223" x="3381375" y="5297488"/>
          <p14:tracePt t="81230" x="3267075" y="5273675"/>
          <p14:tracePt t="81239" x="3163888" y="5273675"/>
          <p14:tracePt t="81247" x="3103563" y="5260975"/>
          <p14:tracePt t="81255" x="3019425" y="5260975"/>
          <p14:tracePt t="81263" x="2947988" y="5254625"/>
          <p14:tracePt t="81272" x="2887663" y="5254625"/>
          <p14:tracePt t="81279" x="2827338" y="5254625"/>
          <p14:tracePt t="81287" x="2754313" y="5254625"/>
          <p14:tracePt t="81295" x="2700338" y="5254625"/>
          <p14:tracePt t="81303" x="2663825" y="5243513"/>
          <p14:tracePt t="81311" x="2622550" y="5243513"/>
          <p14:tracePt t="81319" x="2597150" y="5243513"/>
          <p14:tracePt t="81327" x="2568575" y="5243513"/>
          <p14:tracePt t="81335" x="2532063" y="5243513"/>
          <p14:tracePt t="81343" x="2508250" y="5243513"/>
          <p14:tracePt t="81351" x="2489200" y="5243513"/>
          <p14:tracePt t="81359" x="2471738" y="5243513"/>
          <p14:tracePt t="81367" x="2447925" y="5248275"/>
          <p14:tracePt t="81375" x="2405063" y="5248275"/>
          <p14:tracePt t="81382" x="2392363" y="5254625"/>
          <p14:tracePt t="81391" x="2374900" y="5260975"/>
          <p14:tracePt t="81399" x="2362200" y="5267325"/>
          <p14:tracePt t="81447" x="2357438" y="5273675"/>
          <p14:tracePt t="81479" x="2368550" y="5273675"/>
          <p14:tracePt t="81487" x="2417763" y="5273675"/>
          <p14:tracePt t="81495" x="2489200" y="5273675"/>
          <p14:tracePt t="81503" x="2573338" y="5273675"/>
          <p14:tracePt t="81510" x="2657475" y="5273675"/>
          <p14:tracePt t="81519" x="2747963" y="5284788"/>
          <p14:tracePt t="81527" x="2833688" y="5297488"/>
          <p14:tracePt t="81534" x="2905125" y="5297488"/>
          <p14:tracePt t="81543" x="3008313" y="5297488"/>
          <p14:tracePt t="81551" x="3109913" y="5297488"/>
          <p14:tracePt t="81559" x="3206750" y="5297488"/>
          <p14:tracePt t="81567" x="3309938" y="5297488"/>
          <p14:tracePt t="81575" x="3424238" y="5297488"/>
          <p14:tracePt t="81583" x="3549650" y="5297488"/>
          <p14:tracePt t="81591" x="3652838" y="5297488"/>
          <p14:tracePt t="81599" x="3767138" y="5321300"/>
          <p14:tracePt t="81607" x="3870325" y="5321300"/>
          <p14:tracePt t="81615" x="3995738" y="5321300"/>
          <p14:tracePt t="81622" x="4098925" y="5321300"/>
          <p14:tracePt t="81631" x="4200525" y="5321300"/>
          <p14:tracePt t="81639" x="4286250" y="5321300"/>
          <p14:tracePt t="81647" x="4346575" y="5321300"/>
          <p14:tracePt t="81655" x="4387850" y="5321300"/>
          <p14:tracePt t="81663" x="4411663" y="5321300"/>
          <p14:tracePt t="81671" x="4418013" y="5321300"/>
          <p14:tracePt t="81759" x="4376738" y="5327650"/>
          <p14:tracePt t="81767" x="4346575" y="5327650"/>
          <p14:tracePt t="81775" x="4291013" y="5327650"/>
          <p14:tracePt t="81783" x="4219575" y="5327650"/>
          <p14:tracePt t="81790" x="4146550" y="5327650"/>
          <p14:tracePt t="81799" x="4086225" y="5327650"/>
          <p14:tracePt t="81807" x="4002088" y="5327650"/>
          <p14:tracePt t="81815" x="3930650" y="5327650"/>
          <p14:tracePt t="81822" x="3844925" y="5327650"/>
          <p14:tracePt t="81831" x="3773488" y="5327650"/>
          <p14:tracePt t="81839" x="3683000" y="5327650"/>
          <p14:tracePt t="81847" x="3609975" y="5327650"/>
          <p14:tracePt t="81856" x="3579813" y="5327650"/>
          <p14:tracePt t="81863" x="3575050" y="5327650"/>
          <p14:tracePt t="81871" x="3562350" y="5327650"/>
          <p14:tracePt t="81951" x="3586163" y="5327650"/>
          <p14:tracePt t="81959" x="3598863" y="5327650"/>
          <p14:tracePt t="81967" x="3622675" y="5327650"/>
          <p14:tracePt t="81975" x="3646488" y="5327650"/>
          <p14:tracePt t="81983" x="3659188" y="5327650"/>
          <p14:tracePt t="81991" x="3676650" y="5327650"/>
          <p14:tracePt t="81999" x="3695700" y="5327650"/>
          <p14:tracePt t="82007" x="3719513" y="5327650"/>
          <p14:tracePt t="82015" x="3743325" y="5327650"/>
          <p14:tracePt t="82022" x="3779838" y="5327650"/>
          <p14:tracePt t="82031" x="3784600" y="5327650"/>
          <p14:tracePt t="82040" x="3797300" y="5327650"/>
          <p14:tracePt t="82047" x="3810000" y="5327650"/>
          <p14:tracePt t="82056" x="3814763" y="5321300"/>
          <p14:tracePt t="82400" x="3821113" y="5321300"/>
          <p14:tracePt t="82415" x="3833813" y="5314950"/>
          <p14:tracePt t="82431" x="3840163" y="5308600"/>
          <p14:tracePt t="82440" x="3844925" y="5308600"/>
          <p14:tracePt t="82447" x="3851275" y="5308600"/>
          <p14:tracePt t="82456" x="3875088" y="5308600"/>
          <p14:tracePt t="82463" x="3917950" y="5308600"/>
          <p14:tracePt t="82471" x="3941763" y="5308600"/>
          <p14:tracePt t="82479" x="3995738" y="5308600"/>
          <p14:tracePt t="82487" x="4025900" y="5308600"/>
          <p14:tracePt t="82495" x="4081463" y="5308600"/>
          <p14:tracePt t="82503" x="4122738" y="5308600"/>
          <p14:tracePt t="82511" x="4171950" y="5308600"/>
          <p14:tracePt t="82518" x="4200525" y="5308600"/>
          <p14:tracePt t="82527" x="4237038" y="5308600"/>
          <p14:tracePt t="82535" x="4267200" y="5297488"/>
          <p14:tracePt t="82543" x="4279900" y="5297488"/>
          <p14:tracePt t="82551" x="4297363" y="5297488"/>
          <p14:tracePt t="82559" x="4316413" y="5297488"/>
          <p14:tracePt t="82567" x="4321175" y="5297488"/>
          <p14:tracePt t="82575" x="4340225" y="5297488"/>
          <p14:tracePt t="82591" x="4351338" y="5297488"/>
          <p14:tracePt t="82599" x="4357688" y="5297488"/>
          <p14:tracePt t="82607" x="4364038" y="5297488"/>
          <p14:tracePt t="82615" x="4376738" y="5297488"/>
          <p14:tracePt t="82623" x="4387850" y="5297488"/>
          <p14:tracePt t="82631" x="4394200" y="5297488"/>
          <p14:tracePt t="82639" x="4418013" y="5297488"/>
          <p14:tracePt t="82647" x="4441825" y="5297488"/>
          <p14:tracePt t="82655" x="4460875" y="5297488"/>
          <p14:tracePt t="82663" x="4467225" y="5297488"/>
          <p14:tracePt t="82671" x="4484688" y="5297488"/>
          <p14:tracePt t="82679" x="4491038" y="5297488"/>
          <p14:tracePt t="82687" x="4502150" y="5291138"/>
          <p14:tracePt t="82695" x="4514850" y="5284788"/>
          <p14:tracePt t="82702" x="4532313" y="5278438"/>
          <p14:tracePt t="82711" x="4545013" y="5267325"/>
          <p14:tracePt t="82718" x="4551363" y="5260975"/>
          <p14:tracePt t="82727" x="4557713" y="5254625"/>
          <p14:tracePt t="82735" x="4568825" y="5248275"/>
          <p14:tracePt t="82807" x="4568825" y="5243513"/>
          <p14:tracePt t="82815" x="4568825" y="5237163"/>
          <p14:tracePt t="82823" x="4551363" y="5224463"/>
          <p14:tracePt t="82831" x="4514850" y="5207000"/>
          <p14:tracePt t="82839" x="4454525" y="5176838"/>
          <p14:tracePt t="82847" x="4418013" y="5164138"/>
          <p14:tracePt t="82855" x="4406900" y="5157788"/>
          <p14:tracePt t="82863" x="4357688" y="5153025"/>
          <p14:tracePt t="82871" x="4327525" y="5140325"/>
          <p14:tracePt t="82879" x="4249738" y="5122863"/>
          <p14:tracePt t="82887" x="4237038" y="5110163"/>
          <p14:tracePt t="82895" x="4171950" y="5103813"/>
          <p14:tracePt t="82902" x="4135438" y="5073650"/>
          <p14:tracePt t="82911" x="4068763" y="5056188"/>
          <p14:tracePt t="82919" x="4008438" y="5043488"/>
          <p14:tracePt t="82927" x="3965575" y="5043488"/>
          <p14:tracePt t="82935" x="3917950" y="5043488"/>
          <p14:tracePt t="82943" x="3875088" y="5038725"/>
          <p14:tracePt t="82951" x="3827463" y="5026025"/>
          <p14:tracePt t="82959" x="3756025" y="5026025"/>
          <p14:tracePt t="82967" x="3695700" y="5013325"/>
          <p14:tracePt t="82975" x="3665538" y="5013325"/>
          <p14:tracePt t="82983" x="3616325" y="5013325"/>
          <p14:tracePt t="82991" x="3586163" y="5013325"/>
          <p14:tracePt t="83008" x="3514725" y="5013325"/>
          <p14:tracePt t="83023" x="3411538" y="5013325"/>
          <p14:tracePt t="83031" x="3351213" y="5013325"/>
          <p14:tracePt t="83039" x="3290888" y="5013325"/>
          <p14:tracePt t="83047" x="3249613" y="5013325"/>
          <p14:tracePt t="83055" x="3189288" y="5019675"/>
          <p14:tracePt t="83063" x="3140075" y="5032375"/>
          <p14:tracePt t="83071" x="3116263" y="5032375"/>
          <p14:tracePt t="83079" x="3073400" y="5049838"/>
          <p14:tracePt t="83087" x="3049588" y="5056188"/>
          <p14:tracePt t="83095" x="3043238" y="5056188"/>
          <p14:tracePt t="83103" x="3019425" y="5056188"/>
          <p14:tracePt t="83111" x="3008313" y="5068888"/>
          <p14:tracePt t="83118" x="2989263" y="5080000"/>
          <p14:tracePt t="83127" x="2965450" y="5080000"/>
          <p14:tracePt t="83135" x="2947988" y="5086350"/>
          <p14:tracePt t="83143" x="2928938" y="5103813"/>
          <p14:tracePt t="83159" x="2894013" y="5116513"/>
          <p14:tracePt t="83167" x="2887663" y="5122863"/>
          <p14:tracePt t="83175" x="2881313" y="5129213"/>
          <p14:tracePt t="83183" x="2863850" y="5146675"/>
          <p14:tracePt t="83190" x="2844800" y="5146675"/>
          <p14:tracePt t="83199" x="2833688" y="5157788"/>
          <p14:tracePt t="83207" x="2827338" y="5164138"/>
          <p14:tracePt t="83215" x="2820988" y="5170488"/>
          <p14:tracePt t="83224" x="2814638" y="5176838"/>
          <p14:tracePt t="83247" x="2814638" y="5187950"/>
          <p14:tracePt t="83255" x="2814638" y="5200650"/>
          <p14:tracePt t="83263" x="2814638" y="5207000"/>
          <p14:tracePt t="83271" x="2814638" y="5218113"/>
          <p14:tracePt t="83287" x="2814638" y="5243513"/>
          <p14:tracePt t="83295" x="2820988" y="5248275"/>
          <p14:tracePt t="83302" x="2851150" y="5267325"/>
          <p14:tracePt t="83311" x="2887663" y="5284788"/>
          <p14:tracePt t="83319" x="2894013" y="5291138"/>
          <p14:tracePt t="83327" x="2935288" y="5308600"/>
          <p14:tracePt t="83334" x="2959100" y="5314950"/>
          <p14:tracePt t="83343" x="2989263" y="5314950"/>
          <p14:tracePt t="83350" x="3025775" y="5327650"/>
          <p14:tracePt t="83359" x="3073400" y="5345113"/>
          <p14:tracePt t="83367" x="3116263" y="5345113"/>
          <p14:tracePt t="83375" x="3152775" y="5351463"/>
          <p14:tracePt t="83383" x="3200400" y="5375275"/>
          <p14:tracePt t="83390" x="3243263" y="5375275"/>
          <p14:tracePt t="83399" x="3284538" y="5375275"/>
          <p14:tracePt t="83407" x="3344863" y="5381625"/>
          <p14:tracePt t="83415" x="3405188" y="5394325"/>
          <p14:tracePt t="83424" x="3495675" y="5405438"/>
          <p14:tracePt t="83431" x="3586163" y="5435600"/>
          <p14:tracePt t="83439" x="3689350" y="5448300"/>
          <p14:tracePt t="83447" x="3803650" y="5448300"/>
          <p14:tracePt t="83455" x="3905250" y="5472113"/>
          <p14:tracePt t="83463" x="4038600" y="5495925"/>
          <p14:tracePt t="83471" x="4165600" y="5508625"/>
          <p14:tracePt t="83479" x="4279900" y="5519738"/>
          <p14:tracePt t="83487" x="4394200" y="5519738"/>
          <p14:tracePt t="83495" x="4454525" y="5519738"/>
          <p14:tracePt t="83502" x="4538663" y="5519738"/>
          <p14:tracePt t="83511" x="4586288" y="5519738"/>
          <p14:tracePt t="83518" x="4605338" y="5519738"/>
          <p14:tracePt t="83527" x="4641850" y="5519738"/>
          <p14:tracePt t="83534" x="4652963" y="5519738"/>
          <p14:tracePt t="83543" x="4659313" y="5513388"/>
          <p14:tracePt t="83551" x="4676775" y="5508625"/>
          <p14:tracePt t="83559" x="4683125" y="5508625"/>
          <p14:tracePt t="83567" x="4689475" y="5508625"/>
          <p14:tracePt t="83575" x="4695825" y="5495925"/>
          <p14:tracePt t="83590" x="4702175" y="5495925"/>
          <p14:tracePt t="83599" x="4706938" y="5489575"/>
          <p14:tracePt t="83679" x="4706938" y="5483225"/>
          <p14:tracePt t="83687" x="4706938" y="5478463"/>
          <p14:tracePt t="83695" x="4695825" y="5459413"/>
          <p14:tracePt t="83703" x="4672013" y="5441950"/>
          <p14:tracePt t="83711" x="4646613" y="5429250"/>
          <p14:tracePt t="83718" x="4622800" y="5418138"/>
          <p14:tracePt t="83727" x="4592638" y="5411788"/>
          <p14:tracePt t="83735" x="4557713" y="5394325"/>
          <p14:tracePt t="83743" x="4491038" y="5364163"/>
          <p14:tracePt t="83751" x="4448175" y="5351463"/>
          <p14:tracePt t="83759" x="4357688" y="5327650"/>
          <p14:tracePt t="83767" x="4297363" y="5308600"/>
          <p14:tracePt t="83775" x="4219575" y="5284788"/>
          <p14:tracePt t="83783" x="4116388" y="5267325"/>
          <p14:tracePt t="83791" x="4044950" y="5254625"/>
          <p14:tracePt t="83799" x="3965575" y="5230813"/>
          <p14:tracePt t="83808" x="3905250" y="5224463"/>
          <p14:tracePt t="83815" x="3844925" y="5213350"/>
          <p14:tracePt t="83823" x="3803650" y="5213350"/>
          <p14:tracePt t="83831" x="3756025" y="5213350"/>
          <p14:tracePt t="83839" x="3725863" y="5213350"/>
          <p14:tracePt t="83847" x="3700463" y="5213350"/>
          <p14:tracePt t="83855" x="3676650" y="5213350"/>
          <p14:tracePt t="83863" x="3665538" y="5213350"/>
          <p14:tracePt t="83871" x="3659188" y="5213350"/>
          <p14:tracePt t="83879" x="3646488" y="5213350"/>
          <p14:tracePt t="83887" x="3622675" y="5213350"/>
          <p14:tracePt t="83895" x="3598863" y="5213350"/>
          <p14:tracePt t="83903" x="3586163" y="5218113"/>
          <p14:tracePt t="83911" x="3549650" y="5237163"/>
          <p14:tracePt t="83918" x="3525838" y="5237163"/>
          <p14:tracePt t="83927" x="3502025" y="5248275"/>
          <p14:tracePt t="83934" x="3471863" y="5260975"/>
          <p14:tracePt t="83943" x="3448050" y="5260975"/>
          <p14:tracePt t="83951" x="3424238" y="5278438"/>
          <p14:tracePt t="83959" x="3405188" y="5297488"/>
          <p14:tracePt t="83967" x="3398838" y="5303838"/>
          <p14:tracePt t="83991" x="3398838" y="5314950"/>
          <p14:tracePt t="83999" x="3398838" y="5327650"/>
          <p14:tracePt t="84008" x="3411538" y="5345113"/>
          <p14:tracePt t="84015" x="3417888" y="5357813"/>
          <p14:tracePt t="84023" x="3429000" y="5375275"/>
          <p14:tracePt t="84031" x="3441700" y="5387975"/>
          <p14:tracePt t="84039" x="3465513" y="5411788"/>
          <p14:tracePt t="84047" x="3502025" y="5429250"/>
          <p14:tracePt t="84055" x="3525838" y="5448300"/>
          <p14:tracePt t="84063" x="3556000" y="5454650"/>
          <p14:tracePt t="84071" x="3575050" y="5472113"/>
          <p14:tracePt t="84079" x="3586163" y="5478463"/>
          <p14:tracePt t="84087" x="3605213" y="5483225"/>
          <p14:tracePt t="84095" x="3616325" y="5489575"/>
          <p14:tracePt t="84102" x="3640138" y="5489575"/>
          <p14:tracePt t="84111" x="3652838" y="5489575"/>
          <p14:tracePt t="84118" x="3695700" y="5489575"/>
          <p14:tracePt t="84127" x="3730625" y="5489575"/>
          <p14:tracePt t="84135" x="3773488" y="5489575"/>
          <p14:tracePt t="84143" x="3844925" y="5513388"/>
          <p14:tracePt t="84150" x="3894138" y="5526088"/>
          <p14:tracePt t="84159" x="3954463" y="5526088"/>
          <p14:tracePt t="84167" x="4038600" y="5532438"/>
          <p14:tracePt t="84174" x="4111625" y="5532438"/>
          <p14:tracePt t="84183" x="4176713" y="5556250"/>
          <p14:tracePt t="84191" x="4230688" y="5556250"/>
          <p14:tracePt t="84199" x="4256088" y="5556250"/>
          <p14:tracePt t="84208" x="4279900" y="5556250"/>
          <p14:tracePt t="84215" x="4310063" y="5556250"/>
          <p14:tracePt t="84223" x="4346575" y="5556250"/>
          <p14:tracePt t="84231" x="4357688" y="5556250"/>
          <p14:tracePt t="84239" x="4370388" y="5556250"/>
          <p14:tracePt t="84247" x="4376738" y="5549900"/>
          <p14:tracePt t="84263" x="4394200" y="5532438"/>
          <p14:tracePt t="84270" x="4400550" y="5508625"/>
          <p14:tracePt t="84279" x="4400550" y="5495925"/>
          <p14:tracePt t="84287" x="4400550" y="5483225"/>
          <p14:tracePt t="84295" x="4400550" y="5465763"/>
          <p14:tracePt t="84303" x="4400550" y="5459413"/>
          <p14:tracePt t="84311" x="4400550" y="5441950"/>
          <p14:tracePt t="84318" x="4400550" y="5429250"/>
          <p14:tracePt t="84327" x="4364038" y="5394325"/>
          <p14:tracePt t="84334" x="4327525" y="5364163"/>
          <p14:tracePt t="84343" x="4273550" y="5345113"/>
          <p14:tracePt t="84351" x="4243388" y="5334000"/>
          <p14:tracePt t="84359" x="4195763" y="5327650"/>
          <p14:tracePt t="84367" x="4122738" y="5303838"/>
          <p14:tracePt t="84375" x="4051300" y="5303838"/>
          <p14:tracePt t="84383" x="3990975" y="5303838"/>
          <p14:tracePt t="84391" x="3875088" y="5303838"/>
          <p14:tracePt t="84399" x="3773488" y="5303838"/>
          <p14:tracePt t="84408" x="3700463" y="5303838"/>
          <p14:tracePt t="84415" x="3616325" y="5303838"/>
          <p14:tracePt t="84423" x="3532188" y="5303838"/>
          <p14:tracePt t="84431" x="3484563" y="5303838"/>
          <p14:tracePt t="84439" x="3441700" y="5303838"/>
          <p14:tracePt t="84447" x="3405188" y="5314950"/>
          <p14:tracePt t="84454" x="3394075" y="5314950"/>
          <p14:tracePt t="84463" x="3387725" y="5321300"/>
          <p14:tracePt t="84471" x="3381375" y="5321300"/>
          <p14:tracePt t="84479" x="3363913" y="5334000"/>
          <p14:tracePt t="84495" x="3363913" y="5338763"/>
          <p14:tracePt t="84511" x="3363913" y="5357813"/>
          <p14:tracePt t="84518" x="3387725" y="5357813"/>
          <p14:tracePt t="84527" x="3411538" y="5368925"/>
          <p14:tracePt t="84535" x="3435350" y="5381625"/>
          <p14:tracePt t="84543" x="3471863" y="5387975"/>
          <p14:tracePt t="84550" x="3519488" y="5405438"/>
          <p14:tracePt t="84559" x="3562350" y="5418138"/>
          <p14:tracePt t="84566" x="3592513" y="5429250"/>
          <p14:tracePt t="84574" x="3635375" y="5429250"/>
          <p14:tracePt t="84582" x="3652838" y="5429250"/>
          <p14:tracePt t="84590" x="3700463" y="5441950"/>
          <p14:tracePt t="84598" x="3736975" y="5459413"/>
          <p14:tracePt t="84608" x="3767138" y="5459413"/>
          <p14:tracePt t="84614" x="3810000" y="5459413"/>
          <p14:tracePt t="84623" x="3833813" y="5459413"/>
          <p14:tracePt t="84630" x="3857625" y="5459413"/>
          <p14:tracePt t="84638" x="3863975" y="5459413"/>
          <p14:tracePt t="84647" x="3875088" y="5459413"/>
          <p14:tracePt t="84687" x="3881438" y="5459413"/>
          <p14:tracePt t="84903" x="0" y="0"/>
        </p14:tracePtLst>
        <p14:tracePtLst>
          <p14:tracePt t="89906" x="3176588" y="5803900"/>
          <p14:tracePt t="89914" x="3170238" y="5797550"/>
          <p14:tracePt t="89928" x="3163888" y="5791200"/>
          <p14:tracePt t="89935" x="3159125" y="5784850"/>
          <p14:tracePt t="89951" x="3152775" y="5778500"/>
          <p14:tracePt t="89959" x="3146425" y="5778500"/>
          <p14:tracePt t="89983" x="3128963" y="5767388"/>
          <p14:tracePt t="89990" x="3122613" y="5767388"/>
          <p14:tracePt t="90007" x="3109913" y="5761038"/>
          <p14:tracePt t="90015" x="3098800" y="5754688"/>
          <p14:tracePt t="90022" x="3079750" y="5749925"/>
          <p14:tracePt t="90031" x="3068638" y="5749925"/>
          <p14:tracePt t="90038" x="3043238" y="5737225"/>
          <p14:tracePt t="90047" x="3008313" y="5719763"/>
          <p14:tracePt t="90055" x="2982913" y="5713413"/>
          <p14:tracePt t="90062" x="2959100" y="5694363"/>
          <p14:tracePt t="90071" x="2935288" y="5689600"/>
          <p14:tracePt t="90079" x="2911475" y="5670550"/>
          <p14:tracePt t="90087" x="2887663" y="5664200"/>
          <p14:tracePt t="90095" x="2863850" y="5646738"/>
          <p14:tracePt t="90103" x="2851150" y="5646738"/>
          <p14:tracePt t="90111" x="2827338" y="5634038"/>
          <p14:tracePt t="90119" x="2803525" y="5622925"/>
          <p14:tracePt t="90127" x="2797175" y="5622925"/>
          <p14:tracePt t="90135" x="2778125" y="5616575"/>
          <p14:tracePt t="90143" x="2760663" y="5610225"/>
          <p14:tracePt t="90151" x="2736850" y="5603875"/>
          <p14:tracePt t="90159" x="2730500" y="5603875"/>
          <p14:tracePt t="90167" x="2713038" y="5599113"/>
          <p14:tracePt t="90174" x="2687638" y="5599113"/>
          <p14:tracePt t="90183" x="2676525" y="5599113"/>
          <p14:tracePt t="90190" x="2640013" y="5599113"/>
          <p14:tracePt t="90199" x="2627313" y="5580063"/>
          <p14:tracePt t="90206" x="2622550" y="5580063"/>
          <p14:tracePt t="90215" x="2592388" y="5580063"/>
          <p14:tracePt t="90222" x="2568575" y="5580063"/>
          <p14:tracePt t="90231" x="2538413" y="5580063"/>
          <p14:tracePt t="90245" x="2508250" y="5580063"/>
          <p14:tracePt t="90247" x="2482850" y="5580063"/>
          <p14:tracePt t="90254" x="2447925" y="5573713"/>
          <p14:tracePt t="90263" x="2405063" y="5573713"/>
          <p14:tracePt t="90271" x="2381250" y="5573713"/>
          <p14:tracePt t="90279" x="2357438" y="5573713"/>
          <p14:tracePt t="90287" x="2301875" y="5573713"/>
          <p14:tracePt t="90295" x="2278063" y="5562600"/>
          <p14:tracePt t="90303" x="2254250" y="5562600"/>
          <p14:tracePt t="90311" x="2211388" y="5556250"/>
          <p14:tracePt t="90319" x="2206625" y="5556250"/>
          <p14:tracePt t="90326" x="2187575" y="5556250"/>
          <p14:tracePt t="90335" x="2163763" y="5556250"/>
          <p14:tracePt t="90343" x="2152650" y="5556250"/>
          <p14:tracePt t="90351" x="2133600" y="5556250"/>
          <p14:tracePt t="90358" x="2109788" y="5556250"/>
          <p14:tracePt t="90367" x="2097088" y="5556250"/>
          <p14:tracePt t="90374" x="2066925" y="5556250"/>
          <p14:tracePt t="90383" x="2032000" y="5556250"/>
          <p14:tracePt t="90391" x="2012950" y="5556250"/>
          <p14:tracePt t="90399" x="1976438" y="5556250"/>
          <p14:tracePt t="90406" x="1952625" y="5568950"/>
          <p14:tracePt t="90415" x="1928813" y="5568950"/>
          <p14:tracePt t="90423" x="1898650" y="5580063"/>
          <p14:tracePt t="90431" x="1874838" y="5592763"/>
          <p14:tracePt t="90439" x="1868488" y="5592763"/>
          <p14:tracePt t="90446" x="1862138" y="5592763"/>
          <p14:tracePt t="90463" x="1838325" y="5603875"/>
          <p14:tracePt t="90471" x="1831975" y="5610225"/>
          <p14:tracePt t="90480" x="1825625" y="5610225"/>
          <p14:tracePt t="90487" x="1820863" y="5616575"/>
          <p14:tracePt t="90495" x="1814513" y="5622925"/>
          <p14:tracePt t="90519" x="1814513" y="5646738"/>
          <p14:tracePt t="90535" x="1814513" y="5659438"/>
          <p14:tracePt t="90559" x="1814513" y="5670550"/>
          <p14:tracePt t="90567" x="1831975" y="5689600"/>
          <p14:tracePt t="90575" x="1844675" y="5694363"/>
          <p14:tracePt t="90590" x="1868488" y="5700713"/>
          <p14:tracePt t="90599" x="1874838" y="5707063"/>
          <p14:tracePt t="90606" x="1898650" y="5719763"/>
          <p14:tracePt t="90615" x="1916113" y="5743575"/>
          <p14:tracePt t="90623" x="1922463" y="5749925"/>
          <p14:tracePt t="90631" x="1941513" y="5761038"/>
          <p14:tracePt t="90639" x="1958975" y="5767388"/>
          <p14:tracePt t="90646" x="1976438" y="5773738"/>
          <p14:tracePt t="90655" x="2001838" y="5784850"/>
          <p14:tracePt t="90663" x="2036763" y="5791200"/>
          <p14:tracePt t="90671" x="2073275" y="5808663"/>
          <p14:tracePt t="90679" x="2103438" y="5808663"/>
          <p14:tracePt t="90687" x="2157413" y="5827713"/>
          <p14:tracePt t="90695" x="2193925" y="5845175"/>
          <p14:tracePt t="90703" x="2241550" y="5857875"/>
          <p14:tracePt t="90711" x="2301875" y="5875338"/>
          <p14:tracePt t="90719" x="2338388" y="5888038"/>
          <p14:tracePt t="90726" x="2368550" y="5894388"/>
          <p14:tracePt t="90735" x="2405063" y="5911850"/>
          <p14:tracePt t="90743" x="2452688" y="5918200"/>
          <p14:tracePt t="90751" x="2482850" y="5918200"/>
          <p14:tracePt t="90759" x="2508250" y="5935663"/>
          <p14:tracePt t="90767" x="2543175" y="5942013"/>
          <p14:tracePt t="90775" x="2586038" y="5942013"/>
          <p14:tracePt t="90783" x="2609850" y="5942013"/>
          <p14:tracePt t="90790" x="2646363" y="5954713"/>
          <p14:tracePt t="90799" x="2663825" y="5954713"/>
          <p14:tracePt t="90806" x="2687638" y="5954713"/>
          <p14:tracePt t="90815" x="2713038" y="5954713"/>
          <p14:tracePt t="90823" x="2724150" y="5954713"/>
          <p14:tracePt t="90831" x="2747963" y="5954713"/>
          <p14:tracePt t="90838" x="2754313" y="5954713"/>
          <p14:tracePt t="90847" x="2778125" y="5954713"/>
          <p14:tracePt t="90855" x="2790825" y="5954713"/>
          <p14:tracePt t="90863" x="2814638" y="5954713"/>
          <p14:tracePt t="90871" x="2838450" y="5954713"/>
          <p14:tracePt t="90879" x="2857500" y="5954713"/>
          <p14:tracePt t="90887" x="2894013" y="5942013"/>
          <p14:tracePt t="90898" x="2941638" y="5935663"/>
          <p14:tracePt t="90903" x="2965450" y="5935663"/>
          <p14:tracePt t="90911" x="2982913" y="5924550"/>
          <p14:tracePt t="90919" x="3001963" y="5918200"/>
          <p14:tracePt t="90926" x="3008313" y="5918200"/>
          <p14:tracePt t="90943" x="3013075" y="5911850"/>
          <p14:tracePt t="90959" x="3025775" y="5905500"/>
          <p14:tracePt t="90967" x="3032125" y="5899150"/>
          <p14:tracePt t="90983" x="3038475" y="5894388"/>
          <p14:tracePt t="90999" x="3038475" y="5881688"/>
          <p14:tracePt t="91007" x="3038475" y="5864225"/>
          <p14:tracePt t="91015" x="3043238" y="5857875"/>
          <p14:tracePt t="91023" x="3043238" y="5838825"/>
          <p14:tracePt t="91039" x="3043238" y="5834063"/>
          <p14:tracePt t="91047" x="3043238" y="5821363"/>
          <p14:tracePt t="91054" x="3043238" y="5815013"/>
          <p14:tracePt t="91071" x="3043238" y="5803900"/>
          <p14:tracePt t="91095" x="3043238" y="5797550"/>
          <p14:tracePt t="91111" x="3043238" y="5778500"/>
          <p14:tracePt t="91119" x="3038475" y="5773738"/>
          <p14:tracePt t="91135" x="3025775" y="5761038"/>
          <p14:tracePt t="91143" x="3019425" y="5754688"/>
          <p14:tracePt t="91151" x="3013075" y="5754688"/>
          <p14:tracePt t="91159" x="3001963" y="5749925"/>
          <p14:tracePt t="91167" x="2982913" y="5730875"/>
          <p14:tracePt t="91174" x="2947988" y="5719763"/>
          <p14:tracePt t="91183" x="2935288" y="5707063"/>
          <p14:tracePt t="91191" x="2898775" y="5689600"/>
          <p14:tracePt t="91199" x="2874963" y="5683250"/>
          <p14:tracePt t="91206" x="2844800" y="5664200"/>
          <p14:tracePt t="91215" x="2808288" y="5646738"/>
          <p14:tracePt t="91223" x="2803525" y="5646738"/>
          <p14:tracePt t="91231" x="2778125" y="5634038"/>
          <p14:tracePt t="91247" x="2754313" y="5629275"/>
          <p14:tracePt t="91264" x="2730500" y="5616575"/>
          <p14:tracePt t="91271" x="2724150" y="5616575"/>
          <p14:tracePt t="91279" x="2713038" y="5610225"/>
          <p14:tracePt t="91286" x="2700338" y="5610225"/>
          <p14:tracePt t="91295" x="2663825" y="5592763"/>
          <p14:tracePt t="91303" x="2640013" y="5586413"/>
          <p14:tracePt t="91311" x="2616200" y="5586413"/>
          <p14:tracePt t="91319" x="2592388" y="5580063"/>
          <p14:tracePt t="91326" x="2579688" y="5580063"/>
          <p14:tracePt t="91335" x="2549525" y="5568950"/>
          <p14:tracePt t="91342" x="2513013" y="5568950"/>
          <p14:tracePt t="91351" x="2482850" y="5562600"/>
          <p14:tracePt t="91358" x="2459038" y="5562600"/>
          <p14:tracePt t="91367" x="2417763" y="5562600"/>
          <p14:tracePt t="91375" x="2381250" y="5562600"/>
          <p14:tracePt t="91383" x="2362200" y="5562600"/>
          <p14:tracePt t="91391" x="2338388" y="5562600"/>
          <p14:tracePt t="91399" x="2301875" y="5562600"/>
          <p14:tracePt t="91407" x="2271713" y="5562600"/>
          <p14:tracePt t="91415" x="2260600" y="5562600"/>
          <p14:tracePt t="91423" x="2236788" y="5562600"/>
          <p14:tracePt t="91430" x="2224088" y="5562600"/>
          <p14:tracePt t="91439" x="2206625" y="5562600"/>
          <p14:tracePt t="91447" x="2193925" y="5562600"/>
          <p14:tracePt t="91455" x="2182813" y="5562600"/>
          <p14:tracePt t="91464" x="2176463" y="5568950"/>
          <p14:tracePt t="91471" x="2157413" y="5573713"/>
          <p14:tracePt t="91479" x="2139950" y="5573713"/>
          <p14:tracePt t="91487" x="2116138" y="5586413"/>
          <p14:tracePt t="91495" x="2092325" y="5586413"/>
          <p14:tracePt t="91503" x="2055813" y="5592763"/>
          <p14:tracePt t="91510" x="2036763" y="5599113"/>
          <p14:tracePt t="91527" x="2019300" y="5610225"/>
          <p14:tracePt t="91535" x="1995488" y="5616575"/>
          <p14:tracePt t="91542" x="1989138" y="5616575"/>
          <p14:tracePt t="91551" x="1971675" y="5629275"/>
          <p14:tracePt t="91559" x="1952625" y="5640388"/>
          <p14:tracePt t="91575" x="1941513" y="5646738"/>
          <p14:tracePt t="91583" x="1922463" y="5653088"/>
          <p14:tracePt t="91599" x="1916113" y="5659438"/>
          <p14:tracePt t="91606" x="1911350" y="5670550"/>
          <p14:tracePt t="91615" x="1898650" y="5689600"/>
          <p14:tracePt t="91623" x="1898650" y="5694363"/>
          <p14:tracePt t="91631" x="1892300" y="5700713"/>
          <p14:tracePt t="91638" x="1881188" y="5719763"/>
          <p14:tracePt t="91655" x="1881188" y="5724525"/>
          <p14:tracePt t="91671" x="1881188" y="5730875"/>
          <p14:tracePt t="91695" x="1881188" y="5737225"/>
          <p14:tracePt t="91727" x="1881188" y="5743575"/>
          <p14:tracePt t="91735" x="1885950" y="5743575"/>
          <p14:tracePt t="91743" x="1892300" y="5743575"/>
          <p14:tracePt t="91751" x="1916113" y="5754688"/>
          <p14:tracePt t="91759" x="1928813" y="5754688"/>
          <p14:tracePt t="91767" x="1965325" y="5761038"/>
          <p14:tracePt t="91775" x="1976438" y="5767388"/>
          <p14:tracePt t="91783" x="2001838" y="5767388"/>
          <p14:tracePt t="91791" x="2032000" y="5773738"/>
          <p14:tracePt t="91799" x="2055813" y="5784850"/>
          <p14:tracePt t="91807" x="2092325" y="5791200"/>
          <p14:tracePt t="91815" x="2127250" y="5808663"/>
          <p14:tracePt t="91823" x="2157413" y="5815013"/>
          <p14:tracePt t="91831" x="2206625" y="5838825"/>
          <p14:tracePt t="91839" x="2260600" y="5868988"/>
          <p14:tracePt t="91847" x="2301875" y="5875338"/>
          <p14:tracePt t="91855" x="2327275" y="5894388"/>
          <p14:tracePt t="91864" x="2374900" y="5894388"/>
          <p14:tracePt t="91871" x="2405063" y="5911850"/>
          <p14:tracePt t="91879" x="2428875" y="5918200"/>
          <p14:tracePt t="91898" x="2471738" y="5918200"/>
          <p14:tracePt t="91903" x="2489200" y="5924550"/>
          <p14:tracePt t="91910" x="2508250" y="5924550"/>
          <p14:tracePt t="91919" x="2513013" y="5924550"/>
          <p14:tracePt t="91926" x="2532063" y="5924550"/>
          <p14:tracePt t="91943" x="2555875" y="5924550"/>
          <p14:tracePt t="91951" x="2579688" y="5924550"/>
          <p14:tracePt t="91959" x="2592388" y="5924550"/>
          <p14:tracePt t="91967" x="2616200" y="5924550"/>
          <p14:tracePt t="91975" x="2640013" y="5924550"/>
          <p14:tracePt t="91983" x="2657475" y="5924550"/>
          <p14:tracePt t="91990" x="2676525" y="5924550"/>
          <p14:tracePt t="91999" x="2706688" y="5924550"/>
          <p14:tracePt t="92007" x="2724150" y="5918200"/>
          <p14:tracePt t="92015" x="2743200" y="5905500"/>
          <p14:tracePt t="92023" x="2778125" y="5905500"/>
          <p14:tracePt t="92031" x="2803525" y="5894388"/>
          <p14:tracePt t="92038" x="2827338" y="5881688"/>
          <p14:tracePt t="92047" x="2838450" y="5875338"/>
          <p14:tracePt t="92055" x="2857500" y="5868988"/>
          <p14:tracePt t="92071" x="2863850" y="5864225"/>
          <p14:tracePt t="92079" x="2868613" y="5864225"/>
          <p14:tracePt t="92087" x="2881313" y="5851525"/>
          <p14:tracePt t="92095" x="2887663" y="5845175"/>
          <p14:tracePt t="92103" x="2898775" y="5838825"/>
          <p14:tracePt t="92119" x="2917825" y="5821363"/>
          <p14:tracePt t="92135" x="2924175" y="5815013"/>
          <p14:tracePt t="92151" x="2924175" y="5808663"/>
          <p14:tracePt t="92159" x="2924175" y="5803900"/>
          <p14:tracePt t="92167" x="2924175" y="5797550"/>
          <p14:tracePt t="92175" x="2924175" y="5791200"/>
          <p14:tracePt t="92199" x="2924175" y="5784850"/>
          <p14:tracePt t="92263" x="2924175" y="5773738"/>
          <p14:tracePt t="92271" x="2905125" y="5767388"/>
          <p14:tracePt t="92280" x="2894013" y="5749925"/>
          <p14:tracePt t="92287" x="2874963" y="5743575"/>
          <p14:tracePt t="92297" x="2851150" y="5724525"/>
          <p14:tracePt t="92303" x="2827338" y="5707063"/>
          <p14:tracePt t="92311" x="2803525" y="5694363"/>
          <p14:tracePt t="92319" x="2767013" y="5676900"/>
          <p14:tracePt t="92327" x="2743200" y="5653088"/>
          <p14:tracePt t="92336" x="2706688" y="5634038"/>
          <p14:tracePt t="92343" x="2676525" y="5616575"/>
          <p14:tracePt t="92351" x="2609850" y="5592763"/>
          <p14:tracePt t="92359" x="2562225" y="5573713"/>
          <p14:tracePt t="92367" x="2513013" y="5556250"/>
          <p14:tracePt t="92375" x="2452688" y="5543550"/>
          <p14:tracePt t="92383" x="2422525" y="5538788"/>
          <p14:tracePt t="92391" x="2374900" y="5526088"/>
          <p14:tracePt t="92399" x="2338388" y="5519738"/>
          <p14:tracePt t="92406" x="2332038" y="5519738"/>
          <p14:tracePt t="92415" x="2308225" y="5519738"/>
          <p14:tracePt t="92423" x="2284413" y="5519738"/>
          <p14:tracePt t="92431" x="2260600" y="5519738"/>
          <p14:tracePt t="92439" x="2247900" y="5519738"/>
          <p14:tracePt t="92447" x="2224088" y="5519738"/>
          <p14:tracePt t="92455" x="2211388" y="5519738"/>
          <p14:tracePt t="92463" x="2187575" y="5519738"/>
          <p14:tracePt t="92471" x="2163763" y="5519738"/>
          <p14:tracePt t="92479" x="2152650" y="5519738"/>
          <p14:tracePt t="92487" x="2146300" y="5519738"/>
          <p14:tracePt t="92495" x="2122488" y="5519738"/>
          <p14:tracePt t="92503" x="2116138" y="5519738"/>
          <p14:tracePt t="92511" x="2097088" y="5519738"/>
          <p14:tracePt t="92519" x="2079625" y="5519738"/>
          <p14:tracePt t="92526" x="2066925" y="5519738"/>
          <p14:tracePt t="92535" x="2043113" y="5519738"/>
          <p14:tracePt t="92543" x="2032000" y="5526088"/>
          <p14:tracePt t="92551" x="2025650" y="5532438"/>
          <p14:tracePt t="92559" x="2001838" y="5543550"/>
          <p14:tracePt t="92567" x="1995488" y="5543550"/>
          <p14:tracePt t="92575" x="1976438" y="5549900"/>
          <p14:tracePt t="92583" x="1958975" y="5556250"/>
          <p14:tracePt t="92590" x="1952625" y="5556250"/>
          <p14:tracePt t="92599" x="1941513" y="5568950"/>
          <p14:tracePt t="92615" x="1935163" y="5568950"/>
          <p14:tracePt t="92623" x="1922463" y="5586413"/>
          <p14:tracePt t="92631" x="1916113" y="5592763"/>
          <p14:tracePt t="92639" x="1911350" y="5599113"/>
          <p14:tracePt t="92671" x="1905000" y="5610225"/>
          <p14:tracePt t="92679" x="1905000" y="5616575"/>
          <p14:tracePt t="92703" x="1905000" y="5629275"/>
          <p14:tracePt t="92711" x="1905000" y="5634038"/>
          <p14:tracePt t="92719" x="1905000" y="5646738"/>
          <p14:tracePt t="92743" x="1905000" y="5653088"/>
          <p14:tracePt t="92751" x="1905000" y="5664200"/>
          <p14:tracePt t="92759" x="1911350" y="5670550"/>
          <p14:tracePt t="92767" x="1922463" y="5670550"/>
          <p14:tracePt t="92775" x="1935163" y="5689600"/>
          <p14:tracePt t="92783" x="1941513" y="5694363"/>
          <p14:tracePt t="92791" x="1958975" y="5694363"/>
          <p14:tracePt t="92799" x="1971675" y="5700713"/>
          <p14:tracePt t="92807" x="1971675" y="5707063"/>
          <p14:tracePt t="92815" x="1982788" y="5713413"/>
          <p14:tracePt t="92823" x="1989138" y="5713413"/>
          <p14:tracePt t="92831" x="2006600" y="5730875"/>
          <p14:tracePt t="92839" x="2012950" y="5730875"/>
          <p14:tracePt t="92847" x="2019300" y="5730875"/>
          <p14:tracePt t="92855" x="2032000" y="5737225"/>
          <p14:tracePt t="92863" x="2043113" y="5737225"/>
          <p14:tracePt t="92871" x="2062163" y="5743575"/>
          <p14:tracePt t="92883" x="2073275" y="5749925"/>
          <p14:tracePt t="92899" x="2109788" y="5767388"/>
          <p14:tracePt t="92902" x="2146300" y="5784850"/>
          <p14:tracePt t="92911" x="2157413" y="5784850"/>
          <p14:tracePt t="92919" x="2206625" y="5803900"/>
          <p14:tracePt t="92926" x="2236788" y="5808663"/>
          <p14:tracePt t="92935" x="2260600" y="5815013"/>
          <p14:tracePt t="92942" x="2284413" y="5827713"/>
          <p14:tracePt t="92951" x="2308225" y="5834063"/>
          <p14:tracePt t="92959" x="2344738" y="5851525"/>
          <p14:tracePt t="92967" x="2392363" y="5857875"/>
          <p14:tracePt t="92975" x="2422525" y="5857875"/>
          <p14:tracePt t="92983" x="2465388" y="5857875"/>
          <p14:tracePt t="92991" x="2525713" y="5868988"/>
          <p14:tracePt t="92998" x="2573338" y="5888038"/>
          <p14:tracePt t="93007" x="2603500" y="5888038"/>
          <p14:tracePt t="93015" x="2652713" y="5905500"/>
          <p14:tracePt t="93023" x="2663825" y="5918200"/>
          <p14:tracePt t="93032" x="2713038" y="5918200"/>
          <p14:tracePt t="93039" x="2724150" y="5918200"/>
          <p14:tracePt t="93047" x="2730500" y="5918200"/>
          <p14:tracePt t="93055" x="2747963" y="5918200"/>
          <p14:tracePt t="93063" x="2767013" y="5918200"/>
          <p14:tracePt t="93071" x="2773363" y="5918200"/>
          <p14:tracePt t="93079" x="2790825" y="5918200"/>
          <p14:tracePt t="93087" x="2803525" y="5918200"/>
          <p14:tracePt t="93095" x="2820988" y="5918200"/>
          <p14:tracePt t="93103" x="2833688" y="5911850"/>
          <p14:tracePt t="93110" x="2863850" y="5911850"/>
          <p14:tracePt t="93119" x="2887663" y="5905500"/>
          <p14:tracePt t="93126" x="2894013" y="5905500"/>
          <p14:tracePt t="93135" x="2898775" y="5905500"/>
          <p14:tracePt t="93143" x="2924175" y="5894388"/>
          <p14:tracePt t="93151" x="2928938" y="5888038"/>
          <p14:tracePt t="93183" x="2928938" y="5875338"/>
          <p14:tracePt t="93199" x="2935288" y="5868988"/>
          <p14:tracePt t="93215" x="2935288" y="5851525"/>
          <p14:tracePt t="93223" x="2935288" y="5845175"/>
          <p14:tracePt t="93231" x="2935288" y="5834063"/>
          <p14:tracePt t="93239" x="2935288" y="5821363"/>
          <p14:tracePt t="93247" x="2935288" y="5815013"/>
          <p14:tracePt t="93255" x="2935288" y="5808663"/>
          <p14:tracePt t="93263" x="2935288" y="5784850"/>
          <p14:tracePt t="93271" x="2928938" y="5773738"/>
          <p14:tracePt t="93279" x="2924175" y="5767388"/>
          <p14:tracePt t="93286" x="2905125" y="5761038"/>
          <p14:tracePt t="93295" x="2894013" y="5754688"/>
          <p14:tracePt t="93303" x="2887663" y="5749925"/>
          <p14:tracePt t="93310" x="2881313" y="5749925"/>
          <p14:tracePt t="93319" x="2868613" y="5730875"/>
          <p14:tracePt t="93326" x="2863850" y="5724525"/>
          <p14:tracePt t="93335" x="2838450" y="5719763"/>
          <p14:tracePt t="93342" x="2803525" y="5700713"/>
          <p14:tracePt t="93351" x="2767013" y="5683250"/>
          <p14:tracePt t="93358" x="2736850" y="5664200"/>
          <p14:tracePt t="93367" x="2700338" y="5646738"/>
          <p14:tracePt t="93375" x="2633663" y="5629275"/>
          <p14:tracePt t="93382" x="2573338" y="5610225"/>
          <p14:tracePt t="93391" x="2513013" y="5586413"/>
          <p14:tracePt t="93398" x="2452688" y="5573713"/>
          <p14:tracePt t="93407" x="2392363" y="5573713"/>
          <p14:tracePt t="93416" x="2344738" y="5568950"/>
          <p14:tracePt t="93423" x="2320925" y="5568950"/>
          <p14:tracePt t="93431" x="2301875" y="5568950"/>
          <p14:tracePt t="93439" x="2278063" y="5568950"/>
          <p14:tracePt t="93448" x="2254250" y="5568950"/>
          <p14:tracePt t="93455" x="2230438" y="5568950"/>
          <p14:tracePt t="93463" x="2217738" y="5568950"/>
          <p14:tracePt t="93471" x="2206625" y="5568950"/>
          <p14:tracePt t="93479" x="2182813" y="5568950"/>
          <p14:tracePt t="93487" x="2157413" y="5568950"/>
          <p14:tracePt t="93495" x="2127250" y="5568950"/>
          <p14:tracePt t="93503" x="2092325" y="5580063"/>
          <p14:tracePt t="93510" x="2066925" y="5586413"/>
          <p14:tracePt t="93519" x="2036763" y="5592763"/>
          <p14:tracePt t="93526" x="2001838" y="5603875"/>
          <p14:tracePt t="93535" x="1989138" y="5610225"/>
          <p14:tracePt t="93542" x="1965325" y="5616575"/>
          <p14:tracePt t="93551" x="1941513" y="5634038"/>
          <p14:tracePt t="93559" x="1922463" y="5640388"/>
          <p14:tracePt t="93567" x="1898650" y="5646738"/>
          <p14:tracePt t="93575" x="1885950" y="5664200"/>
          <p14:tracePt t="93582" x="1881188" y="5670550"/>
          <p14:tracePt t="93591" x="1874838" y="5676900"/>
          <p14:tracePt t="93599" x="1868488" y="5683250"/>
          <p14:tracePt t="93607" x="1862138" y="5689600"/>
          <p14:tracePt t="93631" x="1862138" y="5694363"/>
          <p14:tracePt t="93639" x="1862138" y="5700713"/>
          <p14:tracePt t="93647" x="1868488" y="5707063"/>
          <p14:tracePt t="93655" x="1874838" y="5713413"/>
          <p14:tracePt t="93663" x="1905000" y="5719763"/>
          <p14:tracePt t="93671" x="1911350" y="5724525"/>
          <p14:tracePt t="93679" x="1941513" y="5743575"/>
          <p14:tracePt t="93687" x="1958975" y="5743575"/>
          <p14:tracePt t="93695" x="2019300" y="5761038"/>
          <p14:tracePt t="93703" x="2066925" y="5767388"/>
          <p14:tracePt t="93711" x="2157413" y="5803900"/>
          <p14:tracePt t="93719" x="2241550" y="5815013"/>
          <p14:tracePt t="93726" x="2332038" y="5838825"/>
          <p14:tracePt t="93735" x="2417763" y="5838825"/>
          <p14:tracePt t="93743" x="2549525" y="5838825"/>
          <p14:tracePt t="93751" x="2622550" y="5838825"/>
          <p14:tracePt t="93759" x="2706688" y="5857875"/>
          <p14:tracePt t="93767" x="2754313" y="5857875"/>
          <p14:tracePt t="93775" x="2814638" y="5868988"/>
          <p14:tracePt t="93783" x="2857500" y="5868988"/>
          <p14:tracePt t="93791" x="2874963" y="5875338"/>
          <p14:tracePt t="93799" x="2887663" y="5875338"/>
          <p14:tracePt t="93806" x="2898775" y="5875338"/>
          <p14:tracePt t="93816" x="2905125" y="5875338"/>
          <p14:tracePt t="93831" x="2917825" y="5875338"/>
          <p14:tracePt t="93839" x="2924175" y="5875338"/>
          <p14:tracePt t="93847" x="2941638" y="5875338"/>
          <p14:tracePt t="93863" x="2959100" y="5875338"/>
          <p14:tracePt t="93879" x="2965450" y="5875338"/>
          <p14:tracePt t="93887" x="2995613" y="5868988"/>
          <p14:tracePt t="93903" x="3013075" y="5857875"/>
          <p14:tracePt t="93911" x="3025775" y="5845175"/>
          <p14:tracePt t="93927" x="3032125" y="5838825"/>
          <p14:tracePt t="93943" x="3032125" y="5834063"/>
          <p14:tracePt t="93951" x="3038475" y="5827713"/>
          <p14:tracePt t="93967" x="3038475" y="5815013"/>
          <p14:tracePt t="93975" x="3043238" y="5808663"/>
          <p14:tracePt t="93983" x="3043238" y="5784850"/>
          <p14:tracePt t="93991" x="3055938" y="5773738"/>
          <p14:tracePt t="93999" x="3055938" y="5761038"/>
          <p14:tracePt t="94007" x="3055938" y="5743575"/>
          <p14:tracePt t="94017" x="3055938" y="5737225"/>
          <p14:tracePt t="94023" x="3055938" y="5724525"/>
          <p14:tracePt t="94031" x="3055938" y="5713413"/>
          <p14:tracePt t="94039" x="3055938" y="5707063"/>
          <p14:tracePt t="94048" x="3055938" y="5694363"/>
          <p14:tracePt t="94055" x="3049588" y="5683250"/>
          <p14:tracePt t="94062" x="3043238" y="5676900"/>
          <p14:tracePt t="94079" x="3032125" y="5670550"/>
          <p14:tracePt t="94100" x="3019425" y="5659438"/>
          <p14:tracePt t="94111" x="3013075" y="5659438"/>
          <p14:tracePt t="94118" x="3008313" y="5653088"/>
          <p14:tracePt t="94239" x="3001963" y="5653088"/>
          <p14:tracePt t="94423" x="0" y="0"/>
        </p14:tracePtLst>
        <p14:tracePtLst>
          <p14:tracePt t="98497" x="3284538" y="6045200"/>
          <p14:tracePt t="98559" x="3273425" y="6045200"/>
          <p14:tracePt t="98583" x="3249613" y="6056313"/>
          <p14:tracePt t="98599" x="3230563" y="6062663"/>
          <p14:tracePt t="98608" x="3219450" y="6069013"/>
          <p14:tracePt t="98615" x="3206750" y="6069013"/>
          <p14:tracePt t="98623" x="3182938" y="6069013"/>
          <p14:tracePt t="98631" x="3159125" y="6069013"/>
          <p14:tracePt t="98639" x="3133725" y="6075363"/>
          <p14:tracePt t="98647" x="3092450" y="6075363"/>
          <p14:tracePt t="98655" x="3062288" y="6075363"/>
          <p14:tracePt t="98663" x="3025775" y="6075363"/>
          <p14:tracePt t="98671" x="2971800" y="6075363"/>
          <p14:tracePt t="98679" x="2935288" y="6069013"/>
          <p14:tracePt t="98686" x="2905125" y="6056313"/>
          <p14:tracePt t="98695" x="2827338" y="6038850"/>
          <p14:tracePt t="98703" x="2784475" y="6038850"/>
          <p14:tracePt t="98711" x="2767013" y="6019800"/>
          <p14:tracePt t="98720" x="2747963" y="6015038"/>
          <p14:tracePt t="98726" x="2724150" y="6015038"/>
          <p14:tracePt t="98735" x="2687638" y="6002338"/>
          <p14:tracePt t="98743" x="2657475" y="5995988"/>
          <p14:tracePt t="98751" x="2640013" y="5995988"/>
          <p14:tracePt t="98759" x="2622550" y="5995988"/>
          <p14:tracePt t="98767" x="2597150" y="5989638"/>
          <p14:tracePt t="98775" x="2573338" y="5989638"/>
          <p14:tracePt t="98783" x="2549525" y="5989638"/>
          <p14:tracePt t="98791" x="2525713" y="5978525"/>
          <p14:tracePt t="98798" x="2501900" y="5972175"/>
          <p14:tracePt t="98807" x="2478088" y="5972175"/>
          <p14:tracePt t="98814" x="2459038" y="5972175"/>
          <p14:tracePt t="98823" x="2398713" y="5959475"/>
          <p14:tracePt t="98831" x="2357438" y="5954713"/>
          <p14:tracePt t="98839" x="2308225" y="5954713"/>
          <p14:tracePt t="98846" x="2266950" y="5954713"/>
          <p14:tracePt t="98855" x="2193925" y="5942013"/>
          <p14:tracePt t="98863" x="2146300" y="5942013"/>
          <p14:tracePt t="98871" x="2092325" y="5942013"/>
          <p14:tracePt t="98878" x="2032000" y="5942013"/>
          <p14:tracePt t="98887" x="1971675" y="5942013"/>
          <p14:tracePt t="98895" x="1911350" y="5942013"/>
          <p14:tracePt t="98905" x="1881188" y="5942013"/>
          <p14:tracePt t="98911" x="1838325" y="5942013"/>
          <p14:tracePt t="98919" x="1808163" y="5942013"/>
          <p14:tracePt t="98926" x="1784350" y="5942013"/>
          <p14:tracePt t="98936" x="1747838" y="5942013"/>
          <p14:tracePt t="98943" x="1730375" y="5942013"/>
          <p14:tracePt t="98951" x="1693863" y="5942013"/>
          <p14:tracePt t="98959" x="1681163" y="5942013"/>
          <p14:tracePt t="98967" x="1657350" y="5942013"/>
          <p14:tracePt t="98975" x="1646238" y="5942013"/>
          <p14:tracePt t="98983" x="1616075" y="5942013"/>
          <p14:tracePt t="98991" x="1566863" y="5942013"/>
          <p14:tracePt t="98999" x="1536700" y="5942013"/>
          <p14:tracePt t="99007" x="1506538" y="5942013"/>
          <p14:tracePt t="99014" x="1452563" y="5942013"/>
          <p14:tracePt t="99023" x="1392238" y="5942013"/>
          <p14:tracePt t="99031" x="1331913" y="5948363"/>
          <p14:tracePt t="99039" x="1271588" y="5959475"/>
          <p14:tracePt t="99046" x="1211263" y="5965825"/>
          <p14:tracePt t="99055" x="1187450" y="5972175"/>
          <p14:tracePt t="99063" x="1163638" y="5972175"/>
          <p14:tracePt t="99071" x="1133475" y="5984875"/>
          <p14:tracePt t="99078" x="1109663" y="6002338"/>
          <p14:tracePt t="99087" x="1103313" y="6008688"/>
          <p14:tracePt t="99095" x="1096963" y="6008688"/>
          <p14:tracePt t="99103" x="1079500" y="6015038"/>
          <p14:tracePt t="99111" x="1073150" y="6019800"/>
          <p14:tracePt t="99119" x="1066800" y="6026150"/>
          <p14:tracePt t="99127" x="1066800" y="6032500"/>
          <p14:tracePt t="99136" x="1054100" y="6045200"/>
          <p14:tracePt t="99150" x="1054100" y="6049963"/>
          <p14:tracePt t="99159" x="1054100" y="6062663"/>
          <p14:tracePt t="99167" x="1066800" y="6080125"/>
          <p14:tracePt t="99183" x="1079500" y="6092825"/>
          <p14:tracePt t="99191" x="1084263" y="6099175"/>
          <p14:tracePt t="99199" x="1109663" y="6103938"/>
          <p14:tracePt t="99207" x="1120775" y="6116638"/>
          <p14:tracePt t="99214" x="1157288" y="6122988"/>
          <p14:tracePt t="99223" x="1187450" y="6129338"/>
          <p14:tracePt t="99231" x="1223963" y="6146800"/>
          <p14:tracePt t="99239" x="1301750" y="6170613"/>
          <p14:tracePt t="99247" x="1362075" y="6183313"/>
          <p14:tracePt t="99255" x="1446213" y="6200775"/>
          <p14:tracePt t="99263" x="1555750" y="6224588"/>
          <p14:tracePt t="99272" x="1627188" y="6249988"/>
          <p14:tracePt t="99279" x="1687513" y="6254750"/>
          <p14:tracePt t="99287" x="1766888" y="6280150"/>
          <p14:tracePt t="99295" x="1808163" y="6280150"/>
          <p14:tracePt t="99304" x="1868488" y="6291263"/>
          <p14:tracePt t="99311" x="1941513" y="6291263"/>
          <p14:tracePt t="99320" x="2001838" y="6291263"/>
          <p14:tracePt t="99327" x="2085975" y="6291263"/>
          <p14:tracePt t="99335" x="2187575" y="6291263"/>
          <p14:tracePt t="99343" x="2301875" y="6291263"/>
          <p14:tracePt t="99350" x="2417763" y="6291263"/>
          <p14:tracePt t="99359" x="2543175" y="6291263"/>
          <p14:tracePt t="99367" x="2670175" y="6291263"/>
          <p14:tracePt t="99375" x="2784475" y="6291263"/>
          <p14:tracePt t="99382" x="2874963" y="6291263"/>
          <p14:tracePt t="99391" x="2905125" y="6291263"/>
          <p14:tracePt t="99399" x="2935288" y="6291263"/>
          <p14:tracePt t="99407" x="2959100" y="6291263"/>
          <p14:tracePt t="99414" x="2978150" y="6284913"/>
          <p14:tracePt t="99423" x="2982913" y="6280150"/>
          <p14:tracePt t="99431" x="2989263" y="6273800"/>
          <p14:tracePt t="99447" x="3001963" y="6261100"/>
          <p14:tracePt t="99456" x="3008313" y="6254750"/>
          <p14:tracePt t="99463" x="3008313" y="6249988"/>
          <p14:tracePt t="99471" x="3008313" y="6243638"/>
          <p14:tracePt t="99479" x="3008313" y="6237288"/>
          <p14:tracePt t="99487" x="3008313" y="6219825"/>
          <p14:tracePt t="99495" x="3008313" y="6200775"/>
          <p14:tracePt t="99504" x="3008313" y="6176963"/>
          <p14:tracePt t="99511" x="3008313" y="6146800"/>
          <p14:tracePt t="99519" x="2941638" y="6129338"/>
          <p14:tracePt t="99527" x="2917825" y="6086475"/>
          <p14:tracePt t="99535" x="2894013" y="6038850"/>
          <p14:tracePt t="99543" x="2844800" y="6008688"/>
          <p14:tracePt t="99550" x="2808288" y="5984875"/>
          <p14:tracePt t="99559" x="2784475" y="5965825"/>
          <p14:tracePt t="99566" x="2760663" y="5948363"/>
          <p14:tracePt t="99575" x="2736850" y="5942013"/>
          <p14:tracePt t="99583" x="2700338" y="5924550"/>
          <p14:tracePt t="99591" x="2670175" y="5918200"/>
          <p14:tracePt t="99598" x="2633663" y="5899150"/>
          <p14:tracePt t="99607" x="2586038" y="5881688"/>
          <p14:tracePt t="99615" x="2525713" y="5881688"/>
          <p14:tracePt t="99623" x="2452688" y="5881688"/>
          <p14:tracePt t="99631" x="2368550" y="5881688"/>
          <p14:tracePt t="99639" x="2290763" y="5881688"/>
          <p14:tracePt t="99646" x="2217738" y="5881688"/>
          <p14:tracePt t="99655" x="2146300" y="5918200"/>
          <p14:tracePt t="99663" x="2055813" y="5935663"/>
          <p14:tracePt t="99671" x="1976438" y="5948363"/>
          <p14:tracePt t="99679" x="1905000" y="5984875"/>
          <p14:tracePt t="99687" x="1855788" y="6002338"/>
          <p14:tracePt t="99695" x="1790700" y="6019800"/>
          <p14:tracePt t="99703" x="1730375" y="6056313"/>
          <p14:tracePt t="99711" x="1706563" y="6069013"/>
          <p14:tracePt t="99719" x="1670050" y="6086475"/>
          <p14:tracePt t="99727" x="1639888" y="6122988"/>
          <p14:tracePt t="99743" x="1639888" y="6129338"/>
          <p14:tracePt t="99750" x="1639888" y="6134100"/>
          <p14:tracePt t="99766" x="1651000" y="6146800"/>
          <p14:tracePt t="99775" x="1693863" y="6164263"/>
          <p14:tracePt t="99783" x="1771650" y="6183313"/>
          <p14:tracePt t="99791" x="1831975" y="6207125"/>
          <p14:tracePt t="99798" x="1911350" y="6224588"/>
          <p14:tracePt t="99807" x="1971675" y="6249988"/>
          <p14:tracePt t="99814" x="2043113" y="6249988"/>
          <p14:tracePt t="99823" x="2092325" y="6267450"/>
          <p14:tracePt t="99830" x="2193925" y="6267450"/>
          <p14:tracePt t="99839" x="2278063" y="6267450"/>
          <p14:tracePt t="99847" x="2362200" y="6267450"/>
          <p14:tracePt t="99855" x="2478088" y="6267450"/>
          <p14:tracePt t="99862" x="2579688" y="6267450"/>
          <p14:tracePt t="99871" x="2693988" y="6267450"/>
          <p14:tracePt t="99879" x="2820988" y="6267450"/>
          <p14:tracePt t="99889" x="2935288" y="6267450"/>
          <p14:tracePt t="99905" x="3086100" y="6249988"/>
          <p14:tracePt t="99911" x="3109913" y="6249988"/>
          <p14:tracePt t="99919" x="3122613" y="6243638"/>
          <p14:tracePt t="99927" x="3128963" y="6237288"/>
          <p14:tracePt t="99935" x="3133725" y="6230938"/>
          <p14:tracePt t="99943" x="3159125" y="6207125"/>
          <p14:tracePt t="99951" x="3159125" y="6194425"/>
          <p14:tracePt t="99959" x="3163888" y="6170613"/>
          <p14:tracePt t="99966" x="3163888" y="6146800"/>
          <p14:tracePt t="99975" x="3163888" y="6129338"/>
          <p14:tracePt t="99982" x="3163888" y="6103938"/>
          <p14:tracePt t="99991" x="3163888" y="6069013"/>
          <p14:tracePt t="99999" x="3128963" y="6049963"/>
          <p14:tracePt t="100007" x="3109913" y="6045200"/>
          <p14:tracePt t="100015" x="3073400" y="6019800"/>
          <p14:tracePt t="100023" x="3025775" y="5989638"/>
          <p14:tracePt t="100031" x="2989263" y="5959475"/>
          <p14:tracePt t="100038" x="2941638" y="5942013"/>
          <p14:tracePt t="100047" x="2881313" y="5929313"/>
          <p14:tracePt t="100054" x="2833688" y="5911850"/>
          <p14:tracePt t="100063" x="2754313" y="5888038"/>
          <p14:tracePt t="100071" x="2670175" y="5888038"/>
          <p14:tracePt t="100079" x="2609850" y="5888038"/>
          <p14:tracePt t="100088" x="2568575" y="5888038"/>
          <p14:tracePt t="100095" x="2519363" y="5888038"/>
          <p14:tracePt t="100103" x="2465388" y="5888038"/>
          <p14:tracePt t="100111" x="2417763" y="5905500"/>
          <p14:tracePt t="100119" x="2362200" y="5935663"/>
          <p14:tracePt t="100127" x="2314575" y="5954713"/>
          <p14:tracePt t="100134" x="2278063" y="5972175"/>
          <p14:tracePt t="100143" x="2230438" y="6002338"/>
          <p14:tracePt t="100150" x="2206625" y="6026150"/>
          <p14:tracePt t="100159" x="2163763" y="6062663"/>
          <p14:tracePt t="100166" x="2152650" y="6086475"/>
          <p14:tracePt t="100175" x="2139950" y="6103938"/>
          <p14:tracePt t="100183" x="2127250" y="6116638"/>
          <p14:tracePt t="100191" x="2127250" y="6122988"/>
          <p14:tracePt t="100199" x="2127250" y="6146800"/>
          <p14:tracePt t="100207" x="2163763" y="6153150"/>
          <p14:tracePt t="100214" x="2224088" y="6176963"/>
          <p14:tracePt t="100223" x="2338388" y="6213475"/>
          <p14:tracePt t="100231" x="2441575" y="6219825"/>
          <p14:tracePt t="100239" x="2562225" y="6254750"/>
          <p14:tracePt t="100247" x="2676525" y="6267450"/>
          <p14:tracePt t="100254" x="2778125" y="6280150"/>
          <p14:tracePt t="100263" x="2881313" y="6280150"/>
          <p14:tracePt t="100271" x="2995613" y="6303963"/>
          <p14:tracePt t="100278" x="3098800" y="6315075"/>
          <p14:tracePt t="100289" x="3152775" y="6315075"/>
          <p14:tracePt t="100295" x="3189288" y="6315075"/>
          <p14:tracePt t="100303" x="3194050" y="6315075"/>
          <p14:tracePt t="100343" x="3200400" y="6315075"/>
          <p14:tracePt t="100367" x="3206750" y="6315075"/>
          <p14:tracePt t="100375" x="3206750" y="6291263"/>
          <p14:tracePt t="100383" x="3182938" y="6267450"/>
          <p14:tracePt t="100391" x="3152775" y="6243638"/>
          <p14:tracePt t="100399" x="3122613" y="6224588"/>
          <p14:tracePt t="100407" x="3098800" y="6207125"/>
          <p14:tracePt t="100414" x="3062288" y="6194425"/>
          <p14:tracePt t="100423" x="3013075" y="6183313"/>
          <p14:tracePt t="100431" x="2965450" y="6164263"/>
          <p14:tracePt t="100439" x="2917825" y="6153150"/>
          <p14:tracePt t="100447" x="2833688" y="6140450"/>
          <p14:tracePt t="100455" x="2760663" y="6140450"/>
          <p14:tracePt t="100462" x="2687638" y="6140450"/>
          <p14:tracePt t="100471" x="2627313" y="6134100"/>
          <p14:tracePt t="100479" x="2592388" y="6134100"/>
          <p14:tracePt t="100488" x="2549525" y="6134100"/>
          <p14:tracePt t="100495" x="2519363" y="6134100"/>
          <p14:tracePt t="100503" x="2508250" y="6134100"/>
          <p14:tracePt t="100511" x="2489200" y="6134100"/>
          <p14:tracePt t="100527" x="2478088" y="6153150"/>
          <p14:tracePt t="100543" x="2465388" y="6164263"/>
          <p14:tracePt t="100550" x="2465388" y="6170613"/>
          <p14:tracePt t="100559" x="2465388" y="6189663"/>
          <p14:tracePt t="100566" x="2478088" y="6207125"/>
          <p14:tracePt t="100575" x="2495550" y="6230938"/>
          <p14:tracePt t="100583" x="2549525" y="6249988"/>
          <p14:tracePt t="100591" x="2586038" y="6291263"/>
          <p14:tracePt t="100599" x="2633663" y="6310313"/>
          <p14:tracePt t="100607" x="2724150" y="6340475"/>
          <p14:tracePt t="100614" x="2773363" y="6351588"/>
          <p14:tracePt t="100623" x="2863850" y="6388100"/>
          <p14:tracePt t="100631" x="2941638" y="6394450"/>
          <p14:tracePt t="100638" x="3025775" y="6418263"/>
          <p14:tracePt t="100647" x="3128963" y="6442075"/>
          <p14:tracePt t="100655" x="3206750" y="6459538"/>
          <p14:tracePt t="100662" x="3290888" y="6459538"/>
          <p14:tracePt t="100672" x="3351213" y="6472238"/>
          <p14:tracePt t="100679" x="3398838" y="6472238"/>
          <p14:tracePt t="100687" x="3429000" y="6472238"/>
          <p14:tracePt t="100695" x="3441700" y="6472238"/>
          <p14:tracePt t="100703" x="3454400" y="6459538"/>
          <p14:tracePt t="100711" x="3459163" y="6411913"/>
          <p14:tracePt t="100719" x="3459163" y="6370638"/>
          <p14:tracePt t="100727" x="3459163" y="6321425"/>
          <p14:tracePt t="100735" x="3448050" y="6273800"/>
          <p14:tracePt t="100743" x="3429000" y="6213475"/>
          <p14:tracePt t="100750" x="3398838" y="6164263"/>
          <p14:tracePt t="100759" x="3351213" y="6099175"/>
          <p14:tracePt t="100767" x="3314700" y="6069013"/>
          <p14:tracePt t="100775" x="3290888" y="6045200"/>
          <p14:tracePt t="100783" x="3279775" y="6038850"/>
          <p14:tracePt t="100791" x="3243263" y="6038850"/>
          <p14:tracePt t="100799" x="3230563" y="6032500"/>
          <p14:tracePt t="100807" x="3206750" y="6032500"/>
          <p14:tracePt t="100814" x="3170238" y="6032500"/>
          <p14:tracePt t="100822" x="3122613" y="6049963"/>
          <p14:tracePt t="100831" x="3062288" y="6086475"/>
          <p14:tracePt t="100838" x="2982913" y="6116638"/>
          <p14:tracePt t="100847" x="2905125" y="6153150"/>
          <p14:tracePt t="100855" x="2857500" y="6170613"/>
          <p14:tracePt t="100863" x="2820988" y="6194425"/>
          <p14:tracePt t="100872" x="2784475" y="6213475"/>
          <p14:tracePt t="100879" x="2778125" y="6219825"/>
          <p14:tracePt t="100887" x="2778125" y="6224588"/>
          <p14:tracePt t="100907" x="2773363" y="6237288"/>
          <p14:tracePt t="100919" x="2773363" y="6243638"/>
          <p14:tracePt t="100927" x="2803525" y="6243638"/>
          <p14:tracePt t="100934" x="2868613" y="6267450"/>
          <p14:tracePt t="100943" x="2928938" y="6273800"/>
          <p14:tracePt t="100950" x="3032125" y="6297613"/>
          <p14:tracePt t="100959" x="3079750" y="6315075"/>
          <p14:tracePt t="100967" x="3159125" y="6327775"/>
          <p14:tracePt t="100975" x="3182938" y="6334125"/>
          <p14:tracePt t="100983" x="3200400" y="6345238"/>
          <p14:tracePt t="100991" x="3224213" y="6345238"/>
          <p14:tracePt t="101047" x="3230563" y="6345238"/>
          <p14:tracePt t="101151" x="3236913" y="6351588"/>
          <p14:tracePt t="101263" x="3243263" y="6357938"/>
          <p14:tracePt t="101783" x="0" y="0"/>
        </p14:tracePtLst>
        <p14:tracePtLst>
          <p14:tracePt t="107017" x="4044950" y="6254750"/>
          <p14:tracePt t="107175" x="4056063" y="6254750"/>
          <p14:tracePt t="107184" x="4062413" y="6254750"/>
          <p14:tracePt t="107193" x="4092575" y="6254750"/>
          <p14:tracePt t="107199" x="4122738" y="6254750"/>
          <p14:tracePt t="107207" x="4165600" y="6254750"/>
          <p14:tracePt t="107215" x="4213225" y="6254750"/>
          <p14:tracePt t="107223" x="4243388" y="6254750"/>
          <p14:tracePt t="107231" x="4286250" y="6254750"/>
          <p14:tracePt t="107238" x="4346575" y="6254750"/>
          <p14:tracePt t="107247" x="4387850" y="6254750"/>
          <p14:tracePt t="107255" x="4437063" y="6254750"/>
          <p14:tracePt t="107263" x="4521200" y="6267450"/>
          <p14:tracePt t="107270" x="4598988" y="6280150"/>
          <p14:tracePt t="107279" x="4683125" y="6291263"/>
          <p14:tracePt t="107286" x="4786313" y="6303963"/>
          <p14:tracePt t="107294" x="4846638" y="6303963"/>
          <p14:tracePt t="107303" x="4918075" y="6310313"/>
          <p14:tracePt t="107310" x="4967288" y="6310313"/>
          <p14:tracePt t="107319" x="5008563" y="6310313"/>
          <p14:tracePt t="107327" x="5038725" y="6310313"/>
          <p14:tracePt t="107334" x="5057775" y="6310313"/>
          <p14:tracePt t="107344" x="5087938" y="6310313"/>
          <p14:tracePt t="107351" x="5111750" y="6310313"/>
          <p14:tracePt t="107359" x="5135563" y="6310313"/>
          <p14:tracePt t="107366" x="5178425" y="6310313"/>
          <p14:tracePt t="107375" x="5195888" y="6310313"/>
          <p14:tracePt t="107383" x="5243513" y="6310313"/>
          <p14:tracePt t="107390" x="5316538" y="6310313"/>
          <p14:tracePt t="107399" x="5387975" y="6310313"/>
          <p14:tracePt t="107407" x="5448300" y="6310313"/>
          <p14:tracePt t="107415" x="5478463" y="6310313"/>
          <p14:tracePt t="107423" x="5521325" y="6310313"/>
          <p14:tracePt t="107431" x="5581650" y="6310313"/>
          <p14:tracePt t="107438" x="5624513" y="6310313"/>
          <p14:tracePt t="107447" x="5648325" y="6310313"/>
          <p14:tracePt t="107455" x="5678488" y="6310313"/>
          <p14:tracePt t="107463" x="5695950" y="6310313"/>
          <p14:tracePt t="107470" x="5715000" y="6310313"/>
          <p14:tracePt t="107479" x="5738813" y="6310313"/>
          <p14:tracePt t="107486" x="5745163" y="6310313"/>
          <p14:tracePt t="107495" x="5768975" y="6310313"/>
          <p14:tracePt t="107503" x="5786438" y="6310313"/>
          <p14:tracePt t="107511" x="5810250" y="6310313"/>
          <p14:tracePt t="107519" x="5834063" y="6310313"/>
          <p14:tracePt t="107528" x="5876925" y="6310313"/>
          <p14:tracePt t="107535" x="5924550" y="6310313"/>
          <p14:tracePt t="107544" x="5967413" y="6310313"/>
          <p14:tracePt t="107551" x="5997575" y="6310313"/>
          <p14:tracePt t="107559" x="6064250" y="6310313"/>
          <p14:tracePt t="107567" x="6081713" y="6310313"/>
          <p14:tracePt t="107575" x="6094413" y="6310313"/>
          <p14:tracePt t="107583" x="6100763" y="6310313"/>
          <p14:tracePt t="107590" x="6105525" y="6310313"/>
          <p14:tracePt t="107599" x="6111875" y="6310313"/>
          <p14:tracePt t="107615" x="6118225" y="6310313"/>
          <p14:tracePt t="107623" x="6130925" y="6310313"/>
          <p14:tracePt t="107631" x="6135688" y="6310313"/>
          <p14:tracePt t="107638" x="6148388" y="6310313"/>
          <p14:tracePt t="107647" x="6172200" y="6310313"/>
          <p14:tracePt t="107654" x="6196013" y="6310313"/>
          <p14:tracePt t="107663" x="6219825" y="6310313"/>
          <p14:tracePt t="107671" x="6238875" y="6310313"/>
          <p14:tracePt t="107679" x="6249988" y="6310313"/>
          <p14:tracePt t="107695" x="6256338" y="6310313"/>
          <p14:tracePt t="107887" x="6226175" y="6310313"/>
          <p14:tracePt t="107896" x="6172200" y="6310313"/>
          <p14:tracePt t="107903" x="6100763" y="6310313"/>
          <p14:tracePt t="107911" x="6040438" y="6310313"/>
          <p14:tracePt t="107919" x="5937250" y="6310313"/>
          <p14:tracePt t="107928" x="5840413" y="6310313"/>
          <p14:tracePt t="107935" x="5708650" y="6297613"/>
          <p14:tracePt t="107946" x="5624513" y="6284913"/>
          <p14:tracePt t="107951" x="5503863" y="6261100"/>
          <p14:tracePt t="107960" x="5400675" y="6249988"/>
          <p14:tracePt t="107967" x="5316538" y="6249988"/>
          <p14:tracePt t="107975" x="5226050" y="6237288"/>
          <p14:tracePt t="107983" x="5141913" y="6237288"/>
          <p14:tracePt t="107991" x="5068888" y="6230938"/>
          <p14:tracePt t="107999" x="5008563" y="6230938"/>
          <p14:tracePt t="108007" x="4924425" y="6230938"/>
          <p14:tracePt t="108015" x="4852988" y="6230938"/>
          <p14:tracePt t="108023" x="4749800" y="6230938"/>
          <p14:tracePt t="108031" x="4689475" y="6230938"/>
          <p14:tracePt t="108039" x="4646613" y="6230938"/>
          <p14:tracePt t="108048" x="4586288" y="6230938"/>
          <p14:tracePt t="108055" x="4557713" y="6230938"/>
          <p14:tracePt t="108064" x="4527550" y="6230938"/>
          <p14:tracePt t="108071" x="4502150" y="6230938"/>
          <p14:tracePt t="108079" x="4491038" y="6230938"/>
          <p14:tracePt t="108087" x="4471988" y="6230938"/>
          <p14:tracePt t="108096" x="4460875" y="6230938"/>
          <p14:tracePt t="108104" x="4454525" y="6230938"/>
          <p14:tracePt t="108113" x="4448175" y="6230938"/>
          <p14:tracePt t="108128" x="4437063" y="6230938"/>
          <p14:tracePt t="108145" x="4430713" y="6230938"/>
          <p14:tracePt t="108160" x="4424363" y="6230938"/>
          <p14:tracePt t="108175" x="4418013" y="6230938"/>
          <p14:tracePt t="108263" x="4411663" y="6224588"/>
          <p14:tracePt t="108295" x="4418013" y="6224588"/>
          <p14:tracePt t="108304" x="4460875" y="6207125"/>
          <p14:tracePt t="108312" x="4521200" y="6194425"/>
          <p14:tracePt t="108320" x="4598988" y="6183313"/>
          <p14:tracePt t="108328" x="4672013" y="6170613"/>
          <p14:tracePt t="108335" x="4786313" y="6159500"/>
          <p14:tracePt t="108344" x="4876800" y="6159500"/>
          <p14:tracePt t="108351" x="4991100" y="6159500"/>
          <p14:tracePt t="108361" x="5105400" y="6159500"/>
          <p14:tracePt t="108367" x="5243513" y="6159500"/>
          <p14:tracePt t="108375" x="5370513" y="6159500"/>
          <p14:tracePt t="108383" x="5473700" y="6159500"/>
          <p14:tracePt t="108391" x="5599113" y="6159500"/>
          <p14:tracePt t="108399" x="5715000" y="6159500"/>
          <p14:tracePt t="108407" x="5803900" y="6159500"/>
          <p14:tracePt t="108415" x="5876925" y="6159500"/>
          <p14:tracePt t="108422" x="5919788" y="6159500"/>
          <p14:tracePt t="108431" x="5954713" y="6153150"/>
          <p14:tracePt t="108735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8B73B0D1-4B54-457A-B797-2FDB0FEA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15938"/>
            <a:ext cx="72644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ovací čára 5">
            <a:extLst>
              <a:ext uri="{FF2B5EF4-FFF2-40B4-BE49-F238E27FC236}">
                <a16:creationId xmlns:a16="http://schemas.microsoft.com/office/drawing/2014/main" id="{E90279E4-D998-478F-8BB2-3475D6EA0DF1}"/>
              </a:ext>
            </a:extLst>
          </p:cNvPr>
          <p:cNvCxnSpPr/>
          <p:nvPr/>
        </p:nvCxnSpPr>
        <p:spPr>
          <a:xfrm rot="5400000">
            <a:off x="2000250" y="2143125"/>
            <a:ext cx="1785938" cy="928688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a 8">
            <a:extLst>
              <a:ext uri="{FF2B5EF4-FFF2-40B4-BE49-F238E27FC236}">
                <a16:creationId xmlns:a16="http://schemas.microsoft.com/office/drawing/2014/main" id="{F2D10575-CF35-44D0-840D-52D32E3FCE1D}"/>
              </a:ext>
            </a:extLst>
          </p:cNvPr>
          <p:cNvSpPr/>
          <p:nvPr/>
        </p:nvSpPr>
        <p:spPr>
          <a:xfrm>
            <a:off x="1928813" y="1214438"/>
            <a:ext cx="285750" cy="28575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FF766EE7-6C10-4DBE-A381-708A6025AA4D}"/>
              </a:ext>
            </a:extLst>
          </p:cNvPr>
          <p:cNvCxnSpPr/>
          <p:nvPr/>
        </p:nvCxnSpPr>
        <p:spPr>
          <a:xfrm rot="16200000" flipV="1">
            <a:off x="1178719" y="2250282"/>
            <a:ext cx="2143125" cy="357187"/>
          </a:xfrm>
          <a:prstGeom prst="straightConnector1">
            <a:avLst/>
          </a:prstGeom>
          <a:ln w="38100">
            <a:solidFill>
              <a:srgbClr val="99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8" name="Picture 3">
            <a:extLst>
              <a:ext uri="{FF2B5EF4-FFF2-40B4-BE49-F238E27FC236}">
                <a16:creationId xmlns:a16="http://schemas.microsoft.com/office/drawing/2014/main" id="{30663B63-8D82-4D9C-B72D-CA69CDF4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14313"/>
            <a:ext cx="3429000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ovéPole 10">
            <a:extLst>
              <a:ext uri="{FF2B5EF4-FFF2-40B4-BE49-F238E27FC236}">
                <a16:creationId xmlns:a16="http://schemas.microsoft.com/office/drawing/2014/main" id="{020CF8E8-1E0A-4237-AEB7-4ECCF69F0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25" y="1643063"/>
            <a:ext cx="1255713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íla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čas</a:t>
            </a:r>
          </a:p>
        </p:txBody>
      </p: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8691FC04-361F-4A3E-B6F0-4902C4A8C9A6}"/>
              </a:ext>
            </a:extLst>
          </p:cNvPr>
          <p:cNvCxnSpPr/>
          <p:nvPr/>
        </p:nvCxnSpPr>
        <p:spPr>
          <a:xfrm rot="5400000" flipH="1" flipV="1">
            <a:off x="6751637" y="1963738"/>
            <a:ext cx="1071563" cy="1588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81C1E5C5-AB06-43FB-B02C-451882F3C28D}"/>
              </a:ext>
            </a:extLst>
          </p:cNvPr>
          <p:cNvCxnSpPr/>
          <p:nvPr/>
        </p:nvCxnSpPr>
        <p:spPr>
          <a:xfrm rot="10800000" flipH="1" flipV="1">
            <a:off x="7286625" y="2500313"/>
            <a:ext cx="1071563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TextovéPole 15">
            <a:extLst>
              <a:ext uri="{FF2B5EF4-FFF2-40B4-BE49-F238E27FC236}">
                <a16:creationId xmlns:a16="http://schemas.microsoft.com/office/drawing/2014/main" id="{1A9796C0-4241-4EC3-A85F-2E3EF1A7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938" y="357188"/>
            <a:ext cx="1203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rug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cxnSp>
        <p:nvCxnSpPr>
          <p:cNvPr id="18" name="Přímá spojovací šipka 17">
            <a:extLst>
              <a:ext uri="{FF2B5EF4-FFF2-40B4-BE49-F238E27FC236}">
                <a16:creationId xmlns:a16="http://schemas.microsoft.com/office/drawing/2014/main" id="{02797405-A357-4F6F-A632-E3C2454A67BB}"/>
              </a:ext>
            </a:extLst>
          </p:cNvPr>
          <p:cNvCxnSpPr/>
          <p:nvPr/>
        </p:nvCxnSpPr>
        <p:spPr>
          <a:xfrm rot="10800000" flipV="1">
            <a:off x="7215188" y="785813"/>
            <a:ext cx="357187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 19">
            <a:extLst>
              <a:ext uri="{FF2B5EF4-FFF2-40B4-BE49-F238E27FC236}">
                <a16:creationId xmlns:a16="http://schemas.microsoft.com/office/drawing/2014/main" id="{531211FB-C9E8-4C6A-B1A1-49B9E6199299}"/>
              </a:ext>
            </a:extLst>
          </p:cNvPr>
          <p:cNvSpPr/>
          <p:nvPr/>
        </p:nvSpPr>
        <p:spPr>
          <a:xfrm>
            <a:off x="6072188" y="2714625"/>
            <a:ext cx="5715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id="{AE874B98-9415-4E07-BB47-ECC88AB03552}"/>
              </a:ext>
            </a:extLst>
          </p:cNvPr>
          <p:cNvCxnSpPr/>
          <p:nvPr/>
        </p:nvCxnSpPr>
        <p:spPr>
          <a:xfrm rot="10800000" flipV="1">
            <a:off x="4500563" y="2571750"/>
            <a:ext cx="500062" cy="3571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vá složená závorka 15">
            <a:extLst>
              <a:ext uri="{FF2B5EF4-FFF2-40B4-BE49-F238E27FC236}">
                <a16:creationId xmlns:a16="http://schemas.microsoft.com/office/drawing/2014/main" id="{B5D73CA9-DA9F-4769-8210-2F1B76272B96}"/>
              </a:ext>
            </a:extLst>
          </p:cNvPr>
          <p:cNvSpPr/>
          <p:nvPr/>
        </p:nvSpPr>
        <p:spPr>
          <a:xfrm rot="16200000">
            <a:off x="6750844" y="2607469"/>
            <a:ext cx="285750" cy="35718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4" name="Obdélník 16">
            <a:extLst>
              <a:ext uri="{FF2B5EF4-FFF2-40B4-BE49-F238E27FC236}">
                <a16:creationId xmlns:a16="http://schemas.microsoft.com/office/drawing/2014/main" id="{A937743D-BCCD-4EAF-903B-45B21C1A3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4063" y="3071813"/>
            <a:ext cx="3167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rychlost tepů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65" name="Obdélník 21">
            <a:extLst>
              <a:ext uri="{FF2B5EF4-FFF2-40B4-BE49-F238E27FC236}">
                <a16:creationId xmlns:a16="http://schemas.microsoft.com/office/drawing/2014/main" id="{0C038A6C-A85D-4887-A84E-139654EA1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071688"/>
            <a:ext cx="2503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AFM 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hlava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66" name="Obdélník 22">
            <a:extLst>
              <a:ext uri="{FF2B5EF4-FFF2-40B4-BE49-F238E27FC236}">
                <a16:creationId xmlns:a16="http://schemas.microsoft.com/office/drawing/2014/main" id="{75301FF1-9242-4722-BBE6-69C0AD5A0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463" y="3898900"/>
            <a:ext cx="782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CMs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BA34FEE7-CAFB-413E-ADBA-ED941EB1A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42875"/>
            <a:ext cx="3714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Nano-biosensing </a:t>
            </a:r>
            <a:b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s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kardiomyocyty</a:t>
            </a:r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(CM)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3571" name="Text Box 4">
            <a:extLst>
              <a:ext uri="{FF2B5EF4-FFF2-40B4-BE49-F238E27FC236}">
                <a16:creationId xmlns:a16="http://schemas.microsoft.com/office/drawing/2014/main" id="{B5FDDBB6-7B29-4A4E-8962-9F3A2A6D7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5143500"/>
            <a:ext cx="89376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6075">
              <a:spcBef>
                <a:spcPct val="20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346075">
              <a:spcBef>
                <a:spcPct val="20000"/>
              </a:spcBef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346075">
              <a:spcBef>
                <a:spcPct val="20000"/>
              </a:spcBef>
              <a:buClr>
                <a:schemeClr val="accent1"/>
              </a:buClr>
              <a:buSzPct val="110000"/>
              <a:buChar char="»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346075">
              <a:spcBef>
                <a:spcPct val="20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n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346075">
              <a:spcBef>
                <a:spcPct val="20000"/>
              </a:spcBef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3460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3460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3460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3460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9BE28"/>
              </a:buClr>
              <a:buSzTx/>
              <a:buFont typeface="Wingdings" panose="05000000000000000000" pitchFamily="2" charset="2"/>
              <a:buChar char="§"/>
            </a:pPr>
            <a:r>
              <a:rPr lang="en-US" altLang="cs-CZ" sz="160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cs-CZ" altLang="cs-CZ" sz="160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sledování tepání kardiomyocytů je snadné (mikroskop, video)</a:t>
            </a:r>
          </a:p>
          <a:p>
            <a:pPr eaLnBrk="1" hangingPunct="1">
              <a:spcBef>
                <a:spcPct val="0"/>
              </a:spcBef>
              <a:buClr>
                <a:srgbClr val="69BE28"/>
              </a:buClr>
              <a:buSzTx/>
              <a:buFont typeface="Wingdings" panose="05000000000000000000" pitchFamily="2" charset="2"/>
              <a:buChar char="§"/>
            </a:pPr>
            <a:r>
              <a:rPr lang="cs-CZ" altLang="cs-CZ" sz="160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 nanomechanický převodník – kantilevr z AFM systému – síla tepů - mechanokardiogram</a:t>
            </a:r>
          </a:p>
          <a:p>
            <a:pPr eaLnBrk="1" hangingPunct="1">
              <a:spcBef>
                <a:spcPct val="0"/>
              </a:spcBef>
              <a:buClr>
                <a:srgbClr val="69BE28"/>
              </a:buClr>
              <a:buSzTx/>
              <a:buFont typeface="Wingdings" panose="05000000000000000000" pitchFamily="2" charset="2"/>
              <a:buChar char="§"/>
            </a:pPr>
            <a:r>
              <a:rPr lang="en-US" altLang="cs-CZ" sz="160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cs-CZ" altLang="cs-CZ" sz="160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efekty testovaných látek v reálném čase</a:t>
            </a:r>
            <a:endParaRPr lang="en-US" altLang="cs-CZ" sz="1600">
              <a:solidFill>
                <a:schemeClr val="bg1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69BE28"/>
              </a:buClr>
              <a:buSzTx/>
              <a:buFont typeface="Wingdings" panose="05000000000000000000" pitchFamily="2" charset="2"/>
              <a:buChar char="§"/>
            </a:pPr>
            <a:r>
              <a:rPr lang="cs-CZ" altLang="cs-CZ" sz="160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 klinický buněčný model – studium srdečních poruch</a:t>
            </a:r>
            <a:r>
              <a:rPr lang="en-US" altLang="cs-CZ" sz="160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: Duchenn</a:t>
            </a:r>
            <a:r>
              <a:rPr lang="cs-CZ" altLang="cs-CZ" sz="160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ova svalová dystrofie,</a:t>
            </a:r>
            <a:br>
              <a:rPr lang="cs-CZ" altLang="cs-CZ" sz="160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cs-CZ" altLang="cs-CZ" sz="160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   arytmie, </a:t>
            </a:r>
            <a:r>
              <a:rPr lang="en-US" altLang="cs-CZ" sz="160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Fabry</a:t>
            </a:r>
            <a:r>
              <a:rPr lang="cs-CZ" altLang="cs-CZ" sz="1600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ho nemoc, …</a:t>
            </a:r>
            <a:endParaRPr lang="en-US" altLang="cs-CZ" sz="1600">
              <a:solidFill>
                <a:schemeClr val="bg1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DB9230E8-E712-4A89-A6EE-8563EFF9D233}"/>
              </a:ext>
            </a:extLst>
          </p:cNvPr>
          <p:cNvSpPr/>
          <p:nvPr/>
        </p:nvSpPr>
        <p:spPr>
          <a:xfrm>
            <a:off x="3419475" y="6429375"/>
            <a:ext cx="558165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rPr>
              <a:t> </a:t>
            </a:r>
            <a:r>
              <a:rPr lang="en-US" sz="12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Biosensors and Bioelectronics 85 (2016) 751–757; 124-5 (2019) 129-135</a:t>
            </a:r>
            <a:endParaRPr lang="cs-CZ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D5CFFC-5F58-49D5-A206-F2916BDD9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33"/>
    </mc:Choice>
    <mc:Fallback>
      <p:transition spd="slow" advTm="16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89" x="2657475" y="3681413"/>
          <p14:tracePt t="7235" x="2652713" y="3681413"/>
          <p14:tracePt t="7243" x="2646363" y="3681413"/>
          <p14:tracePt t="7259" x="2633663" y="3681413"/>
          <p14:tracePt t="7276" x="2627313" y="3676650"/>
          <p14:tracePt t="7291" x="2609850" y="3676650"/>
          <p14:tracePt t="7300" x="2597150" y="3670300"/>
          <p14:tracePt t="7315" x="2592388" y="3670300"/>
          <p14:tracePt t="7323" x="2586038" y="3663950"/>
          <p14:tracePt t="7338" x="2579688" y="3663950"/>
          <p14:tracePt t="7346" x="2573338" y="3663950"/>
          <p14:tracePt t="7354" x="2568575" y="3663950"/>
          <p14:tracePt t="7362" x="2562225" y="3657600"/>
          <p14:tracePt t="7378" x="2555875" y="3657600"/>
          <p14:tracePt t="7386" x="2549525" y="3657600"/>
          <p14:tracePt t="7402" x="2543175" y="3657600"/>
          <p14:tracePt t="7418" x="2538413" y="3657600"/>
          <p14:tracePt t="7426" x="2532063" y="3657600"/>
          <p14:tracePt t="7434" x="2519363" y="3657600"/>
          <p14:tracePt t="7442" x="2513013" y="3657600"/>
          <p14:tracePt t="7450" x="2501900" y="3657600"/>
          <p14:tracePt t="7458" x="2482850" y="3657600"/>
          <p14:tracePt t="7466" x="2459038" y="3640138"/>
          <p14:tracePt t="7474" x="2447925" y="3633788"/>
          <p14:tracePt t="7482" x="2441575" y="3633788"/>
          <p14:tracePt t="7490" x="2428875" y="3633788"/>
          <p14:tracePt t="7498" x="2411413" y="3627438"/>
          <p14:tracePt t="7506" x="2398713" y="3627438"/>
          <p14:tracePt t="7515" x="2381250" y="3609975"/>
          <p14:tracePt t="7522" x="2374900" y="3609975"/>
          <p14:tracePt t="7530" x="2368550" y="3609975"/>
          <p14:tracePt t="7538" x="2362200" y="3609975"/>
          <p14:tracePt t="7554" x="2351088" y="3603625"/>
          <p14:tracePt t="7570" x="2344738" y="3603625"/>
          <p14:tracePt t="7578" x="2332038" y="3603625"/>
          <p14:tracePt t="7586" x="2327275" y="3603625"/>
          <p14:tracePt t="7594" x="2314575" y="3603625"/>
          <p14:tracePt t="7602" x="2297113" y="3603625"/>
          <p14:tracePt t="7611" x="2290763" y="3603625"/>
          <p14:tracePt t="7618" x="2271713" y="3603625"/>
          <p14:tracePt t="7626" x="2260600" y="3597275"/>
          <p14:tracePt t="7635" x="2241550" y="3597275"/>
          <p14:tracePt t="7643" x="2217738" y="3597275"/>
          <p14:tracePt t="7651" x="2206625" y="3597275"/>
          <p14:tracePt t="7659" x="2193925" y="3597275"/>
          <p14:tracePt t="7667" x="2182813" y="3597275"/>
          <p14:tracePt t="7675" x="2157413" y="3597275"/>
          <p14:tracePt t="7684" x="2139950" y="3597275"/>
          <p14:tracePt t="7691" x="2133600" y="3597275"/>
          <p14:tracePt t="7700" x="2116138" y="3597275"/>
          <p14:tracePt t="7707" x="2092325" y="3597275"/>
          <p14:tracePt t="7715" x="2066925" y="3603625"/>
          <p14:tracePt t="7723" x="2043113" y="3621088"/>
          <p14:tracePt t="7731" x="2032000" y="3627438"/>
          <p14:tracePt t="7739" x="2006600" y="3646488"/>
          <p14:tracePt t="7747" x="1989138" y="3651250"/>
          <p14:tracePt t="7755" x="1976438" y="3670300"/>
          <p14:tracePt t="7763" x="1952625" y="3681413"/>
          <p14:tracePt t="7771" x="1946275" y="3687763"/>
          <p14:tracePt t="7779" x="1922463" y="3706813"/>
          <p14:tracePt t="7787" x="1916113" y="3711575"/>
          <p14:tracePt t="7795" x="1898650" y="3730625"/>
          <p14:tracePt t="7803" x="1881188" y="3748088"/>
          <p14:tracePt t="7811" x="1862138" y="3771900"/>
          <p14:tracePt t="7819" x="1855788" y="3797300"/>
          <p14:tracePt t="7827" x="1851025" y="3808413"/>
          <p14:tracePt t="7835" x="1851025" y="3821113"/>
          <p14:tracePt t="7843" x="1831975" y="3838575"/>
          <p14:tracePt t="7851" x="1831975" y="3862388"/>
          <p14:tracePt t="7859" x="1825625" y="3875088"/>
          <p14:tracePt t="7867" x="1825625" y="3881438"/>
          <p14:tracePt t="7875" x="1825625" y="3905250"/>
          <p14:tracePt t="7884" x="1825625" y="3911600"/>
          <p14:tracePt t="7891" x="1825625" y="3929063"/>
          <p14:tracePt t="7900" x="1825625" y="3941763"/>
          <p14:tracePt t="7907" x="1825625" y="3946525"/>
          <p14:tracePt t="7916" x="1825625" y="3965575"/>
          <p14:tracePt t="7923" x="1825625" y="3983038"/>
          <p14:tracePt t="7931" x="1825625" y="4002088"/>
          <p14:tracePt t="7939" x="1825625" y="4006850"/>
          <p14:tracePt t="7947" x="1825625" y="4019550"/>
          <p14:tracePt t="7955" x="1844675" y="4043363"/>
          <p14:tracePt t="7963" x="1851025" y="4056063"/>
          <p14:tracePt t="7971" x="1855788" y="4062413"/>
          <p14:tracePt t="7979" x="1881188" y="4086225"/>
          <p14:tracePt t="7987" x="1892300" y="4092575"/>
          <p14:tracePt t="7995" x="1911350" y="4110038"/>
          <p14:tracePt t="8003" x="1922463" y="4122738"/>
          <p14:tracePt t="8011" x="1946275" y="4140200"/>
          <p14:tracePt t="8019" x="1971675" y="4157663"/>
          <p14:tracePt t="8027" x="1989138" y="4170363"/>
          <p14:tracePt t="8043" x="2025650" y="4200525"/>
          <p14:tracePt t="8050" x="2032000" y="4200525"/>
          <p14:tracePt t="8059" x="2062163" y="4217988"/>
          <p14:tracePt t="8067" x="2122488" y="4254500"/>
          <p14:tracePt t="8075" x="2157413" y="4271963"/>
          <p14:tracePt t="8084" x="2224088" y="4291013"/>
          <p14:tracePt t="8091" x="2271713" y="4308475"/>
          <p14:tracePt t="8102" x="2320925" y="4338638"/>
          <p14:tracePt t="8107" x="2368550" y="4362450"/>
          <p14:tracePt t="8115" x="2428875" y="4381500"/>
          <p14:tracePt t="8123" x="2452688" y="4387850"/>
          <p14:tracePt t="8131" x="2478088" y="4398963"/>
          <p14:tracePt t="8139" x="2495550" y="4398963"/>
          <p14:tracePt t="8147" x="2501900" y="4398963"/>
          <p14:tracePt t="8155" x="2508250" y="4398963"/>
          <p14:tracePt t="8163" x="2519363" y="4398963"/>
          <p14:tracePt t="8171" x="2525713" y="4398963"/>
          <p14:tracePt t="8179" x="2543175" y="4398963"/>
          <p14:tracePt t="8187" x="2555875" y="4398963"/>
          <p14:tracePt t="8201" x="2592388" y="4398963"/>
          <p14:tracePt t="8205" x="2627313" y="4375150"/>
          <p14:tracePt t="8211" x="2676525" y="4357688"/>
          <p14:tracePt t="8219" x="2700338" y="4351338"/>
          <p14:tracePt t="8227" x="2743200" y="4321175"/>
          <p14:tracePt t="8235" x="2778125" y="4302125"/>
          <p14:tracePt t="8243" x="2814638" y="4271963"/>
          <p14:tracePt t="8251" x="2863850" y="4267200"/>
          <p14:tracePt t="8259" x="2887663" y="4248150"/>
          <p14:tracePt t="8267" x="2924175" y="4224338"/>
          <p14:tracePt t="8275" x="2947988" y="4211638"/>
          <p14:tracePt t="8283" x="2971800" y="4200525"/>
          <p14:tracePt t="8291" x="2995613" y="4176713"/>
          <p14:tracePt t="8299" x="3001963" y="4170363"/>
          <p14:tracePt t="8307" x="3013075" y="4152900"/>
          <p14:tracePt t="8323" x="3013075" y="4140200"/>
          <p14:tracePt t="8332" x="3025775" y="4127500"/>
          <p14:tracePt t="8339" x="3032125" y="4110038"/>
          <p14:tracePt t="8347" x="3032125" y="4097338"/>
          <p14:tracePt t="8355" x="3032125" y="4092575"/>
          <p14:tracePt t="8363" x="3032125" y="4079875"/>
          <p14:tracePt t="8371" x="3032125" y="4073525"/>
          <p14:tracePt t="8379" x="3032125" y="4062413"/>
          <p14:tracePt t="8387" x="3032125" y="4037013"/>
          <p14:tracePt t="8395" x="3019425" y="4019550"/>
          <p14:tracePt t="8403" x="3013075" y="4006850"/>
          <p14:tracePt t="8411" x="3008313" y="3989388"/>
          <p14:tracePt t="8419" x="2982913" y="3965575"/>
          <p14:tracePt t="8427" x="2978150" y="3959225"/>
          <p14:tracePt t="8435" x="2954338" y="3941763"/>
          <p14:tracePt t="8443" x="2941638" y="3916363"/>
          <p14:tracePt t="8451" x="2928938" y="3881438"/>
          <p14:tracePt t="8459" x="2894013" y="3844925"/>
          <p14:tracePt t="8467" x="2868613" y="3827463"/>
          <p14:tracePt t="8475" x="2844800" y="3808413"/>
          <p14:tracePt t="8485" x="2820988" y="3784600"/>
          <p14:tracePt t="8491" x="2803525" y="3778250"/>
          <p14:tracePt t="8499" x="2790825" y="3760788"/>
          <p14:tracePt t="8507" x="2773363" y="3748088"/>
          <p14:tracePt t="8515" x="2767013" y="3741738"/>
          <p14:tracePt t="8523" x="2736850" y="3717925"/>
          <p14:tracePt t="8532" x="2717800" y="3711575"/>
          <p14:tracePt t="8539" x="2706688" y="3694113"/>
          <p14:tracePt t="8547" x="2700338" y="3694113"/>
          <p14:tracePt t="8555" x="2693988" y="3687763"/>
          <p14:tracePt t="8563" x="2682875" y="3681413"/>
          <p14:tracePt t="8571" x="2676525" y="3676650"/>
          <p14:tracePt t="8579" x="2657475" y="3676650"/>
          <p14:tracePt t="8587" x="2652713" y="3676650"/>
          <p14:tracePt t="8595" x="2633663" y="3670300"/>
          <p14:tracePt t="8603" x="2609850" y="3663950"/>
          <p14:tracePt t="8611" x="2586038" y="3663950"/>
          <p14:tracePt t="8619" x="2555875" y="3651250"/>
          <p14:tracePt t="8627" x="2519363" y="3651250"/>
          <p14:tracePt t="8635" x="2478088" y="3651250"/>
          <p14:tracePt t="8643" x="2441575" y="3627438"/>
          <p14:tracePt t="8651" x="2417763" y="3627438"/>
          <p14:tracePt t="8659" x="2374900" y="3616325"/>
          <p14:tracePt t="8668" x="2344738" y="3616325"/>
          <p14:tracePt t="8675" x="2320925" y="3616325"/>
          <p14:tracePt t="8684" x="2297113" y="3616325"/>
          <p14:tracePt t="8691" x="2271713" y="3616325"/>
          <p14:tracePt t="8699" x="2260600" y="3616325"/>
          <p14:tracePt t="8707" x="2247900" y="3616325"/>
          <p14:tracePt t="8715" x="2230438" y="3616325"/>
          <p14:tracePt t="8723" x="2217738" y="3616325"/>
          <p14:tracePt t="8731" x="2211388" y="3616325"/>
          <p14:tracePt t="8739" x="2206625" y="3616325"/>
          <p14:tracePt t="8747" x="2193925" y="3616325"/>
          <p14:tracePt t="8755" x="2157413" y="3627438"/>
          <p14:tracePt t="8763" x="2146300" y="3633788"/>
          <p14:tracePt t="8771" x="2109788" y="3646488"/>
          <p14:tracePt t="8779" x="2073275" y="3663950"/>
          <p14:tracePt t="8787" x="2025650" y="3681413"/>
          <p14:tracePt t="8795" x="2012950" y="3687763"/>
          <p14:tracePt t="8803" x="1989138" y="3711575"/>
          <p14:tracePt t="8811" x="1952625" y="3724275"/>
          <p14:tracePt t="8819" x="1928813" y="3736975"/>
          <p14:tracePt t="8827" x="1892300" y="3767138"/>
          <p14:tracePt t="8835" x="1881188" y="3778250"/>
          <p14:tracePt t="8843" x="1855788" y="3797300"/>
          <p14:tracePt t="8852" x="1820863" y="3832225"/>
          <p14:tracePt t="8859" x="1801813" y="3844925"/>
          <p14:tracePt t="8868" x="1801813" y="3851275"/>
          <p14:tracePt t="8875" x="1790700" y="3868738"/>
          <p14:tracePt t="8884" x="1784350" y="3881438"/>
          <p14:tracePt t="8891" x="1771650" y="3898900"/>
          <p14:tracePt t="8899" x="1771650" y="3905250"/>
          <p14:tracePt t="8907" x="1771650" y="3911600"/>
          <p14:tracePt t="8915" x="1771650" y="3916363"/>
          <p14:tracePt t="8932" x="1771650" y="3935413"/>
          <p14:tracePt t="8939" x="1771650" y="3946525"/>
          <p14:tracePt t="8947" x="1771650" y="3952875"/>
          <p14:tracePt t="8955" x="1790700" y="3971925"/>
          <p14:tracePt t="8963" x="1795463" y="3983038"/>
          <p14:tracePt t="8971" x="1801813" y="3983038"/>
          <p14:tracePt t="8979" x="1825625" y="4006850"/>
          <p14:tracePt t="8987" x="1838325" y="4032250"/>
          <p14:tracePt t="8995" x="1855788" y="4037013"/>
          <p14:tracePt t="9003" x="1868488" y="4049713"/>
          <p14:tracePt t="9011" x="1885950" y="4062413"/>
          <p14:tracePt t="9019" x="1892300" y="4062413"/>
          <p14:tracePt t="9027" x="1905000" y="4067175"/>
          <p14:tracePt t="9035" x="1916113" y="4067175"/>
          <p14:tracePt t="9043" x="1941513" y="4073525"/>
          <p14:tracePt t="9052" x="1965325" y="4079875"/>
          <p14:tracePt t="9059" x="2001838" y="4097338"/>
          <p14:tracePt t="9068" x="2032000" y="4110038"/>
          <p14:tracePt t="9075" x="2066925" y="4127500"/>
          <p14:tracePt t="9084" x="2103438" y="4146550"/>
          <p14:tracePt t="9091" x="2193925" y="4176713"/>
          <p14:tracePt t="9099" x="2254250" y="4200525"/>
          <p14:tracePt t="9107" x="2320925" y="4217988"/>
          <p14:tracePt t="9116" x="2357438" y="4237038"/>
          <p14:tracePt t="9123" x="2387600" y="4241800"/>
          <p14:tracePt t="9132" x="2411413" y="4254500"/>
          <p14:tracePt t="9139" x="2435225" y="4254500"/>
          <p14:tracePt t="9147" x="2447925" y="4254500"/>
          <p14:tracePt t="9155" x="2459038" y="4254500"/>
          <p14:tracePt t="9163" x="2482850" y="4254500"/>
          <p14:tracePt t="9171" x="2489200" y="4254500"/>
          <p14:tracePt t="9179" x="2513013" y="4254500"/>
          <p14:tracePt t="9187" x="2538413" y="4237038"/>
          <p14:tracePt t="9195" x="2562225" y="4217988"/>
          <p14:tracePt t="9203" x="2586038" y="4200525"/>
          <p14:tracePt t="9211" x="2597150" y="4187825"/>
          <p14:tracePt t="9219" x="2633663" y="4170363"/>
          <p14:tracePt t="9227" x="2657475" y="4152900"/>
          <p14:tracePt t="9235" x="2682875" y="4127500"/>
          <p14:tracePt t="9243" x="2706688" y="4110038"/>
          <p14:tracePt t="9251" x="2713038" y="4103688"/>
          <p14:tracePt t="9258" x="2717800" y="4097338"/>
          <p14:tracePt t="9267" x="2730500" y="4086225"/>
          <p14:tracePt t="9274" x="2747963" y="4073525"/>
          <p14:tracePt t="9283" x="2747963" y="4062413"/>
          <p14:tracePt t="9291" x="2754313" y="4037013"/>
          <p14:tracePt t="9299" x="2760663" y="4032250"/>
          <p14:tracePt t="9306" x="2767013" y="4013200"/>
          <p14:tracePt t="9314" x="2767013" y="4002088"/>
          <p14:tracePt t="9322" x="2767013" y="3989388"/>
          <p14:tracePt t="9330" x="2767013" y="3976688"/>
          <p14:tracePt t="9338" x="2767013" y="3952875"/>
          <p14:tracePt t="9346" x="2767013" y="3935413"/>
          <p14:tracePt t="9354" x="2767013" y="3916363"/>
          <p14:tracePt t="9362" x="2767013" y="3892550"/>
          <p14:tracePt t="9370" x="2767013" y="3862388"/>
          <p14:tracePt t="9378" x="2767013" y="3827463"/>
          <p14:tracePt t="9386" x="2767013" y="3802063"/>
          <p14:tracePt t="9394" x="2767013" y="3771900"/>
          <p14:tracePt t="9402" x="2767013" y="3767138"/>
          <p14:tracePt t="9410" x="2760663" y="3741738"/>
          <p14:tracePt t="9419" x="2754313" y="3724275"/>
          <p14:tracePt t="9426" x="2743200" y="3706813"/>
          <p14:tracePt t="9434" x="2736850" y="3700463"/>
          <p14:tracePt t="9442" x="2730500" y="3694113"/>
          <p14:tracePt t="9451" x="2717800" y="3681413"/>
          <p14:tracePt t="9458" x="2693988" y="3670300"/>
          <p14:tracePt t="9467" x="2687638" y="3663950"/>
          <p14:tracePt t="9474" x="2657475" y="3651250"/>
          <p14:tracePt t="9483" x="2646363" y="3651250"/>
          <p14:tracePt t="9491" x="2622550" y="3646488"/>
          <p14:tracePt t="9498" x="2597150" y="3627438"/>
          <p14:tracePt t="9506" x="2573338" y="3627438"/>
          <p14:tracePt t="9514" x="2543175" y="3627438"/>
          <p14:tracePt t="9522" x="2519363" y="3627438"/>
          <p14:tracePt t="9530" x="2478088" y="3627438"/>
          <p14:tracePt t="9538" x="2428875" y="3627438"/>
          <p14:tracePt t="9546" x="2387600" y="3627438"/>
          <p14:tracePt t="9554" x="2344738" y="3627438"/>
          <p14:tracePt t="9562" x="2297113" y="3627438"/>
          <p14:tracePt t="9571" x="2241550" y="3627438"/>
          <p14:tracePt t="9578" x="2193925" y="3627438"/>
          <p14:tracePt t="9586" x="2182813" y="3627438"/>
          <p14:tracePt t="9594" x="2139950" y="3627438"/>
          <p14:tracePt t="9602" x="2109788" y="3627438"/>
          <p14:tracePt t="9610" x="2085975" y="3627438"/>
          <p14:tracePt t="9619" x="2066925" y="3640138"/>
          <p14:tracePt t="9626" x="2043113" y="3646488"/>
          <p14:tracePt t="9634" x="2032000" y="3657600"/>
          <p14:tracePt t="9642" x="1995488" y="3687763"/>
          <p14:tracePt t="9651" x="1989138" y="3694113"/>
          <p14:tracePt t="9658" x="1971675" y="3724275"/>
          <p14:tracePt t="9667" x="1958975" y="3736975"/>
          <p14:tracePt t="9674" x="1952625" y="3741738"/>
          <p14:tracePt t="9683" x="1946275" y="3771900"/>
          <p14:tracePt t="9691" x="1935163" y="3797300"/>
          <p14:tracePt t="9698" x="1935163" y="3808413"/>
          <p14:tracePt t="9706" x="1916113" y="3844925"/>
          <p14:tracePt t="9714" x="1916113" y="3857625"/>
          <p14:tracePt t="9722" x="1916113" y="3881438"/>
          <p14:tracePt t="9730" x="1916113" y="3887788"/>
          <p14:tracePt t="9738" x="1916113" y="3898900"/>
          <p14:tracePt t="9746" x="1916113" y="3922713"/>
          <p14:tracePt t="9754" x="1916113" y="3935413"/>
          <p14:tracePt t="9762" x="1928813" y="3971925"/>
          <p14:tracePt t="9770" x="1946275" y="3989388"/>
          <p14:tracePt t="9778" x="1965325" y="4019550"/>
          <p14:tracePt t="9786" x="1989138" y="4043363"/>
          <p14:tracePt t="9794" x="2025650" y="4086225"/>
          <p14:tracePt t="9802" x="2062163" y="4116388"/>
          <p14:tracePt t="9810" x="2103438" y="4140200"/>
          <p14:tracePt t="9819" x="2152650" y="4170363"/>
          <p14:tracePt t="9826" x="2230438" y="4217988"/>
          <p14:tracePt t="9834" x="2266950" y="4237038"/>
          <p14:tracePt t="9842" x="2338388" y="4254500"/>
          <p14:tracePt t="9852" x="2405063" y="4278313"/>
          <p14:tracePt t="9859" x="2465388" y="4321175"/>
          <p14:tracePt t="9867" x="2532063" y="4327525"/>
          <p14:tracePt t="9875" x="2592388" y="4351338"/>
          <p14:tracePt t="9884" x="2640013" y="4357688"/>
          <p14:tracePt t="9892" x="2687638" y="4381500"/>
          <p14:tracePt t="9900" x="2743200" y="4381500"/>
          <p14:tracePt t="9907" x="2778125" y="4381500"/>
          <p14:tracePt t="9915" x="2820988" y="4381500"/>
          <p14:tracePt t="9923" x="2863850" y="4381500"/>
          <p14:tracePt t="9931" x="2887663" y="4375150"/>
          <p14:tracePt t="9939" x="2947988" y="4351338"/>
          <p14:tracePt t="9947" x="2982913" y="4332288"/>
          <p14:tracePt t="9955" x="2995613" y="4314825"/>
          <p14:tracePt t="9963" x="3019425" y="4291013"/>
          <p14:tracePt t="9971" x="3038475" y="4271963"/>
          <p14:tracePt t="9979" x="3049588" y="4248150"/>
          <p14:tracePt t="9987" x="3049588" y="4237038"/>
          <p14:tracePt t="9995" x="3049588" y="4211638"/>
          <p14:tracePt t="10003" x="3049588" y="4194175"/>
          <p14:tracePt t="10011" x="3049588" y="4176713"/>
          <p14:tracePt t="10020" x="3062288" y="4146550"/>
          <p14:tracePt t="10027" x="3062288" y="4122738"/>
          <p14:tracePt t="10036" x="3062288" y="4097338"/>
          <p14:tracePt t="10043" x="3062288" y="4073525"/>
          <p14:tracePt t="10054" x="3062288" y="4062413"/>
          <p14:tracePt t="10059" x="3049588" y="4037013"/>
          <p14:tracePt t="10068" x="3025775" y="4002088"/>
          <p14:tracePt t="10075" x="2982913" y="3965575"/>
          <p14:tracePt t="10083" x="2971800" y="3946525"/>
          <p14:tracePt t="10091" x="2935288" y="3911600"/>
          <p14:tracePt t="10099" x="2917825" y="3887788"/>
          <p14:tracePt t="10107" x="2881313" y="3851275"/>
          <p14:tracePt t="10122" x="2838450" y="3767138"/>
          <p14:tracePt t="10131" x="2797175" y="3741738"/>
          <p14:tracePt t="10139" x="2747963" y="3711575"/>
          <p14:tracePt t="10147" x="2713038" y="3694113"/>
          <p14:tracePt t="10155" x="2687638" y="3670300"/>
          <p14:tracePt t="10163" x="2652713" y="3640138"/>
          <p14:tracePt t="10171" x="2616200" y="3609975"/>
          <p14:tracePt t="10179" x="2579688" y="3603625"/>
          <p14:tracePt t="10187" x="2532063" y="3586163"/>
          <p14:tracePt t="10195" x="2495550" y="3567113"/>
          <p14:tracePt t="10203" x="2435225" y="3556000"/>
          <p14:tracePt t="10211" x="2405063" y="3549650"/>
          <p14:tracePt t="10220" x="2357438" y="3536950"/>
          <p14:tracePt t="10227" x="2332038" y="3536950"/>
          <p14:tracePt t="10237" x="2301875" y="3536950"/>
          <p14:tracePt t="10243" x="2278063" y="3536950"/>
          <p14:tracePt t="10254" x="2254250" y="3536950"/>
          <p14:tracePt t="10259" x="2211388" y="3543300"/>
          <p14:tracePt t="10267" x="2157413" y="3573463"/>
          <p14:tracePt t="10275" x="2085975" y="3603625"/>
          <p14:tracePt t="10283" x="2036763" y="3621088"/>
          <p14:tracePt t="10291" x="1971675" y="3646488"/>
          <p14:tracePt t="10299" x="1922463" y="3663950"/>
          <p14:tracePt t="10307" x="1874838" y="3694113"/>
          <p14:tracePt t="10315" x="1838325" y="3711575"/>
          <p14:tracePt t="10323" x="1814513" y="3730625"/>
          <p14:tracePt t="10331" x="1795463" y="3741738"/>
          <p14:tracePt t="10339" x="1771650" y="3760788"/>
          <p14:tracePt t="10347" x="1736725" y="3784600"/>
          <p14:tracePt t="10355" x="1711325" y="3808413"/>
          <p14:tracePt t="10363" x="1700213" y="3827463"/>
          <p14:tracePt t="10372" x="1687513" y="3857625"/>
          <p14:tracePt t="10379" x="1676400" y="3875088"/>
          <p14:tracePt t="10387" x="1670050" y="3911600"/>
          <p14:tracePt t="10395" x="1670050" y="3929063"/>
          <p14:tracePt t="10404" x="1670050" y="3952875"/>
          <p14:tracePt t="10411" x="1670050" y="3965575"/>
          <p14:tracePt t="10420" x="1670050" y="3989388"/>
          <p14:tracePt t="10427" x="1687513" y="4025900"/>
          <p14:tracePt t="10437" x="1711325" y="4043363"/>
          <p14:tracePt t="10443" x="1766888" y="4073525"/>
          <p14:tracePt t="10452" x="1784350" y="4079875"/>
          <p14:tracePt t="10459" x="1831975" y="4116388"/>
          <p14:tracePt t="10468" x="1855788" y="4122738"/>
          <p14:tracePt t="10475" x="1881188" y="4133850"/>
          <p14:tracePt t="10483" x="1898650" y="4133850"/>
          <p14:tracePt t="10491" x="1935163" y="4140200"/>
          <p14:tracePt t="10499" x="1958975" y="4164013"/>
          <p14:tracePt t="10507" x="1982788" y="4164013"/>
          <p14:tracePt t="10515" x="2012950" y="4164013"/>
          <p14:tracePt t="10523" x="2036763" y="4164013"/>
          <p14:tracePt t="10531" x="2092325" y="4164013"/>
          <p14:tracePt t="10539" x="2152650" y="4164013"/>
          <p14:tracePt t="10548" x="2224088" y="4164013"/>
          <p14:tracePt t="10555" x="2297113" y="4164013"/>
          <p14:tracePt t="10563" x="2368550" y="4164013"/>
          <p14:tracePt t="10571" x="2441575" y="4157663"/>
          <p14:tracePt t="10579" x="2508250" y="4127500"/>
          <p14:tracePt t="10587" x="2555875" y="4110038"/>
          <p14:tracePt t="10595" x="2603500" y="4079875"/>
          <p14:tracePt t="10603" x="2627313" y="4062413"/>
          <p14:tracePt t="10612" x="2652713" y="4037013"/>
          <p14:tracePt t="10620" x="2676525" y="4013200"/>
          <p14:tracePt t="10627" x="2687638" y="4002088"/>
          <p14:tracePt t="10637" x="2693988" y="3965575"/>
          <p14:tracePt t="10643" x="2693988" y="3959225"/>
          <p14:tracePt t="10651" x="2700338" y="3929063"/>
          <p14:tracePt t="10659" x="2706688" y="3898900"/>
          <p14:tracePt t="10669" x="2706688" y="3892550"/>
          <p14:tracePt t="10675" x="2706688" y="3868738"/>
          <p14:tracePt t="10683" x="2706688" y="3862388"/>
          <p14:tracePt t="10691" x="2706688" y="3844925"/>
          <p14:tracePt t="10699" x="2706688" y="3832225"/>
          <p14:tracePt t="10707" x="2706688" y="3797300"/>
          <p14:tracePt t="10715" x="2706688" y="3771900"/>
          <p14:tracePt t="10723" x="2706688" y="3741738"/>
          <p14:tracePt t="10731" x="2700338" y="3724275"/>
          <p14:tracePt t="10739" x="2682875" y="3711575"/>
          <p14:tracePt t="10747" x="2670175" y="3706813"/>
          <p14:tracePt t="10755" x="2646363" y="3681413"/>
          <p14:tracePt t="10763" x="2622550" y="3663950"/>
          <p14:tracePt t="10771" x="2597150" y="3640138"/>
          <p14:tracePt t="10779" x="2562225" y="3621088"/>
          <p14:tracePt t="10786" x="2525713" y="3621088"/>
          <p14:tracePt t="10795" x="2482850" y="3603625"/>
          <p14:tracePt t="10804" x="2441575" y="3603625"/>
          <p14:tracePt t="10812" x="2392363" y="3590925"/>
          <p14:tracePt t="10820" x="2344738" y="3590925"/>
          <p14:tracePt t="10827" x="2301875" y="3590925"/>
          <p14:tracePt t="10836" x="2271713" y="3590925"/>
          <p14:tracePt t="10843" x="2236788" y="3590925"/>
          <p14:tracePt t="10852" x="2206625" y="3590925"/>
          <p14:tracePt t="10859" x="2193925" y="3590925"/>
          <p14:tracePt t="10867" x="2176463" y="3590925"/>
          <p14:tracePt t="10875" x="2163763" y="3590925"/>
          <p14:tracePt t="10883" x="2139950" y="3597275"/>
          <p14:tracePt t="10891" x="2127250" y="3603625"/>
          <p14:tracePt t="10899" x="2103438" y="3621088"/>
          <p14:tracePt t="10907" x="2097088" y="3627438"/>
          <p14:tracePt t="10915" x="2073275" y="3640138"/>
          <p14:tracePt t="10923" x="2062163" y="3651250"/>
          <p14:tracePt t="10931" x="2049463" y="3670300"/>
          <p14:tracePt t="10939" x="2043113" y="3694113"/>
          <p14:tracePt t="10947" x="2036763" y="3706813"/>
          <p14:tracePt t="10955" x="2036763" y="3724275"/>
          <p14:tracePt t="10963" x="2032000" y="3741738"/>
          <p14:tracePt t="10973" x="2032000" y="3767138"/>
          <p14:tracePt t="10979" x="2032000" y="3802063"/>
          <p14:tracePt t="10987" x="2032000" y="3821113"/>
          <p14:tracePt t="10995" x="2032000" y="3844925"/>
          <p14:tracePt t="11003" x="2032000" y="3868738"/>
          <p14:tracePt t="11012" x="2032000" y="3892550"/>
          <p14:tracePt t="11021" x="2049463" y="3916363"/>
          <p14:tracePt t="11027" x="2073275" y="3941763"/>
          <p14:tracePt t="11036" x="2079625" y="3946525"/>
          <p14:tracePt t="11043" x="2092325" y="3952875"/>
          <p14:tracePt t="11051" x="2109788" y="3971925"/>
          <p14:tracePt t="11059" x="2116138" y="3976688"/>
          <p14:tracePt t="11068" x="2127250" y="3989388"/>
          <p14:tracePt t="11075" x="2157413" y="3995738"/>
          <p14:tracePt t="11083" x="2182813" y="4006850"/>
          <p14:tracePt t="11091" x="2217738" y="4013200"/>
          <p14:tracePt t="11099" x="2247900" y="4025900"/>
          <p14:tracePt t="11107" x="2297113" y="4043363"/>
          <p14:tracePt t="11115" x="2344738" y="4062413"/>
          <p14:tracePt t="11137" x="2428875" y="4079875"/>
          <p14:tracePt t="11139" x="2482850" y="4079875"/>
          <p14:tracePt t="11147" x="2532063" y="4086225"/>
          <p14:tracePt t="11155" x="2562225" y="4086225"/>
          <p14:tracePt t="11163" x="2579688" y="4086225"/>
          <p14:tracePt t="11171" x="2592388" y="4086225"/>
          <p14:tracePt t="11179" x="2603500" y="4086225"/>
          <p14:tracePt t="11187" x="2609850" y="4086225"/>
          <p14:tracePt t="11195" x="2622550" y="4086225"/>
          <p14:tracePt t="11204" x="2640013" y="4086225"/>
          <p14:tracePt t="11212" x="2646363" y="4079875"/>
          <p14:tracePt t="11221" x="2657475" y="4067175"/>
          <p14:tracePt t="11227" x="2663825" y="4062413"/>
          <p14:tracePt t="11237" x="2670175" y="4049713"/>
          <p14:tracePt t="11243" x="2676525" y="4049713"/>
          <p14:tracePt t="11251" x="2682875" y="4043363"/>
          <p14:tracePt t="11259" x="2687638" y="4025900"/>
          <p14:tracePt t="11275" x="2687638" y="4019550"/>
          <p14:tracePt t="11411" x="2700338" y="4013200"/>
          <p14:tracePt t="11483" x="0" y="0"/>
        </p14:tracePtLst>
        <p14:tracePtLst>
          <p14:tracePt t="15750" x="2773363" y="4013200"/>
          <p14:tracePt t="15827" x="2773363" y="4006850"/>
          <p14:tracePt t="15882" x="2773363" y="4002088"/>
          <p14:tracePt t="15898" x="2773363" y="3989388"/>
          <p14:tracePt t="15906" x="2773363" y="3971925"/>
          <p14:tracePt t="15914" x="2773363" y="3946525"/>
          <p14:tracePt t="15922" x="2767013" y="3935413"/>
          <p14:tracePt t="15930" x="2760663" y="3929063"/>
          <p14:tracePt t="15939" x="2754313" y="3916363"/>
          <p14:tracePt t="15946" x="2736850" y="3898900"/>
          <p14:tracePt t="15955" x="2717800" y="3862388"/>
          <p14:tracePt t="15962" x="2713038" y="3857625"/>
          <p14:tracePt t="15970" x="2706688" y="3844925"/>
          <p14:tracePt t="15978" x="2693988" y="3832225"/>
          <p14:tracePt t="15986" x="2687638" y="3827463"/>
          <p14:tracePt t="15994" x="2670175" y="3808413"/>
          <p14:tracePt t="16002" x="2663825" y="3797300"/>
          <p14:tracePt t="16010" x="2657475" y="3790950"/>
          <p14:tracePt t="16018" x="2652713" y="3784600"/>
          <p14:tracePt t="16026" x="2646363" y="3778250"/>
          <p14:tracePt t="16034" x="2640013" y="3771900"/>
          <p14:tracePt t="16042" x="2633663" y="3760788"/>
          <p14:tracePt t="16050" x="2616200" y="3741738"/>
          <p14:tracePt t="16066" x="2609850" y="3730625"/>
          <p14:tracePt t="16074" x="2603500" y="3724275"/>
          <p14:tracePt t="16082" x="2597150" y="3717925"/>
          <p14:tracePt t="16090" x="2592388" y="3711575"/>
          <p14:tracePt t="16098" x="2586038" y="3706813"/>
          <p14:tracePt t="16106" x="2573338" y="3694113"/>
          <p14:tracePt t="16124" x="2543175" y="3676650"/>
          <p14:tracePt t="16130" x="2519363" y="3663950"/>
          <p14:tracePt t="16139" x="2495550" y="3651250"/>
          <p14:tracePt t="16146" x="2471738" y="3640138"/>
          <p14:tracePt t="16155" x="2447925" y="3627438"/>
          <p14:tracePt t="16162" x="2441575" y="3627438"/>
          <p14:tracePt t="16170" x="2428875" y="3621088"/>
          <p14:tracePt t="16178" x="2405063" y="3603625"/>
          <p14:tracePt t="16186" x="2398713" y="3597275"/>
          <p14:tracePt t="16195" x="2392363" y="3590925"/>
          <p14:tracePt t="16203" x="2381250" y="3586163"/>
          <p14:tracePt t="16211" x="2374900" y="3586163"/>
          <p14:tracePt t="16219" x="2357438" y="3579813"/>
          <p14:tracePt t="16227" x="2351088" y="3579813"/>
          <p14:tracePt t="16235" x="2344738" y="3573463"/>
          <p14:tracePt t="16243" x="2332038" y="3573463"/>
          <p14:tracePt t="16251" x="2327275" y="3573463"/>
          <p14:tracePt t="16259" x="2308225" y="3562350"/>
          <p14:tracePt t="16267" x="2301875" y="3562350"/>
          <p14:tracePt t="16275" x="2284413" y="3562350"/>
          <p14:tracePt t="16283" x="2271713" y="3562350"/>
          <p14:tracePt t="16291" x="2247900" y="3562350"/>
          <p14:tracePt t="16299" x="2217738" y="3562350"/>
          <p14:tracePt t="16307" x="2193925" y="3562350"/>
          <p14:tracePt t="16315" x="2182813" y="3562350"/>
          <p14:tracePt t="16324" x="2170113" y="3562350"/>
          <p14:tracePt t="16331" x="2163763" y="3562350"/>
          <p14:tracePt t="16339" x="2157413" y="3562350"/>
          <p14:tracePt t="16347" x="2139950" y="3573463"/>
          <p14:tracePt t="16355" x="2116138" y="3579813"/>
          <p14:tracePt t="16363" x="2092325" y="3597275"/>
          <p14:tracePt t="16371" x="2066925" y="3603625"/>
          <p14:tracePt t="16379" x="2043113" y="3621088"/>
          <p14:tracePt t="16387" x="2012950" y="3633788"/>
          <p14:tracePt t="16395" x="1989138" y="3663950"/>
          <p14:tracePt t="16402" x="1958975" y="3687763"/>
          <p14:tracePt t="16411" x="1935163" y="3700463"/>
          <p14:tracePt t="16419" x="1911350" y="3724275"/>
          <p14:tracePt t="16427" x="1862138" y="3778250"/>
          <p14:tracePt t="16435" x="1844675" y="3797300"/>
          <p14:tracePt t="16443" x="1825625" y="3821113"/>
          <p14:tracePt t="16451" x="1814513" y="3844925"/>
          <p14:tracePt t="16459" x="1808163" y="3851275"/>
          <p14:tracePt t="16467" x="1801813" y="3862388"/>
          <p14:tracePt t="16483" x="1784350" y="3881438"/>
          <p14:tracePt t="16499" x="1784350" y="3887788"/>
          <p14:tracePt t="16507" x="1784350" y="3892550"/>
          <p14:tracePt t="16515" x="1784350" y="3898900"/>
          <p14:tracePt t="16524" x="1784350" y="3905250"/>
          <p14:tracePt t="16531" x="1784350" y="3916363"/>
          <p14:tracePt t="16541" x="1784350" y="3929063"/>
          <p14:tracePt t="16547" x="1801813" y="3952875"/>
          <p14:tracePt t="16555" x="1808163" y="3971925"/>
          <p14:tracePt t="16563" x="1825625" y="3983038"/>
          <p14:tracePt t="16572" x="1838325" y="4002088"/>
          <p14:tracePt t="16579" x="1862138" y="4013200"/>
          <p14:tracePt t="16587" x="1868488" y="4019550"/>
          <p14:tracePt t="16595" x="1892300" y="4037013"/>
          <p14:tracePt t="16603" x="1898650" y="4043363"/>
          <p14:tracePt t="16611" x="1911350" y="4049713"/>
          <p14:tracePt t="16619" x="1935163" y="4067175"/>
          <p14:tracePt t="16627" x="1941513" y="4073525"/>
          <p14:tracePt t="16643" x="1965325" y="4086225"/>
          <p14:tracePt t="16659" x="1971675" y="4086225"/>
          <p14:tracePt t="16667" x="1982788" y="4086225"/>
          <p14:tracePt t="16675" x="1995488" y="4092575"/>
          <p14:tracePt t="16683" x="2019300" y="4103688"/>
          <p14:tracePt t="16691" x="2036763" y="4110038"/>
          <p14:tracePt t="16699" x="2066925" y="4116388"/>
          <p14:tracePt t="16707" x="2092325" y="4133850"/>
          <p14:tracePt t="16715" x="2116138" y="4140200"/>
          <p14:tracePt t="16724" x="2139950" y="4157663"/>
          <p14:tracePt t="16731" x="2176463" y="4176713"/>
          <p14:tracePt t="16739" x="2200275" y="4183063"/>
          <p14:tracePt t="16747" x="2230438" y="4200525"/>
          <p14:tracePt t="16755" x="2266950" y="4206875"/>
          <p14:tracePt t="16763" x="2278063" y="4206875"/>
          <p14:tracePt t="16771" x="2301875" y="4211638"/>
          <p14:tracePt t="16779" x="2327275" y="4211638"/>
          <p14:tracePt t="16787" x="2338388" y="4224338"/>
          <p14:tracePt t="16795" x="2357438" y="4224338"/>
          <p14:tracePt t="16803" x="2368550" y="4224338"/>
          <p14:tracePt t="16811" x="2392363" y="4224338"/>
          <p14:tracePt t="16819" x="2398713" y="4224338"/>
          <p14:tracePt t="16827" x="2422525" y="4217988"/>
          <p14:tracePt t="16835" x="2435225" y="4217988"/>
          <p14:tracePt t="16843" x="2459038" y="4206875"/>
          <p14:tracePt t="16851" x="2478088" y="4200525"/>
          <p14:tracePt t="16859" x="2489200" y="4194175"/>
          <p14:tracePt t="16867" x="2513013" y="4176713"/>
          <p14:tracePt t="16875" x="2538413" y="4152900"/>
          <p14:tracePt t="16883" x="2573338" y="4133850"/>
          <p14:tracePt t="16891" x="2579688" y="4127500"/>
          <p14:tracePt t="16899" x="2616200" y="4103688"/>
          <p14:tracePt t="16907" x="2622550" y="4097338"/>
          <p14:tracePt t="16915" x="2652713" y="4073525"/>
          <p14:tracePt t="16924" x="2676525" y="4056063"/>
          <p14:tracePt t="16931" x="2687638" y="4049713"/>
          <p14:tracePt t="16939" x="2693988" y="4043363"/>
          <p14:tracePt t="16947" x="2700338" y="4025900"/>
          <p14:tracePt t="16955" x="2700338" y="4006850"/>
          <p14:tracePt t="16963" x="2717800" y="3983038"/>
          <p14:tracePt t="16971" x="2717800" y="3971925"/>
          <p14:tracePt t="16979" x="2724150" y="3946525"/>
          <p14:tracePt t="16987" x="2724150" y="3922713"/>
          <p14:tracePt t="16995" x="2736850" y="3898900"/>
          <p14:tracePt t="17003" x="2736850" y="3887788"/>
          <p14:tracePt t="17011" x="2736850" y="3875088"/>
          <p14:tracePt t="17019" x="2736850" y="3851275"/>
          <p14:tracePt t="17027" x="2724150" y="3838575"/>
          <p14:tracePt t="17035" x="2724150" y="3821113"/>
          <p14:tracePt t="17043" x="2724150" y="3808413"/>
          <p14:tracePt t="17051" x="2717800" y="3797300"/>
          <p14:tracePt t="17059" x="2713038" y="3784600"/>
          <p14:tracePt t="17074" x="2706688" y="3778250"/>
          <p14:tracePt t="17083" x="2682875" y="3771900"/>
          <p14:tracePt t="17099" x="2670175" y="3767138"/>
          <p14:tracePt t="17108" x="2646363" y="3748088"/>
          <p14:tracePt t="17115" x="2622550" y="3741738"/>
          <p14:tracePt t="17126" x="2597150" y="3724275"/>
          <p14:tracePt t="17131" x="2562225" y="3711575"/>
          <p14:tracePt t="17139" x="2549525" y="3700463"/>
          <p14:tracePt t="17147" x="2513013" y="3687763"/>
          <p14:tracePt t="17155" x="2489200" y="3670300"/>
          <p14:tracePt t="17163" x="2465388" y="3651250"/>
          <p14:tracePt t="17171" x="2441575" y="3646488"/>
          <p14:tracePt t="17179" x="2435225" y="3646488"/>
          <p14:tracePt t="17187" x="2417763" y="3633788"/>
          <p14:tracePt t="17195" x="2398713" y="3633788"/>
          <p14:tracePt t="17203" x="2387600" y="3621088"/>
          <p14:tracePt t="17211" x="2362200" y="3616325"/>
          <p14:tracePt t="17219" x="2338388" y="3609975"/>
          <p14:tracePt t="17227" x="2314575" y="3609975"/>
          <p14:tracePt t="17235" x="2290763" y="3597275"/>
          <p14:tracePt t="17243" x="2260600" y="3590925"/>
          <p14:tracePt t="17251" x="2241550" y="3586163"/>
          <p14:tracePt t="17259" x="2211388" y="3586163"/>
          <p14:tracePt t="17267" x="2187575" y="3586163"/>
          <p14:tracePt t="17275" x="2163763" y="3586163"/>
          <p14:tracePt t="17283" x="2146300" y="3586163"/>
          <p14:tracePt t="17292" x="2122488" y="3586163"/>
          <p14:tracePt t="17299" x="2097088" y="3586163"/>
          <p14:tracePt t="17309" x="2085975" y="3586163"/>
          <p14:tracePt t="17315" x="2062163" y="3590925"/>
          <p14:tracePt t="17324" x="2055813" y="3597275"/>
          <p14:tracePt t="17331" x="2032000" y="3616325"/>
          <p14:tracePt t="17339" x="2006600" y="3627438"/>
          <p14:tracePt t="17347" x="1995488" y="3640138"/>
          <p14:tracePt t="17355" x="1971675" y="3663950"/>
          <p14:tracePt t="17363" x="1946275" y="3676650"/>
          <p14:tracePt t="17371" x="1922463" y="3694113"/>
          <p14:tracePt t="17379" x="1905000" y="3711575"/>
          <p14:tracePt t="17387" x="1885950" y="3724275"/>
          <p14:tracePt t="17403" x="1874838" y="3741738"/>
          <p14:tracePt t="17411" x="1868488" y="3767138"/>
          <p14:tracePt t="17419" x="1868488" y="3778250"/>
          <p14:tracePt t="17427" x="1868488" y="3790950"/>
          <p14:tracePt t="17435" x="1855788" y="3814763"/>
          <p14:tracePt t="17443" x="1855788" y="3827463"/>
          <p14:tracePt t="17451" x="1855788" y="3844925"/>
          <p14:tracePt t="17459" x="1855788" y="3868738"/>
          <p14:tracePt t="17467" x="1862138" y="3887788"/>
          <p14:tracePt t="17475" x="1868488" y="3922713"/>
          <p14:tracePt t="17483" x="1885950" y="3959225"/>
          <p14:tracePt t="17492" x="1916113" y="3995738"/>
          <p14:tracePt t="17499" x="1946275" y="4043363"/>
          <p14:tracePt t="17509" x="1976438" y="4110038"/>
          <p14:tracePt t="17515" x="2006600" y="4157663"/>
          <p14:tracePt t="17523" x="2049463" y="4211638"/>
          <p14:tracePt t="17531" x="2092325" y="4260850"/>
          <p14:tracePt t="17541" x="2127250" y="4314825"/>
          <p14:tracePt t="17547" x="2146300" y="4332288"/>
          <p14:tracePt t="17555" x="2170113" y="4357688"/>
          <p14:tracePt t="17563" x="2176463" y="4362450"/>
          <p14:tracePt t="17571" x="2200275" y="4375150"/>
          <p14:tracePt t="17587" x="2206625" y="4375150"/>
          <p14:tracePt t="17603" x="2217738" y="4375150"/>
          <p14:tracePt t="17611" x="2230438" y="4375150"/>
          <p14:tracePt t="17619" x="2236788" y="4375150"/>
          <p14:tracePt t="17627" x="2260600" y="4375150"/>
          <p14:tracePt t="17635" x="2278063" y="4375150"/>
          <p14:tracePt t="17643" x="2314575" y="4375150"/>
          <p14:tracePt t="17651" x="2357438" y="4375150"/>
          <p14:tracePt t="17659" x="2417763" y="4375150"/>
          <p14:tracePt t="17667" x="2478088" y="4368800"/>
          <p14:tracePt t="17675" x="2519363" y="4362450"/>
          <p14:tracePt t="17683" x="2568575" y="4344988"/>
          <p14:tracePt t="17692" x="2592388" y="4332288"/>
          <p14:tracePt t="17699" x="2627313" y="4308475"/>
          <p14:tracePt t="17709" x="2663825" y="4278313"/>
          <p14:tracePt t="17715" x="2682875" y="4271963"/>
          <p14:tracePt t="17723" x="2717800" y="4237038"/>
          <p14:tracePt t="17731" x="2743200" y="4217988"/>
          <p14:tracePt t="17739" x="2767013" y="4206875"/>
          <p14:tracePt t="17747" x="2803525" y="4170363"/>
          <p14:tracePt t="17755" x="2814638" y="4152900"/>
          <p14:tracePt t="17763" x="2833688" y="4127500"/>
          <p14:tracePt t="17771" x="2863850" y="4092575"/>
          <p14:tracePt t="17779" x="2868613" y="4079875"/>
          <p14:tracePt t="17787" x="2881313" y="4056063"/>
          <p14:tracePt t="17795" x="2894013" y="4037013"/>
          <p14:tracePt t="17803" x="2898775" y="4013200"/>
          <p14:tracePt t="17811" x="2898775" y="4002088"/>
          <p14:tracePt t="17819" x="2898775" y="3976688"/>
          <p14:tracePt t="17827" x="2898775" y="3971925"/>
          <p14:tracePt t="17835" x="2898775" y="3959225"/>
          <p14:tracePt t="17843" x="2898775" y="3946525"/>
          <p14:tracePt t="17851" x="2898775" y="3935413"/>
          <p14:tracePt t="17859" x="2905125" y="3916363"/>
          <p14:tracePt t="17867" x="2905125" y="3905250"/>
          <p14:tracePt t="17875" x="2905125" y="3887788"/>
          <p14:tracePt t="17883" x="2905125" y="3868738"/>
          <p14:tracePt t="17892" x="2905125" y="3844925"/>
          <p14:tracePt t="17899" x="2898775" y="3827463"/>
          <p14:tracePt t="17909" x="2868613" y="3790950"/>
          <p14:tracePt t="17915" x="2863850" y="3784600"/>
          <p14:tracePt t="17923" x="2851150" y="3767138"/>
          <p14:tracePt t="17931" x="2844800" y="3748088"/>
          <p14:tracePt t="17939" x="2827338" y="3736975"/>
          <p14:tracePt t="17947" x="2803525" y="3717925"/>
          <p14:tracePt t="17955" x="2790825" y="3711575"/>
          <p14:tracePt t="17963" x="2784475" y="3706813"/>
          <p14:tracePt t="17971" x="2760663" y="3681413"/>
          <p14:tracePt t="17979" x="2747963" y="3676650"/>
          <p14:tracePt t="17987" x="2724150" y="3663950"/>
          <p14:tracePt t="17995" x="2706688" y="3651250"/>
          <p14:tracePt t="18003" x="2693988" y="3651250"/>
          <p14:tracePt t="18011" x="2657475" y="3646488"/>
          <p14:tracePt t="18019" x="2646363" y="3646488"/>
          <p14:tracePt t="18027" x="2603500" y="3633788"/>
          <p14:tracePt t="18035" x="2579688" y="3627438"/>
          <p14:tracePt t="18043" x="2525713" y="3627438"/>
          <p14:tracePt t="18051" x="2489200" y="3621088"/>
          <p14:tracePt t="18059" x="2447925" y="3621088"/>
          <p14:tracePt t="18067" x="2422525" y="3621088"/>
          <p14:tracePt t="18076" x="2398713" y="3621088"/>
          <p14:tracePt t="18083" x="2357438" y="3621088"/>
          <p14:tracePt t="18092" x="2327275" y="3621088"/>
          <p14:tracePt t="18099" x="2284413" y="3621088"/>
          <p14:tracePt t="18107" x="2247900" y="3621088"/>
          <p14:tracePt t="18126" x="2193925" y="3633788"/>
          <p14:tracePt t="18131" x="2170113" y="3640138"/>
          <p14:tracePt t="18139" x="2146300" y="3663950"/>
          <p14:tracePt t="18147" x="2127250" y="3681413"/>
          <p14:tracePt t="18155" x="2085975" y="3706813"/>
          <p14:tracePt t="18163" x="2055813" y="3730625"/>
          <p14:tracePt t="18171" x="2032000" y="3754438"/>
          <p14:tracePt t="18179" x="2019300" y="3771900"/>
          <p14:tracePt t="18187" x="1989138" y="3808413"/>
          <p14:tracePt t="18195" x="1976438" y="3832225"/>
          <p14:tracePt t="18203" x="1958975" y="3868738"/>
          <p14:tracePt t="18211" x="1958975" y="3898900"/>
          <p14:tracePt t="18219" x="1941513" y="3935413"/>
          <p14:tracePt t="18227" x="1941513" y="3965575"/>
          <p14:tracePt t="18235" x="1941513" y="4006850"/>
          <p14:tracePt t="18243" x="1941513" y="4037013"/>
          <p14:tracePt t="18251" x="1941513" y="4056063"/>
          <p14:tracePt t="18259" x="1952625" y="4086225"/>
          <p14:tracePt t="18267" x="1958975" y="4110038"/>
          <p14:tracePt t="18275" x="1976438" y="4133850"/>
          <p14:tracePt t="18283" x="2012950" y="4170363"/>
          <p14:tracePt t="18292" x="2025650" y="4187825"/>
          <p14:tracePt t="18299" x="2062163" y="4211638"/>
          <p14:tracePt t="18307" x="2066925" y="4211638"/>
          <p14:tracePt t="18315" x="2092325" y="4230688"/>
          <p14:tracePt t="18323" x="2097088" y="4237038"/>
          <p14:tracePt t="18331" x="2116138" y="4237038"/>
          <p14:tracePt t="18339" x="2133600" y="4241800"/>
          <p14:tracePt t="18347" x="2146300" y="4241800"/>
          <p14:tracePt t="18355" x="2170113" y="4241800"/>
          <p14:tracePt t="18363" x="2193925" y="4241800"/>
          <p14:tracePt t="18371" x="2236788" y="4241800"/>
          <p14:tracePt t="18379" x="2266950" y="4241800"/>
          <p14:tracePt t="18387" x="2308225" y="4241800"/>
          <p14:tracePt t="18395" x="2357438" y="4237038"/>
          <p14:tracePt t="18403" x="2428875" y="4217988"/>
          <p14:tracePt t="18411" x="2508250" y="4194175"/>
          <p14:tracePt t="18419" x="2555875" y="4176713"/>
          <p14:tracePt t="18428" x="2603500" y="4157663"/>
          <p14:tracePt t="18435" x="2670175" y="4122738"/>
          <p14:tracePt t="18443" x="2700338" y="4116388"/>
          <p14:tracePt t="18451" x="2724150" y="4097338"/>
          <p14:tracePt t="18459" x="2760663" y="4073525"/>
          <p14:tracePt t="18467" x="2767013" y="4067175"/>
          <p14:tracePt t="18476" x="2778125" y="4056063"/>
          <p14:tracePt t="18483" x="2790825" y="4037013"/>
          <p14:tracePt t="18492" x="2797175" y="4013200"/>
          <p14:tracePt t="18499" x="2803525" y="4002088"/>
          <p14:tracePt t="18507" x="2803525" y="3995738"/>
          <p14:tracePt t="18515" x="2803525" y="3989388"/>
          <p14:tracePt t="18523" x="2803525" y="3976688"/>
          <p14:tracePt t="18531" x="2803525" y="3952875"/>
          <p14:tracePt t="18539" x="2803525" y="3929063"/>
          <p14:tracePt t="18547" x="2803525" y="3916363"/>
          <p14:tracePt t="18555" x="2803525" y="3911600"/>
          <p14:tracePt t="18563" x="2803525" y="3905250"/>
          <p14:tracePt t="18571" x="2803525" y="3898900"/>
          <p14:tracePt t="18579" x="2803525" y="3887788"/>
          <p14:tracePt t="18587" x="2797175" y="3868738"/>
          <p14:tracePt t="18595" x="2790825" y="3862388"/>
          <p14:tracePt t="18603" x="2760663" y="3838575"/>
          <p14:tracePt t="18611" x="2743200" y="3827463"/>
          <p14:tracePt t="18619" x="2706688" y="3808413"/>
          <p14:tracePt t="18628" x="2693988" y="3784600"/>
          <p14:tracePt t="18635" x="2657475" y="3754438"/>
          <p14:tracePt t="18643" x="2622550" y="3736975"/>
          <p14:tracePt t="18651" x="2586038" y="3711575"/>
          <p14:tracePt t="18659" x="2568575" y="3706813"/>
          <p14:tracePt t="18667" x="2525713" y="3687763"/>
          <p14:tracePt t="18676" x="2489200" y="3676650"/>
          <p14:tracePt t="18683" x="2452688" y="3657600"/>
          <p14:tracePt t="18691" x="2411413" y="3657600"/>
          <p14:tracePt t="18699" x="2362200" y="3651250"/>
          <p14:tracePt t="18707" x="2301875" y="3640138"/>
          <p14:tracePt t="18715" x="2230438" y="3627438"/>
          <p14:tracePt t="18723" x="2182813" y="3621088"/>
          <p14:tracePt t="18731" x="2133600" y="3609975"/>
          <p14:tracePt t="18739" x="2092325" y="3609975"/>
          <p14:tracePt t="18747" x="2049463" y="3609975"/>
          <p14:tracePt t="18755" x="2012950" y="3609975"/>
          <p14:tracePt t="18763" x="1971675" y="3616325"/>
          <p14:tracePt t="18771" x="1922463" y="3633788"/>
          <p14:tracePt t="18779" x="1874838" y="3663950"/>
          <p14:tracePt t="18787" x="1855788" y="3670300"/>
          <p14:tracePt t="18795" x="1808163" y="3706813"/>
          <p14:tracePt t="18803" x="1784350" y="3748088"/>
          <p14:tracePt t="18811" x="1771650" y="3760788"/>
          <p14:tracePt t="18819" x="1771650" y="3784600"/>
          <p14:tracePt t="18828" x="1771650" y="3814763"/>
          <p14:tracePt t="18835" x="1771650" y="3827463"/>
          <p14:tracePt t="18843" x="1778000" y="3851275"/>
          <p14:tracePt t="18851" x="1795463" y="3887788"/>
          <p14:tracePt t="18859" x="1820863" y="3911600"/>
          <p14:tracePt t="18867" x="1831975" y="3929063"/>
          <p14:tracePt t="18876" x="1868488" y="3965575"/>
          <p14:tracePt t="18883" x="1905000" y="3989388"/>
          <p14:tracePt t="18891" x="1935163" y="4019550"/>
          <p14:tracePt t="18899" x="1971675" y="4037013"/>
          <p14:tracePt t="18908" x="2006600" y="4062413"/>
          <p14:tracePt t="18915" x="2043113" y="4079875"/>
          <p14:tracePt t="18923" x="2092325" y="4110038"/>
          <p14:tracePt t="18931" x="2127250" y="4140200"/>
          <p14:tracePt t="18939" x="2193925" y="4170363"/>
          <p14:tracePt t="18947" x="2241550" y="4187825"/>
          <p14:tracePt t="18955" x="2301875" y="4200525"/>
          <p14:tracePt t="18963" x="2362200" y="4217988"/>
          <p14:tracePt t="18971" x="2411413" y="4241800"/>
          <p14:tracePt t="18979" x="2459038" y="4248150"/>
          <p14:tracePt t="18987" x="2482850" y="4248150"/>
          <p14:tracePt t="18995" x="2495550" y="4248150"/>
          <p14:tracePt t="19003" x="2519363" y="4248150"/>
          <p14:tracePt t="19011" x="2543175" y="4248150"/>
          <p14:tracePt t="19019" x="2568575" y="4241800"/>
          <p14:tracePt t="19028" x="2579688" y="4224338"/>
          <p14:tracePt t="19035" x="2597150" y="4187825"/>
          <p14:tracePt t="19043" x="2622550" y="4164013"/>
          <p14:tracePt t="19051" x="2633663" y="4116388"/>
          <p14:tracePt t="19059" x="2640013" y="4073525"/>
          <p14:tracePt t="19067" x="2652713" y="4049713"/>
          <p14:tracePt t="19076" x="2657475" y="4013200"/>
          <p14:tracePt t="19083" x="2663825" y="4002088"/>
          <p14:tracePt t="19091" x="2663825" y="3976688"/>
          <p14:tracePt t="19099" x="2663825" y="3952875"/>
          <p14:tracePt t="19107" x="2663825" y="3941763"/>
          <p14:tracePt t="19115" x="2663825" y="3935413"/>
          <p14:tracePt t="19129" x="2663825" y="3911600"/>
          <p14:tracePt t="19131" x="2663825" y="3905250"/>
          <p14:tracePt t="19139" x="2657475" y="3887788"/>
          <p14:tracePt t="19147" x="2652713" y="3881438"/>
          <p14:tracePt t="19155" x="2646363" y="3868738"/>
          <p14:tracePt t="19163" x="2627313" y="3851275"/>
          <p14:tracePt t="19171" x="2627313" y="3844925"/>
          <p14:tracePt t="19179" x="2616200" y="3827463"/>
          <p14:tracePt t="19187" x="2597150" y="3814763"/>
          <p14:tracePt t="19195" x="2573338" y="3802063"/>
          <p14:tracePt t="19203" x="2543175" y="3784600"/>
          <p14:tracePt t="19211" x="2489200" y="3754438"/>
          <p14:tracePt t="19219" x="2428875" y="3717925"/>
          <p14:tracePt t="19227" x="2362200" y="3676650"/>
          <p14:tracePt t="19235" x="2247900" y="3640138"/>
          <p14:tracePt t="19243" x="2157413" y="3621088"/>
          <p14:tracePt t="19251" x="2066925" y="3609975"/>
          <p14:tracePt t="19259" x="1995488" y="3586163"/>
          <p14:tracePt t="19267" x="1916113" y="3567113"/>
          <p14:tracePt t="19276" x="1874838" y="3567113"/>
          <p14:tracePt t="19283" x="1851025" y="3556000"/>
          <p14:tracePt t="19291" x="1825625" y="3556000"/>
          <p14:tracePt t="19299" x="1814513" y="3556000"/>
          <p14:tracePt t="19307" x="1795463" y="3556000"/>
          <p14:tracePt t="19315" x="1784350" y="3556000"/>
          <p14:tracePt t="19323" x="1760538" y="3567113"/>
          <p14:tracePt t="19331" x="1741488" y="3586163"/>
          <p14:tracePt t="19339" x="1730375" y="3597275"/>
          <p14:tracePt t="19347" x="1706563" y="3621088"/>
          <p14:tracePt t="19355" x="1700213" y="3640138"/>
          <p14:tracePt t="19363" x="1681163" y="3663950"/>
          <p14:tracePt t="19371" x="1681163" y="3694113"/>
          <p14:tracePt t="19379" x="1681163" y="3724275"/>
          <p14:tracePt t="19387" x="1681163" y="3748088"/>
          <p14:tracePt t="19395" x="1681163" y="3771900"/>
          <p14:tracePt t="19403" x="1681163" y="3814763"/>
          <p14:tracePt t="19411" x="1693863" y="3851275"/>
          <p14:tracePt t="19419" x="1717675" y="3875088"/>
          <p14:tracePt t="19426" x="1736725" y="3911600"/>
          <p14:tracePt t="19435" x="1760538" y="3935413"/>
          <p14:tracePt t="19443" x="1795463" y="3952875"/>
          <p14:tracePt t="19451" x="1831975" y="3983038"/>
          <p14:tracePt t="19459" x="1885950" y="4013200"/>
          <p14:tracePt t="19467" x="1946275" y="4032250"/>
          <p14:tracePt t="19475" x="2012950" y="4079875"/>
          <p14:tracePt t="19483" x="2073275" y="4110038"/>
          <p14:tracePt t="19491" x="2176463" y="4146550"/>
          <p14:tracePt t="19499" x="2297113" y="4176713"/>
          <p14:tracePt t="19507" x="2387600" y="4187825"/>
          <p14:tracePt t="19515" x="2482850" y="4200525"/>
          <p14:tracePt t="19523" x="2586038" y="4211638"/>
          <p14:tracePt t="19531" x="2687638" y="4211638"/>
          <p14:tracePt t="19539" x="2747963" y="4211638"/>
          <p14:tracePt t="19547" x="2790825" y="4211638"/>
          <p14:tracePt t="19555" x="2820988" y="4211638"/>
          <p14:tracePt t="19563" x="2838450" y="4211638"/>
          <p14:tracePt t="19571" x="2863850" y="4211638"/>
          <p14:tracePt t="19579" x="2874963" y="4194175"/>
          <p14:tracePt t="19587" x="2894013" y="4183063"/>
          <p14:tracePt t="19595" x="2928938" y="4146550"/>
          <p14:tracePt t="19603" x="2947988" y="4092575"/>
          <p14:tracePt t="19611" x="2954338" y="4079875"/>
          <p14:tracePt t="19619" x="2982913" y="4032250"/>
          <p14:tracePt t="19626" x="2982913" y="4002088"/>
          <p14:tracePt t="19635" x="2982913" y="3971925"/>
          <p14:tracePt t="19644" x="2982913" y="3946525"/>
          <p14:tracePt t="19651" x="2982913" y="3935413"/>
          <p14:tracePt t="19660" x="2982913" y="3916363"/>
          <p14:tracePt t="19667" x="2982913" y="3905250"/>
          <p14:tracePt t="19675" x="2982913" y="3892550"/>
          <p14:tracePt t="19683" x="2965450" y="3875088"/>
          <p14:tracePt t="19691" x="2959100" y="3868738"/>
          <p14:tracePt t="19699" x="2935288" y="3844925"/>
          <p14:tracePt t="19707" x="2911475" y="3821113"/>
          <p14:tracePt t="19715" x="2881313" y="3814763"/>
          <p14:tracePt t="19723" x="2827338" y="3784600"/>
          <p14:tracePt t="19731" x="2747963" y="3736975"/>
          <p14:tracePt t="19739" x="2682875" y="3694113"/>
          <p14:tracePt t="19747" x="2579688" y="3651250"/>
          <p14:tracePt t="19754" x="2489200" y="3616325"/>
          <p14:tracePt t="19763" x="2422525" y="3586163"/>
          <p14:tracePt t="19770" x="2381250" y="3586163"/>
          <p14:tracePt t="19778" x="2332038" y="3562350"/>
          <p14:tracePt t="19786" x="2301875" y="3556000"/>
          <p14:tracePt t="19794" x="2278063" y="3556000"/>
          <p14:tracePt t="19802" x="2241550" y="3549650"/>
          <p14:tracePt t="19811" x="2230438" y="3549650"/>
          <p14:tracePt t="19818" x="2200275" y="3549650"/>
          <p14:tracePt t="19826" x="2176463" y="3549650"/>
          <p14:tracePt t="19834" x="2157413" y="3549650"/>
          <p14:tracePt t="19843" x="2127250" y="3549650"/>
          <p14:tracePt t="19850" x="2097088" y="3549650"/>
          <p14:tracePt t="19859" x="2073275" y="3556000"/>
          <p14:tracePt t="19866" x="2049463" y="3567113"/>
          <p14:tracePt t="19875" x="2012950" y="3579813"/>
          <p14:tracePt t="19882" x="1989138" y="3597275"/>
          <p14:tracePt t="19890" x="1965325" y="3621088"/>
          <p14:tracePt t="19898" x="1946275" y="3646488"/>
          <p14:tracePt t="19906" x="1941513" y="3663950"/>
          <p14:tracePt t="19914" x="1941513" y="3694113"/>
          <p14:tracePt t="19922" x="1941513" y="3724275"/>
          <p14:tracePt t="19930" x="1941513" y="3760788"/>
          <p14:tracePt t="19938" x="1941513" y="3802063"/>
          <p14:tracePt t="19946" x="1952625" y="3838575"/>
          <p14:tracePt t="19954" x="1965325" y="3887788"/>
          <p14:tracePt t="19962" x="1989138" y="3911600"/>
          <p14:tracePt t="19970" x="2006600" y="3946525"/>
          <p14:tracePt t="19978" x="2032000" y="3971925"/>
          <p14:tracePt t="19986" x="2055813" y="3995738"/>
          <p14:tracePt t="19994" x="2092325" y="4002088"/>
          <p14:tracePt t="20002" x="2139950" y="4019550"/>
          <p14:tracePt t="20010" x="2176463" y="4037013"/>
          <p14:tracePt t="20018" x="2193925" y="4049713"/>
          <p14:tracePt t="20026" x="2241550" y="4049713"/>
          <p14:tracePt t="20034" x="2260600" y="4049713"/>
          <p14:tracePt t="20043" x="2297113" y="4049713"/>
          <p14:tracePt t="20050" x="2308225" y="4049713"/>
          <p14:tracePt t="20060" x="2320925" y="4049713"/>
          <p14:tracePt t="20067" x="2344738" y="4049713"/>
          <p14:tracePt t="20076" x="2368550" y="4037013"/>
          <p14:tracePt t="20083" x="2381250" y="4037013"/>
          <p14:tracePt t="20091" x="2405063" y="4019550"/>
          <p14:tracePt t="20099" x="2422525" y="4013200"/>
          <p14:tracePt t="20107" x="2428875" y="4006850"/>
          <p14:tracePt t="20122" x="2435225" y="3995738"/>
          <p14:tracePt t="20131" x="2435225" y="3989388"/>
          <p14:tracePt t="20138" x="2435225" y="3983038"/>
          <p14:tracePt t="20147" x="2435225" y="3971925"/>
          <p14:tracePt t="20163" x="2435225" y="3965575"/>
          <p14:tracePt t="20187" x="2435225" y="3959225"/>
          <p14:tracePt t="20347" x="0" y="0"/>
        </p14:tracePtLst>
        <p14:tracePtLst>
          <p14:tracePt t="30470" x="2730500" y="3790950"/>
          <p14:tracePt t="30541" x="2730500" y="3784600"/>
          <p14:tracePt t="30587" x="2730500" y="3778250"/>
          <p14:tracePt t="30595" x="2730500" y="3771900"/>
          <p14:tracePt t="30603" x="2713038" y="3748088"/>
          <p14:tracePt t="30612" x="2706688" y="3741738"/>
          <p14:tracePt t="30620" x="2700338" y="3736975"/>
          <p14:tracePt t="30627" x="2693988" y="3730625"/>
          <p14:tracePt t="30636" x="2682875" y="3724275"/>
          <p14:tracePt t="30643" x="2676525" y="3717925"/>
          <p14:tracePt t="30652" x="2663825" y="3711575"/>
          <p14:tracePt t="30659" x="2657475" y="3706813"/>
          <p14:tracePt t="30667" x="2652713" y="3700463"/>
          <p14:tracePt t="30675" x="2646363" y="3700463"/>
          <p14:tracePt t="30691" x="2640013" y="3694113"/>
          <p14:tracePt t="30699" x="2633663" y="3694113"/>
          <p14:tracePt t="30707" x="2627313" y="3687763"/>
          <p14:tracePt t="30723" x="2603500" y="3681413"/>
          <p14:tracePt t="30731" x="2592388" y="3681413"/>
          <p14:tracePt t="30739" x="2586038" y="3681413"/>
          <p14:tracePt t="30747" x="2562225" y="3676650"/>
          <p14:tracePt t="30755" x="2549525" y="3657600"/>
          <p14:tracePt t="30763" x="2532063" y="3657600"/>
          <p14:tracePt t="30771" x="2513013" y="3651250"/>
          <p14:tracePt t="30779" x="2478088" y="3633788"/>
          <p14:tracePt t="30787" x="2452688" y="3627438"/>
          <p14:tracePt t="30795" x="2435225" y="3616325"/>
          <p14:tracePt t="30803" x="2422525" y="3609975"/>
          <p14:tracePt t="30811" x="2417763" y="3609975"/>
          <p14:tracePt t="30819" x="2405063" y="3609975"/>
          <p14:tracePt t="30827" x="2398713" y="3603625"/>
          <p14:tracePt t="30836" x="2392363" y="3603625"/>
          <p14:tracePt t="30851" x="2387600" y="3603625"/>
          <p14:tracePt t="30867" x="2374900" y="3603625"/>
          <p14:tracePt t="30883" x="2357438" y="3603625"/>
          <p14:tracePt t="30891" x="2344738" y="3603625"/>
          <p14:tracePt t="30899" x="2332038" y="3603625"/>
          <p14:tracePt t="30907" x="2327275" y="3603625"/>
          <p14:tracePt t="30915" x="2301875" y="3603625"/>
          <p14:tracePt t="30923" x="2290763" y="3603625"/>
          <p14:tracePt t="30931" x="2260600" y="3603625"/>
          <p14:tracePt t="30939" x="2241550" y="3603625"/>
          <p14:tracePt t="30947" x="2230438" y="3603625"/>
          <p14:tracePt t="30955" x="2206625" y="3603625"/>
          <p14:tracePt t="30963" x="2176463" y="3616325"/>
          <p14:tracePt t="30971" x="2139950" y="3621088"/>
          <p14:tracePt t="30979" x="2116138" y="3633788"/>
          <p14:tracePt t="30987" x="2079625" y="3657600"/>
          <p14:tracePt t="30995" x="2055813" y="3676650"/>
          <p14:tracePt t="31003" x="2032000" y="3694113"/>
          <p14:tracePt t="31011" x="2006600" y="3706813"/>
          <p14:tracePt t="31020" x="1982788" y="3724275"/>
          <p14:tracePt t="31027" x="1971675" y="3730625"/>
          <p14:tracePt t="31036" x="1952625" y="3748088"/>
          <p14:tracePt t="31043" x="1946275" y="3754438"/>
          <p14:tracePt t="31051" x="1941513" y="3760788"/>
          <p14:tracePt t="31059" x="1928813" y="3771900"/>
          <p14:tracePt t="31068" x="1922463" y="3778250"/>
          <p14:tracePt t="31075" x="1911350" y="3797300"/>
          <p14:tracePt t="31083" x="1898650" y="3814763"/>
          <p14:tracePt t="31091" x="1892300" y="3838575"/>
          <p14:tracePt t="31099" x="1885950" y="3862388"/>
          <p14:tracePt t="31107" x="1885950" y="3868738"/>
          <p14:tracePt t="31122" x="1885950" y="3887788"/>
          <p14:tracePt t="31123" x="1885950" y="3911600"/>
          <p14:tracePt t="31131" x="1874838" y="3946525"/>
          <p14:tracePt t="31139" x="1874838" y="3965575"/>
          <p14:tracePt t="31147" x="1874838" y="3989388"/>
          <p14:tracePt t="31155" x="1874838" y="4032250"/>
          <p14:tracePt t="31163" x="1874838" y="4056063"/>
          <p14:tracePt t="31171" x="1874838" y="4079875"/>
          <p14:tracePt t="31179" x="1874838" y="4103688"/>
          <p14:tracePt t="31188" x="1874838" y="4127500"/>
          <p14:tracePt t="31195" x="1881188" y="4146550"/>
          <p14:tracePt t="31203" x="1885950" y="4164013"/>
          <p14:tracePt t="31211" x="1905000" y="4200525"/>
          <p14:tracePt t="31220" x="1916113" y="4211638"/>
          <p14:tracePt t="31227" x="1935163" y="4230688"/>
          <p14:tracePt t="31235" x="1958975" y="4254500"/>
          <p14:tracePt t="31243" x="1982788" y="4254500"/>
          <p14:tracePt t="31251" x="2006600" y="4267200"/>
          <p14:tracePt t="31259" x="2032000" y="4278313"/>
          <p14:tracePt t="31267" x="2055813" y="4278313"/>
          <p14:tracePt t="31275" x="2073275" y="4278313"/>
          <p14:tracePt t="31283" x="2092325" y="4284663"/>
          <p14:tracePt t="31291" x="2116138" y="4284663"/>
          <p14:tracePt t="31299" x="2122488" y="4291013"/>
          <p14:tracePt t="31307" x="2127250" y="4291013"/>
          <p14:tracePt t="31315" x="2133600" y="4297363"/>
          <p14:tracePt t="31323" x="2146300" y="4297363"/>
          <p14:tracePt t="31339" x="2157413" y="4297363"/>
          <p14:tracePt t="31347" x="2182813" y="4297363"/>
          <p14:tracePt t="31355" x="2206625" y="4297363"/>
          <p14:tracePt t="31363" x="2236788" y="4297363"/>
          <p14:tracePt t="31371" x="2266950" y="4297363"/>
          <p14:tracePt t="31379" x="2320925" y="4297363"/>
          <p14:tracePt t="31387" x="2381250" y="4297363"/>
          <p14:tracePt t="31395" x="2428875" y="4297363"/>
          <p14:tracePt t="31404" x="2471738" y="4297363"/>
          <p14:tracePt t="31411" x="2532063" y="4297363"/>
          <p14:tracePt t="31420" x="2549525" y="4297363"/>
          <p14:tracePt t="31427" x="2609850" y="4291013"/>
          <p14:tracePt t="31435" x="2622550" y="4284663"/>
          <p14:tracePt t="31443" x="2657475" y="4267200"/>
          <p14:tracePt t="31451" x="2670175" y="4260850"/>
          <p14:tracePt t="31459" x="2687638" y="4248150"/>
          <p14:tracePt t="31467" x="2713038" y="4211638"/>
          <p14:tracePt t="31475" x="2736850" y="4187825"/>
          <p14:tracePt t="31483" x="2754313" y="4164013"/>
          <p14:tracePt t="31491" x="2773363" y="4146550"/>
          <p14:tracePt t="31499" x="2784475" y="4122738"/>
          <p14:tracePt t="31507" x="2797175" y="4097338"/>
          <p14:tracePt t="31515" x="2797175" y="4073525"/>
          <p14:tracePt t="31523" x="2797175" y="4056063"/>
          <p14:tracePt t="31531" x="2797175" y="4032250"/>
          <p14:tracePt t="31539" x="2797175" y="3995738"/>
          <p14:tracePt t="31547" x="2797175" y="3965575"/>
          <p14:tracePt t="31555" x="2797175" y="3935413"/>
          <p14:tracePt t="31563" x="2790825" y="3898900"/>
          <p14:tracePt t="31571" x="2784475" y="3851275"/>
          <p14:tracePt t="31579" x="2760663" y="3802063"/>
          <p14:tracePt t="31587" x="2754313" y="3778250"/>
          <p14:tracePt t="31595" x="2736850" y="3748088"/>
          <p14:tracePt t="31604" x="2730500" y="3724275"/>
          <p14:tracePt t="31611" x="2713038" y="3706813"/>
          <p14:tracePt t="31620" x="2700338" y="3694113"/>
          <p14:tracePt t="31627" x="2682875" y="3676650"/>
          <p14:tracePt t="31635" x="2670175" y="3663950"/>
          <p14:tracePt t="31643" x="2646363" y="3640138"/>
          <p14:tracePt t="31651" x="2622550" y="3621088"/>
          <p14:tracePt t="31659" x="2597150" y="3603625"/>
          <p14:tracePt t="31667" x="2549525" y="3586163"/>
          <p14:tracePt t="31675" x="2525713" y="3567113"/>
          <p14:tracePt t="31683" x="2478088" y="3543300"/>
          <p14:tracePt t="31691" x="2452688" y="3536950"/>
          <p14:tracePt t="31699" x="2422525" y="3519488"/>
          <p14:tracePt t="31707" x="2405063" y="3519488"/>
          <p14:tracePt t="31715" x="2398713" y="3519488"/>
          <p14:tracePt t="31723" x="2392363" y="3519488"/>
          <p14:tracePt t="31731" x="2381250" y="3519488"/>
          <p14:tracePt t="31739" x="2368550" y="3519488"/>
          <p14:tracePt t="31747" x="2344738" y="3519488"/>
          <p14:tracePt t="31755" x="2320925" y="3519488"/>
          <p14:tracePt t="31763" x="2290763" y="3519488"/>
          <p14:tracePt t="31771" x="2260600" y="3519488"/>
          <p14:tracePt t="31779" x="2224088" y="3519488"/>
          <p14:tracePt t="31787" x="2182813" y="3519488"/>
          <p14:tracePt t="31795" x="2146300" y="3532188"/>
          <p14:tracePt t="31804" x="2097088" y="3549650"/>
          <p14:tracePt t="31811" x="2066925" y="3556000"/>
          <p14:tracePt t="31820" x="2019300" y="3573463"/>
          <p14:tracePt t="31827" x="1965325" y="3603625"/>
          <p14:tracePt t="31835" x="1941513" y="3616325"/>
          <p14:tracePt t="31843" x="1928813" y="3621088"/>
          <p14:tracePt t="31851" x="1911350" y="3633788"/>
          <p14:tracePt t="31859" x="1881188" y="3663950"/>
          <p14:tracePt t="31867" x="1881188" y="3670300"/>
          <p14:tracePt t="31875" x="1874838" y="3676650"/>
          <p14:tracePt t="31883" x="1862138" y="3694113"/>
          <p14:tracePt t="31891" x="1851025" y="3730625"/>
          <p14:tracePt t="31899" x="1851025" y="3736975"/>
          <p14:tracePt t="31907" x="1851025" y="3748088"/>
          <p14:tracePt t="31915" x="1851025" y="3771900"/>
          <p14:tracePt t="31923" x="1851025" y="3797300"/>
          <p14:tracePt t="31931" x="1851025" y="3821113"/>
          <p14:tracePt t="31939" x="1851025" y="3851275"/>
          <p14:tracePt t="31947" x="1851025" y="3875088"/>
          <p14:tracePt t="31955" x="1868488" y="3922713"/>
          <p14:tracePt t="31963" x="1874838" y="3935413"/>
          <p14:tracePt t="31971" x="1892300" y="3959225"/>
          <p14:tracePt t="31979" x="1922463" y="4006850"/>
          <p14:tracePt t="31987" x="1935163" y="4032250"/>
          <p14:tracePt t="31995" x="1958975" y="4056063"/>
          <p14:tracePt t="32005" x="1976438" y="4092575"/>
          <p14:tracePt t="32011" x="1995488" y="4127500"/>
          <p14:tracePt t="32019" x="2012950" y="4140200"/>
          <p14:tracePt t="32027" x="2036763" y="4164013"/>
          <p14:tracePt t="32035" x="2055813" y="4187825"/>
          <p14:tracePt t="32043" x="2079625" y="4206875"/>
          <p14:tracePt t="32051" x="2092325" y="4224338"/>
          <p14:tracePt t="32059" x="2116138" y="4237038"/>
          <p14:tracePt t="32067" x="2133600" y="4241800"/>
          <p14:tracePt t="32075" x="2157413" y="4271963"/>
          <p14:tracePt t="32083" x="2182813" y="4278313"/>
          <p14:tracePt t="32091" x="2206625" y="4284663"/>
          <p14:tracePt t="32099" x="2236788" y="4297363"/>
          <p14:tracePt t="32107" x="2260600" y="4302125"/>
          <p14:tracePt t="32122" x="2327275" y="4308475"/>
          <p14:tracePt t="32131" x="2357438" y="4308475"/>
          <p14:tracePt t="32139" x="2392363" y="4308475"/>
          <p14:tracePt t="32147" x="2411413" y="4308475"/>
          <p14:tracePt t="32155" x="2459038" y="4308475"/>
          <p14:tracePt t="32163" x="2489200" y="4308475"/>
          <p14:tracePt t="32171" x="2538413" y="4278313"/>
          <p14:tracePt t="32179" x="2573338" y="4260850"/>
          <p14:tracePt t="32187" x="2622550" y="4241800"/>
          <p14:tracePt t="32195" x="2657475" y="4224338"/>
          <p14:tracePt t="32204" x="2682875" y="4224338"/>
          <p14:tracePt t="32211" x="2717800" y="4194175"/>
          <p14:tracePt t="32219" x="2743200" y="4187825"/>
          <p14:tracePt t="32227" x="2754313" y="4170363"/>
          <p14:tracePt t="32236" x="2773363" y="4164013"/>
          <p14:tracePt t="32243" x="2784475" y="4152900"/>
          <p14:tracePt t="32251" x="2814638" y="4127500"/>
          <p14:tracePt t="32259" x="2838450" y="4086225"/>
          <p14:tracePt t="32267" x="2857500" y="4073525"/>
          <p14:tracePt t="32275" x="2863850" y="4056063"/>
          <p14:tracePt t="32283" x="2868613" y="4025900"/>
          <p14:tracePt t="32291" x="2887663" y="4006850"/>
          <p14:tracePt t="32299" x="2894013" y="3983038"/>
          <p14:tracePt t="32307" x="2911475" y="3959225"/>
          <p14:tracePt t="32315" x="2917825" y="3935413"/>
          <p14:tracePt t="32323" x="2924175" y="3916363"/>
          <p14:tracePt t="32331" x="2924175" y="3892550"/>
          <p14:tracePt t="32339" x="2935288" y="3868738"/>
          <p14:tracePt t="32347" x="2935288" y="3844925"/>
          <p14:tracePt t="32355" x="2935288" y="3838575"/>
          <p14:tracePt t="32363" x="2935288" y="3802063"/>
          <p14:tracePt t="32371" x="2928938" y="3778250"/>
          <p14:tracePt t="32379" x="2917825" y="3754438"/>
          <p14:tracePt t="32388" x="2917825" y="3741738"/>
          <p14:tracePt t="32395" x="2898775" y="3717925"/>
          <p14:tracePt t="32404" x="2894013" y="3706813"/>
          <p14:tracePt t="32420" x="2887663" y="3700463"/>
          <p14:tracePt t="32435" x="2874963" y="3687763"/>
          <p14:tracePt t="32459" x="2857500" y="3681413"/>
          <p14:tracePt t="32467" x="2838450" y="3681413"/>
          <p14:tracePt t="32475" x="2803525" y="3663950"/>
          <p14:tracePt t="32483" x="2767013" y="3657600"/>
          <p14:tracePt t="32491" x="2736850" y="3646488"/>
          <p14:tracePt t="32499" x="2670175" y="3627438"/>
          <p14:tracePt t="32507" x="2609850" y="3616325"/>
          <p14:tracePt t="32515" x="2549525" y="3597275"/>
          <p14:tracePt t="32523" x="2501900" y="3579813"/>
          <p14:tracePt t="32531" x="2471738" y="3567113"/>
          <p14:tracePt t="32540" x="2435225" y="3567113"/>
          <p14:tracePt t="32547" x="2422525" y="3562350"/>
          <p14:tracePt t="32555" x="2398713" y="3562350"/>
          <p14:tracePt t="32563" x="2392363" y="3562350"/>
          <p14:tracePt t="32571" x="2381250" y="3562350"/>
          <p14:tracePt t="32579" x="2374900" y="3562350"/>
          <p14:tracePt t="32588" x="2362200" y="3562350"/>
          <p14:tracePt t="32595" x="2344738" y="3562350"/>
          <p14:tracePt t="32604" x="2327275" y="3562350"/>
          <p14:tracePt t="32611" x="2290763" y="3562350"/>
          <p14:tracePt t="32619" x="2236788" y="3573463"/>
          <p14:tracePt t="32627" x="2157413" y="3609975"/>
          <p14:tracePt t="32635" x="2109788" y="3616325"/>
          <p14:tracePt t="32643" x="2049463" y="3640138"/>
          <p14:tracePt t="32651" x="1989138" y="3646488"/>
          <p14:tracePt t="32659" x="1952625" y="3676650"/>
          <p14:tracePt t="32667" x="1905000" y="3694113"/>
          <p14:tracePt t="32675" x="1881188" y="3700463"/>
          <p14:tracePt t="32683" x="1855788" y="3730625"/>
          <p14:tracePt t="32691" x="1838325" y="3736975"/>
          <p14:tracePt t="32699" x="1825625" y="3741738"/>
          <p14:tracePt t="32715" x="1808163" y="3760788"/>
          <p14:tracePt t="32723" x="1801813" y="3771900"/>
          <p14:tracePt t="32731" x="1795463" y="3797300"/>
          <p14:tracePt t="32739" x="1784350" y="3808413"/>
          <p14:tracePt t="32747" x="1784350" y="3832225"/>
          <p14:tracePt t="32755" x="1784350" y="3857625"/>
          <p14:tracePt t="32763" x="1784350" y="3898900"/>
          <p14:tracePt t="32771" x="1784350" y="3922713"/>
          <p14:tracePt t="32779" x="1790700" y="3965575"/>
          <p14:tracePt t="32788" x="1831975" y="4032250"/>
          <p14:tracePt t="32795" x="1862138" y="4079875"/>
          <p14:tracePt t="32805" x="1885950" y="4110038"/>
          <p14:tracePt t="32811" x="1916113" y="4157663"/>
          <p14:tracePt t="32819" x="1946275" y="4194175"/>
          <p14:tracePt t="32827" x="1982788" y="4237038"/>
          <p14:tracePt t="32835" x="2006600" y="4260850"/>
          <p14:tracePt t="32843" x="2036763" y="4284663"/>
          <p14:tracePt t="32851" x="2085975" y="4314825"/>
          <p14:tracePt t="32859" x="2133600" y="4344988"/>
          <p14:tracePt t="32867" x="2193925" y="4351338"/>
          <p14:tracePt t="32875" x="2217738" y="4368800"/>
          <p14:tracePt t="32883" x="2284413" y="4381500"/>
          <p14:tracePt t="32891" x="2332038" y="4387850"/>
          <p14:tracePt t="32899" x="2381250" y="4387850"/>
          <p14:tracePt t="32907" x="2411413" y="4387850"/>
          <p14:tracePt t="32915" x="2441575" y="4387850"/>
          <p14:tracePt t="32923" x="2478088" y="4387850"/>
          <p14:tracePt t="32931" x="2508250" y="4375150"/>
          <p14:tracePt t="32939" x="2543175" y="4375150"/>
          <p14:tracePt t="32947" x="2586038" y="4357688"/>
          <p14:tracePt t="32955" x="2622550" y="4332288"/>
          <p14:tracePt t="32963" x="2676525" y="4302125"/>
          <p14:tracePt t="32971" x="2713038" y="4284663"/>
          <p14:tracePt t="32979" x="2760663" y="4230688"/>
          <p14:tracePt t="32988" x="2790825" y="4206875"/>
          <p14:tracePt t="32995" x="2814638" y="4183063"/>
          <p14:tracePt t="33003" x="2820988" y="4164013"/>
          <p14:tracePt t="33011" x="2838450" y="4133850"/>
          <p14:tracePt t="33020" x="2838450" y="4127500"/>
          <p14:tracePt t="33027" x="2838450" y="4103688"/>
          <p14:tracePt t="33035" x="2838450" y="4092575"/>
          <p14:tracePt t="33043" x="2844800" y="4067175"/>
          <p14:tracePt t="33059" x="2844800" y="4056063"/>
          <p14:tracePt t="33067" x="2844800" y="4037013"/>
          <p14:tracePt t="33075" x="2844800" y="4025900"/>
          <p14:tracePt t="33083" x="2844800" y="4019550"/>
          <p14:tracePt t="33091" x="2844800" y="4006850"/>
          <p14:tracePt t="33099" x="2827338" y="3989388"/>
          <p14:tracePt t="33122" x="2814638" y="3965575"/>
          <p14:tracePt t="33124" x="2803525" y="3959225"/>
          <p14:tracePt t="33131" x="2778125" y="3941763"/>
          <p14:tracePt t="33139" x="2760663" y="3922713"/>
          <p14:tracePt t="33147" x="2747963" y="3911600"/>
          <p14:tracePt t="33155" x="2730500" y="3892550"/>
          <p14:tracePt t="33163" x="2706688" y="3881438"/>
          <p14:tracePt t="33172" x="2693988" y="3868738"/>
          <p14:tracePt t="33179" x="2670175" y="3857625"/>
          <p14:tracePt t="33189" x="2652713" y="3844925"/>
          <p14:tracePt t="33195" x="2627313" y="3832225"/>
          <p14:tracePt t="33211" x="2603500" y="3821113"/>
          <p14:tracePt t="33219" x="2592388" y="3821113"/>
          <p14:tracePt t="33227" x="2568575" y="3808413"/>
          <p14:tracePt t="33235" x="2543175" y="3808413"/>
          <p14:tracePt t="33243" x="2538413" y="3802063"/>
          <p14:tracePt t="33251" x="2519363" y="3797300"/>
          <p14:tracePt t="33259" x="2471738" y="3797300"/>
          <p14:tracePt t="33267" x="2441575" y="3784600"/>
          <p14:tracePt t="33275" x="2381250" y="3784600"/>
          <p14:tracePt t="33283" x="2338388" y="3784600"/>
          <p14:tracePt t="33291" x="2297113" y="3784600"/>
          <p14:tracePt t="33299" x="2247900" y="3784600"/>
          <p14:tracePt t="33307" x="2217738" y="3784600"/>
          <p14:tracePt t="33315" x="2182813" y="3790950"/>
          <p14:tracePt t="33323" x="2152650" y="3797300"/>
          <p14:tracePt t="33331" x="2116138" y="3802063"/>
          <p14:tracePt t="33339" x="2092325" y="3821113"/>
          <p14:tracePt t="33347" x="2085975" y="3821113"/>
          <p14:tracePt t="33355" x="2073275" y="3832225"/>
          <p14:tracePt t="33363" x="2066925" y="3838575"/>
          <p14:tracePt t="33372" x="2062163" y="3857625"/>
          <p14:tracePt t="33379" x="2055813" y="3868738"/>
          <p14:tracePt t="33395" x="2055813" y="3875088"/>
          <p14:tracePt t="33404" x="2055813" y="3892550"/>
          <p14:tracePt t="33411" x="2055813" y="3916363"/>
          <p14:tracePt t="33419" x="2062163" y="3941763"/>
          <p14:tracePt t="33427" x="2073275" y="3965575"/>
          <p14:tracePt t="33435" x="2085975" y="4002088"/>
          <p14:tracePt t="33443" x="2097088" y="4013200"/>
          <p14:tracePt t="33451" x="2139950" y="4043363"/>
          <p14:tracePt t="33459" x="2170113" y="4079875"/>
          <p14:tracePt t="33467" x="2187575" y="4097338"/>
          <p14:tracePt t="33475" x="2193925" y="4097338"/>
          <p14:tracePt t="33483" x="2200275" y="4103688"/>
          <p14:tracePt t="33491" x="2211388" y="4110038"/>
          <p14:tracePt t="33499" x="2217738" y="4110038"/>
          <p14:tracePt t="33515" x="2230438" y="4116388"/>
          <p14:tracePt t="33523" x="2236788" y="4116388"/>
          <p14:tracePt t="33531" x="2260600" y="4116388"/>
          <p14:tracePt t="33539" x="2271713" y="4116388"/>
          <p14:tracePt t="33547" x="2314575" y="4116388"/>
          <p14:tracePt t="33556" x="2344738" y="4116388"/>
          <p14:tracePt t="33563" x="2398713" y="4116388"/>
          <p14:tracePt t="33572" x="2459038" y="4116388"/>
          <p14:tracePt t="33579" x="2489200" y="4116388"/>
          <p14:tracePt t="33589" x="2525713" y="4116388"/>
          <p14:tracePt t="33595" x="2549525" y="4116388"/>
          <p14:tracePt t="33603" x="2562225" y="4116388"/>
          <p14:tracePt t="33915" x="0" y="0"/>
        </p14:tracePtLst>
        <p14:tracePtLst>
          <p14:tracePt t="49037" x="2332038" y="3441700"/>
          <p14:tracePt t="49060" x="2338388" y="3441700"/>
          <p14:tracePt t="49069" x="2344738" y="3441700"/>
          <p14:tracePt t="49075" x="2351088" y="3441700"/>
          <p14:tracePt t="49091" x="2357438" y="3441700"/>
          <p14:tracePt t="49099" x="2362200" y="3441700"/>
          <p14:tracePt t="49107" x="2368550" y="3441700"/>
          <p14:tracePt t="49118" x="2381250" y="3446463"/>
          <p14:tracePt t="49123" x="2387600" y="3446463"/>
          <p14:tracePt t="49139" x="2392363" y="3446463"/>
          <p14:tracePt t="49147" x="2405063" y="3446463"/>
          <p14:tracePt t="49155" x="2411413" y="3446463"/>
          <p14:tracePt t="49163" x="2417763" y="3446463"/>
          <p14:tracePt t="49171" x="2441575" y="3446463"/>
          <p14:tracePt t="49179" x="2452688" y="3452813"/>
          <p14:tracePt t="49187" x="2465388" y="3452813"/>
          <p14:tracePt t="49195" x="2471738" y="3459163"/>
          <p14:tracePt t="49203" x="2495550" y="3459163"/>
          <p14:tracePt t="49211" x="2519363" y="3459163"/>
          <p14:tracePt t="49219" x="2538413" y="3459163"/>
          <p14:tracePt t="49227" x="2562225" y="3459163"/>
          <p14:tracePt t="49235" x="2586038" y="3465513"/>
          <p14:tracePt t="49243" x="2609850" y="3465513"/>
          <p14:tracePt t="49252" x="2633663" y="3465513"/>
          <p14:tracePt t="49259" x="2640013" y="3471863"/>
          <p14:tracePt t="49268" x="2652713" y="3471863"/>
          <p14:tracePt t="49275" x="2657475" y="3471863"/>
          <p14:tracePt t="49283" x="2670175" y="3471863"/>
          <p14:tracePt t="49291" x="2676525" y="3476625"/>
          <p14:tracePt t="49307" x="2682875" y="3476625"/>
          <p14:tracePt t="49323" x="2687638" y="3476625"/>
          <p14:tracePt t="49331" x="2700338" y="3489325"/>
          <p14:tracePt t="49339" x="2706688" y="3489325"/>
          <p14:tracePt t="49347" x="2713038" y="3489325"/>
          <p14:tracePt t="49355" x="2717800" y="3489325"/>
          <p14:tracePt t="49363" x="2724150" y="3489325"/>
          <p14:tracePt t="49371" x="2743200" y="3489325"/>
          <p14:tracePt t="49378" x="2747963" y="3489325"/>
          <p14:tracePt t="49387" x="2754313" y="3489325"/>
          <p14:tracePt t="49395" x="2767013" y="3495675"/>
          <p14:tracePt t="49403" x="2778125" y="3502025"/>
          <p14:tracePt t="49411" x="2784475" y="3502025"/>
          <p14:tracePt t="49427" x="2797175" y="3502025"/>
          <p14:tracePt t="49435" x="2803525" y="3502025"/>
          <p14:tracePt t="49459" x="2808288" y="3502025"/>
          <p14:tracePt t="49468" x="2820988" y="3502025"/>
          <p14:tracePt t="49483" x="2827338" y="3502025"/>
          <p14:tracePt t="49507" x="2833688" y="3502025"/>
          <p14:tracePt t="49515" x="2838450" y="3502025"/>
          <p14:tracePt t="49523" x="2844800" y="3502025"/>
          <p14:tracePt t="49539" x="2857500" y="3502025"/>
          <p14:tracePt t="49547" x="2863850" y="3502025"/>
          <p14:tracePt t="49555" x="2868613" y="3502025"/>
          <p14:tracePt t="49562" x="2887663" y="3506788"/>
          <p14:tracePt t="49611" x="2905125" y="3506788"/>
          <p14:tracePt t="49627" x="2911475" y="3506788"/>
          <p14:tracePt t="49643" x="2924175" y="3506788"/>
          <p14:tracePt t="49659" x="2928938" y="3506788"/>
          <p14:tracePt t="49683" x="2941638" y="3506788"/>
          <p14:tracePt t="49699" x="2947988" y="3506788"/>
          <p14:tracePt t="49707" x="2954338" y="3506788"/>
          <p14:tracePt t="49715" x="2959100" y="3506788"/>
          <p14:tracePt t="49883" x="2965450" y="3513138"/>
          <p14:tracePt t="49899" x="2954338" y="3513138"/>
          <p14:tracePt t="49907" x="2928938" y="3519488"/>
          <p14:tracePt t="49915" x="2924175" y="3519488"/>
          <p14:tracePt t="49923" x="2911475" y="3519488"/>
          <p14:tracePt t="49931" x="2887663" y="3519488"/>
          <p14:tracePt t="49939" x="2863850" y="3532188"/>
          <p14:tracePt t="49947" x="2851150" y="3532188"/>
          <p14:tracePt t="49963" x="2833688" y="3532188"/>
          <p14:tracePt t="49971" x="2827338" y="3532188"/>
          <p14:tracePt t="49987" x="2820988" y="3532188"/>
          <p14:tracePt t="49995" x="2808288" y="3532188"/>
          <p14:tracePt t="50011" x="2797175" y="3532188"/>
          <p14:tracePt t="50020" x="2790825" y="3532188"/>
          <p14:tracePt t="50027" x="2778125" y="3532188"/>
          <p14:tracePt t="50035" x="2773363" y="3532188"/>
          <p14:tracePt t="50043" x="2760663" y="3532188"/>
          <p14:tracePt t="50053" x="2754313" y="3532188"/>
          <p14:tracePt t="50059" x="2736850" y="3532188"/>
          <p14:tracePt t="50067" x="2730500" y="3532188"/>
          <p14:tracePt t="50075" x="2717800" y="3532188"/>
          <p14:tracePt t="50083" x="2713038" y="3532188"/>
          <p14:tracePt t="50091" x="2700338" y="3532188"/>
          <p14:tracePt t="50099" x="2687638" y="3532188"/>
          <p14:tracePt t="50119" x="2657475" y="3532188"/>
          <p14:tracePt t="50123" x="2652713" y="3532188"/>
          <p14:tracePt t="50131" x="2640013" y="3532188"/>
          <p14:tracePt t="50139" x="2627313" y="3532188"/>
          <p14:tracePt t="50147" x="2609850" y="3532188"/>
          <p14:tracePt t="50163" x="2597150" y="3532188"/>
          <p14:tracePt t="50171" x="2592388" y="3532188"/>
          <p14:tracePt t="50179" x="2586038" y="3532188"/>
          <p14:tracePt t="50187" x="2579688" y="3532188"/>
          <p14:tracePt t="50195" x="2573338" y="3532188"/>
          <p14:tracePt t="50202" x="2568575" y="3532188"/>
          <p14:tracePt t="50220" x="2555875" y="3532188"/>
          <p14:tracePt t="50235" x="2538413" y="3525838"/>
          <p14:tracePt t="50243" x="2532063" y="3525838"/>
          <p14:tracePt t="50259" x="2525713" y="3525838"/>
          <p14:tracePt t="50267" x="2519363" y="3525838"/>
          <p14:tracePt t="50275" x="2513013" y="3525838"/>
          <p14:tracePt t="50283" x="2508250" y="3525838"/>
          <p14:tracePt t="50291" x="2501900" y="3525838"/>
          <p14:tracePt t="50299" x="2495550" y="3525838"/>
          <p14:tracePt t="50315" x="2482850" y="3513138"/>
          <p14:tracePt t="50323" x="2478088" y="3513138"/>
          <p14:tracePt t="50331" x="2465388" y="3513138"/>
          <p14:tracePt t="50339" x="2447925" y="3506788"/>
          <p14:tracePt t="50347" x="2441575" y="3502025"/>
          <p14:tracePt t="50363" x="2435225" y="3502025"/>
          <p14:tracePt t="50371" x="2428875" y="3502025"/>
          <p14:tracePt t="50379" x="2417763" y="3502025"/>
          <p14:tracePt t="50387" x="2392363" y="3502025"/>
          <p14:tracePt t="50395" x="2387600" y="3502025"/>
          <p14:tracePt t="50403" x="2374900" y="3502025"/>
          <p14:tracePt t="50411" x="2368550" y="3502025"/>
          <p14:tracePt t="50419" x="2357438" y="3495675"/>
          <p14:tracePt t="50427" x="2351088" y="3495675"/>
          <p14:tracePt t="50436" x="2344738" y="3495675"/>
          <p14:tracePt t="50443" x="2338388" y="3495675"/>
          <p14:tracePt t="50451" x="2332038" y="3495675"/>
          <p14:tracePt t="50467" x="2320925" y="3489325"/>
          <p14:tracePt t="50499" x="2301875" y="3489325"/>
          <p14:tracePt t="50571" x="2297113" y="3482975"/>
          <p14:tracePt t="50668" x="2301875" y="3482975"/>
          <p14:tracePt t="50675" x="2320925" y="3482975"/>
          <p14:tracePt t="50684" x="2327275" y="3482975"/>
          <p14:tracePt t="50691" x="2338388" y="3482975"/>
          <p14:tracePt t="50699" x="2362200" y="3482975"/>
          <p14:tracePt t="50707" x="2381250" y="3482975"/>
          <p14:tracePt t="50715" x="2398713" y="3482975"/>
          <p14:tracePt t="50723" x="2411413" y="3482975"/>
          <p14:tracePt t="50731" x="2422525" y="3482975"/>
          <p14:tracePt t="50739" x="2447925" y="3482975"/>
          <p14:tracePt t="50747" x="2471738" y="3482975"/>
          <p14:tracePt t="50755" x="2495550" y="3482975"/>
          <p14:tracePt t="50763" x="2519363" y="3482975"/>
          <p14:tracePt t="50771" x="2538413" y="3482975"/>
          <p14:tracePt t="50779" x="2573338" y="3482975"/>
          <p14:tracePt t="50787" x="2603500" y="3482975"/>
          <p14:tracePt t="50795" x="2616200" y="3482975"/>
          <p14:tracePt t="50803" x="2640013" y="3482975"/>
          <p14:tracePt t="50811" x="2663825" y="3482975"/>
          <p14:tracePt t="50820" x="2687638" y="3482975"/>
          <p14:tracePt t="50827" x="2700338" y="3489325"/>
          <p14:tracePt t="50836" x="2724150" y="3489325"/>
          <p14:tracePt t="50843" x="2736850" y="3489325"/>
          <p14:tracePt t="50851" x="2754313" y="3489325"/>
          <p14:tracePt t="50859" x="2778125" y="3489325"/>
          <p14:tracePt t="50868" x="2790825" y="3489325"/>
          <p14:tracePt t="50875" x="2797175" y="3489325"/>
          <p14:tracePt t="50883" x="2808288" y="3489325"/>
          <p14:tracePt t="50891" x="2814638" y="3489325"/>
          <p14:tracePt t="50899" x="2827338" y="3489325"/>
          <p14:tracePt t="50907" x="2833688" y="3489325"/>
          <p14:tracePt t="50923" x="2838450" y="3489325"/>
          <p14:tracePt t="50931" x="2844800" y="3489325"/>
          <p14:tracePt t="50939" x="2851150" y="3489325"/>
          <p14:tracePt t="50947" x="2857500" y="3489325"/>
          <p14:tracePt t="50955" x="2863850" y="3489325"/>
          <p14:tracePt t="50971" x="2874963" y="3489325"/>
          <p14:tracePt t="50979" x="2881313" y="3489325"/>
          <p14:tracePt t="50986" x="2887663" y="3489325"/>
          <p14:tracePt t="50995" x="2905125" y="3482975"/>
          <p14:tracePt t="51027" x="2928938" y="3476625"/>
          <p14:tracePt t="51227" x="2928938" y="3471863"/>
          <p14:tracePt t="51243" x="2924175" y="3471863"/>
          <p14:tracePt t="51252" x="2905125" y="3471863"/>
          <p14:tracePt t="51259" x="2887663" y="3471863"/>
          <p14:tracePt t="51268" x="2863850" y="3471863"/>
          <p14:tracePt t="51275" x="2851150" y="3471863"/>
          <p14:tracePt t="51283" x="2833688" y="3471863"/>
          <p14:tracePt t="51291" x="2820988" y="3471863"/>
          <p14:tracePt t="51299" x="2797175" y="3471863"/>
          <p14:tracePt t="51307" x="2767013" y="3471863"/>
          <p14:tracePt t="51314" x="2743200" y="3471863"/>
          <p14:tracePt t="51323" x="2717800" y="3471863"/>
          <p14:tracePt t="51330" x="2693988" y="3471863"/>
          <p14:tracePt t="51339" x="2652713" y="3471863"/>
          <p14:tracePt t="51346" x="2640013" y="3471863"/>
          <p14:tracePt t="51355" x="2633663" y="3471863"/>
          <p14:tracePt t="51363" x="2609850" y="3471863"/>
          <p14:tracePt t="51371" x="2603500" y="3471863"/>
          <p14:tracePt t="51379" x="2586038" y="3471863"/>
          <p14:tracePt t="51388" x="2573338" y="3471863"/>
          <p14:tracePt t="51395" x="2555875" y="3471863"/>
          <p14:tracePt t="51403" x="2543175" y="3471863"/>
          <p14:tracePt t="51411" x="2532063" y="3465513"/>
          <p14:tracePt t="51420" x="2525713" y="3465513"/>
          <p14:tracePt t="51427" x="2513013" y="3465513"/>
          <p14:tracePt t="51436" x="2508250" y="3465513"/>
          <p14:tracePt t="51443" x="2489200" y="3465513"/>
          <p14:tracePt t="51451" x="2478088" y="3465513"/>
          <p14:tracePt t="51459" x="2471738" y="3465513"/>
          <p14:tracePt t="51467" x="2465388" y="3465513"/>
          <p14:tracePt t="51475" x="2452688" y="3465513"/>
          <p14:tracePt t="51491" x="2441575" y="3465513"/>
          <p14:tracePt t="51499" x="2435225" y="3465513"/>
          <p14:tracePt t="51507" x="2417763" y="3465513"/>
          <p14:tracePt t="51515" x="2411413" y="3465513"/>
          <p14:tracePt t="51523" x="2398713" y="3465513"/>
          <p14:tracePt t="51531" x="2392363" y="3465513"/>
          <p14:tracePt t="51547" x="2387600" y="3465513"/>
          <p14:tracePt t="51555" x="2374900" y="3465513"/>
          <p14:tracePt t="51587" x="2368550" y="3465513"/>
          <p14:tracePt t="51779" x="2368550" y="3459163"/>
          <p14:tracePt t="51788" x="2374900" y="3459163"/>
          <p14:tracePt t="51796" x="2398713" y="3459163"/>
          <p14:tracePt t="51804" x="2417763" y="3459163"/>
          <p14:tracePt t="51811" x="2422525" y="3459163"/>
          <p14:tracePt t="51820" x="2441575" y="3459163"/>
          <p14:tracePt t="51827" x="2459038" y="3459163"/>
          <p14:tracePt t="51835" x="2478088" y="3459163"/>
          <p14:tracePt t="51843" x="2495550" y="3459163"/>
          <p14:tracePt t="51851" x="2532063" y="3459163"/>
          <p14:tracePt t="51859" x="2555875" y="3465513"/>
          <p14:tracePt t="51866" x="2579688" y="3465513"/>
          <p14:tracePt t="51875" x="2592388" y="3476625"/>
          <p14:tracePt t="51883" x="2616200" y="3476625"/>
          <p14:tracePt t="51891" x="2627313" y="3476625"/>
          <p14:tracePt t="51899" x="2652713" y="3482975"/>
          <p14:tracePt t="51915" x="2663825" y="3482975"/>
          <p14:tracePt t="51963" x="2670175" y="3482975"/>
          <p14:tracePt t="52099" x="2676525" y="3482975"/>
          <p14:tracePt t="53027" x="2693988" y="3482975"/>
          <p14:tracePt t="53043" x="2706688" y="3471863"/>
          <p14:tracePt t="53051" x="2713038" y="3465513"/>
          <p14:tracePt t="53059" x="2743200" y="3446463"/>
          <p14:tracePt t="53067" x="2784475" y="3392488"/>
          <p14:tracePt t="53075" x="2827338" y="3338513"/>
          <p14:tracePt t="53083" x="2924175" y="3230563"/>
          <p14:tracePt t="53091" x="3013075" y="3090863"/>
          <p14:tracePt t="53099" x="3133725" y="2892425"/>
          <p14:tracePt t="53121" x="3435350" y="2325688"/>
          <p14:tracePt t="53123" x="3489325" y="2170113"/>
          <p14:tracePt t="53131" x="3538538" y="2036763"/>
          <p14:tracePt t="53139" x="3549650" y="1939925"/>
          <p14:tracePt t="53147" x="3562350" y="1838325"/>
          <p14:tracePt t="53155" x="3568700" y="1747838"/>
          <p14:tracePt t="53163" x="3579813" y="1674813"/>
          <p14:tracePt t="53171" x="3592513" y="1614488"/>
          <p14:tracePt t="53179" x="3592513" y="1579563"/>
          <p14:tracePt t="53190" x="3598863" y="1549400"/>
          <p14:tracePt t="53195" x="3598863" y="1524000"/>
          <p14:tracePt t="53204" x="3598863" y="1512888"/>
          <p14:tracePt t="53211" x="3605213" y="1493838"/>
          <p14:tracePt t="53219" x="3605213" y="1489075"/>
          <p14:tracePt t="53227" x="3622675" y="1476375"/>
          <p14:tracePt t="53235" x="3622675" y="1470025"/>
          <p14:tracePt t="53243" x="3629025" y="1439863"/>
          <p14:tracePt t="53251" x="3635375" y="1409700"/>
          <p14:tracePt t="53259" x="3646488" y="1349375"/>
          <p14:tracePt t="53267" x="3646488" y="1289050"/>
          <p14:tracePt t="53275" x="3646488" y="1265238"/>
          <p14:tracePt t="53283" x="3646488" y="1198563"/>
          <p14:tracePt t="53291" x="3646488" y="1157288"/>
          <p14:tracePt t="53299" x="3652838" y="1120775"/>
          <p14:tracePt t="53307" x="3665538" y="1096963"/>
          <p14:tracePt t="53315" x="3670300" y="1084263"/>
          <p14:tracePt t="53323" x="3676650" y="1060450"/>
          <p14:tracePt t="53338" x="3683000" y="1054100"/>
          <p14:tracePt t="53356" x="3683000" y="1042988"/>
          <p14:tracePt t="53363" x="3689350" y="1036638"/>
          <p14:tracePt t="53691" x="3689350" y="1042988"/>
          <p14:tracePt t="53715" x="3689350" y="1054100"/>
          <p14:tracePt t="53763" x="3689350" y="1060450"/>
          <p14:tracePt t="53773" x="3689350" y="1073150"/>
          <p14:tracePt t="53788" x="3689350" y="1090613"/>
          <p14:tracePt t="53795" x="3689350" y="1103313"/>
          <p14:tracePt t="53805" x="3683000" y="1114425"/>
          <p14:tracePt t="53811" x="3670300" y="1150938"/>
          <p14:tracePt t="53820" x="3659188" y="1174750"/>
          <p14:tracePt t="53827" x="3646488" y="1198563"/>
          <p14:tracePt t="53835" x="3640138" y="1211263"/>
          <p14:tracePt t="53843" x="3622675" y="1247775"/>
          <p14:tracePt t="53851" x="3616325" y="1271588"/>
          <p14:tracePt t="53861" x="3609975" y="1295400"/>
          <p14:tracePt t="53867" x="3605213" y="1308100"/>
          <p14:tracePt t="53875" x="3592513" y="1325563"/>
          <p14:tracePt t="53883" x="3586163" y="1331913"/>
          <p14:tracePt t="53891" x="3579813" y="1349375"/>
          <p14:tracePt t="53899" x="3579813" y="1355725"/>
          <p14:tracePt t="53907" x="3575050" y="1374775"/>
          <p14:tracePt t="53915" x="3575050" y="1379538"/>
          <p14:tracePt t="53923" x="3562350" y="1392238"/>
          <p14:tracePt t="53931" x="3562350" y="1403350"/>
          <p14:tracePt t="53939" x="3549650" y="1428750"/>
          <p14:tracePt t="53947" x="3538538" y="1446213"/>
          <p14:tracePt t="53956" x="3532188" y="1463675"/>
          <p14:tracePt t="53963" x="3519488" y="1482725"/>
          <p14:tracePt t="53972" x="3514725" y="1506538"/>
          <p14:tracePt t="53979" x="3495675" y="1530350"/>
          <p14:tracePt t="53987" x="3489325" y="1560513"/>
          <p14:tracePt t="53995" x="3471863" y="1584325"/>
          <p14:tracePt t="54003" x="3465513" y="1609725"/>
          <p14:tracePt t="54011" x="3435350" y="1657350"/>
          <p14:tracePt t="54019" x="3424238" y="1681163"/>
          <p14:tracePt t="54027" x="3394075" y="1741488"/>
          <p14:tracePt t="54035" x="3375025" y="1771650"/>
          <p14:tracePt t="54043" x="3344863" y="1838325"/>
          <p14:tracePt t="54051" x="3327400" y="1885950"/>
          <p14:tracePt t="54059" x="3309938" y="1922463"/>
          <p14:tracePt t="54067" x="3267075" y="1976438"/>
          <p14:tracePt t="54075" x="3249613" y="2006600"/>
          <p14:tracePt t="54083" x="3206750" y="2060575"/>
          <p14:tracePt t="54091" x="3189288" y="2084388"/>
          <p14:tracePt t="54099" x="3170238" y="2120900"/>
          <p14:tracePt t="54107" x="3163888" y="2144713"/>
          <p14:tracePt t="54115" x="3159125" y="2170113"/>
          <p14:tracePt t="54124" x="3128963" y="2200275"/>
          <p14:tracePt t="54131" x="3122613" y="2235200"/>
          <p14:tracePt t="54140" x="3103563" y="2260600"/>
          <p14:tracePt t="54147" x="3086100" y="2308225"/>
          <p14:tracePt t="54156" x="3068638" y="2338388"/>
          <p14:tracePt t="54163" x="3049588" y="2374900"/>
          <p14:tracePt t="54173" x="3032125" y="2409825"/>
          <p14:tracePt t="54179" x="3025775" y="2446338"/>
          <p14:tracePt t="54187" x="2995613" y="2495550"/>
          <p14:tracePt t="54195" x="2965450" y="2530475"/>
          <p14:tracePt t="54203" x="2959100" y="2566988"/>
          <p14:tracePt t="54211" x="2941638" y="2590800"/>
          <p14:tracePt t="54219" x="2928938" y="2616200"/>
          <p14:tracePt t="54227" x="2911475" y="2640013"/>
          <p14:tracePt t="54235" x="2905125" y="2646363"/>
          <p14:tracePt t="54243" x="2898775" y="2657475"/>
          <p14:tracePt t="54251" x="2881313" y="2681288"/>
          <p14:tracePt t="54259" x="2874963" y="2700338"/>
          <p14:tracePt t="54267" x="2857500" y="2724150"/>
          <p14:tracePt t="54275" x="2844800" y="2735263"/>
          <p14:tracePt t="54283" x="2820988" y="2760663"/>
          <p14:tracePt t="54291" x="2803525" y="2778125"/>
          <p14:tracePt t="54299" x="2778125" y="2814638"/>
          <p14:tracePt t="54307" x="2754313" y="2838450"/>
          <p14:tracePt t="54315" x="2736850" y="2862263"/>
          <p14:tracePt t="54323" x="2706688" y="2905125"/>
          <p14:tracePt t="54331" x="2682875" y="2946400"/>
          <p14:tracePt t="54339" x="2652713" y="2970213"/>
          <p14:tracePt t="54347" x="2646363" y="2982913"/>
          <p14:tracePt t="54357" x="2633663" y="3006725"/>
          <p14:tracePt t="54363" x="2627313" y="3013075"/>
          <p14:tracePt t="54371" x="2622550" y="3019425"/>
          <p14:tracePt t="54395" x="2622550" y="3025775"/>
          <p14:tracePt t="54403" x="2616200" y="3030538"/>
          <p14:tracePt t="54427" x="2616200" y="3036888"/>
          <p14:tracePt t="54443" x="2603500" y="3055938"/>
          <p14:tracePt t="54451" x="2603500" y="3060700"/>
          <p14:tracePt t="54475" x="2597150" y="3073400"/>
          <p14:tracePt t="54491" x="2592388" y="3079750"/>
          <p14:tracePt t="54499" x="2586038" y="3086100"/>
          <p14:tracePt t="54523" x="2586038" y="3090863"/>
          <p14:tracePt t="54531" x="2579688" y="3097213"/>
          <p14:tracePt t="54547" x="2573338" y="3103563"/>
          <p14:tracePt t="54571" x="2573338" y="3109913"/>
          <p14:tracePt t="54587" x="2568575" y="3116263"/>
          <p14:tracePt t="54643" x="2562225" y="3121025"/>
          <p14:tracePt t="54675" x="2555875" y="3133725"/>
          <p14:tracePt t="54691" x="2549525" y="3151188"/>
          <p14:tracePt t="54707" x="2532063" y="3163888"/>
          <p14:tracePt t="54715" x="2532063" y="3170238"/>
          <p14:tracePt t="54723" x="2525713" y="3181350"/>
          <p14:tracePt t="54731" x="2525713" y="3187700"/>
          <p14:tracePt t="54740" x="2519363" y="3194050"/>
          <p14:tracePt t="54747" x="2508250" y="3211513"/>
          <p14:tracePt t="54763" x="2508250" y="3217863"/>
          <p14:tracePt t="54788" x="2501900" y="3224213"/>
          <p14:tracePt t="54803" x="2495550" y="3236913"/>
          <p14:tracePt t="54819" x="2495550" y="3241675"/>
          <p14:tracePt t="54827" x="2489200" y="3254375"/>
          <p14:tracePt t="54843" x="2489200" y="3260725"/>
          <p14:tracePt t="54851" x="2482850" y="3278188"/>
          <p14:tracePt t="54867" x="2465388" y="3290888"/>
          <p14:tracePt t="54875" x="2465388" y="3295650"/>
          <p14:tracePt t="54883" x="2459038" y="3308350"/>
          <p14:tracePt t="54899" x="2452688" y="3314700"/>
          <p14:tracePt t="54915" x="2452688" y="3321050"/>
          <p14:tracePt t="54923" x="2447925" y="3325813"/>
          <p14:tracePt t="54947" x="2447925" y="3332163"/>
          <p14:tracePt t="54995" x="2447925" y="3338513"/>
          <p14:tracePt t="55011" x="2447925" y="3344863"/>
          <p14:tracePt t="55027" x="2447925" y="3351213"/>
          <p14:tracePt t="55051" x="2447925" y="3355975"/>
          <p14:tracePt t="55059" x="2447925" y="3375025"/>
          <p14:tracePt t="55067" x="2441575" y="3381375"/>
          <p14:tracePt t="55075" x="2441575" y="3386138"/>
          <p14:tracePt t="55083" x="2435225" y="3392488"/>
          <p14:tracePt t="55099" x="2428875" y="3405188"/>
          <p14:tracePt t="55107" x="2428875" y="3411538"/>
          <p14:tracePt t="55467" x="2428875" y="3416300"/>
          <p14:tracePt t="55594" x="2435225" y="3416300"/>
          <p14:tracePt t="56219" x="2441575" y="3416300"/>
          <p14:tracePt t="56252" x="2447925" y="3411538"/>
          <p14:tracePt t="56332" x="2447925" y="3398838"/>
          <p14:tracePt t="56340" x="2447925" y="3375025"/>
          <p14:tracePt t="56347" x="2447925" y="3351213"/>
          <p14:tracePt t="56356" x="2447925" y="3325813"/>
          <p14:tracePt t="56363" x="2447925" y="3314700"/>
          <p14:tracePt t="56371" x="2447925" y="3302000"/>
          <p14:tracePt t="56379" x="2447925" y="3295650"/>
          <p14:tracePt t="56387" x="2428875" y="3278188"/>
          <p14:tracePt t="56395" x="2428875" y="3271838"/>
          <p14:tracePt t="56403" x="2428875" y="3260725"/>
          <p14:tracePt t="56411" x="2428875" y="3248025"/>
          <p14:tracePt t="56419" x="2422525" y="3224213"/>
          <p14:tracePt t="56427" x="2422525" y="3217863"/>
          <p14:tracePt t="56435" x="2422525" y="3206750"/>
          <p14:tracePt t="56443" x="2422525" y="3200400"/>
          <p14:tracePt t="56451" x="2417763" y="3176588"/>
          <p14:tracePt t="56459" x="2405063" y="3151188"/>
          <p14:tracePt t="56467" x="2398713" y="3140075"/>
          <p14:tracePt t="56474" x="2398713" y="3116263"/>
          <p14:tracePt t="56483" x="2392363" y="3090863"/>
          <p14:tracePt t="56491" x="2374900" y="3049588"/>
          <p14:tracePt t="56499" x="2374900" y="3013075"/>
          <p14:tracePt t="56508" x="2368550" y="2982913"/>
          <p14:tracePt t="56515" x="2351088" y="2946400"/>
          <p14:tracePt t="56524" x="2351088" y="2911475"/>
          <p14:tracePt t="56531" x="2338388" y="2881313"/>
          <p14:tracePt t="56539" x="2320925" y="2832100"/>
          <p14:tracePt t="56547" x="2320925" y="2825750"/>
          <p14:tracePt t="56558" x="2314575" y="2801938"/>
          <p14:tracePt t="56563" x="2308225" y="2790825"/>
          <p14:tracePt t="56571" x="2297113" y="2735263"/>
          <p14:tracePt t="56579" x="2297113" y="2711450"/>
          <p14:tracePt t="56587" x="2297113" y="2681288"/>
          <p14:tracePt t="56595" x="2278063" y="2633663"/>
          <p14:tracePt t="56603" x="2278063" y="2573338"/>
          <p14:tracePt t="56611" x="2266950" y="2500313"/>
          <p14:tracePt t="56619" x="2247900" y="2428875"/>
          <p14:tracePt t="56627" x="2224088" y="2349500"/>
          <p14:tracePt t="56635" x="2206625" y="2290763"/>
          <p14:tracePt t="56643" x="2170113" y="2200275"/>
          <p14:tracePt t="56651" x="2170113" y="2163763"/>
          <p14:tracePt t="56659" x="2163763" y="2133600"/>
          <p14:tracePt t="56667" x="2152650" y="2109788"/>
          <p14:tracePt t="56674" x="2146300" y="2084388"/>
          <p14:tracePt t="56683" x="2146300" y="2054225"/>
          <p14:tracePt t="56691" x="2139950" y="2019300"/>
          <p14:tracePt t="56699" x="2122488" y="1995488"/>
          <p14:tracePt t="56708" x="2122488" y="1970088"/>
          <p14:tracePt t="56715" x="2122488" y="1939925"/>
          <p14:tracePt t="56723" x="2122488" y="1916113"/>
          <p14:tracePt t="56731" x="2122488" y="1905000"/>
          <p14:tracePt t="56739" x="2116138" y="1868488"/>
          <p14:tracePt t="56747" x="2103438" y="1838325"/>
          <p14:tracePt t="56755" x="2097088" y="1801813"/>
          <p14:tracePt t="56763" x="2097088" y="1784350"/>
          <p14:tracePt t="56771" x="2097088" y="1758950"/>
          <p14:tracePt t="56779" x="2097088" y="1724025"/>
          <p14:tracePt t="56787" x="2097088" y="1693863"/>
          <p14:tracePt t="56795" x="2079625" y="1681163"/>
          <p14:tracePt t="56803" x="2079625" y="1644650"/>
          <p14:tracePt t="56811" x="2079625" y="1603375"/>
          <p14:tracePt t="56819" x="2079625" y="1573213"/>
          <p14:tracePt t="56827" x="2079625" y="1554163"/>
          <p14:tracePt t="56835" x="2079625" y="1524000"/>
          <p14:tracePt t="56843" x="2079625" y="1512888"/>
          <p14:tracePt t="56851" x="2079625" y="1489075"/>
          <p14:tracePt t="56859" x="2079625" y="1476375"/>
          <p14:tracePt t="56867" x="2079625" y="1458913"/>
          <p14:tracePt t="56875" x="2079625" y="1452563"/>
          <p14:tracePt t="56883" x="2079625" y="1439863"/>
          <p14:tracePt t="56892" x="2079625" y="1433513"/>
          <p14:tracePt t="56899" x="2085975" y="1416050"/>
          <p14:tracePt t="56907" x="2092325" y="1398588"/>
          <p14:tracePt t="56915" x="2092325" y="1385888"/>
          <p14:tracePt t="56923" x="2097088" y="1374775"/>
          <p14:tracePt t="56931" x="2116138" y="1349375"/>
          <p14:tracePt t="56939" x="2122488" y="1314450"/>
          <p14:tracePt t="56947" x="2127250" y="1308100"/>
          <p14:tracePt t="56955" x="2133600" y="1289050"/>
          <p14:tracePt t="56963" x="2152650" y="1254125"/>
          <p14:tracePt t="56971" x="2157413" y="1235075"/>
          <p14:tracePt t="56979" x="2157413" y="1217613"/>
          <p14:tracePt t="56987" x="2163763" y="1211263"/>
          <p14:tracePt t="56995" x="2163763" y="1193800"/>
          <p14:tracePt t="57003" x="2170113" y="1187450"/>
          <p14:tracePt t="57075" x="2176463" y="1174750"/>
          <p14:tracePt t="57083" x="2176463" y="1168400"/>
          <p14:tracePt t="57123" x="2176463" y="1163638"/>
          <p14:tracePt t="57139" x="2176463" y="1157288"/>
          <p14:tracePt t="57155" x="2176463" y="1150938"/>
          <p14:tracePt t="57179" x="2176463" y="1144588"/>
          <p14:tracePt t="57195" x="2176463" y="1138238"/>
          <p14:tracePt t="57203" x="2176463" y="1133475"/>
          <p14:tracePt t="57227" x="2170113" y="1127125"/>
          <p14:tracePt t="57243" x="2152650" y="1127125"/>
          <p14:tracePt t="57251" x="2146300" y="1127125"/>
          <p14:tracePt t="57259" x="2139950" y="1127125"/>
          <p14:tracePt t="57267" x="2133600" y="1120775"/>
          <p14:tracePt t="57283" x="2122488" y="1120775"/>
          <p14:tracePt t="57299" x="2116138" y="1120775"/>
          <p14:tracePt t="57315" x="2109788" y="1120775"/>
          <p14:tracePt t="57323" x="2103438" y="1120775"/>
          <p14:tracePt t="57331" x="2097088" y="1120775"/>
          <p14:tracePt t="57339" x="2073275" y="1120775"/>
          <p14:tracePt t="57347" x="2062163" y="1120775"/>
          <p14:tracePt t="57355" x="2049463" y="1120775"/>
          <p14:tracePt t="57363" x="2025650" y="1120775"/>
          <p14:tracePt t="57371" x="2012950" y="1120775"/>
          <p14:tracePt t="57379" x="1989138" y="1120775"/>
          <p14:tracePt t="57387" x="1965325" y="1120775"/>
          <p14:tracePt t="57395" x="1941513" y="1120775"/>
          <p14:tracePt t="57403" x="1916113" y="1120775"/>
          <p14:tracePt t="57411" x="1892300" y="1120775"/>
          <p14:tracePt t="57419" x="1881188" y="1120775"/>
          <p14:tracePt t="57427" x="1868488" y="1133475"/>
          <p14:tracePt t="57435" x="1851025" y="1133475"/>
          <p14:tracePt t="57443" x="1844675" y="1133475"/>
          <p14:tracePt t="57451" x="1831975" y="1138238"/>
          <p14:tracePt t="57459" x="1820863" y="1150938"/>
          <p14:tracePt t="57467" x="1801813" y="1157288"/>
          <p14:tracePt t="57475" x="1790700" y="1168400"/>
          <p14:tracePt t="57483" x="1771650" y="1181100"/>
          <p14:tracePt t="57492" x="1760538" y="1187450"/>
          <p14:tracePt t="57499" x="1754188" y="1193800"/>
          <p14:tracePt t="57508" x="1747838" y="1198563"/>
          <p14:tracePt t="57515" x="1730375" y="1217613"/>
          <p14:tracePt t="57531" x="1724025" y="1223963"/>
          <p14:tracePt t="57539" x="1717675" y="1228725"/>
          <p14:tracePt t="57555" x="1711325" y="1235075"/>
          <p14:tracePt t="57571" x="1706563" y="1241425"/>
          <p14:tracePt t="57579" x="1700213" y="1247775"/>
          <p14:tracePt t="57587" x="1700213" y="1254125"/>
          <p14:tracePt t="57595" x="1700213" y="1265238"/>
          <p14:tracePt t="57603" x="1693863" y="1271588"/>
          <p14:tracePt t="57611" x="1687513" y="1284288"/>
          <p14:tracePt t="57619" x="1687513" y="1308100"/>
          <p14:tracePt t="57627" x="1681163" y="1331913"/>
          <p14:tracePt t="57635" x="1681163" y="1344613"/>
          <p14:tracePt t="57643" x="1676400" y="1362075"/>
          <p14:tracePt t="57660" x="1663700" y="1374775"/>
          <p14:tracePt t="57667" x="1663700" y="1385888"/>
          <p14:tracePt t="57676" x="1663700" y="1392238"/>
          <p14:tracePt t="57683" x="1657350" y="1409700"/>
          <p14:tracePt t="57692" x="1657350" y="1422400"/>
          <p14:tracePt t="57708" x="1657350" y="1452563"/>
          <p14:tracePt t="57715" x="1657350" y="1458913"/>
          <p14:tracePt t="57724" x="1657350" y="1482725"/>
          <p14:tracePt t="57731" x="1657350" y="1489075"/>
          <p14:tracePt t="57739" x="1657350" y="1506538"/>
          <p14:tracePt t="57747" x="1657350" y="1530350"/>
          <p14:tracePt t="57755" x="1657350" y="1543050"/>
          <p14:tracePt t="57763" x="1663700" y="1579563"/>
          <p14:tracePt t="57771" x="1670050" y="1603375"/>
          <p14:tracePt t="57779" x="1676400" y="1614488"/>
          <p14:tracePt t="57787" x="1676400" y="1620838"/>
          <p14:tracePt t="57795" x="1693863" y="1644650"/>
          <p14:tracePt t="57803" x="1700213" y="1657350"/>
          <p14:tracePt t="57811" x="1700213" y="1681163"/>
          <p14:tracePt t="57819" x="1700213" y="1693863"/>
          <p14:tracePt t="57827" x="1706563" y="1700213"/>
          <p14:tracePt t="57835" x="1711325" y="1717675"/>
          <p14:tracePt t="57859" x="1736725" y="1717675"/>
          <p14:tracePt t="57867" x="1747838" y="1728788"/>
          <p14:tracePt t="57883" x="1754188" y="1728788"/>
          <p14:tracePt t="57892" x="1771650" y="1735138"/>
          <p14:tracePt t="57899" x="1778000" y="1735138"/>
          <p14:tracePt t="57907" x="1784350" y="1741488"/>
          <p14:tracePt t="57915" x="1790700" y="1741488"/>
          <p14:tracePt t="57923" x="1795463" y="1747838"/>
          <p14:tracePt t="57931" x="1801813" y="1747838"/>
          <p14:tracePt t="57939" x="1820863" y="1754188"/>
          <p14:tracePt t="57947" x="1831975" y="1754188"/>
          <p14:tracePt t="57955" x="1855788" y="1754188"/>
          <p14:tracePt t="57963" x="1868488" y="1754188"/>
          <p14:tracePt t="57971" x="1905000" y="1754188"/>
          <p14:tracePt t="57979" x="1928813" y="1754188"/>
          <p14:tracePt t="57987" x="1958975" y="1754188"/>
          <p14:tracePt t="57995" x="1971675" y="1754188"/>
          <p14:tracePt t="58003" x="1995488" y="1754188"/>
          <p14:tracePt t="58011" x="2019300" y="1754188"/>
          <p14:tracePt t="58019" x="2043113" y="1754188"/>
          <p14:tracePt t="58027" x="2066925" y="1754188"/>
          <p14:tracePt t="58035" x="2079625" y="1754188"/>
          <p14:tracePt t="58043" x="2092325" y="1754188"/>
          <p14:tracePt t="58051" x="2116138" y="1754188"/>
          <p14:tracePt t="58059" x="2139950" y="1735138"/>
          <p14:tracePt t="58067" x="2152650" y="1728788"/>
          <p14:tracePt t="58076" x="2170113" y="1724025"/>
          <p14:tracePt t="58083" x="2182813" y="1704975"/>
          <p14:tracePt t="58091" x="2200275" y="1693863"/>
          <p14:tracePt t="58099" x="2224088" y="1670050"/>
          <p14:tracePt t="58107" x="2241550" y="1651000"/>
          <p14:tracePt t="58115" x="2254250" y="1627188"/>
          <p14:tracePt t="58127" x="2278063" y="1603375"/>
          <p14:tracePt t="58131" x="2297113" y="1566863"/>
          <p14:tracePt t="58139" x="2308225" y="1536700"/>
          <p14:tracePt t="58147" x="2314575" y="1512888"/>
          <p14:tracePt t="58155" x="2332038" y="1489075"/>
          <p14:tracePt t="58163" x="2338388" y="1463675"/>
          <p14:tracePt t="58171" x="2357438" y="1439863"/>
          <p14:tracePt t="58179" x="2357438" y="1433513"/>
          <p14:tracePt t="58187" x="2357438" y="1403350"/>
          <p14:tracePt t="58195" x="2381250" y="1379538"/>
          <p14:tracePt t="58203" x="2387600" y="1368425"/>
          <p14:tracePt t="58211" x="2392363" y="1344613"/>
          <p14:tracePt t="58219" x="2392363" y="1319213"/>
          <p14:tracePt t="58227" x="2392363" y="1308100"/>
          <p14:tracePt t="58235" x="2392363" y="1289050"/>
          <p14:tracePt t="58243" x="2392363" y="1284288"/>
          <p14:tracePt t="58251" x="2392363" y="1271588"/>
          <p14:tracePt t="58259" x="2392363" y="1247775"/>
          <p14:tracePt t="58267" x="2392363" y="1235075"/>
          <p14:tracePt t="58276" x="2392363" y="1223963"/>
          <p14:tracePt t="58283" x="2392363" y="1204913"/>
          <p14:tracePt t="58291" x="2387600" y="1198563"/>
          <p14:tracePt t="58299" x="2374900" y="1181100"/>
          <p14:tracePt t="58307" x="2374900" y="1174750"/>
          <p14:tracePt t="58315" x="2368550" y="1168400"/>
          <p14:tracePt t="58323" x="2368550" y="1163638"/>
          <p14:tracePt t="58339" x="2362200" y="1157288"/>
          <p14:tracePt t="58347" x="2357438" y="1157288"/>
          <p14:tracePt t="58355" x="2351088" y="1157288"/>
          <p14:tracePt t="58363" x="2338388" y="1157288"/>
          <p14:tracePt t="58371" x="2332038" y="1157288"/>
          <p14:tracePt t="58379" x="2314575" y="1157288"/>
          <p14:tracePt t="58387" x="2290763" y="1144588"/>
          <p14:tracePt t="58395" x="2278063" y="1138238"/>
          <p14:tracePt t="58411" x="2266950" y="1138238"/>
          <p14:tracePt t="58419" x="2241550" y="1133475"/>
          <p14:tracePt t="58427" x="2217738" y="1133475"/>
          <p14:tracePt t="58435" x="2206625" y="1133475"/>
          <p14:tracePt t="58442" x="2182813" y="1133475"/>
          <p14:tracePt t="58451" x="2157413" y="1133475"/>
          <p14:tracePt t="58459" x="2133600" y="1133475"/>
          <p14:tracePt t="58467" x="2109788" y="1133475"/>
          <p14:tracePt t="58477" x="2103438" y="1133475"/>
          <p14:tracePt t="58483" x="2092325" y="1133475"/>
          <p14:tracePt t="58491" x="2066925" y="1133475"/>
          <p14:tracePt t="58499" x="2049463" y="1133475"/>
          <p14:tracePt t="58507" x="2025650" y="1133475"/>
          <p14:tracePt t="58515" x="2001838" y="1138238"/>
          <p14:tracePt t="58523" x="1995488" y="1138238"/>
          <p14:tracePt t="58531" x="1971675" y="1157288"/>
          <p14:tracePt t="58547" x="1965325" y="1163638"/>
          <p14:tracePt t="58555" x="1958975" y="1163638"/>
          <p14:tracePt t="58563" x="1952625" y="1168400"/>
          <p14:tracePt t="58571" x="1941513" y="1181100"/>
          <p14:tracePt t="58579" x="1922463" y="1198563"/>
          <p14:tracePt t="58587" x="1916113" y="1204913"/>
          <p14:tracePt t="58595" x="1905000" y="1211263"/>
          <p14:tracePt t="58603" x="1892300" y="1223963"/>
          <p14:tracePt t="58611" x="1874838" y="1241425"/>
          <p14:tracePt t="58619" x="1855788" y="1254125"/>
          <p14:tracePt t="58626" x="1855788" y="1258888"/>
          <p14:tracePt t="58635" x="1844675" y="1284288"/>
          <p14:tracePt t="58643" x="1838325" y="1289050"/>
          <p14:tracePt t="58651" x="1825625" y="1301750"/>
          <p14:tracePt t="58660" x="1820863" y="1325563"/>
          <p14:tracePt t="58667" x="1808163" y="1331913"/>
          <p14:tracePt t="58676" x="1801813" y="1344613"/>
          <p14:tracePt t="58691" x="1801813" y="1368425"/>
          <p14:tracePt t="58699" x="1801813" y="1385888"/>
          <p14:tracePt t="58707" x="1801813" y="1398588"/>
          <p14:tracePt t="58715" x="1801813" y="1422400"/>
          <p14:tracePt t="58723" x="1801813" y="1433513"/>
          <p14:tracePt t="58731" x="1801813" y="1439863"/>
          <p14:tracePt t="58739" x="1801813" y="1458913"/>
          <p14:tracePt t="58747" x="1801813" y="1463675"/>
          <p14:tracePt t="58755" x="1801813" y="1482725"/>
          <p14:tracePt t="58763" x="1801813" y="1493838"/>
          <p14:tracePt t="58771" x="1820863" y="1519238"/>
          <p14:tracePt t="58779" x="1820863" y="1524000"/>
          <p14:tracePt t="58786" x="1831975" y="1536700"/>
          <p14:tracePt t="58795" x="1844675" y="1554163"/>
          <p14:tracePt t="58803" x="1862138" y="1579563"/>
          <p14:tracePt t="58812" x="1868488" y="1584325"/>
          <p14:tracePt t="58819" x="1881188" y="1597025"/>
          <p14:tracePt t="58827" x="1911350" y="1633538"/>
          <p14:tracePt t="58835" x="1922463" y="1644650"/>
          <p14:tracePt t="58844" x="1941513" y="1663700"/>
          <p14:tracePt t="58851" x="1946275" y="1670050"/>
          <p14:tracePt t="58860" x="1952625" y="1681163"/>
          <p14:tracePt t="58867" x="1958975" y="1687513"/>
          <p14:tracePt t="58877" x="1965325" y="1693863"/>
          <p14:tracePt t="58883" x="1971675" y="1693863"/>
          <p14:tracePt t="58892" x="1989138" y="1693863"/>
          <p14:tracePt t="58899" x="2006600" y="1704975"/>
          <p14:tracePt t="58907" x="2019300" y="1704975"/>
          <p14:tracePt t="58915" x="2043113" y="1704975"/>
          <p14:tracePt t="58923" x="2055813" y="1704975"/>
          <p14:tracePt t="58931" x="2109788" y="1704975"/>
          <p14:tracePt t="58946" x="2139950" y="1704975"/>
          <p14:tracePt t="58947" x="2176463" y="1704975"/>
          <p14:tracePt t="58955" x="2217738" y="1704975"/>
          <p14:tracePt t="58963" x="2241550" y="1693863"/>
          <p14:tracePt t="58971" x="2266950" y="1674813"/>
          <p14:tracePt t="58979" x="2301875" y="1657350"/>
          <p14:tracePt t="58987" x="2327275" y="1644650"/>
          <p14:tracePt t="58995" x="2351088" y="1627188"/>
          <p14:tracePt t="59003" x="2362200" y="1609725"/>
          <p14:tracePt t="59011" x="2381250" y="1597025"/>
          <p14:tracePt t="59019" x="2387600" y="1590675"/>
          <p14:tracePt t="59027" x="2398713" y="1584325"/>
          <p14:tracePt t="59035" x="2405063" y="1579563"/>
          <p14:tracePt t="59044" x="2411413" y="1566863"/>
          <p14:tracePt t="59051" x="2417763" y="1554163"/>
          <p14:tracePt t="59060" x="2422525" y="1543050"/>
          <p14:tracePt t="59067" x="2428875" y="1536700"/>
          <p14:tracePt t="59076" x="2447925" y="1524000"/>
          <p14:tracePt t="59083" x="2447925" y="1512888"/>
          <p14:tracePt t="59091" x="2452688" y="1476375"/>
          <p14:tracePt t="59099" x="2459038" y="1463675"/>
          <p14:tracePt t="59107" x="2459038" y="1428750"/>
          <p14:tracePt t="59115" x="2459038" y="1409700"/>
          <p14:tracePt t="59123" x="2459038" y="1362075"/>
          <p14:tracePt t="59131" x="2459038" y="1331913"/>
          <p14:tracePt t="59139" x="2459038" y="1308100"/>
          <p14:tracePt t="59147" x="2459038" y="1284288"/>
          <p14:tracePt t="59155" x="2459038" y="1241425"/>
          <p14:tracePt t="59163" x="2435225" y="1193800"/>
          <p14:tracePt t="59171" x="2411413" y="1168400"/>
          <p14:tracePt t="59179" x="2387600" y="1133475"/>
          <p14:tracePt t="59188" x="2368550" y="1096963"/>
          <p14:tracePt t="59195" x="2351088" y="1090613"/>
          <p14:tracePt t="59203" x="2338388" y="1073150"/>
          <p14:tracePt t="59211" x="2332038" y="1066800"/>
          <p14:tracePt t="59219" x="2327275" y="1066800"/>
          <p14:tracePt t="59227" x="2320925" y="1060450"/>
          <p14:tracePt t="59235" x="2308225" y="1060450"/>
          <p14:tracePt t="59243" x="2301875" y="1060450"/>
          <p14:tracePt t="59251" x="2290763" y="1060450"/>
          <p14:tracePt t="59267" x="2271713" y="1060450"/>
          <p14:tracePt t="59275" x="2247900" y="1060450"/>
          <p14:tracePt t="59283" x="2224088" y="1060450"/>
          <p14:tracePt t="59291" x="2170113" y="1060450"/>
          <p14:tracePt t="59299" x="2127250" y="1060450"/>
          <p14:tracePt t="59307" x="2066925" y="1060450"/>
          <p14:tracePt t="59315" x="2012950" y="1060450"/>
          <p14:tracePt t="59323" x="1965325" y="1066800"/>
          <p14:tracePt t="59331" x="1916113" y="1073150"/>
          <p14:tracePt t="59339" x="1874838" y="1073150"/>
          <p14:tracePt t="59347" x="1838325" y="1084263"/>
          <p14:tracePt t="59363" x="1814513" y="1090613"/>
          <p14:tracePt t="59371" x="1784350" y="1108075"/>
          <p14:tracePt t="59387" x="1760538" y="1114425"/>
          <p14:tracePt t="59395" x="1736725" y="1133475"/>
          <p14:tracePt t="59403" x="1717675" y="1138238"/>
          <p14:tracePt t="59411" x="1706563" y="1150938"/>
          <p14:tracePt t="59419" x="1681163" y="1181100"/>
          <p14:tracePt t="59427" x="1639888" y="1204913"/>
          <p14:tracePt t="59435" x="1633538" y="1223963"/>
          <p14:tracePt t="59443" x="1597025" y="1258888"/>
          <p14:tracePt t="59451" x="1585913" y="1271588"/>
          <p14:tracePt t="59460" x="1555750" y="1295400"/>
          <p14:tracePt t="59467" x="1555750" y="1319213"/>
          <p14:tracePt t="59475" x="1530350" y="1344613"/>
          <p14:tracePt t="59483" x="1525588" y="1362075"/>
          <p14:tracePt t="59492" x="1519238" y="1368425"/>
          <p14:tracePt t="59499" x="1519238" y="1374775"/>
          <p14:tracePt t="59507" x="1519238" y="1385888"/>
          <p14:tracePt t="59515" x="1519238" y="1392238"/>
          <p14:tracePt t="59523" x="1519238" y="1403350"/>
          <p14:tracePt t="59539" x="1519238" y="1409700"/>
          <p14:tracePt t="59547" x="1519238" y="1422400"/>
          <p14:tracePt t="59555" x="1519238" y="1428750"/>
          <p14:tracePt t="59563" x="1519238" y="1452563"/>
          <p14:tracePt t="59571" x="1525588" y="1458913"/>
          <p14:tracePt t="59579" x="1530350" y="1463675"/>
          <p14:tracePt t="59587" x="1549400" y="1476375"/>
          <p14:tracePt t="59596" x="1555750" y="1489075"/>
          <p14:tracePt t="59603" x="1566863" y="1506538"/>
          <p14:tracePt t="59611" x="1573213" y="1512888"/>
          <p14:tracePt t="59619" x="1597025" y="1536700"/>
          <p14:tracePt t="59627" x="1616075" y="1549400"/>
          <p14:tracePt t="59635" x="1627188" y="1573213"/>
          <p14:tracePt t="59644" x="1633538" y="1579563"/>
          <p14:tracePt t="59651" x="1651000" y="1590675"/>
          <p14:tracePt t="59667" x="1657350" y="1603375"/>
          <p14:tracePt t="59676" x="1663700" y="1609725"/>
          <p14:tracePt t="59683" x="1670050" y="1614488"/>
          <p14:tracePt t="59691" x="1676400" y="1620838"/>
          <p14:tracePt t="59707" x="1687513" y="1627188"/>
          <p14:tracePt t="59723" x="1693863" y="1627188"/>
          <p14:tracePt t="59739" x="1706563" y="1639888"/>
          <p14:tracePt t="59754" x="1711325" y="1639888"/>
          <p14:tracePt t="59762" x="1717675" y="1644650"/>
          <p14:tracePt t="59770" x="1730375" y="1651000"/>
          <p14:tracePt t="59778" x="1736725" y="1657350"/>
          <p14:tracePt t="59786" x="1741488" y="1657350"/>
          <p14:tracePt t="59794" x="1747838" y="1663700"/>
          <p14:tracePt t="59802" x="1754188" y="1670050"/>
          <p14:tracePt t="59811" x="1760538" y="1674813"/>
          <p14:tracePt t="59826" x="1766888" y="1674813"/>
          <p14:tracePt t="59834" x="1771650" y="1681163"/>
          <p14:tracePt t="59842" x="1784350" y="1687513"/>
          <p14:tracePt t="59850" x="1790700" y="1693863"/>
          <p14:tracePt t="59859" x="1801813" y="1700213"/>
          <p14:tracePt t="59866" x="1814513" y="1717675"/>
          <p14:tracePt t="59875" x="1831975" y="1741488"/>
          <p14:tracePt t="59890" x="1851025" y="1778000"/>
          <p14:tracePt t="59898" x="1855788" y="1784350"/>
          <p14:tracePt t="59906" x="1874838" y="1801813"/>
          <p14:tracePt t="59922" x="1892300" y="1819275"/>
          <p14:tracePt t="59930" x="1898650" y="1831975"/>
          <p14:tracePt t="59946" x="1905000" y="1838325"/>
          <p14:tracePt t="59954" x="1911350" y="1844675"/>
          <p14:tracePt t="59963" x="1916113" y="1849438"/>
          <p14:tracePt t="59987" x="1922463" y="1849438"/>
          <p14:tracePt t="60003" x="1928813" y="1855788"/>
          <p14:tracePt t="60059" x="1946275" y="1862138"/>
          <p14:tracePt t="60307" x="1952625" y="1868488"/>
          <p14:tracePt t="60323" x="1952625" y="1874838"/>
          <p14:tracePt t="60331" x="1946275" y="1892300"/>
          <p14:tracePt t="60339" x="1946275" y="1935163"/>
          <p14:tracePt t="60346" x="1952625" y="1995488"/>
          <p14:tracePt t="60354" x="1971675" y="2030413"/>
          <p14:tracePt t="60362" x="1989138" y="2079625"/>
          <p14:tracePt t="60370" x="2025650" y="2139950"/>
          <p14:tracePt t="60378" x="2055813" y="2193925"/>
          <p14:tracePt t="60386" x="2097088" y="2254250"/>
          <p14:tracePt t="60395" x="2127250" y="2308225"/>
          <p14:tracePt t="60402" x="2146300" y="2368550"/>
          <p14:tracePt t="60410" x="2176463" y="2416175"/>
          <p14:tracePt t="60418" x="2217738" y="2482850"/>
          <p14:tracePt t="60427" x="2266950" y="2549525"/>
          <p14:tracePt t="60435" x="2297113" y="2597150"/>
          <p14:tracePt t="60444" x="2301875" y="2616200"/>
          <p14:tracePt t="60450" x="2308225" y="2627313"/>
          <p14:tracePt t="60467" x="2308225" y="2633663"/>
          <p14:tracePt t="60474" x="2314575" y="2646363"/>
          <p14:tracePt t="60490" x="2314575" y="2651125"/>
          <p14:tracePt t="60499" x="2314575" y="2670175"/>
          <p14:tracePt t="60507" x="2320925" y="2687638"/>
          <p14:tracePt t="60514" x="2320925" y="2705100"/>
          <p14:tracePt t="60522" x="2320925" y="2717800"/>
          <p14:tracePt t="60530" x="2332038" y="2754313"/>
          <p14:tracePt t="60538" x="2338388" y="2771775"/>
          <p14:tracePt t="60546" x="2338388" y="2790825"/>
          <p14:tracePt t="60554" x="2338388" y="2801938"/>
          <p14:tracePt t="60562" x="2344738" y="2814638"/>
          <p14:tracePt t="60579" x="2344738" y="2820988"/>
          <p14:tracePt t="60595" x="2344738" y="2825750"/>
          <p14:tracePt t="60602" x="2344738" y="2838450"/>
          <p14:tracePt t="60610" x="2351088" y="2851150"/>
          <p14:tracePt t="60618" x="2357438" y="2855913"/>
          <p14:tracePt t="60627" x="2357438" y="2868613"/>
          <p14:tracePt t="60634" x="2368550" y="2892425"/>
          <p14:tracePt t="60644" x="2374900" y="2935288"/>
          <p14:tracePt t="60650" x="2387600" y="2959100"/>
          <p14:tracePt t="60659" x="2392363" y="2982913"/>
          <p14:tracePt t="60666" x="2392363" y="3006725"/>
          <p14:tracePt t="60674" x="2392363" y="3013075"/>
          <p14:tracePt t="60682" x="2392363" y="3019425"/>
          <p14:tracePt t="60699" x="2392363" y="3025775"/>
          <p14:tracePt t="60707" x="2392363" y="3036888"/>
          <p14:tracePt t="60715" x="2392363" y="3043238"/>
          <p14:tracePt t="60722" x="2398713" y="3055938"/>
          <p14:tracePt t="60731" x="2398713" y="3079750"/>
          <p14:tracePt t="60738" x="2398713" y="3086100"/>
          <p14:tracePt t="60747" x="2398713" y="3097213"/>
          <p14:tracePt t="60754" x="2398713" y="3116263"/>
          <p14:tracePt t="60762" x="2398713" y="3146425"/>
          <p14:tracePt t="60770" x="2405063" y="3176588"/>
          <p14:tracePt t="60779" x="2405063" y="3200400"/>
          <p14:tracePt t="60786" x="2405063" y="3224213"/>
          <p14:tracePt t="60795" x="2405063" y="3248025"/>
          <p14:tracePt t="60802" x="2405063" y="3260725"/>
          <p14:tracePt t="60811" x="2405063" y="3271838"/>
          <p14:tracePt t="60818" x="2405063" y="3290888"/>
          <p14:tracePt t="60827" x="2405063" y="3302000"/>
          <p14:tracePt t="60834" x="2405063" y="3308350"/>
          <p14:tracePt t="60843" x="2405063" y="3314700"/>
          <p14:tracePt t="60850" x="2405063" y="3321050"/>
          <p14:tracePt t="60867" x="2405063" y="3325813"/>
          <p14:tracePt t="60891" x="2405063" y="3338513"/>
          <p14:tracePt t="60899" x="2405063" y="3344863"/>
          <p14:tracePt t="60915" x="2405063" y="3351213"/>
          <p14:tracePt t="60922" x="2405063" y="3355975"/>
          <p14:tracePt t="60938" x="2405063" y="3362325"/>
          <p14:tracePt t="60987" x="2405063" y="3375025"/>
          <p14:tracePt t="61019" x="2405063" y="3381375"/>
          <p14:tracePt t="61034" x="2405063" y="3392488"/>
          <p14:tracePt t="61043" x="2405063" y="3398838"/>
          <p14:tracePt t="61059" x="2405063" y="3405188"/>
          <p14:tracePt t="61067" x="2405063" y="3411538"/>
          <p14:tracePt t="61074" x="2405063" y="3422650"/>
          <p14:tracePt t="61090" x="2405063" y="3429000"/>
          <p14:tracePt t="61099" x="2405063" y="3441700"/>
          <p14:tracePt t="61115" x="2405063" y="3452813"/>
          <p14:tracePt t="61122" x="2405063" y="3459163"/>
          <p14:tracePt t="61130" x="2405063" y="3465513"/>
          <p14:tracePt t="61138" x="2405063" y="3471863"/>
          <p14:tracePt t="61147" x="2405063" y="3476625"/>
          <p14:tracePt t="61154" x="2405063" y="3482975"/>
          <p14:tracePt t="61162" x="2398713" y="3489325"/>
          <p14:tracePt t="61179" x="2398713" y="3495675"/>
          <p14:tracePt t="61194" x="2392363" y="3502025"/>
          <p14:tracePt t="61260" x="2387600" y="3502025"/>
          <p14:tracePt t="61283" x="2381250" y="3506788"/>
          <p14:tracePt t="61291" x="2362200" y="3513138"/>
          <p14:tracePt t="61323" x="2357438" y="3525838"/>
          <p14:tracePt t="61371" x="2351088" y="3525838"/>
          <p14:tracePt t="61395" x="2344738" y="3532188"/>
          <p14:tracePt t="61412" x="2344738" y="3543300"/>
          <p14:tracePt t="61419" x="2344738" y="3586163"/>
          <p14:tracePt t="61428" x="2344738" y="3609975"/>
          <p14:tracePt t="61435" x="2344738" y="3640138"/>
          <p14:tracePt t="61444" x="2344738" y="3681413"/>
          <p14:tracePt t="61451" x="2362200" y="3706813"/>
          <p14:tracePt t="61460" x="2362200" y="3748088"/>
          <p14:tracePt t="61468" x="2381250" y="3784600"/>
          <p14:tracePt t="61475" x="2387600" y="3821113"/>
          <p14:tracePt t="61483" x="2387600" y="3844925"/>
          <p14:tracePt t="61491" x="2398713" y="3887788"/>
          <p14:tracePt t="61500" x="2417763" y="3922713"/>
          <p14:tracePt t="61507" x="2417763" y="3935413"/>
          <p14:tracePt t="61523" x="2417763" y="3946525"/>
          <p14:tracePt t="61531" x="2422525" y="3959225"/>
          <p14:tracePt t="61547" x="2422525" y="3965575"/>
          <p14:tracePt t="61555" x="2422525" y="3971925"/>
          <p14:tracePt t="61571" x="2422525" y="3976688"/>
          <p14:tracePt t="61619" x="2428875" y="3983038"/>
          <p14:tracePt t="61651" x="2435225" y="3965575"/>
          <p14:tracePt t="61659" x="2435225" y="3911600"/>
          <p14:tracePt t="61667" x="2435225" y="3838575"/>
          <p14:tracePt t="61675" x="2435225" y="3778250"/>
          <p14:tracePt t="61683" x="2435225" y="3736975"/>
          <p14:tracePt t="61691" x="2435225" y="3706813"/>
          <p14:tracePt t="61699" x="2435225" y="3670300"/>
          <p14:tracePt t="61707" x="2435225" y="3657600"/>
          <p14:tracePt t="61715" x="2428875" y="3633788"/>
          <p14:tracePt t="61747" x="2422525" y="3627438"/>
          <p14:tracePt t="61779" x="2422525" y="3633788"/>
          <p14:tracePt t="61787" x="2422525" y="3657600"/>
          <p14:tracePt t="61795" x="2422525" y="3687763"/>
          <p14:tracePt t="61803" x="2422525" y="3711575"/>
          <p14:tracePt t="61812" x="2422525" y="3748088"/>
          <p14:tracePt t="61819" x="2422525" y="3767138"/>
          <p14:tracePt t="61828" x="2422525" y="3790950"/>
          <p14:tracePt t="61835" x="2428875" y="3814763"/>
          <p14:tracePt t="61843" x="2435225" y="3851275"/>
          <p14:tracePt t="61851" x="2435225" y="3862388"/>
          <p14:tracePt t="61859" x="2435225" y="3875088"/>
          <p14:tracePt t="61867" x="2435225" y="3887788"/>
          <p14:tracePt t="61875" x="2435225" y="3905250"/>
          <p14:tracePt t="61883" x="2435225" y="3911600"/>
          <p14:tracePt t="61891" x="2435225" y="3916363"/>
          <p14:tracePt t="61915" x="2435225" y="3922713"/>
          <p14:tracePt t="61971" x="2435225" y="3916363"/>
          <p14:tracePt t="61979" x="2435225" y="3881438"/>
          <p14:tracePt t="61987" x="2441575" y="3857625"/>
          <p14:tracePt t="61995" x="2441575" y="3851275"/>
          <p14:tracePt t="62003" x="2452688" y="3838575"/>
          <p14:tracePt t="62019" x="2452688" y="3832225"/>
          <p14:tracePt t="62028" x="2452688" y="3827463"/>
          <p14:tracePt t="62051" x="2452688" y="3821113"/>
          <p14:tracePt t="62244" x="2452688" y="3827463"/>
          <p14:tracePt t="62635" x="2452688" y="3832225"/>
          <p14:tracePt t="62652" x="2447925" y="3832225"/>
          <p14:tracePt t="62875" x="2428875" y="3832225"/>
          <p14:tracePt t="63371" x="2422525" y="3832225"/>
          <p14:tracePt t="63883" x="2417763" y="3827463"/>
          <p14:tracePt t="63899" x="2411413" y="3821113"/>
          <p14:tracePt t="63931" x="2405063" y="3814763"/>
          <p14:tracePt t="63939" x="2405063" y="3802063"/>
          <p14:tracePt t="63955" x="2405063" y="3790950"/>
          <p14:tracePt t="63964" x="2405063" y="3784600"/>
          <p14:tracePt t="63971" x="2405063" y="3778250"/>
          <p14:tracePt t="63980" x="2405063" y="3760788"/>
          <p14:tracePt t="63987" x="2405063" y="3754438"/>
          <p14:tracePt t="63996" x="2405063" y="3748088"/>
          <p14:tracePt t="64003" x="2405063" y="3741738"/>
          <p14:tracePt t="64011" x="2405063" y="3736975"/>
          <p14:tracePt t="64027" x="2405063" y="3730625"/>
          <p14:tracePt t="64035" x="2405063" y="3724275"/>
          <p14:tracePt t="64043" x="2405063" y="3717925"/>
          <p14:tracePt t="64051" x="2405063" y="3711575"/>
          <p14:tracePt t="64059" x="2405063" y="3706813"/>
          <p14:tracePt t="64067" x="2405063" y="3700463"/>
          <p14:tracePt t="64075" x="2398713" y="3687763"/>
          <p14:tracePt t="64083" x="2398713" y="3676650"/>
          <p14:tracePt t="64091" x="2387600" y="3657600"/>
          <p14:tracePt t="64099" x="2387600" y="3651250"/>
          <p14:tracePt t="64107" x="2387600" y="3646488"/>
          <p14:tracePt t="64116" x="2381250" y="3640138"/>
          <p14:tracePt t="64123" x="2381250" y="3633788"/>
          <p14:tracePt t="64139" x="2381250" y="3627438"/>
          <p14:tracePt t="64163" x="2381250" y="3621088"/>
          <p14:tracePt t="64171" x="2381250" y="3609975"/>
          <p14:tracePt t="64179" x="2374900" y="3603625"/>
          <p14:tracePt t="64219" x="2368550" y="3597275"/>
          <p14:tracePt t="64259" x="2357438" y="3586163"/>
          <p14:tracePt t="64299" x="2344738" y="3573463"/>
          <p14:tracePt t="64347" x="2338388" y="3562350"/>
          <p14:tracePt t="64379" x="2338388" y="3549650"/>
          <p14:tracePt t="64411" x="2338388" y="3543300"/>
          <p14:tracePt t="64427" x="2338388" y="3536950"/>
          <p14:tracePt t="64443" x="2338388" y="3532188"/>
          <p14:tracePt t="64547" x="2338388" y="3525838"/>
          <p14:tracePt t="64668" x="2338388" y="3519488"/>
          <p14:tracePt t="64699" x="2344738" y="3513138"/>
          <p14:tracePt t="64723" x="2351088" y="3513138"/>
          <p14:tracePt t="64739" x="2368550" y="3513138"/>
          <p14:tracePt t="64748" x="2387600" y="3513138"/>
          <p14:tracePt t="64755" x="2405063" y="3513138"/>
          <p14:tracePt t="64763" x="2428875" y="3513138"/>
          <p14:tracePt t="64771" x="2447925" y="3519488"/>
          <p14:tracePt t="64779" x="2471738" y="3519488"/>
          <p14:tracePt t="64787" x="2489200" y="3525838"/>
          <p14:tracePt t="64795" x="2508250" y="3536950"/>
          <p14:tracePt t="64803" x="2532063" y="3543300"/>
          <p14:tracePt t="64811" x="2538413" y="3549650"/>
          <p14:tracePt t="64819" x="2549525" y="3556000"/>
          <p14:tracePt t="64827" x="2555875" y="3556000"/>
          <p14:tracePt t="64835" x="2568575" y="3556000"/>
          <p14:tracePt t="64843" x="2573338" y="3562350"/>
          <p14:tracePt t="64851" x="2586038" y="3562350"/>
          <p14:tracePt t="64858" x="2592388" y="3567113"/>
          <p14:tracePt t="64867" x="2609850" y="3573463"/>
          <p14:tracePt t="64875" x="2616200" y="3573463"/>
          <p14:tracePt t="64883" x="2627313" y="3573463"/>
          <p14:tracePt t="64891" x="2633663" y="3573463"/>
          <p14:tracePt t="64898" x="2646363" y="3573463"/>
          <p14:tracePt t="64906" x="2657475" y="3573463"/>
          <p14:tracePt t="64915" x="2676525" y="3573463"/>
          <p14:tracePt t="64923" x="2687638" y="3573463"/>
          <p14:tracePt t="64939" x="2713038" y="3573463"/>
          <p14:tracePt t="64963" x="2736850" y="3573463"/>
          <p14:tracePt t="64971" x="2743200" y="3573463"/>
          <p14:tracePt t="64995" x="2754313" y="3573463"/>
          <p14:tracePt t="65003" x="2767013" y="3573463"/>
          <p14:tracePt t="65011" x="2773363" y="3573463"/>
          <p14:tracePt t="65019" x="2784475" y="3573463"/>
          <p14:tracePt t="65035" x="2790825" y="3573463"/>
          <p14:tracePt t="65059" x="2797175" y="3573463"/>
          <p14:tracePt t="65091" x="2808288" y="3573463"/>
          <p14:tracePt t="65243" x="2814638" y="3579813"/>
          <p14:tracePt t="65251" x="2808288" y="3586163"/>
          <p14:tracePt t="65259" x="2803525" y="3586163"/>
          <p14:tracePt t="65267" x="2790825" y="3586163"/>
          <p14:tracePt t="65275" x="2778125" y="3586163"/>
          <p14:tracePt t="65283" x="2760663" y="3586163"/>
          <p14:tracePt t="65291" x="2730500" y="3586163"/>
          <p14:tracePt t="65299" x="2700338" y="3586163"/>
          <p14:tracePt t="65307" x="2693988" y="3586163"/>
          <p14:tracePt t="65315" x="2652713" y="3586163"/>
          <p14:tracePt t="65323" x="2640013" y="3586163"/>
          <p14:tracePt t="65332" x="2609850" y="3579813"/>
          <p14:tracePt t="65339" x="2573338" y="3562350"/>
          <p14:tracePt t="65347" x="2555875" y="3562350"/>
          <p14:tracePt t="65355" x="2538413" y="3562350"/>
          <p14:tracePt t="65363" x="2513013" y="3549650"/>
          <p14:tracePt t="65371" x="2495550" y="3543300"/>
          <p14:tracePt t="65379" x="2489200" y="3536950"/>
          <p14:tracePt t="65387" x="2482850" y="3536950"/>
          <p14:tracePt t="65395" x="2471738" y="3536950"/>
          <p14:tracePt t="65411" x="2465388" y="3532188"/>
          <p14:tracePt t="65427" x="2459038" y="3532188"/>
          <p14:tracePt t="65435" x="2447925" y="3525838"/>
          <p14:tracePt t="65443" x="2441575" y="3519488"/>
          <p14:tracePt t="65451" x="2422525" y="3506788"/>
          <p14:tracePt t="65467" x="2398713" y="3495675"/>
          <p14:tracePt t="65515" x="2392363" y="3495675"/>
          <p14:tracePt t="65523" x="2387600" y="3495675"/>
          <p14:tracePt t="65563" x="2381250" y="3489325"/>
          <p14:tracePt t="65587" x="2374900" y="3482975"/>
          <p14:tracePt t="65627" x="2368550" y="3482975"/>
          <p14:tracePt t="65731" x="2387600" y="3489325"/>
          <p14:tracePt t="65739" x="2392363" y="3489325"/>
          <p14:tracePt t="65748" x="2411413" y="3489325"/>
          <p14:tracePt t="65755" x="2435225" y="3495675"/>
          <p14:tracePt t="65764" x="2452688" y="3502025"/>
          <p14:tracePt t="65771" x="2478088" y="3506788"/>
          <p14:tracePt t="65780" x="2489200" y="3519488"/>
          <p14:tracePt t="65787" x="2513013" y="3525838"/>
          <p14:tracePt t="65795" x="2525713" y="3532188"/>
          <p14:tracePt t="65803" x="2549525" y="3536950"/>
          <p14:tracePt t="65812" x="2586038" y="3549650"/>
          <p14:tracePt t="65819" x="2609850" y="3556000"/>
          <p14:tracePt t="65827" x="2633663" y="3556000"/>
          <p14:tracePt t="65835" x="2663825" y="3556000"/>
          <p14:tracePt t="65843" x="2687638" y="3556000"/>
          <p14:tracePt t="65851" x="2700338" y="3556000"/>
          <p14:tracePt t="65859" x="2713038" y="3562350"/>
          <p14:tracePt t="65867" x="2730500" y="3562350"/>
          <p14:tracePt t="65875" x="2736850" y="3562350"/>
          <p14:tracePt t="65883" x="2747963" y="3562350"/>
          <p14:tracePt t="65891" x="2754313" y="3562350"/>
          <p14:tracePt t="65899" x="2773363" y="3562350"/>
          <p14:tracePt t="65907" x="2778125" y="3562350"/>
          <p14:tracePt t="65915" x="2797175" y="3562350"/>
          <p14:tracePt t="65923" x="2803525" y="3562350"/>
          <p14:tracePt t="65932" x="2814638" y="3562350"/>
          <p14:tracePt t="65939" x="2827338" y="3562350"/>
          <p14:tracePt t="65947" x="2833688" y="3562350"/>
          <p14:tracePt t="65955" x="2844800" y="3562350"/>
          <p14:tracePt t="65964" x="2851150" y="3562350"/>
          <p14:tracePt t="65971" x="2857500" y="3562350"/>
          <p14:tracePt t="65979" x="2863850" y="3562350"/>
          <p14:tracePt t="66003" x="2868613" y="3562350"/>
          <p14:tracePt t="66099" x="2863850" y="3562350"/>
          <p14:tracePt t="66107" x="2851150" y="3562350"/>
          <p14:tracePt t="66115" x="2827338" y="3562350"/>
          <p14:tracePt t="66123" x="2797175" y="3562350"/>
          <p14:tracePt t="66133" x="2767013" y="3562350"/>
          <p14:tracePt t="66139" x="2730500" y="3562350"/>
          <p14:tracePt t="66147" x="2687638" y="3543300"/>
          <p14:tracePt t="66155" x="2652713" y="3543300"/>
          <p14:tracePt t="66163" x="2622550" y="3536950"/>
          <p14:tracePt t="66171" x="2609850" y="3536950"/>
          <p14:tracePt t="66179" x="2586038" y="3532188"/>
          <p14:tracePt t="66187" x="2549525" y="3519488"/>
          <p14:tracePt t="66195" x="2538413" y="3519488"/>
          <p14:tracePt t="66203" x="2513013" y="3519488"/>
          <p14:tracePt t="66211" x="2508250" y="3519488"/>
          <p14:tracePt t="66219" x="2495550" y="3519488"/>
          <p14:tracePt t="66227" x="2482850" y="3519488"/>
          <p14:tracePt t="66235" x="2465388" y="3519488"/>
          <p14:tracePt t="66243" x="2441575" y="3513138"/>
          <p14:tracePt t="66251" x="2428875" y="3513138"/>
          <p14:tracePt t="66259" x="2422525" y="3506788"/>
          <p14:tracePt t="66267" x="2411413" y="3502025"/>
          <p14:tracePt t="66275" x="2398713" y="3502025"/>
          <p14:tracePt t="66284" x="2392363" y="3502025"/>
          <p14:tracePt t="66291" x="2387600" y="3502025"/>
          <p14:tracePt t="66300" x="2368550" y="3495675"/>
          <p14:tracePt t="66307" x="2362200" y="3495675"/>
          <p14:tracePt t="66347" x="2357438" y="3489325"/>
          <p14:tracePt t="66475" x="2362200" y="3482975"/>
          <p14:tracePt t="66484" x="2374900" y="3482975"/>
          <p14:tracePt t="66492" x="2392363" y="3482975"/>
          <p14:tracePt t="66499" x="2398713" y="3482975"/>
          <p14:tracePt t="66507" x="2417763" y="3482975"/>
          <p14:tracePt t="66516" x="2435225" y="3482975"/>
          <p14:tracePt t="66523" x="2452688" y="3482975"/>
          <p14:tracePt t="66531" x="2471738" y="3482975"/>
          <p14:tracePt t="66539" x="2495550" y="3489325"/>
          <p14:tracePt t="66547" x="2501900" y="3489325"/>
          <p14:tracePt t="66555" x="2513013" y="3489325"/>
          <p14:tracePt t="66563" x="2538413" y="3495675"/>
          <p14:tracePt t="66579" x="2549525" y="3506788"/>
          <p14:tracePt t="66611" x="2568575" y="3506788"/>
          <p14:tracePt t="66619" x="2573338" y="3506788"/>
          <p14:tracePt t="66627" x="2579688" y="3506788"/>
          <p14:tracePt t="66643" x="2586038" y="3506788"/>
          <p14:tracePt t="66651" x="2592388" y="3506788"/>
          <p14:tracePt t="66940" x="2592388" y="3513138"/>
          <p14:tracePt t="66955" x="2586038" y="3513138"/>
          <p14:tracePt t="67003" x="2579688" y="3513138"/>
          <p14:tracePt t="67043" x="2573338" y="3513138"/>
          <p14:tracePt t="67163" x="2568575" y="3513138"/>
          <p14:tracePt t="67187" x="2562225" y="3519488"/>
          <p14:tracePt t="67212" x="2555875" y="3525838"/>
          <p14:tracePt t="67227" x="2549525" y="3532188"/>
          <p14:tracePt t="67403" x="2543175" y="3532188"/>
          <p14:tracePt t="67579" x="2538413" y="3532188"/>
          <p14:tracePt t="67643" x="2532063" y="3532188"/>
          <p14:tracePt t="67651" x="2513013" y="3519488"/>
          <p14:tracePt t="67659" x="2501900" y="3506788"/>
          <p14:tracePt t="67668" x="2495550" y="3489325"/>
          <p14:tracePt t="67675" x="2482850" y="3471863"/>
          <p14:tracePt t="67685" x="2478088" y="3452813"/>
          <p14:tracePt t="67691" x="2452688" y="3416300"/>
          <p14:tracePt t="67700" x="2452688" y="3411538"/>
          <p14:tracePt t="67707" x="2452688" y="3381375"/>
          <p14:tracePt t="67715" x="2441575" y="3351213"/>
          <p14:tracePt t="67723" x="2435225" y="3302000"/>
          <p14:tracePt t="67731" x="2411413" y="3241675"/>
          <p14:tracePt t="67739" x="2405063" y="3194050"/>
          <p14:tracePt t="67746" x="2392363" y="3121025"/>
          <p14:tracePt t="67755" x="2357438" y="3043238"/>
          <p14:tracePt t="67763" x="2351088" y="2995613"/>
          <p14:tracePt t="67771" x="2327275" y="2935288"/>
          <p14:tracePt t="67779" x="2320925" y="2862263"/>
          <p14:tracePt t="67787" x="2308225" y="2784475"/>
          <p14:tracePt t="67795" x="2301875" y="2765425"/>
          <p14:tracePt t="67803" x="2301875" y="2717800"/>
          <p14:tracePt t="67811" x="2301875" y="2674938"/>
          <p14:tracePt t="67819" x="2290763" y="2646363"/>
          <p14:tracePt t="67826" x="2290763" y="2609850"/>
          <p14:tracePt t="67835" x="2290763" y="2579688"/>
          <p14:tracePt t="67843" x="2284413" y="2555875"/>
          <p14:tracePt t="67851" x="2284413" y="2513013"/>
          <p14:tracePt t="67859" x="2278063" y="2476500"/>
          <p14:tracePt t="67867" x="2278063" y="2452688"/>
          <p14:tracePt t="67875" x="2278063" y="2435225"/>
          <p14:tracePt t="67884" x="2266950" y="2398713"/>
          <p14:tracePt t="67891" x="2260600" y="2368550"/>
          <p14:tracePt t="67899" x="2260600" y="2332038"/>
          <p14:tracePt t="67907" x="2260600" y="2301875"/>
          <p14:tracePt t="67915" x="2260600" y="2271713"/>
          <p14:tracePt t="67923" x="2247900" y="2235200"/>
          <p14:tracePt t="67931" x="2247900" y="2211388"/>
          <p14:tracePt t="67939" x="2247900" y="2200275"/>
          <p14:tracePt t="67947" x="2247900" y="2174875"/>
          <p14:tracePt t="67955" x="2247900" y="2163763"/>
          <p14:tracePt t="67962" x="2247900" y="2151063"/>
          <p14:tracePt t="67971" x="2247900" y="2133600"/>
          <p14:tracePt t="67979" x="2247900" y="2120900"/>
          <p14:tracePt t="67987" x="2247900" y="2097088"/>
          <p14:tracePt t="67995" x="2247900" y="2066925"/>
          <p14:tracePt t="68003" x="2247900" y="2043113"/>
          <p14:tracePt t="68010" x="2230438" y="2000250"/>
          <p14:tracePt t="68019" x="2230438" y="1965325"/>
          <p14:tracePt t="68027" x="2224088" y="1935163"/>
          <p14:tracePt t="68035" x="2217738" y="1909763"/>
          <p14:tracePt t="68043" x="2217738" y="1898650"/>
          <p14:tracePt t="68050" x="2217738" y="1874838"/>
          <p14:tracePt t="68059" x="2206625" y="1849438"/>
          <p14:tracePt t="68067" x="2206625" y="1825625"/>
          <p14:tracePt t="68075" x="2206625" y="1801813"/>
          <p14:tracePt t="68084" x="2200275" y="1771650"/>
          <p14:tracePt t="68091" x="2200275" y="1754188"/>
          <p14:tracePt t="68099" x="2200275" y="1724025"/>
          <p14:tracePt t="68107" x="2182813" y="1700213"/>
          <p14:tracePt t="68119" x="2182813" y="1687513"/>
          <p14:tracePt t="68123" x="2182813" y="1670050"/>
          <p14:tracePt t="68131" x="2182813" y="1657350"/>
          <p14:tracePt t="68139" x="2182813" y="1651000"/>
          <p14:tracePt t="68146" x="2182813" y="1644650"/>
          <p14:tracePt t="68163" x="2182813" y="1639888"/>
          <p14:tracePt t="68171" x="2176463" y="1633538"/>
          <p14:tracePt t="68179" x="2176463" y="1627188"/>
          <p14:tracePt t="68187" x="2176463" y="1620838"/>
          <p14:tracePt t="68195" x="2176463" y="1609725"/>
          <p14:tracePt t="68203" x="2176463" y="1603375"/>
          <p14:tracePt t="68211" x="2176463" y="1573213"/>
          <p14:tracePt t="68219" x="2176463" y="1560513"/>
          <p14:tracePt t="68227" x="2176463" y="1519238"/>
          <p14:tracePt t="68235" x="2176463" y="1506538"/>
          <p14:tracePt t="68243" x="2176463" y="1470025"/>
          <p14:tracePt t="68251" x="2176463" y="1439863"/>
          <p14:tracePt t="68259" x="2176463" y="1433513"/>
          <p14:tracePt t="68267" x="2176463" y="1409700"/>
          <p14:tracePt t="68275" x="2176463" y="1392238"/>
          <p14:tracePt t="68284" x="2176463" y="1385888"/>
          <p14:tracePt t="68291" x="2176463" y="1368425"/>
          <p14:tracePt t="68299" x="2176463" y="1355725"/>
          <p14:tracePt t="68307" x="2176463" y="1331913"/>
          <p14:tracePt t="68315" x="2176463" y="1319213"/>
          <p14:tracePt t="68323" x="2176463" y="1289050"/>
          <p14:tracePt t="68331" x="2170113" y="1265238"/>
          <p14:tracePt t="68339" x="2170113" y="1241425"/>
          <p14:tracePt t="68347" x="2170113" y="1228725"/>
          <p14:tracePt t="68355" x="2170113" y="1223963"/>
          <p14:tracePt t="68435" x="2163763" y="1217613"/>
          <p14:tracePt t="68483" x="2157413" y="1217613"/>
          <p14:tracePt t="68492" x="2157413" y="1265238"/>
          <p14:tracePt t="68500" x="2157413" y="1295400"/>
          <p14:tracePt t="68507" x="2157413" y="1385888"/>
          <p14:tracePt t="68516" x="2157413" y="1428750"/>
          <p14:tracePt t="68523" x="2157413" y="1470025"/>
          <p14:tracePt t="68532" x="2157413" y="1519238"/>
          <p14:tracePt t="68539" x="2157413" y="1573213"/>
          <p14:tracePt t="68547" x="2157413" y="1620838"/>
          <p14:tracePt t="68556" x="2157413" y="1663700"/>
          <p14:tracePt t="68563" x="2152650" y="1711325"/>
          <p14:tracePt t="68571" x="2139950" y="1741488"/>
          <p14:tracePt t="68579" x="2133600" y="1778000"/>
          <p14:tracePt t="68587" x="2122488" y="1814513"/>
          <p14:tracePt t="68595" x="2116138" y="1825625"/>
          <p14:tracePt t="68603" x="2109788" y="1831975"/>
          <p14:tracePt t="68611" x="2109788" y="1849438"/>
          <p14:tracePt t="68627" x="2109788" y="1855788"/>
          <p14:tracePt t="68715" x="2109788" y="1838325"/>
          <p14:tracePt t="68723" x="2109788" y="1784350"/>
          <p14:tracePt t="68731" x="2109788" y="1758950"/>
          <p14:tracePt t="68739" x="2109788" y="1717675"/>
          <p14:tracePt t="68747" x="2109788" y="1681163"/>
          <p14:tracePt t="68755" x="2122488" y="1651000"/>
          <p14:tracePt t="68763" x="2127250" y="1603375"/>
          <p14:tracePt t="68771" x="2127250" y="1579563"/>
          <p14:tracePt t="68779" x="2139950" y="1549400"/>
          <p14:tracePt t="68787" x="2146300" y="1524000"/>
          <p14:tracePt t="68795" x="2152650" y="1500188"/>
          <p14:tracePt t="68803" x="2152650" y="1493838"/>
          <p14:tracePt t="68811" x="2152650" y="1489075"/>
          <p14:tracePt t="68827" x="2152650" y="1482725"/>
          <p14:tracePt t="68891" x="2152650" y="1489075"/>
          <p14:tracePt t="68899" x="2152650" y="1543050"/>
          <p14:tracePt t="68907" x="2163763" y="1633538"/>
          <p14:tracePt t="68915" x="2187575" y="1704975"/>
          <p14:tracePt t="68923" x="2187575" y="1754188"/>
          <p14:tracePt t="68931" x="2206625" y="1825625"/>
          <p14:tracePt t="68939" x="2241550" y="1905000"/>
          <p14:tracePt t="68947" x="2260600" y="1965325"/>
          <p14:tracePt t="68955" x="2290763" y="2019300"/>
          <p14:tracePt t="68963" x="2320925" y="2066925"/>
          <p14:tracePt t="68971" x="2338388" y="2079625"/>
          <p14:tracePt t="68979" x="2351088" y="2097088"/>
          <p14:tracePt t="68987" x="2368550" y="2103438"/>
          <p14:tracePt t="68995" x="2374900" y="2103438"/>
          <p14:tracePt t="69003" x="2381250" y="2103438"/>
          <p14:tracePt t="69011" x="2392363" y="2103438"/>
          <p14:tracePt t="69019" x="2405063" y="2103438"/>
          <p14:tracePt t="69027" x="2428875" y="2103438"/>
          <p14:tracePt t="69035" x="2452688" y="2103438"/>
          <p14:tracePt t="69043" x="2495550" y="2103438"/>
          <p14:tracePt t="69052" x="2538413" y="2103438"/>
          <p14:tracePt t="69059" x="2597150" y="2103438"/>
          <p14:tracePt t="69068" x="2676525" y="2090738"/>
          <p14:tracePt t="69075" x="2778125" y="2079625"/>
          <p14:tracePt t="69083" x="2881313" y="2043113"/>
          <p14:tracePt t="69091" x="3008313" y="2030413"/>
          <p14:tracePt t="69099" x="3140075" y="2006600"/>
          <p14:tracePt t="69107" x="3333750" y="1952625"/>
          <p14:tracePt t="69115" x="3544888" y="1879600"/>
          <p14:tracePt t="69123" x="3725863" y="1808163"/>
          <p14:tracePt t="69131" x="3844925" y="1758950"/>
          <p14:tracePt t="69139" x="4038600" y="1693863"/>
          <p14:tracePt t="69147" x="4200525" y="1627188"/>
          <p14:tracePt t="69155" x="4333875" y="1560513"/>
          <p14:tracePt t="69163" x="4521200" y="1524000"/>
          <p14:tracePt t="69171" x="4672013" y="1470025"/>
          <p14:tracePt t="69179" x="4786313" y="1452563"/>
          <p14:tracePt t="69187" x="4906963" y="1416050"/>
          <p14:tracePt t="69195" x="5021263" y="1392238"/>
          <p14:tracePt t="69203" x="5099050" y="1368425"/>
          <p14:tracePt t="69211" x="5159375" y="1349375"/>
          <p14:tracePt t="69219" x="5195888" y="1319213"/>
          <p14:tracePt t="69227" x="5219700" y="1314450"/>
          <p14:tracePt t="69236" x="5238750" y="1295400"/>
          <p14:tracePt t="69243" x="5249863" y="1289050"/>
          <p14:tracePt t="69252" x="5268913" y="1277938"/>
          <p14:tracePt t="69267" x="5273675" y="1277938"/>
          <p14:tracePt t="69274" x="5280025" y="1271588"/>
          <p14:tracePt t="69290" x="5286375" y="1258888"/>
          <p14:tracePt t="69322" x="5292725" y="1254125"/>
          <p14:tracePt t="69346" x="5299075" y="1247775"/>
          <p14:tracePt t="69411" x="5299075" y="1241425"/>
          <p14:tracePt t="69443" x="5299075" y="1235075"/>
          <p14:tracePt t="69451" x="5303838" y="1217613"/>
          <p14:tracePt t="69468" x="5322888" y="1193800"/>
          <p14:tracePt t="69475" x="5329238" y="1187450"/>
          <p14:tracePt t="69484" x="5334000" y="1174750"/>
          <p14:tracePt t="69500" x="5346700" y="1163638"/>
          <p14:tracePt t="69515" x="5353050" y="1157288"/>
          <p14:tracePt t="69579" x="5359400" y="1157288"/>
          <p14:tracePt t="69587" x="5364163" y="1157288"/>
          <p14:tracePt t="69595" x="5376863" y="1157288"/>
          <p14:tracePt t="69604" x="5394325" y="1157288"/>
          <p14:tracePt t="69611" x="5424488" y="1157288"/>
          <p14:tracePt t="69620" x="5448300" y="1157288"/>
          <p14:tracePt t="69627" x="5461000" y="1157288"/>
          <p14:tracePt t="69636" x="5491163" y="1157288"/>
          <p14:tracePt t="69643" x="5508625" y="1157288"/>
          <p14:tracePt t="69654" x="5521325" y="1157288"/>
          <p14:tracePt t="69659" x="5534025" y="1163638"/>
          <p14:tracePt t="69667" x="5568950" y="1187450"/>
          <p14:tracePt t="69675" x="5575300" y="1193800"/>
          <p14:tracePt t="69684" x="5594350" y="1217613"/>
          <p14:tracePt t="69691" x="5618163" y="1241425"/>
          <p14:tracePt t="69699" x="5641975" y="1265238"/>
          <p14:tracePt t="69707" x="5648325" y="1277938"/>
          <p14:tracePt t="69715" x="5665788" y="1295400"/>
          <p14:tracePt t="69723" x="5672138" y="1301750"/>
          <p14:tracePt t="69827" x="5678488" y="1301750"/>
          <p14:tracePt t="69836" x="5684838" y="1277938"/>
          <p14:tracePt t="69844" x="5684838" y="1265238"/>
          <p14:tracePt t="69852" x="5684838" y="1235075"/>
          <p14:tracePt t="69859" x="5689600" y="1211263"/>
          <p14:tracePt t="69868" x="5702300" y="1163638"/>
          <p14:tracePt t="69875" x="5702300" y="1120775"/>
          <p14:tracePt t="69885" x="5708650" y="1060450"/>
          <p14:tracePt t="69891" x="5708650" y="1019175"/>
          <p14:tracePt t="69899" x="5708650" y="958850"/>
          <p14:tracePt t="69907" x="5708650" y="928688"/>
          <p14:tracePt t="69915" x="5708650" y="885825"/>
          <p14:tracePt t="69923" x="5708650" y="825500"/>
          <p14:tracePt t="69931" x="5708650" y="795338"/>
          <p14:tracePt t="69939" x="5708650" y="758825"/>
          <p14:tracePt t="69947" x="5708650" y="735013"/>
          <p14:tracePt t="69955" x="5708650" y="717550"/>
          <p14:tracePt t="69963" x="5708650" y="693738"/>
          <p14:tracePt t="69971" x="5708650" y="687388"/>
          <p14:tracePt t="69979" x="5708650" y="663575"/>
          <p14:tracePt t="69987" x="5719763" y="650875"/>
          <p14:tracePt t="69995" x="5726113" y="627063"/>
          <p14:tracePt t="70003" x="5732463" y="608013"/>
          <p14:tracePt t="70011" x="5732463" y="596900"/>
          <p14:tracePt t="70019" x="5738813" y="573088"/>
          <p14:tracePt t="70027" x="5756275" y="547688"/>
          <p14:tracePt t="70036" x="5756275" y="536575"/>
          <p14:tracePt t="70043" x="5762625" y="512763"/>
          <p14:tracePt t="70053" x="5773738" y="500063"/>
          <p14:tracePt t="70059" x="5780088" y="482600"/>
          <p14:tracePt t="70099" x="5780088" y="476250"/>
          <p14:tracePt t="70212" x="5780088" y="500063"/>
          <p14:tracePt t="70220" x="5780088" y="530225"/>
          <p14:tracePt t="70227" x="5780088" y="596900"/>
          <p14:tracePt t="70236" x="5780088" y="668338"/>
          <p14:tracePt t="70243" x="5780088" y="728663"/>
          <p14:tracePt t="70251" x="5780088" y="812800"/>
          <p14:tracePt t="70259" x="5780088" y="885825"/>
          <p14:tracePt t="70267" x="5780088" y="969963"/>
          <p14:tracePt t="70275" x="5780088" y="1073150"/>
          <p14:tracePt t="70283" x="5780088" y="1144588"/>
          <p14:tracePt t="70291" x="5773738" y="1235075"/>
          <p14:tracePt t="70299" x="5773738" y="1308100"/>
          <p14:tracePt t="70307" x="5773738" y="1362075"/>
          <p14:tracePt t="70315" x="5762625" y="1422400"/>
          <p14:tracePt t="70323" x="5762625" y="1470025"/>
          <p14:tracePt t="70331" x="5762625" y="1500188"/>
          <p14:tracePt t="70339" x="5762625" y="1543050"/>
          <p14:tracePt t="70347" x="5762625" y="1566863"/>
          <p14:tracePt t="70355" x="5762625" y="1597025"/>
          <p14:tracePt t="70363" x="5756275" y="1620838"/>
          <p14:tracePt t="70371" x="5756275" y="1657350"/>
          <p14:tracePt t="70379" x="5756275" y="1700213"/>
          <p14:tracePt t="70387" x="5738813" y="1735138"/>
          <p14:tracePt t="70395" x="5738813" y="1778000"/>
          <p14:tracePt t="70403" x="5732463" y="1825625"/>
          <p14:tracePt t="70411" x="5732463" y="1855788"/>
          <p14:tracePt t="70419" x="5719763" y="1898650"/>
          <p14:tracePt t="70427" x="5719763" y="1946275"/>
          <p14:tracePt t="70436" x="5719763" y="1976438"/>
          <p14:tracePt t="70443" x="5719763" y="2030413"/>
          <p14:tracePt t="70451" x="5719763" y="2060575"/>
          <p14:tracePt t="70459" x="5719763" y="2120900"/>
          <p14:tracePt t="70467" x="5719763" y="2193925"/>
          <p14:tracePt t="70475" x="5719763" y="2265363"/>
          <p14:tracePt t="70483" x="5719763" y="2320925"/>
          <p14:tracePt t="70491" x="5719763" y="2355850"/>
          <p14:tracePt t="70499" x="5719763" y="2374900"/>
          <p14:tracePt t="70507" x="5719763" y="2409825"/>
          <p14:tracePt t="70515" x="5726113" y="2416175"/>
          <p14:tracePt t="70547" x="5732463" y="2416175"/>
          <p14:tracePt t="70579" x="5738813" y="2416175"/>
          <p14:tracePt t="70595" x="5749925" y="2416175"/>
          <p14:tracePt t="70611" x="5756275" y="2416175"/>
          <p14:tracePt t="70619" x="5762625" y="2416175"/>
          <p14:tracePt t="70627" x="5768975" y="2409825"/>
          <p14:tracePt t="70636" x="5780088" y="2398713"/>
          <p14:tracePt t="70643" x="5803900" y="2368550"/>
          <p14:tracePt t="70651" x="5829300" y="2355850"/>
          <p14:tracePt t="70659" x="5864225" y="2325688"/>
          <p14:tracePt t="70668" x="5883275" y="2278063"/>
          <p14:tracePt t="70675" x="5913438" y="2230438"/>
          <p14:tracePt t="70683" x="5937250" y="2170113"/>
          <p14:tracePt t="70691" x="5943600" y="2090738"/>
          <p14:tracePt t="70699" x="5943600" y="2049463"/>
          <p14:tracePt t="70707" x="5954713" y="1976438"/>
          <p14:tracePt t="70715" x="5980113" y="1898650"/>
          <p14:tracePt t="70723" x="5997575" y="1838325"/>
          <p14:tracePt t="70731" x="6003925" y="1814513"/>
          <p14:tracePt t="70739" x="6015038" y="1758950"/>
          <p14:tracePt t="70747" x="6040438" y="1670050"/>
          <p14:tracePt t="70755" x="6040438" y="1597025"/>
          <p14:tracePt t="70763" x="6057900" y="1493838"/>
          <p14:tracePt t="70772" x="6081713" y="1392238"/>
          <p14:tracePt t="70779" x="6081713" y="1301750"/>
          <p14:tracePt t="70787" x="6094413" y="1198563"/>
          <p14:tracePt t="70795" x="6094413" y="1127125"/>
          <p14:tracePt t="70804" x="6094413" y="1054100"/>
          <p14:tracePt t="70811" x="6094413" y="1000125"/>
          <p14:tracePt t="70820" x="6094413" y="928688"/>
          <p14:tracePt t="70827" x="6094413" y="879475"/>
          <p14:tracePt t="70837" x="6094413" y="849313"/>
          <p14:tracePt t="70843" x="6111875" y="825500"/>
          <p14:tracePt t="70851" x="6111875" y="812800"/>
          <p14:tracePt t="70859" x="6118225" y="788988"/>
          <p14:tracePt t="70867" x="6118225" y="782638"/>
          <p14:tracePt t="70875" x="6124575" y="758825"/>
          <p14:tracePt t="70883" x="6124575" y="735013"/>
          <p14:tracePt t="70891" x="6124575" y="717550"/>
          <p14:tracePt t="70899" x="6142038" y="693738"/>
          <p14:tracePt t="70907" x="6148388" y="674688"/>
          <p14:tracePt t="70914" x="6165850" y="650875"/>
          <p14:tracePt t="70923" x="6184900" y="620713"/>
          <p14:tracePt t="70932" x="6184900" y="614363"/>
          <p14:tracePt t="70939" x="6208713" y="560388"/>
          <p14:tracePt t="70947" x="6219825" y="547688"/>
          <p14:tracePt t="70955" x="6238875" y="512763"/>
          <p14:tracePt t="70963" x="6280150" y="458788"/>
          <p14:tracePt t="70972" x="6299200" y="422275"/>
          <p14:tracePt t="70979" x="6323013" y="398463"/>
          <p14:tracePt t="70987" x="6340475" y="373063"/>
          <p14:tracePt t="70995" x="6365875" y="349250"/>
          <p14:tracePt t="71003" x="6383338" y="325438"/>
          <p14:tracePt t="71011" x="6389688" y="319088"/>
          <p14:tracePt t="71020" x="6396038" y="312738"/>
          <p14:tracePt t="71115" x="6396038" y="331788"/>
          <p14:tracePt t="71123" x="6396038" y="349250"/>
          <p14:tracePt t="71131" x="6396038" y="373063"/>
          <p14:tracePt t="71139" x="6396038" y="428625"/>
          <p14:tracePt t="71146" x="6396038" y="500063"/>
          <p14:tracePt t="71154" x="6396038" y="590550"/>
          <p14:tracePt t="71163" x="6396038" y="674688"/>
          <p14:tracePt t="71170" x="6396038" y="758825"/>
          <p14:tracePt t="71178" x="6396038" y="862013"/>
          <p14:tracePt t="71187" x="6396038" y="933450"/>
          <p14:tracePt t="71194" x="6396038" y="1060450"/>
          <p14:tracePt t="71202" x="6396038" y="1133475"/>
          <p14:tracePt t="71210" x="6396038" y="1223963"/>
          <p14:tracePt t="71219" x="6396038" y="1338263"/>
          <p14:tracePt t="71226" x="6396038" y="1409700"/>
          <p14:tracePt t="71235" x="6400800" y="1493838"/>
          <p14:tracePt t="71242" x="6400800" y="1566863"/>
          <p14:tracePt t="71251" x="6400800" y="1639888"/>
          <p14:tracePt t="71258" x="6400800" y="1700213"/>
          <p14:tracePt t="71266" x="6413500" y="1747838"/>
          <p14:tracePt t="71274" x="6426200" y="1789113"/>
          <p14:tracePt t="71282" x="6426200" y="1838325"/>
          <p14:tracePt t="71291" x="6430963" y="1885950"/>
          <p14:tracePt t="71298" x="6437313" y="1898650"/>
          <p14:tracePt t="71307" x="6456363" y="1935163"/>
          <p14:tracePt t="71314" x="6456363" y="1946275"/>
          <p14:tracePt t="71322" x="6456363" y="1976438"/>
          <p14:tracePt t="71330" x="6456363" y="1982788"/>
          <p14:tracePt t="71338" x="6461125" y="2006600"/>
          <p14:tracePt t="71346" x="6461125" y="2030413"/>
          <p14:tracePt t="71354" x="6473825" y="2054225"/>
          <p14:tracePt t="71362" x="6473825" y="2066925"/>
          <p14:tracePt t="71370" x="6480175" y="2090738"/>
          <p14:tracePt t="71378" x="6480175" y="2114550"/>
          <p14:tracePt t="71387" x="6480175" y="2120900"/>
          <p14:tracePt t="71394" x="6486525" y="2139950"/>
          <p14:tracePt t="71410" x="6486525" y="2151063"/>
          <p14:tracePt t="71419" x="6491288" y="2174875"/>
          <p14:tracePt t="71426" x="6497638" y="2181225"/>
          <p14:tracePt t="71435" x="6497638" y="2187575"/>
          <p14:tracePt t="71442" x="6497638" y="2193925"/>
          <p14:tracePt t="71474" x="6503988" y="2200275"/>
          <p14:tracePt t="71498" x="6510338" y="2200275"/>
          <p14:tracePt t="71506" x="6516688" y="2200275"/>
          <p14:tracePt t="71514" x="6540500" y="2193925"/>
          <p14:tracePt t="71522" x="6564313" y="2157413"/>
          <p14:tracePt t="71530" x="6581775" y="2120900"/>
          <p14:tracePt t="71538" x="6594475" y="2090738"/>
          <p14:tracePt t="71546" x="6611938" y="2043113"/>
          <p14:tracePt t="71554" x="6624638" y="1965325"/>
          <p14:tracePt t="71562" x="6642100" y="1905000"/>
          <p14:tracePt t="71571" x="6654800" y="1844675"/>
          <p14:tracePt t="71578" x="6672263" y="1784350"/>
          <p14:tracePt t="71586" x="6696075" y="1693863"/>
          <p14:tracePt t="71594" x="6721475" y="1603375"/>
          <p14:tracePt t="71603" x="6726238" y="1543050"/>
          <p14:tracePt t="71611" x="6738938" y="1439863"/>
          <p14:tracePt t="71619" x="6751638" y="1368425"/>
          <p14:tracePt t="71626" x="6751638" y="1295400"/>
          <p14:tracePt t="71635" x="6762750" y="1223963"/>
          <p14:tracePt t="71642" x="6762750" y="1174750"/>
          <p14:tracePt t="71650" x="6769100" y="1103313"/>
          <p14:tracePt t="71658" x="6769100" y="1030288"/>
          <p14:tracePt t="71666" x="6781800" y="969963"/>
          <p14:tracePt t="71674" x="6781800" y="909638"/>
          <p14:tracePt t="71682" x="6781800" y="885825"/>
          <p14:tracePt t="71690" x="6781800" y="868363"/>
          <p14:tracePt t="71698" x="6786563" y="842963"/>
          <p14:tracePt t="71714" x="6792913" y="838200"/>
          <p14:tracePt t="71722" x="6792913" y="831850"/>
          <p14:tracePt t="71730" x="6792913" y="825500"/>
          <p14:tracePt t="71738" x="6799263" y="819150"/>
          <p14:tracePt t="71746" x="6799263" y="801688"/>
          <p14:tracePt t="71754" x="6811963" y="782638"/>
          <p14:tracePt t="71762" x="6823075" y="765175"/>
          <p14:tracePt t="71771" x="6835775" y="754063"/>
          <p14:tracePt t="71778" x="6846888" y="728663"/>
          <p14:tracePt t="71786" x="6859588" y="704850"/>
          <p14:tracePt t="71794" x="6865938" y="698500"/>
          <p14:tracePt t="71811" x="6872288" y="693738"/>
          <p14:tracePt t="71842" x="6877050" y="687388"/>
          <p14:tracePt t="71850" x="6877050" y="681038"/>
          <p14:tracePt t="71858" x="6883400" y="674688"/>
          <p14:tracePt t="71874" x="6889750" y="668338"/>
          <p14:tracePt t="72187" x="6889750" y="674688"/>
          <p14:tracePt t="72252" x="6889750" y="681038"/>
          <p14:tracePt t="72307" x="6889750" y="687388"/>
          <p14:tracePt t="72339" x="6889750" y="693738"/>
          <p14:tracePt t="72347" x="6889750" y="698500"/>
          <p14:tracePt t="72356" x="6889750" y="704850"/>
          <p14:tracePt t="72363" x="6889750" y="728663"/>
          <p14:tracePt t="72372" x="6889750" y="765175"/>
          <p14:tracePt t="72379" x="6883400" y="819150"/>
          <p14:tracePt t="72388" x="6872288" y="879475"/>
          <p14:tracePt t="72395" x="6872288" y="939800"/>
          <p14:tracePt t="72405" x="6872288" y="982663"/>
          <p14:tracePt t="72411" x="6872288" y="1054100"/>
          <p14:tracePt t="72419" x="6872288" y="1127125"/>
          <p14:tracePt t="72427" x="6877050" y="1187450"/>
          <p14:tracePt t="72435" x="6889750" y="1235075"/>
          <p14:tracePt t="72443" x="6896100" y="1308100"/>
          <p14:tracePt t="72451" x="6919913" y="1355725"/>
          <p14:tracePt t="72459" x="6919913" y="1379538"/>
          <p14:tracePt t="72467" x="6919913" y="1403350"/>
          <p14:tracePt t="72475" x="6919913" y="1409700"/>
          <p14:tracePt t="72851" x="0" y="0"/>
        </p14:tracePtLst>
        <p14:tracePtLst>
          <p14:tracePt t="77151" x="5292725" y="1030288"/>
          <p14:tracePt t="77156" x="5299075" y="1036638"/>
          <p14:tracePt t="77163" x="5303838" y="1042988"/>
          <p14:tracePt t="77171" x="5310188" y="1042988"/>
          <p14:tracePt t="77186" x="5329238" y="1042988"/>
          <p14:tracePt t="77194" x="5340350" y="1042988"/>
          <p14:tracePt t="77202" x="5364163" y="1042988"/>
          <p14:tracePt t="77210" x="5387975" y="1042988"/>
          <p14:tracePt t="77219" x="5430838" y="1042988"/>
          <p14:tracePt t="77227" x="5473700" y="1054100"/>
          <p14:tracePt t="77235" x="5534025" y="1054100"/>
          <p14:tracePt t="77243" x="5575300" y="1054100"/>
          <p14:tracePt t="77251" x="5648325" y="1054100"/>
          <p14:tracePt t="77259" x="5738813" y="1066800"/>
          <p14:tracePt t="77267" x="5840413" y="1066800"/>
          <p14:tracePt t="77274" x="5954713" y="1066800"/>
          <p14:tracePt t="77283" x="6040438" y="1066800"/>
          <p14:tracePt t="77292" x="6130925" y="1073150"/>
          <p14:tracePt t="77299" x="6184900" y="1073150"/>
          <p14:tracePt t="77308" x="6275388" y="1073150"/>
          <p14:tracePt t="77314" x="6329363" y="1073150"/>
          <p14:tracePt t="77323" x="6407150" y="1084263"/>
          <p14:tracePt t="77331" x="6467475" y="1096963"/>
          <p14:tracePt t="77338" x="6521450" y="1096963"/>
          <p14:tracePt t="77347" x="6557963" y="1103313"/>
          <p14:tracePt t="77355" x="6600825" y="1103313"/>
          <p14:tracePt t="77363" x="6624638" y="1103313"/>
          <p14:tracePt t="77371" x="6630988" y="1103313"/>
          <p14:tracePt t="77379" x="6642100" y="1103313"/>
          <p14:tracePt t="77395" x="6661150" y="1103313"/>
          <p14:tracePt t="77402" x="6665913" y="1103313"/>
          <p14:tracePt t="77411" x="6672263" y="1103313"/>
          <p14:tracePt t="77418" x="6684963" y="1103313"/>
          <p14:tracePt t="77427" x="6708775" y="1103313"/>
          <p14:tracePt t="77434" x="6726238" y="1103313"/>
          <p14:tracePt t="77443" x="6769100" y="1103313"/>
          <p14:tracePt t="77451" x="6816725" y="1103313"/>
          <p14:tracePt t="77458" x="6877050" y="1103313"/>
          <p14:tracePt t="77466" x="6961188" y="1103313"/>
          <p14:tracePt t="77475" x="7021513" y="1103313"/>
          <p14:tracePt t="77483" x="7077075" y="1103313"/>
          <p14:tracePt t="77491" x="7124700" y="1103313"/>
          <p14:tracePt t="77499" x="7142163" y="1103313"/>
          <p14:tracePt t="77507" x="7161213" y="1103313"/>
          <p14:tracePt t="77611" x="7172325" y="1103313"/>
          <p14:tracePt t="78067" x="0" y="0"/>
        </p14:tracePtLst>
        <p14:tracePtLst>
          <p14:tracePt t="81157" x="2320925" y="3476625"/>
          <p14:tracePt t="81196" x="2320925" y="3471863"/>
          <p14:tracePt t="81244" x="2332038" y="3471863"/>
          <p14:tracePt t="81252" x="2351088" y="3471863"/>
          <p14:tracePt t="81260" x="2357438" y="3471863"/>
          <p14:tracePt t="81267" x="2374900" y="3471863"/>
          <p14:tracePt t="81283" x="2387600" y="3471863"/>
          <p14:tracePt t="81291" x="2392363" y="3471863"/>
          <p14:tracePt t="81299" x="2417763" y="3471863"/>
          <p14:tracePt t="81315" x="2428875" y="3471863"/>
          <p14:tracePt t="81323" x="2447925" y="3476625"/>
          <p14:tracePt t="81339" x="2459038" y="3476625"/>
          <p14:tracePt t="81355" x="2471738" y="3476625"/>
          <p14:tracePt t="81363" x="2482850" y="3476625"/>
          <p14:tracePt t="81371" x="2501900" y="3482975"/>
          <p14:tracePt t="81378" x="2543175" y="3502025"/>
          <p14:tracePt t="81387" x="2562225" y="3502025"/>
          <p14:tracePt t="81396" x="2586038" y="3502025"/>
          <p14:tracePt t="81403" x="2603500" y="3502025"/>
          <p14:tracePt t="81412" x="2627313" y="3506788"/>
          <p14:tracePt t="81419" x="2646363" y="3506788"/>
          <p14:tracePt t="81427" x="2657475" y="3513138"/>
          <p14:tracePt t="81435" x="2670175" y="3525838"/>
          <p14:tracePt t="81443" x="2676525" y="3525838"/>
          <p14:tracePt t="81451" x="2687638" y="3525838"/>
          <p14:tracePt t="81459" x="2693988" y="3525838"/>
          <p14:tracePt t="81467" x="2706688" y="3525838"/>
          <p14:tracePt t="81483" x="2717800" y="3525838"/>
          <p14:tracePt t="81491" x="2724150" y="3525838"/>
          <p14:tracePt t="81500" x="2736850" y="3525838"/>
          <p14:tracePt t="81507" x="2743200" y="3525838"/>
          <p14:tracePt t="81515" x="2747963" y="3525838"/>
          <p14:tracePt t="81523" x="2760663" y="3525838"/>
          <p14:tracePt t="81531" x="2767013" y="3532188"/>
          <p14:tracePt t="81539" x="2784475" y="3532188"/>
          <p14:tracePt t="81555" x="2803525" y="3532188"/>
          <p14:tracePt t="81563" x="2808288" y="3532188"/>
          <p14:tracePt t="81571" x="2827338" y="3532188"/>
          <p14:tracePt t="81579" x="2833688" y="3532188"/>
          <p14:tracePt t="81587" x="2844800" y="3532188"/>
          <p14:tracePt t="81596" x="2857500" y="3532188"/>
          <p14:tracePt t="81603" x="2863850" y="3532188"/>
          <p14:tracePt t="81612" x="2868613" y="3532188"/>
          <p14:tracePt t="81619" x="2874963" y="3532188"/>
          <p14:tracePt t="81627" x="2881313" y="3532188"/>
          <p14:tracePt t="81635" x="2898775" y="3532188"/>
          <p14:tracePt t="81643" x="2905125" y="3532188"/>
          <p14:tracePt t="81651" x="2924175" y="3532188"/>
          <p14:tracePt t="81667" x="2935288" y="3532188"/>
          <p14:tracePt t="81675" x="2947988" y="3525838"/>
          <p14:tracePt t="81683" x="2954338" y="3519488"/>
          <p14:tracePt t="81699" x="2959100" y="3513138"/>
          <p14:tracePt t="81723" x="2965450" y="3513138"/>
          <p14:tracePt t="81747" x="2971800" y="3513138"/>
          <p14:tracePt t="81860" x="2978150" y="3506788"/>
          <p14:tracePt t="81915" x="2959100" y="3506788"/>
          <p14:tracePt t="81923" x="2954338" y="3506788"/>
          <p14:tracePt t="81931" x="2941638" y="3506788"/>
          <p14:tracePt t="81939" x="2917825" y="3506788"/>
          <p14:tracePt t="81948" x="2905125" y="3506788"/>
          <p14:tracePt t="81956" x="2868613" y="3506788"/>
          <p14:tracePt t="81965" x="2844800" y="3513138"/>
          <p14:tracePt t="81971" x="2827338" y="3513138"/>
          <p14:tracePt t="81981" x="2790825" y="3513138"/>
          <p14:tracePt t="81987" x="2767013" y="3513138"/>
          <p14:tracePt t="81999" x="2724150" y="3519488"/>
          <p14:tracePt t="82003" x="2700338" y="3532188"/>
          <p14:tracePt t="82012" x="2676525" y="3532188"/>
          <p14:tracePt t="82019" x="2657475" y="3532188"/>
          <p14:tracePt t="82027" x="2633663" y="3532188"/>
          <p14:tracePt t="82035" x="2616200" y="3532188"/>
          <p14:tracePt t="82044" x="2603500" y="3532188"/>
          <p14:tracePt t="82051" x="2592388" y="3532188"/>
          <p14:tracePt t="82075" x="2586038" y="3532188"/>
          <p14:tracePt t="82083" x="2579688" y="3532188"/>
          <p14:tracePt t="82091" x="2573338" y="3532188"/>
          <p14:tracePt t="82112" x="2549525" y="3532188"/>
          <p14:tracePt t="82123" x="2532063" y="3532188"/>
          <p14:tracePt t="82131" x="2513013" y="3532188"/>
          <p14:tracePt t="82139" x="2501900" y="3532188"/>
          <p14:tracePt t="82147" x="2495550" y="3532188"/>
          <p14:tracePt t="82155" x="2489200" y="3532188"/>
          <p14:tracePt t="82162" x="2482850" y="3532188"/>
          <p14:tracePt t="82171" x="2478088" y="3532188"/>
          <p14:tracePt t="82179" x="2471738" y="3532188"/>
          <p14:tracePt t="82196" x="2465388" y="3532188"/>
          <p14:tracePt t="82203" x="2452688" y="3525838"/>
          <p14:tracePt t="82243" x="2447925" y="3519488"/>
          <p14:tracePt t="82259" x="2441575" y="3519488"/>
          <p14:tracePt t="82267" x="2435225" y="3519488"/>
          <p14:tracePt t="82283" x="2417763" y="3513138"/>
          <p14:tracePt t="82291" x="2411413" y="3513138"/>
          <p14:tracePt t="82299" x="2398713" y="3513138"/>
          <p14:tracePt t="82307" x="2387600" y="3502025"/>
          <p14:tracePt t="82315" x="2381250" y="3502025"/>
          <p14:tracePt t="82323" x="2374900" y="3502025"/>
          <p14:tracePt t="82331" x="2357438" y="3502025"/>
          <p14:tracePt t="82339" x="2351088" y="3502025"/>
          <p14:tracePt t="82347" x="2344738" y="3495675"/>
          <p14:tracePt t="82355" x="2332038" y="3495675"/>
          <p14:tracePt t="82363" x="2327275" y="3489325"/>
          <p14:tracePt t="82371" x="2320925" y="3489325"/>
          <p14:tracePt t="82387" x="2314575" y="3489325"/>
          <p14:tracePt t="82563" x="2327275" y="3489325"/>
          <p14:tracePt t="82571" x="2362200" y="3476625"/>
          <p14:tracePt t="82580" x="2387600" y="3476625"/>
          <p14:tracePt t="82587" x="2411413" y="3476625"/>
          <p14:tracePt t="82596" x="2428875" y="3476625"/>
          <p14:tracePt t="82603" x="2452688" y="3476625"/>
          <p14:tracePt t="82613" x="2478088" y="3476625"/>
          <p14:tracePt t="82620" x="2508250" y="3476625"/>
          <p14:tracePt t="82628" x="2532063" y="3476625"/>
          <p14:tracePt t="82635" x="2543175" y="3476625"/>
          <p14:tracePt t="82644" x="2568575" y="3476625"/>
          <p14:tracePt t="82651" x="2592388" y="3482975"/>
          <p14:tracePt t="82659" x="2616200" y="3482975"/>
          <p14:tracePt t="82668" x="2640013" y="3482975"/>
          <p14:tracePt t="82675" x="2646363" y="3482975"/>
          <p14:tracePt t="82684" x="2663825" y="3482975"/>
          <p14:tracePt t="82691" x="2687638" y="3482975"/>
          <p14:tracePt t="82699" x="2700338" y="3482975"/>
          <p14:tracePt t="82707" x="2724150" y="3482975"/>
          <p14:tracePt t="82716" x="2747963" y="3482975"/>
          <p14:tracePt t="82723" x="2760663" y="3482975"/>
          <p14:tracePt t="82731" x="2767013" y="3482975"/>
          <p14:tracePt t="82739" x="2790825" y="3482975"/>
          <p14:tracePt t="82746" x="2797175" y="3482975"/>
          <p14:tracePt t="82755" x="2808288" y="3482975"/>
          <p14:tracePt t="82771" x="2814638" y="3482975"/>
          <p14:tracePt t="82780" x="2820988" y="3482975"/>
          <p14:tracePt t="82787" x="2827338" y="3482975"/>
          <p14:tracePt t="82796" x="2833688" y="3482975"/>
          <p14:tracePt t="82803" x="2838450" y="3482975"/>
          <p14:tracePt t="82811" x="2844800" y="3482975"/>
          <p14:tracePt t="82819" x="2851150" y="3476625"/>
          <p14:tracePt t="82828" x="2857500" y="3476625"/>
          <p14:tracePt t="82843" x="2863850" y="3476625"/>
          <p14:tracePt t="82851" x="2868613" y="3471863"/>
          <p14:tracePt t="82859" x="2874963" y="3471863"/>
          <p14:tracePt t="82875" x="2881313" y="3465513"/>
          <p14:tracePt t="82955" x="2887663" y="3465513"/>
          <p14:tracePt t="83019" x="2894013" y="3459163"/>
          <p14:tracePt t="83123" x="2881313" y="3459163"/>
          <p14:tracePt t="83133" x="2874963" y="3459163"/>
          <p14:tracePt t="83139" x="2863850" y="3459163"/>
          <p14:tracePt t="83147" x="2838450" y="3465513"/>
          <p14:tracePt t="83155" x="2814638" y="3465513"/>
          <p14:tracePt t="83163" x="2790825" y="3465513"/>
          <p14:tracePt t="83171" x="2767013" y="3465513"/>
          <p14:tracePt t="83180" x="2736850" y="3465513"/>
          <p14:tracePt t="83187" x="2706688" y="3465513"/>
          <p14:tracePt t="83195" x="2670175" y="3465513"/>
          <p14:tracePt t="83203" x="2640013" y="3465513"/>
          <p14:tracePt t="83212" x="2616200" y="3465513"/>
          <p14:tracePt t="83219" x="2592388" y="3465513"/>
          <p14:tracePt t="83227" x="2579688" y="3465513"/>
          <p14:tracePt t="83235" x="2568575" y="3465513"/>
          <p14:tracePt t="83243" x="2562225" y="3465513"/>
          <p14:tracePt t="83251" x="2555875" y="3465513"/>
          <p14:tracePt t="83259" x="2543175" y="3465513"/>
          <p14:tracePt t="83267" x="2538413" y="3465513"/>
          <p14:tracePt t="83275" x="2532063" y="3465513"/>
          <p14:tracePt t="83283" x="2525713" y="3465513"/>
          <p14:tracePt t="83291" x="2513013" y="3465513"/>
          <p14:tracePt t="83299" x="2501900" y="3465513"/>
          <p14:tracePt t="83315" x="2495550" y="3465513"/>
          <p14:tracePt t="83323" x="2489200" y="3465513"/>
          <p14:tracePt t="83331" x="2482850" y="3465513"/>
          <p14:tracePt t="83348" x="2471738" y="3465513"/>
          <p14:tracePt t="83364" x="2465388" y="3465513"/>
          <p14:tracePt t="83396" x="2459038" y="3465513"/>
          <p14:tracePt t="83411" x="2452688" y="3465513"/>
          <p14:tracePt t="83419" x="2447925" y="3465513"/>
          <p14:tracePt t="83435" x="2441575" y="3465513"/>
          <p14:tracePt t="83443" x="2435225" y="3459163"/>
          <p14:tracePt t="83459" x="2428875" y="3459163"/>
          <p14:tracePt t="83563" x="2422525" y="3459163"/>
          <p14:tracePt t="83587" x="2417763" y="3459163"/>
          <p14:tracePt t="83747" x="2428875" y="3459163"/>
          <p14:tracePt t="83755" x="2452688" y="3459163"/>
          <p14:tracePt t="83764" x="2459038" y="3459163"/>
          <p14:tracePt t="83771" x="2471738" y="3459163"/>
          <p14:tracePt t="83780" x="2482850" y="3459163"/>
          <p14:tracePt t="83787" x="2519363" y="3459163"/>
          <p14:tracePt t="83796" x="2532063" y="3459163"/>
          <p14:tracePt t="83803" x="2562225" y="3459163"/>
          <p14:tracePt t="83811" x="2579688" y="3459163"/>
          <p14:tracePt t="83819" x="2592388" y="3459163"/>
          <p14:tracePt t="83827" x="2616200" y="3459163"/>
          <p14:tracePt t="83835" x="2640013" y="3465513"/>
          <p14:tracePt t="83843" x="2652713" y="3465513"/>
          <p14:tracePt t="83851" x="2693988" y="3465513"/>
          <p14:tracePt t="83858" x="2717800" y="3465513"/>
          <p14:tracePt t="83867" x="2730500" y="3465513"/>
          <p14:tracePt t="83875" x="2754313" y="3476625"/>
          <p14:tracePt t="83883" x="2778125" y="3476625"/>
          <p14:tracePt t="83891" x="2790825" y="3476625"/>
          <p14:tracePt t="83899" x="2814638" y="3476625"/>
          <p14:tracePt t="83915" x="2838450" y="3476625"/>
          <p14:tracePt t="83923" x="2863850" y="3476625"/>
          <p14:tracePt t="83931" x="2874963" y="3476625"/>
          <p14:tracePt t="83939" x="2881313" y="3476625"/>
          <p14:tracePt t="83947" x="2905125" y="3476625"/>
          <p14:tracePt t="83955" x="2917825" y="3476625"/>
          <p14:tracePt t="83964" x="2924175" y="3476625"/>
          <p14:tracePt t="83971" x="2935288" y="3476625"/>
          <p14:tracePt t="83979" x="2941638" y="3476625"/>
          <p14:tracePt t="83987" x="2947988" y="3476625"/>
          <p14:tracePt t="84067" x="2954338" y="3476625"/>
          <p14:tracePt t="84219" x="2954338" y="3482975"/>
          <p14:tracePt t="84227" x="2941638" y="3495675"/>
          <p14:tracePt t="84243" x="2924175" y="3495675"/>
          <p14:tracePt t="84251" x="2894013" y="3495675"/>
          <p14:tracePt t="84259" x="2868613" y="3495675"/>
          <p14:tracePt t="84267" x="2844800" y="3495675"/>
          <p14:tracePt t="84275" x="2827338" y="3495675"/>
          <p14:tracePt t="84283" x="2784475" y="3495675"/>
          <p14:tracePt t="84291" x="2760663" y="3495675"/>
          <p14:tracePt t="84299" x="2724150" y="3495675"/>
          <p14:tracePt t="84307" x="2706688" y="3495675"/>
          <p14:tracePt t="84314" x="2670175" y="3495675"/>
          <p14:tracePt t="84323" x="2657475" y="3495675"/>
          <p14:tracePt t="84332" x="2633663" y="3495675"/>
          <p14:tracePt t="84339" x="2622550" y="3495675"/>
          <p14:tracePt t="84348" x="2616200" y="3495675"/>
          <p14:tracePt t="84355" x="2609850" y="3495675"/>
          <p14:tracePt t="84365" x="2586038" y="3495675"/>
          <p14:tracePt t="84371" x="2568575" y="3495675"/>
          <p14:tracePt t="84379" x="2549525" y="3495675"/>
          <p14:tracePt t="84387" x="2538413" y="3495675"/>
          <p14:tracePt t="84395" x="2525713" y="3495675"/>
          <p14:tracePt t="84403" x="2501900" y="3495675"/>
          <p14:tracePt t="84411" x="2478088" y="3495675"/>
          <p14:tracePt t="84419" x="2452688" y="3495675"/>
          <p14:tracePt t="84427" x="2441575" y="3495675"/>
          <p14:tracePt t="84435" x="2428875" y="3495675"/>
          <p14:tracePt t="84443" x="2422525" y="3495675"/>
          <p14:tracePt t="84467" x="2417763" y="3495675"/>
          <p14:tracePt t="84531" x="2411413" y="3489325"/>
          <p14:tracePt t="84587" x="2405063" y="3489325"/>
          <p14:tracePt t="84667" x="2398713" y="3489325"/>
          <p14:tracePt t="84796" x="2405063" y="3489325"/>
          <p14:tracePt t="84803" x="2417763" y="3489325"/>
          <p14:tracePt t="84811" x="2422525" y="3489325"/>
          <p14:tracePt t="84819" x="2441575" y="3489325"/>
          <p14:tracePt t="84827" x="2459038" y="3489325"/>
          <p14:tracePt t="84835" x="2465388" y="3489325"/>
          <p14:tracePt t="84843" x="2482850" y="3489325"/>
          <p14:tracePt t="84851" x="2519363" y="3489325"/>
          <p14:tracePt t="84859" x="2532063" y="3489325"/>
          <p14:tracePt t="84867" x="2562225" y="3489325"/>
          <p14:tracePt t="84875" x="2573338" y="3489325"/>
          <p14:tracePt t="84884" x="2609850" y="3489325"/>
          <p14:tracePt t="84891" x="2633663" y="3489325"/>
          <p14:tracePt t="84900" x="2663825" y="3489325"/>
          <p14:tracePt t="84907" x="2676525" y="3489325"/>
          <p14:tracePt t="84917" x="2713038" y="3489325"/>
          <p14:tracePt t="84923" x="2730500" y="3489325"/>
          <p14:tracePt t="84934" x="2736850" y="3489325"/>
          <p14:tracePt t="84939" x="2760663" y="3489325"/>
          <p14:tracePt t="84948" x="2773363" y="3489325"/>
          <p14:tracePt t="84955" x="2784475" y="3489325"/>
          <p14:tracePt t="84965" x="2803525" y="3489325"/>
          <p14:tracePt t="84971" x="2808288" y="3489325"/>
          <p14:tracePt t="84979" x="2820988" y="3489325"/>
          <p14:tracePt t="84987" x="2844800" y="3489325"/>
          <p14:tracePt t="84995" x="2857500" y="3489325"/>
          <p14:tracePt t="85003" x="2863850" y="3489325"/>
          <p14:tracePt t="85011" x="2874963" y="3489325"/>
          <p14:tracePt t="85043" x="2881313" y="3489325"/>
          <p14:tracePt t="85219" x="2863850" y="3489325"/>
          <p14:tracePt t="85227" x="2844800" y="3489325"/>
          <p14:tracePt t="85235" x="2814638" y="3489325"/>
          <p14:tracePt t="85244" x="2790825" y="3489325"/>
          <p14:tracePt t="85252" x="2747963" y="3489325"/>
          <p14:tracePt t="85259" x="2717800" y="3489325"/>
          <p14:tracePt t="85268" x="2663825" y="3489325"/>
          <p14:tracePt t="85276" x="2616200" y="3489325"/>
          <p14:tracePt t="85283" x="2573338" y="3489325"/>
          <p14:tracePt t="85291" x="2532063" y="3489325"/>
          <p14:tracePt t="85300" x="2482850" y="3489325"/>
          <p14:tracePt t="85307" x="2452688" y="3489325"/>
          <p14:tracePt t="85316" x="2411413" y="3489325"/>
          <p14:tracePt t="85323" x="2374900" y="3489325"/>
          <p14:tracePt t="85332" x="2357438" y="3489325"/>
          <p14:tracePt t="85347" x="2338388" y="3489325"/>
          <p14:tracePt t="85371" x="2332038" y="3489325"/>
          <p14:tracePt t="85411" x="2327275" y="3489325"/>
          <p14:tracePt t="85427" x="2320925" y="3489325"/>
          <p14:tracePt t="85435" x="2314575" y="3489325"/>
          <p14:tracePt t="85443" x="2308225" y="3489325"/>
          <p14:tracePt t="85451" x="2301875" y="3489325"/>
          <p14:tracePt t="85635" x="2320925" y="3489325"/>
          <p14:tracePt t="85643" x="2327275" y="3489325"/>
          <p14:tracePt t="85651" x="2338388" y="3489325"/>
          <p14:tracePt t="85659" x="2351088" y="3489325"/>
          <p14:tracePt t="85667" x="2362200" y="3489325"/>
          <p14:tracePt t="85674" x="2381250" y="3489325"/>
          <p14:tracePt t="85683" x="2387600" y="3489325"/>
          <p14:tracePt t="85691" x="2398713" y="3489325"/>
          <p14:tracePt t="85698" x="2411413" y="3489325"/>
          <p14:tracePt t="85706" x="2417763" y="3489325"/>
          <p14:tracePt t="85723" x="2422525" y="3489325"/>
          <p14:tracePt t="85747" x="2428875" y="3489325"/>
          <p14:tracePt t="85763" x="2435225" y="3489325"/>
          <p14:tracePt t="85875" x="2441575" y="3495675"/>
          <p14:tracePt t="86019" x="0" y="0"/>
        </p14:tracePtLst>
        <p14:tracePtLst>
          <p14:tracePt t="88581" x="2663825" y="3778250"/>
          <p14:tracePt t="88723" x="2663825" y="3771900"/>
          <p14:tracePt t="88747" x="2663825" y="3760788"/>
          <p14:tracePt t="88755" x="2657475" y="3754438"/>
          <p14:tracePt t="88771" x="2652713" y="3748088"/>
          <p14:tracePt t="88780" x="2646363" y="3741738"/>
          <p14:tracePt t="88787" x="2640013" y="3736975"/>
          <p14:tracePt t="88795" x="2627313" y="3724275"/>
          <p14:tracePt t="88811" x="2622550" y="3717925"/>
          <p14:tracePt t="88819" x="2609850" y="3706813"/>
          <p14:tracePt t="88827" x="2592388" y="3700463"/>
          <p14:tracePt t="88843" x="2586038" y="3694113"/>
          <p14:tracePt t="88852" x="2573338" y="3681413"/>
          <p14:tracePt t="88868" x="2568575" y="3676650"/>
          <p14:tracePt t="88883" x="2562225" y="3676650"/>
          <p14:tracePt t="88891" x="2555875" y="3670300"/>
          <p14:tracePt t="88899" x="2532063" y="3657600"/>
          <p14:tracePt t="88915" x="2519363" y="3657600"/>
          <p14:tracePt t="88923" x="2508250" y="3646488"/>
          <p14:tracePt t="88931" x="2501900" y="3640138"/>
          <p14:tracePt t="88939" x="2495550" y="3633788"/>
          <p14:tracePt t="88955" x="2478088" y="3633788"/>
          <p14:tracePt t="88963" x="2471738" y="3627438"/>
          <p14:tracePt t="88971" x="2459038" y="3616325"/>
          <p14:tracePt t="88979" x="2452688" y="3616325"/>
          <p14:tracePt t="88987" x="2435225" y="3603625"/>
          <p14:tracePt t="89003" x="2428875" y="3603625"/>
          <p14:tracePt t="89011" x="2422525" y="3603625"/>
          <p14:tracePt t="89020" x="2411413" y="3597275"/>
          <p14:tracePt t="89051" x="2405063" y="3597275"/>
          <p14:tracePt t="89059" x="2398713" y="3597275"/>
          <p14:tracePt t="89091" x="2387600" y="3597275"/>
          <p14:tracePt t="89099" x="2381250" y="3597275"/>
          <p14:tracePt t="89120" x="2368550" y="3597275"/>
          <p14:tracePt t="89123" x="2357438" y="3597275"/>
          <p14:tracePt t="89131" x="2344738" y="3597275"/>
          <p14:tracePt t="89139" x="2338388" y="3597275"/>
          <p14:tracePt t="89147" x="2320925" y="3597275"/>
          <p14:tracePt t="89155" x="2301875" y="3597275"/>
          <p14:tracePt t="89163" x="2297113" y="3597275"/>
          <p14:tracePt t="89171" x="2278063" y="3597275"/>
          <p14:tracePt t="89179" x="2260600" y="3597275"/>
          <p14:tracePt t="89187" x="2236788" y="3597275"/>
          <p14:tracePt t="89195" x="2200275" y="3603625"/>
          <p14:tracePt t="89203" x="2176463" y="3616325"/>
          <p14:tracePt t="89211" x="2163763" y="3616325"/>
          <p14:tracePt t="89218" x="2157413" y="3621088"/>
          <p14:tracePt t="89227" x="2146300" y="3633788"/>
          <p14:tracePt t="89243" x="2127250" y="3640138"/>
          <p14:tracePt t="89252" x="2122488" y="3646488"/>
          <p14:tracePt t="89259" x="2109788" y="3651250"/>
          <p14:tracePt t="89267" x="2097088" y="3663950"/>
          <p14:tracePt t="89283" x="2079625" y="3676650"/>
          <p14:tracePt t="89291" x="2073275" y="3681413"/>
          <p14:tracePt t="89299" x="2066925" y="3687763"/>
          <p14:tracePt t="89307" x="2055813" y="3711575"/>
          <p14:tracePt t="89323" x="2049463" y="3717925"/>
          <p14:tracePt t="89331" x="2032000" y="3730625"/>
          <p14:tracePt t="89347" x="2032000" y="3736975"/>
          <p14:tracePt t="89355" x="2025650" y="3748088"/>
          <p14:tracePt t="89363" x="2019300" y="3771900"/>
          <p14:tracePt t="89371" x="2019300" y="3784600"/>
          <p14:tracePt t="89379" x="2019300" y="3808413"/>
          <p14:tracePt t="89387" x="2019300" y="3821113"/>
          <p14:tracePt t="89395" x="2019300" y="3844925"/>
          <p14:tracePt t="89403" x="2019300" y="3862388"/>
          <p14:tracePt t="89411" x="2019300" y="3881438"/>
          <p14:tracePt t="89419" x="2032000" y="3916363"/>
          <p14:tracePt t="89427" x="2032000" y="3929063"/>
          <p14:tracePt t="89435" x="2036763" y="3952875"/>
          <p14:tracePt t="89443" x="2043113" y="3971925"/>
          <p14:tracePt t="89453" x="2062163" y="3983038"/>
          <p14:tracePt t="89459" x="2073275" y="4002088"/>
          <p14:tracePt t="89475" x="2092325" y="4025900"/>
          <p14:tracePt t="89483" x="2097088" y="4032250"/>
          <p14:tracePt t="89491" x="2109788" y="4043363"/>
          <p14:tracePt t="89499" x="2116138" y="4049713"/>
          <p14:tracePt t="89507" x="2133600" y="4056063"/>
          <p14:tracePt t="89515" x="2139950" y="4062413"/>
          <p14:tracePt t="89523" x="2152650" y="4062413"/>
          <p14:tracePt t="89531" x="2163763" y="4062413"/>
          <p14:tracePt t="89539" x="2187575" y="4062413"/>
          <p14:tracePt t="89547" x="2200275" y="4062413"/>
          <p14:tracePt t="89555" x="2236788" y="4073525"/>
          <p14:tracePt t="89563" x="2260600" y="4079875"/>
          <p14:tracePt t="89571" x="2290763" y="4086225"/>
          <p14:tracePt t="89579" x="2301875" y="4086225"/>
          <p14:tracePt t="89587" x="2320925" y="4086225"/>
          <p14:tracePt t="89595" x="2332038" y="4097338"/>
          <p14:tracePt t="89602" x="2344738" y="4103688"/>
          <p14:tracePt t="89611" x="2351088" y="4103688"/>
          <p14:tracePt t="89619" x="2368550" y="4103688"/>
          <p14:tracePt t="89627" x="2374900" y="4110038"/>
          <p14:tracePt t="89635" x="2387600" y="4110038"/>
          <p14:tracePt t="89643" x="2392363" y="4110038"/>
          <p14:tracePt t="89653" x="2411413" y="4110038"/>
          <p14:tracePt t="89659" x="2435225" y="4110038"/>
          <p14:tracePt t="89667" x="2471738" y="4097338"/>
          <p14:tracePt t="89675" x="2482850" y="4092575"/>
          <p14:tracePt t="89684" x="2508250" y="4073525"/>
          <p14:tracePt t="89691" x="2543175" y="4049713"/>
          <p14:tracePt t="89699" x="2568575" y="4032250"/>
          <p14:tracePt t="89707" x="2592388" y="4013200"/>
          <p14:tracePt t="89715" x="2609850" y="4002088"/>
          <p14:tracePt t="89723" x="2616200" y="3983038"/>
          <p14:tracePt t="89731" x="2633663" y="3959225"/>
          <p14:tracePt t="89739" x="2640013" y="3935413"/>
          <p14:tracePt t="89747" x="2640013" y="3922713"/>
          <p14:tracePt t="89755" x="2646363" y="3892550"/>
          <p14:tracePt t="89763" x="2646363" y="3875088"/>
          <p14:tracePt t="89771" x="2646363" y="3857625"/>
          <p14:tracePt t="89779" x="2646363" y="3838575"/>
          <p14:tracePt t="89787" x="2646363" y="3814763"/>
          <p14:tracePt t="89795" x="2646363" y="3802063"/>
          <p14:tracePt t="89802" x="2646363" y="3778250"/>
          <p14:tracePt t="89811" x="2646363" y="3754438"/>
          <p14:tracePt t="89819" x="2646363" y="3748088"/>
          <p14:tracePt t="89827" x="2633663" y="3730625"/>
          <p14:tracePt t="89843" x="2627313" y="3724275"/>
          <p14:tracePt t="89859" x="2622550" y="3717925"/>
          <p14:tracePt t="89875" x="2616200" y="3717925"/>
          <p14:tracePt t="89883" x="2592388" y="3717925"/>
          <p14:tracePt t="89891" x="2579688" y="3717925"/>
          <p14:tracePt t="89899" x="2532063" y="3706813"/>
          <p14:tracePt t="89907" x="2525713" y="3700463"/>
          <p14:tracePt t="89915" x="2501900" y="3700463"/>
          <p14:tracePt t="89923" x="2452688" y="3681413"/>
          <p14:tracePt t="89931" x="2422525" y="3681413"/>
          <p14:tracePt t="89939" x="2398713" y="3681413"/>
          <p14:tracePt t="89947" x="2387600" y="3681413"/>
          <p14:tracePt t="89955" x="2362200" y="3681413"/>
          <p14:tracePt t="89963" x="2351088" y="3681413"/>
          <p14:tracePt t="89971" x="2332038" y="3681413"/>
          <p14:tracePt t="89979" x="2327275" y="3681413"/>
          <p14:tracePt t="89987" x="2308225" y="3700463"/>
          <p14:tracePt t="89995" x="2308225" y="3706813"/>
          <p14:tracePt t="90003" x="2301875" y="3711575"/>
          <p14:tracePt t="90011" x="2301875" y="3730625"/>
          <p14:tracePt t="90019" x="2301875" y="3748088"/>
          <p14:tracePt t="90027" x="2301875" y="3767138"/>
          <p14:tracePt t="90035" x="2301875" y="3784600"/>
          <p14:tracePt t="90043" x="2327275" y="3808413"/>
          <p14:tracePt t="90051" x="2332038" y="3821113"/>
          <p14:tracePt t="90059" x="2338388" y="3821113"/>
          <p14:tracePt t="90067" x="2362200" y="3838575"/>
          <p14:tracePt t="90075" x="2374900" y="3844925"/>
          <p14:tracePt t="90083" x="2392363" y="3844925"/>
          <p14:tracePt t="90091" x="2405063" y="3844925"/>
          <p14:tracePt t="90099" x="2417763" y="3851275"/>
          <p14:tracePt t="90119" x="2447925" y="3851275"/>
          <p14:tracePt t="90123" x="2459038" y="3851275"/>
          <p14:tracePt t="90131" x="2465388" y="3851275"/>
          <p14:tracePt t="90139" x="2489200" y="3851275"/>
          <p14:tracePt t="90147" x="2501900" y="3851275"/>
          <p14:tracePt t="90155" x="2543175" y="3838575"/>
          <p14:tracePt t="90163" x="2568575" y="3832225"/>
          <p14:tracePt t="90171" x="2616200" y="3814763"/>
          <p14:tracePt t="90179" x="2663825" y="3784600"/>
          <p14:tracePt t="90187" x="2713038" y="3767138"/>
          <p14:tracePt t="90195" x="2736850" y="3748088"/>
          <p14:tracePt t="90203" x="2760663" y="3730625"/>
          <p14:tracePt t="90211" x="2778125" y="3724275"/>
          <p14:tracePt t="90219" x="2790825" y="3717925"/>
          <p14:tracePt t="90235" x="2808288" y="3700463"/>
          <p14:tracePt t="90443" x="0" y="0"/>
        </p14:tracePtLst>
        <p14:tracePtLst>
          <p14:tracePt t="115907" x="2730500" y="3881438"/>
          <p14:tracePt t="116163" x="2736850" y="3875088"/>
          <p14:tracePt t="116171" x="2736850" y="3862388"/>
          <p14:tracePt t="116179" x="2736850" y="3838575"/>
          <p14:tracePt t="116187" x="2724150" y="3814763"/>
          <p14:tracePt t="116195" x="2717800" y="3802063"/>
          <p14:tracePt t="116203" x="2717800" y="3778250"/>
          <p14:tracePt t="116211" x="2700338" y="3754438"/>
          <p14:tracePt t="116219" x="2693988" y="3748088"/>
          <p14:tracePt t="116235" x="2687638" y="3736975"/>
          <p14:tracePt t="116251" x="2676525" y="3717925"/>
          <p14:tracePt t="116267" x="2670175" y="3711575"/>
          <p14:tracePt t="116283" x="2663825" y="3706813"/>
          <p14:tracePt t="116299" x="2657475" y="3700463"/>
          <p14:tracePt t="116309" x="2633663" y="3694113"/>
          <p14:tracePt t="116323" x="2627313" y="3694113"/>
          <p14:tracePt t="116331" x="2622550" y="3687763"/>
          <p14:tracePt t="116340" x="2616200" y="3687763"/>
          <p14:tracePt t="116347" x="2609850" y="3681413"/>
          <p14:tracePt t="116355" x="2603500" y="3681413"/>
          <p14:tracePt t="116363" x="2597150" y="3681413"/>
          <p14:tracePt t="116371" x="2592388" y="3681413"/>
          <p14:tracePt t="116379" x="2586038" y="3681413"/>
          <p14:tracePt t="116387" x="2579688" y="3676650"/>
          <p14:tracePt t="116395" x="2568575" y="3676650"/>
          <p14:tracePt t="116411" x="2555875" y="3670300"/>
          <p14:tracePt t="116419" x="2549525" y="3670300"/>
          <p14:tracePt t="116427" x="2525713" y="3663950"/>
          <p14:tracePt t="116435" x="2519363" y="3657600"/>
          <p14:tracePt t="116443" x="2508250" y="3657600"/>
          <p14:tracePt t="116451" x="2471738" y="3646488"/>
          <p14:tracePt t="116458" x="2459038" y="3646488"/>
          <p14:tracePt t="116467" x="2435225" y="3633788"/>
          <p14:tracePt t="116475" x="2428875" y="3633788"/>
          <p14:tracePt t="116483" x="2417763" y="3633788"/>
          <p14:tracePt t="116493" x="2398713" y="3621088"/>
          <p14:tracePt t="116499" x="2387600" y="3621088"/>
          <p14:tracePt t="116509" x="2374900" y="3621088"/>
          <p14:tracePt t="116515" x="2362200" y="3621088"/>
          <p14:tracePt t="116524" x="2357438" y="3621088"/>
          <p14:tracePt t="116531" x="2332038" y="3621088"/>
          <p14:tracePt t="116539" x="2320925" y="3621088"/>
          <p14:tracePt t="116547" x="2308225" y="3621088"/>
          <p14:tracePt t="116555" x="2284413" y="3621088"/>
          <p14:tracePt t="116563" x="2260600" y="3621088"/>
          <p14:tracePt t="116571" x="2247900" y="3621088"/>
          <p14:tracePt t="116579" x="2224088" y="3621088"/>
          <p14:tracePt t="116587" x="2217738" y="3621088"/>
          <p14:tracePt t="116595" x="2206625" y="3621088"/>
          <p14:tracePt t="116603" x="2187575" y="3621088"/>
          <p14:tracePt t="116611" x="2182813" y="3621088"/>
          <p14:tracePt t="116619" x="2170113" y="3621088"/>
          <p14:tracePt t="116627" x="2163763" y="3621088"/>
          <p14:tracePt t="116635" x="2157413" y="3621088"/>
          <p14:tracePt t="116643" x="2139950" y="3627438"/>
          <p14:tracePt t="116651" x="2122488" y="3633788"/>
          <p14:tracePt t="116659" x="2085975" y="3657600"/>
          <p14:tracePt t="116667" x="2073275" y="3663950"/>
          <p14:tracePt t="116676" x="2049463" y="3681413"/>
          <p14:tracePt t="116683" x="2025650" y="3706813"/>
          <p14:tracePt t="116692" x="1989138" y="3736975"/>
          <p14:tracePt t="116699" x="1965325" y="3754438"/>
          <p14:tracePt t="116707" x="1941513" y="3767138"/>
          <p14:tracePt t="116715" x="1922463" y="3784600"/>
          <p14:tracePt t="116723" x="1905000" y="3797300"/>
          <p14:tracePt t="116731" x="1892300" y="3814763"/>
          <p14:tracePt t="116740" x="1885950" y="3827463"/>
          <p14:tracePt t="116747" x="1881188" y="3832225"/>
          <p14:tracePt t="116755" x="1881188" y="3851275"/>
          <p14:tracePt t="116763" x="1868488" y="3862388"/>
          <p14:tracePt t="116771" x="1868488" y="3887788"/>
          <p14:tracePt t="116779" x="1868488" y="3911600"/>
          <p14:tracePt t="116787" x="1868488" y="3922713"/>
          <p14:tracePt t="116795" x="1868488" y="3946525"/>
          <p14:tracePt t="116803" x="1868488" y="3965575"/>
          <p14:tracePt t="116811" x="1881188" y="3989388"/>
          <p14:tracePt t="116819" x="1898650" y="4019550"/>
          <p14:tracePt t="116827" x="1911350" y="4032250"/>
          <p14:tracePt t="116835" x="1928813" y="4067175"/>
          <p14:tracePt t="116843" x="1946275" y="4092575"/>
          <p14:tracePt t="116851" x="1965325" y="4116388"/>
          <p14:tracePt t="116859" x="1989138" y="4140200"/>
          <p14:tracePt t="116867" x="1995488" y="4152900"/>
          <p14:tracePt t="116875" x="2006600" y="4170363"/>
          <p14:tracePt t="116883" x="2012950" y="4176713"/>
          <p14:tracePt t="116893" x="2032000" y="4183063"/>
          <p14:tracePt t="116899" x="2043113" y="4187825"/>
          <p14:tracePt t="116908" x="2055813" y="4187825"/>
          <p14:tracePt t="116915" x="2073275" y="4187825"/>
          <p14:tracePt t="116923" x="2097088" y="4200525"/>
          <p14:tracePt t="116931" x="2122488" y="4206875"/>
          <p14:tracePt t="116940" x="2139950" y="4211638"/>
          <p14:tracePt t="116947" x="2187575" y="4224338"/>
          <p14:tracePt t="116955" x="2230438" y="4224338"/>
          <p14:tracePt t="116963" x="2266950" y="4230688"/>
          <p14:tracePt t="116971" x="2297113" y="4230688"/>
          <p14:tracePt t="116979" x="2338388" y="4230688"/>
          <p14:tracePt t="116987" x="2387600" y="4230688"/>
          <p14:tracePt t="116995" x="2417763" y="4230688"/>
          <p14:tracePt t="117003" x="2441575" y="4230688"/>
          <p14:tracePt t="117012" x="2465388" y="4230688"/>
          <p14:tracePt t="117019" x="2482850" y="4230688"/>
          <p14:tracePt t="117027" x="2508250" y="4230688"/>
          <p14:tracePt t="117035" x="2513013" y="4230688"/>
          <p14:tracePt t="117042" x="2525713" y="4230688"/>
          <p14:tracePt t="117059" x="2543175" y="4230688"/>
          <p14:tracePt t="117067" x="2549525" y="4230688"/>
          <p14:tracePt t="117076" x="2562225" y="4230688"/>
          <p14:tracePt t="117083" x="2586038" y="4211638"/>
          <p14:tracePt t="117092" x="2597150" y="4206875"/>
          <p14:tracePt t="117099" x="2609850" y="4187825"/>
          <p14:tracePt t="117112" x="2633663" y="4164013"/>
          <p14:tracePt t="117115" x="2646363" y="4140200"/>
          <p14:tracePt t="117124" x="2670175" y="4116388"/>
          <p14:tracePt t="117130" x="2687638" y="4079875"/>
          <p14:tracePt t="117138" x="2717800" y="4043363"/>
          <p14:tracePt t="117146" x="2724150" y="4019550"/>
          <p14:tracePt t="117154" x="2736850" y="4006850"/>
          <p14:tracePt t="117163" x="2747963" y="3983038"/>
          <p14:tracePt t="117170" x="2754313" y="3965575"/>
          <p14:tracePt t="117178" x="2773363" y="3941763"/>
          <p14:tracePt t="117186" x="2790825" y="3905250"/>
          <p14:tracePt t="117194" x="2797175" y="3875088"/>
          <p14:tracePt t="117202" x="2827338" y="3851275"/>
          <p14:tracePt t="117210" x="2827338" y="3827463"/>
          <p14:tracePt t="117218" x="2827338" y="3802063"/>
          <p14:tracePt t="117226" x="2827338" y="3778250"/>
          <p14:tracePt t="117234" x="2827338" y="3754438"/>
          <p14:tracePt t="117243" x="2827338" y="3724275"/>
          <p14:tracePt t="117250" x="2827338" y="3700463"/>
          <p14:tracePt t="117258" x="2827338" y="3670300"/>
          <p14:tracePt t="117266" x="2827338" y="3646488"/>
          <p14:tracePt t="117275" x="2814638" y="3603625"/>
          <p14:tracePt t="117282" x="2803525" y="3586163"/>
          <p14:tracePt t="117291" x="2797175" y="3562350"/>
          <p14:tracePt t="117298" x="2790825" y="3549650"/>
          <p14:tracePt t="117307" x="2784475" y="3532188"/>
          <p14:tracePt t="117314" x="2773363" y="3519488"/>
          <p14:tracePt t="117323" x="2767013" y="3513138"/>
          <p14:tracePt t="117338" x="2754313" y="3502025"/>
          <p14:tracePt t="117355" x="2747963" y="3495675"/>
          <p14:tracePt t="117362" x="2730500" y="3495675"/>
          <p14:tracePt t="117370" x="2724150" y="3495675"/>
          <p14:tracePt t="117378" x="2693988" y="3482975"/>
          <p14:tracePt t="117387" x="2670175" y="3476625"/>
          <p14:tracePt t="117394" x="2646363" y="3471863"/>
          <p14:tracePt t="117402" x="2640013" y="3471863"/>
          <p14:tracePt t="117411" x="2609850" y="3471863"/>
          <p14:tracePt t="117418" x="2579688" y="3471863"/>
          <p14:tracePt t="117427" x="2549525" y="3471863"/>
          <p14:tracePt t="117434" x="2513013" y="3471863"/>
          <p14:tracePt t="117443" x="2489200" y="3471863"/>
          <p14:tracePt t="117450" x="2471738" y="3471863"/>
          <p14:tracePt t="117458" x="2435225" y="3471863"/>
          <p14:tracePt t="117466" x="2405063" y="3471863"/>
          <p14:tracePt t="117475" x="2368550" y="3471863"/>
          <p14:tracePt t="117482" x="2338388" y="3471863"/>
          <p14:tracePt t="117490" x="2284413" y="3471863"/>
          <p14:tracePt t="117498" x="2236788" y="3482975"/>
          <p14:tracePt t="117507" x="2206625" y="3482975"/>
          <p14:tracePt t="117514" x="2170113" y="3482975"/>
          <p14:tracePt t="117523" x="2152650" y="3489325"/>
          <p14:tracePt t="117530" x="2133600" y="3489325"/>
          <p14:tracePt t="117538" x="2109788" y="3506788"/>
          <p14:tracePt t="117546" x="2097088" y="3506788"/>
          <p14:tracePt t="117554" x="2073275" y="3513138"/>
          <p14:tracePt t="117562" x="2062163" y="3519488"/>
          <p14:tracePt t="117571" x="2025650" y="3536950"/>
          <p14:tracePt t="117578" x="2006600" y="3556000"/>
          <p14:tracePt t="117586" x="2001838" y="3562350"/>
          <p14:tracePt t="117594" x="1989138" y="3567113"/>
          <p14:tracePt t="117602" x="1965325" y="3586163"/>
          <p14:tracePt t="117610" x="1952625" y="3597275"/>
          <p14:tracePt t="117618" x="1928813" y="3616325"/>
          <p14:tracePt t="117626" x="1922463" y="3621088"/>
          <p14:tracePt t="117634" x="1892300" y="3633788"/>
          <p14:tracePt t="117643" x="1862138" y="3657600"/>
          <p14:tracePt t="117651" x="1855788" y="3663950"/>
          <p14:tracePt t="117658" x="1838325" y="3676650"/>
          <p14:tracePt t="117666" x="1820863" y="3687763"/>
          <p14:tracePt t="117675" x="1814513" y="3706813"/>
          <p14:tracePt t="117682" x="1801813" y="3717925"/>
          <p14:tracePt t="117692" x="1790700" y="3741738"/>
          <p14:tracePt t="117698" x="1778000" y="3760788"/>
          <p14:tracePt t="117707" x="1778000" y="3771900"/>
          <p14:tracePt t="117714" x="1778000" y="3778250"/>
          <p14:tracePt t="117722" x="1778000" y="3790950"/>
          <p14:tracePt t="117731" x="1778000" y="3814763"/>
          <p14:tracePt t="117738" x="1778000" y="3827463"/>
          <p14:tracePt t="117746" x="1778000" y="3838575"/>
          <p14:tracePt t="117754" x="1778000" y="3862388"/>
          <p14:tracePt t="117762" x="1778000" y="3881438"/>
          <p14:tracePt t="117770" x="1778000" y="3898900"/>
          <p14:tracePt t="117778" x="1790700" y="3935413"/>
          <p14:tracePt t="117786" x="1795463" y="3941763"/>
          <p14:tracePt t="117794" x="1808163" y="3952875"/>
          <p14:tracePt t="117802" x="1814513" y="3971925"/>
          <p14:tracePt t="117810" x="1831975" y="3995738"/>
          <p14:tracePt t="117818" x="1838325" y="4006850"/>
          <p14:tracePt t="117827" x="1855788" y="4032250"/>
          <p14:tracePt t="117834" x="1862138" y="4037013"/>
          <p14:tracePt t="117843" x="1881188" y="4062413"/>
          <p14:tracePt t="117850" x="1885950" y="4067175"/>
          <p14:tracePt t="117858" x="1905000" y="4079875"/>
          <p14:tracePt t="117866" x="1916113" y="4097338"/>
          <p14:tracePt t="117875" x="1935163" y="4110038"/>
          <p14:tracePt t="117882" x="1958975" y="4122738"/>
          <p14:tracePt t="117892" x="1982788" y="4133850"/>
          <p14:tracePt t="117898" x="1995488" y="4140200"/>
          <p14:tracePt t="117907" x="2032000" y="4157663"/>
          <p14:tracePt t="117915" x="2055813" y="4183063"/>
          <p14:tracePt t="117922" x="2079625" y="4194175"/>
          <p14:tracePt t="117930" x="2116138" y="4211638"/>
          <p14:tracePt t="117938" x="2127250" y="4217988"/>
          <p14:tracePt t="117946" x="2139950" y="4224338"/>
          <p14:tracePt t="117954" x="2146300" y="4230688"/>
          <p14:tracePt t="117962" x="2152650" y="4230688"/>
          <p14:tracePt t="117970" x="2157413" y="4230688"/>
          <p14:tracePt t="117978" x="2176463" y="4230688"/>
          <p14:tracePt t="117986" x="2182813" y="4230688"/>
          <p14:tracePt t="117995" x="2193925" y="4230688"/>
          <p14:tracePt t="118010" x="2217738" y="4230688"/>
          <p14:tracePt t="118018" x="2271713" y="4230688"/>
          <p14:tracePt t="118026" x="2297113" y="4217988"/>
          <p14:tracePt t="118034" x="2327275" y="4217988"/>
          <p14:tracePt t="118043" x="2368550" y="4217988"/>
          <p14:tracePt t="118050" x="2405063" y="4217988"/>
          <p14:tracePt t="118059" x="2447925" y="4211638"/>
          <p14:tracePt t="118066" x="2495550" y="4194175"/>
          <p14:tracePt t="118075" x="2525713" y="4194175"/>
          <p14:tracePt t="118082" x="2549525" y="4183063"/>
          <p14:tracePt t="118091" x="2555875" y="4176713"/>
          <p14:tracePt t="118098" x="2579688" y="4170363"/>
          <p14:tracePt t="118110" x="2603500" y="4152900"/>
          <p14:tracePt t="118114" x="2616200" y="4140200"/>
          <p14:tracePt t="118122" x="2633663" y="4122738"/>
          <p14:tracePt t="118131" x="2652713" y="4092575"/>
          <p14:tracePt t="118138" x="2663825" y="4067175"/>
          <p14:tracePt t="118146" x="2676525" y="4032250"/>
          <p14:tracePt t="118154" x="2682875" y="4002088"/>
          <p14:tracePt t="118162" x="2700338" y="3965575"/>
          <p14:tracePt t="118170" x="2700338" y="3946525"/>
          <p14:tracePt t="118179" x="2700338" y="3905250"/>
          <p14:tracePt t="118186" x="2700338" y="3892550"/>
          <p14:tracePt t="118194" x="2706688" y="3862388"/>
          <p14:tracePt t="118202" x="2706688" y="3844925"/>
          <p14:tracePt t="118210" x="2706688" y="3838575"/>
          <p14:tracePt t="118218" x="2706688" y="3821113"/>
          <p14:tracePt t="118226" x="2706688" y="3797300"/>
          <p14:tracePt t="118242" x="2706688" y="3784600"/>
          <p14:tracePt t="118250" x="2706688" y="3760788"/>
          <p14:tracePt t="118259" x="2706688" y="3754438"/>
          <p14:tracePt t="118266" x="2700338" y="3741738"/>
          <p14:tracePt t="118275" x="2682875" y="3724275"/>
          <p14:tracePt t="118282" x="2670175" y="3700463"/>
          <p14:tracePt t="118291" x="2652713" y="3676650"/>
          <p14:tracePt t="118298" x="2640013" y="3657600"/>
          <p14:tracePt t="118307" x="2603500" y="3621088"/>
          <p14:tracePt t="118314" x="2597150" y="3616325"/>
          <p14:tracePt t="118322" x="2573338" y="3597275"/>
          <p14:tracePt t="118331" x="2549525" y="3579813"/>
          <p14:tracePt t="118338" x="2543175" y="3573463"/>
          <p14:tracePt t="118346" x="2519363" y="3562350"/>
          <p14:tracePt t="118354" x="2508250" y="3562350"/>
          <p14:tracePt t="118362" x="2482850" y="3549650"/>
          <p14:tracePt t="118370" x="2478088" y="3543300"/>
          <p14:tracePt t="118378" x="2459038" y="3536950"/>
          <p14:tracePt t="118386" x="2452688" y="3536950"/>
          <p14:tracePt t="118394" x="2447925" y="3536950"/>
          <p14:tracePt t="118402" x="2422525" y="3536950"/>
          <p14:tracePt t="118410" x="2417763" y="3536950"/>
          <p14:tracePt t="118418" x="2398713" y="3536950"/>
          <p14:tracePt t="118427" x="2381250" y="3536950"/>
          <p14:tracePt t="118434" x="2338388" y="3549650"/>
          <p14:tracePt t="118442" x="2320925" y="3556000"/>
          <p14:tracePt t="118450" x="2278063" y="3573463"/>
          <p14:tracePt t="118459" x="2254250" y="3573463"/>
          <p14:tracePt t="118466" x="2217738" y="3590925"/>
          <p14:tracePt t="118476" x="2200275" y="3603625"/>
          <p14:tracePt t="118483" x="2163763" y="3616325"/>
          <p14:tracePt t="118491" x="2127250" y="3627438"/>
          <p14:tracePt t="118498" x="2103438" y="3633788"/>
          <p14:tracePt t="118506" x="2079625" y="3651250"/>
          <p14:tracePt t="118514" x="2055813" y="3657600"/>
          <p14:tracePt t="118522" x="2032000" y="3676650"/>
          <p14:tracePt t="118530" x="2006600" y="3694113"/>
          <p14:tracePt t="118538" x="1976438" y="3706813"/>
          <p14:tracePt t="118546" x="1958975" y="3724275"/>
          <p14:tracePt t="118555" x="1935163" y="3748088"/>
          <p14:tracePt t="118562" x="1911350" y="3771900"/>
          <p14:tracePt t="118571" x="1881188" y="3808413"/>
          <p14:tracePt t="118579" x="1874838" y="3827463"/>
          <p14:tracePt t="118586" x="1855788" y="3851275"/>
          <p14:tracePt t="118595" x="1855788" y="3875088"/>
          <p14:tracePt t="118602" x="1851025" y="3898900"/>
          <p14:tracePt t="118610" x="1851025" y="3916363"/>
          <p14:tracePt t="118618" x="1851025" y="3935413"/>
          <p14:tracePt t="118626" x="1851025" y="3952875"/>
          <p14:tracePt t="118634" x="1851025" y="3976688"/>
          <p14:tracePt t="118643" x="1862138" y="4002088"/>
          <p14:tracePt t="118650" x="1874838" y="4025900"/>
          <p14:tracePt t="118659" x="1892300" y="4043363"/>
          <p14:tracePt t="118666" x="1928813" y="4067175"/>
          <p14:tracePt t="118676" x="1965325" y="4110038"/>
          <p14:tracePt t="118682" x="2001838" y="4127500"/>
          <p14:tracePt t="118691" x="2043113" y="4164013"/>
          <p14:tracePt t="118699" x="2079625" y="4194175"/>
          <p14:tracePt t="118706" x="2116138" y="4211638"/>
          <p14:tracePt t="118714" x="2139950" y="4224338"/>
          <p14:tracePt t="118722" x="2152650" y="4237038"/>
          <p14:tracePt t="118730" x="2187575" y="4248150"/>
          <p14:tracePt t="118738" x="2200275" y="4260850"/>
          <p14:tracePt t="118746" x="2206625" y="4260850"/>
          <p14:tracePt t="118754" x="2236788" y="4271963"/>
          <p14:tracePt t="118762" x="2254250" y="4291013"/>
          <p14:tracePt t="118770" x="2278063" y="4291013"/>
          <p14:tracePt t="118778" x="2290763" y="4291013"/>
          <p14:tracePt t="118786" x="2320925" y="4291013"/>
          <p14:tracePt t="118794" x="2357438" y="4291013"/>
          <p14:tracePt t="118802" x="2398713" y="4291013"/>
          <p14:tracePt t="118810" x="2459038" y="4291013"/>
          <p14:tracePt t="118818" x="2519363" y="4284663"/>
          <p14:tracePt t="118827" x="2592388" y="4254500"/>
          <p14:tracePt t="118834" x="2682875" y="4217988"/>
          <p14:tracePt t="118843" x="2730500" y="4206875"/>
          <p14:tracePt t="118850" x="2767013" y="4183063"/>
          <p14:tracePt t="118860" x="2803525" y="4152900"/>
          <p14:tracePt t="118866" x="2833688" y="4127500"/>
          <p14:tracePt t="118875" x="2844800" y="4110038"/>
          <p14:tracePt t="118882" x="2868613" y="4086225"/>
          <p14:tracePt t="118891" x="2874963" y="4079875"/>
          <p14:tracePt t="118898" x="2881313" y="4073525"/>
          <p14:tracePt t="118906" x="2887663" y="4056063"/>
          <p14:tracePt t="118914" x="2898775" y="4032250"/>
          <p14:tracePt t="118922" x="2898775" y="4006850"/>
          <p14:tracePt t="118930" x="2898775" y="3983038"/>
          <p14:tracePt t="118938" x="2905125" y="3959225"/>
          <p14:tracePt t="118946" x="2905125" y="3935413"/>
          <p14:tracePt t="118954" x="2905125" y="3916363"/>
          <p14:tracePt t="118962" x="2905125" y="3892550"/>
          <p14:tracePt t="118970" x="2905125" y="3881438"/>
          <p14:tracePt t="118978" x="2905125" y="3857625"/>
          <p14:tracePt t="118986" x="2898775" y="3838575"/>
          <p14:tracePt t="118995" x="2887663" y="3827463"/>
          <p14:tracePt t="119002" x="2874963" y="3802063"/>
          <p14:tracePt t="119011" x="2857500" y="3784600"/>
          <p14:tracePt t="119018" x="2851150" y="3760788"/>
          <p14:tracePt t="119026" x="2814638" y="3724275"/>
          <p14:tracePt t="119034" x="2797175" y="3711575"/>
          <p14:tracePt t="119043" x="2773363" y="3694113"/>
          <p14:tracePt t="119050" x="2747963" y="3670300"/>
          <p14:tracePt t="119059" x="2724150" y="3651250"/>
          <p14:tracePt t="119066" x="2717800" y="3646488"/>
          <p14:tracePt t="119075" x="2713038" y="3646488"/>
          <p14:tracePt t="119082" x="2693988" y="3640138"/>
          <p14:tracePt t="119091" x="2676525" y="3633788"/>
          <p14:tracePt t="119098" x="2670175" y="3633788"/>
          <p14:tracePt t="119106" x="2657475" y="3633788"/>
          <p14:tracePt t="119126" x="2622550" y="3633788"/>
          <p14:tracePt t="119130" x="2597150" y="3633788"/>
          <p14:tracePt t="119138" x="2568575" y="3633788"/>
          <p14:tracePt t="119146" x="2532063" y="3633788"/>
          <p14:tracePt t="119154" x="2489200" y="3633788"/>
          <p14:tracePt t="119162" x="2441575" y="3633788"/>
          <p14:tracePt t="119170" x="2398713" y="3633788"/>
          <p14:tracePt t="119178" x="2338388" y="3646488"/>
          <p14:tracePt t="119186" x="2278063" y="3670300"/>
          <p14:tracePt t="119195" x="2254250" y="3670300"/>
          <p14:tracePt t="119202" x="2230438" y="3670300"/>
          <p14:tracePt t="119211" x="2193925" y="3681413"/>
          <p14:tracePt t="119218" x="2187575" y="3687763"/>
          <p14:tracePt t="119226" x="2182813" y="3694113"/>
          <p14:tracePt t="119235" x="2170113" y="3711575"/>
          <p14:tracePt t="119243" x="2163763" y="3717925"/>
          <p14:tracePt t="119250" x="2157413" y="3724275"/>
          <p14:tracePt t="119260" x="2157413" y="3736975"/>
          <p14:tracePt t="119266" x="2157413" y="3748088"/>
          <p14:tracePt t="119275" x="2157413" y="3771900"/>
          <p14:tracePt t="119282" x="2157413" y="3784600"/>
          <p14:tracePt t="119290" x="2157413" y="3821113"/>
          <p14:tracePt t="119298" x="2157413" y="3844925"/>
          <p14:tracePt t="119307" x="2176463" y="3868738"/>
          <p14:tracePt t="119314" x="2200275" y="3898900"/>
          <p14:tracePt t="119322" x="2224088" y="3946525"/>
          <p14:tracePt t="119330" x="2247900" y="3976688"/>
          <p14:tracePt t="119338" x="2278063" y="4013200"/>
          <p14:tracePt t="119346" x="2314575" y="4037013"/>
          <p14:tracePt t="119354" x="2338388" y="4067175"/>
          <p14:tracePt t="119362" x="2357438" y="4092575"/>
          <p14:tracePt t="119370" x="2368550" y="4103688"/>
          <p14:tracePt t="119378" x="2374900" y="4110038"/>
          <p14:tracePt t="119386" x="2387600" y="4116388"/>
          <p14:tracePt t="119395" x="2405063" y="4127500"/>
          <p14:tracePt t="119402" x="2411413" y="4127500"/>
          <p14:tracePt t="119410" x="2417763" y="4127500"/>
          <p14:tracePt t="119418" x="2435225" y="4127500"/>
          <p14:tracePt t="119426" x="2459038" y="4127500"/>
          <p14:tracePt t="119434" x="2513013" y="4127500"/>
          <p14:tracePt t="119443" x="2543175" y="4127500"/>
          <p14:tracePt t="119450" x="2592388" y="4127500"/>
          <p14:tracePt t="119459" x="2652713" y="4122738"/>
          <p14:tracePt t="119466" x="2693988" y="4110038"/>
          <p14:tracePt t="119475" x="2717800" y="4097338"/>
          <p14:tracePt t="119482" x="2754313" y="4079875"/>
          <p14:tracePt t="119490" x="2773363" y="4056063"/>
          <p14:tracePt t="119499" x="2784475" y="4037013"/>
          <p14:tracePt t="119506" x="2784475" y="4025900"/>
          <p14:tracePt t="119514" x="2797175" y="3989388"/>
          <p14:tracePt t="119522" x="2797175" y="3959225"/>
          <p14:tracePt t="119530" x="2797175" y="3929063"/>
          <p14:tracePt t="119538" x="2797175" y="3905250"/>
          <p14:tracePt t="119546" x="2790825" y="3862388"/>
          <p14:tracePt t="119554" x="2784475" y="3838575"/>
          <p14:tracePt t="119562" x="2767013" y="3790950"/>
          <p14:tracePt t="119571" x="2760663" y="3778250"/>
          <p14:tracePt t="119578" x="2743200" y="3754438"/>
          <p14:tracePt t="119586" x="2736850" y="3736975"/>
          <p14:tracePt t="119595" x="2717800" y="3724275"/>
          <p14:tracePt t="119611" x="2706688" y="3717925"/>
          <p14:tracePt t="119634" x="2700338" y="3706813"/>
          <p14:tracePt t="119643" x="2693988" y="3706813"/>
          <p14:tracePt t="119650" x="2687638" y="3700463"/>
          <p14:tracePt t="119659" x="2682875" y="3700463"/>
          <p14:tracePt t="119666" x="2676525" y="3700463"/>
          <p14:tracePt t="119675" x="2670175" y="3700463"/>
          <p14:tracePt t="119682" x="2640013" y="3687763"/>
          <p14:tracePt t="119698" x="2616200" y="3687763"/>
          <p14:tracePt t="119706" x="2603500" y="3687763"/>
          <p14:tracePt t="119714" x="2555875" y="3687763"/>
          <p14:tracePt t="119722" x="2525713" y="3687763"/>
          <p14:tracePt t="119730" x="2501900" y="3687763"/>
          <p14:tracePt t="119738" x="2478088" y="3687763"/>
          <p14:tracePt t="119746" x="2459038" y="3687763"/>
          <p14:tracePt t="119754" x="2452688" y="3687763"/>
          <p14:tracePt t="119763" x="2435225" y="3687763"/>
          <p14:tracePt t="119770" x="2428875" y="3694113"/>
          <p14:tracePt t="119778" x="2422525" y="3694113"/>
          <p14:tracePt t="119786" x="2417763" y="3700463"/>
          <p14:tracePt t="119795" x="2411413" y="3706813"/>
          <p14:tracePt t="119810" x="2405063" y="3711575"/>
          <p14:tracePt t="119818" x="2398713" y="3717925"/>
          <p14:tracePt t="119827" x="2392363" y="3724275"/>
          <p14:tracePt t="119987" x="0" y="0"/>
        </p14:tracePtLst>
        <p14:tracePtLst>
          <p14:tracePt t="121919" x="1892300" y="2911475"/>
          <p14:tracePt t="121924" x="1868488" y="2911475"/>
          <p14:tracePt t="121932" x="1838325" y="2911475"/>
          <p14:tracePt t="121939" x="1801813" y="2916238"/>
          <p14:tracePt t="121947" x="1771650" y="2928938"/>
          <p14:tracePt t="121955" x="1724025" y="2935288"/>
          <p14:tracePt t="121962" x="1700213" y="2952750"/>
          <p14:tracePt t="121971" x="1639888" y="2982913"/>
          <p14:tracePt t="121979" x="1603375" y="3000375"/>
          <p14:tracePt t="121987" x="1555750" y="3030538"/>
          <p14:tracePt t="121996" x="1530350" y="3043238"/>
          <p14:tracePt t="122003" x="1506538" y="3067050"/>
          <p14:tracePt t="122011" x="1465263" y="3109913"/>
          <p14:tracePt t="122019" x="1439863" y="3133725"/>
          <p14:tracePt t="122027" x="1435100" y="3140075"/>
          <p14:tracePt t="122035" x="1422400" y="3163888"/>
          <p14:tracePt t="122043" x="1409700" y="3206750"/>
          <p14:tracePt t="122051" x="1409700" y="3248025"/>
          <p14:tracePt t="122059" x="1409700" y="3284538"/>
          <p14:tracePt t="122067" x="1409700" y="3325813"/>
          <p14:tracePt t="122074" x="1409700" y="3368675"/>
          <p14:tracePt t="122083" x="1409700" y="3411538"/>
          <p14:tracePt t="122091" x="1409700" y="3459163"/>
          <p14:tracePt t="122099" x="1409700" y="3489325"/>
          <p14:tracePt t="122114" x="1435100" y="3562350"/>
          <p14:tracePt t="122123" x="1452563" y="3609975"/>
          <p14:tracePt t="122131" x="1482725" y="3657600"/>
          <p14:tracePt t="122139" x="1525588" y="3711575"/>
          <p14:tracePt t="122147" x="1555750" y="3771900"/>
          <p14:tracePt t="122155" x="1597025" y="3851275"/>
          <p14:tracePt t="122163" x="1646238" y="3916363"/>
          <p14:tracePt t="122171" x="1693863" y="3971925"/>
          <p14:tracePt t="122179" x="1747838" y="4019550"/>
          <p14:tracePt t="122186" x="1814513" y="4092575"/>
          <p14:tracePt t="122196" x="1868488" y="4122738"/>
          <p14:tracePt t="122203" x="1916113" y="4157663"/>
          <p14:tracePt t="122212" x="1995488" y="4194175"/>
          <p14:tracePt t="122219" x="2073275" y="4224338"/>
          <p14:tracePt t="122227" x="2152650" y="4260850"/>
          <p14:tracePt t="122235" x="2241550" y="4291013"/>
          <p14:tracePt t="122243" x="2344738" y="4314825"/>
          <p14:tracePt t="122251" x="2417763" y="4314825"/>
          <p14:tracePt t="122258" x="2501900" y="4327525"/>
          <p14:tracePt t="122267" x="2562225" y="4327525"/>
          <p14:tracePt t="122274" x="2603500" y="4327525"/>
          <p14:tracePt t="122283" x="2640013" y="4327525"/>
          <p14:tracePt t="122291" x="2670175" y="4327525"/>
          <p14:tracePt t="122299" x="2713038" y="4327525"/>
          <p14:tracePt t="122307" x="2778125" y="4278313"/>
          <p14:tracePt t="122315" x="2857500" y="4224338"/>
          <p14:tracePt t="122323" x="2924175" y="4164013"/>
          <p14:tracePt t="122331" x="3001963" y="4110038"/>
          <p14:tracePt t="122339" x="3068638" y="4067175"/>
          <p14:tracePt t="122346" x="3103563" y="4025900"/>
          <p14:tracePt t="122355" x="3146425" y="3989388"/>
          <p14:tracePt t="122363" x="3170238" y="3965575"/>
          <p14:tracePt t="122371" x="3194050" y="3941763"/>
          <p14:tracePt t="122379" x="3206750" y="3916363"/>
          <p14:tracePt t="122386" x="3219450" y="3892550"/>
          <p14:tracePt t="122396" x="3224213" y="3875088"/>
          <p14:tracePt t="122403" x="3249613" y="3821113"/>
          <p14:tracePt t="122411" x="3254375" y="3771900"/>
          <p14:tracePt t="122419" x="3279775" y="3711575"/>
          <p14:tracePt t="122427" x="3279775" y="3651250"/>
          <p14:tracePt t="122435" x="3279775" y="3609975"/>
          <p14:tracePt t="122443" x="3279775" y="3573463"/>
          <p14:tracePt t="122451" x="3279775" y="3532188"/>
          <p14:tracePt t="122459" x="3279775" y="3489325"/>
          <p14:tracePt t="122467" x="3273425" y="3452813"/>
          <p14:tracePt t="122474" x="3267075" y="3422650"/>
          <p14:tracePt t="122483" x="3249613" y="3386138"/>
          <p14:tracePt t="122491" x="3243263" y="3362325"/>
          <p14:tracePt t="122499" x="3200400" y="3325813"/>
          <p14:tracePt t="122507" x="3189288" y="3302000"/>
          <p14:tracePt t="122515" x="3176588" y="3271838"/>
          <p14:tracePt t="122523" x="3152775" y="3241675"/>
          <p14:tracePt t="122531" x="3140075" y="3230563"/>
          <p14:tracePt t="122539" x="3122613" y="3211513"/>
          <p14:tracePt t="122547" x="3109913" y="3200400"/>
          <p14:tracePt t="122555" x="3092450" y="3194050"/>
          <p14:tracePt t="122563" x="3079750" y="3176588"/>
          <p14:tracePt t="122571" x="3055938" y="3170238"/>
          <p14:tracePt t="122579" x="3032125" y="3151188"/>
          <p14:tracePt t="122587" x="3008313" y="3146425"/>
          <p14:tracePt t="122597" x="2971800" y="3127375"/>
          <p14:tracePt t="122603" x="2941638" y="3121025"/>
          <p14:tracePt t="122611" x="2874963" y="3097213"/>
          <p14:tracePt t="122619" x="2838450" y="3079750"/>
          <p14:tracePt t="122626" x="2767013" y="3067050"/>
          <p14:tracePt t="122635" x="2706688" y="3036888"/>
          <p14:tracePt t="122642" x="2670175" y="3036888"/>
          <p14:tracePt t="122651" x="2603500" y="3019425"/>
          <p14:tracePt t="122658" x="2562225" y="3019425"/>
          <p14:tracePt t="122667" x="2501900" y="3006725"/>
          <p14:tracePt t="122674" x="2441575" y="3006725"/>
          <p14:tracePt t="122683" x="2381250" y="3006725"/>
          <p14:tracePt t="122691" x="2320925" y="3006725"/>
          <p14:tracePt t="122699" x="2266950" y="3006725"/>
          <p14:tracePt t="122706" x="2217738" y="3006725"/>
          <p14:tracePt t="122715" x="2146300" y="3006725"/>
          <p14:tracePt t="122723" x="2092325" y="3006725"/>
          <p14:tracePt t="122731" x="2043113" y="3006725"/>
          <p14:tracePt t="122738" x="2025650" y="3006725"/>
          <p14:tracePt t="122747" x="1976438" y="3006725"/>
          <p14:tracePt t="122755" x="1928813" y="3030538"/>
          <p14:tracePt t="122763" x="1905000" y="3043238"/>
          <p14:tracePt t="122771" x="1855788" y="3079750"/>
          <p14:tracePt t="122780" x="1820863" y="3097213"/>
          <p14:tracePt t="122787" x="1795463" y="3109913"/>
          <p14:tracePt t="122795" x="1766888" y="3140075"/>
          <p14:tracePt t="122803" x="1736725" y="3163888"/>
          <p14:tracePt t="122812" x="1700213" y="3194050"/>
          <p14:tracePt t="122819" x="1687513" y="3217863"/>
          <p14:tracePt t="122827" x="1657350" y="3241675"/>
          <p14:tracePt t="122835" x="1633538" y="3278188"/>
          <p14:tracePt t="122843" x="1603375" y="3325813"/>
          <p14:tracePt t="122851" x="1585913" y="3362325"/>
          <p14:tracePt t="122858" x="1566863" y="3398838"/>
          <p14:tracePt t="122867" x="1525588" y="3465513"/>
          <p14:tracePt t="122875" x="1512888" y="3513138"/>
          <p14:tracePt t="122883" x="1512888" y="3586163"/>
          <p14:tracePt t="122890" x="1495425" y="3646488"/>
          <p14:tracePt t="122899" x="1495425" y="3717925"/>
          <p14:tracePt t="122907" x="1495425" y="3778250"/>
          <p14:tracePt t="122915" x="1495425" y="3832225"/>
          <p14:tracePt t="122923" x="1495425" y="3892550"/>
          <p14:tracePt t="122931" x="1506538" y="3952875"/>
          <p14:tracePt t="122939" x="1519238" y="4002088"/>
          <p14:tracePt t="122947" x="1536700" y="4049713"/>
          <p14:tracePt t="122955" x="1536700" y="4097338"/>
          <p14:tracePt t="122964" x="1543050" y="4103688"/>
          <p14:tracePt t="122971" x="1549400" y="4127500"/>
          <p14:tracePt t="122980" x="1555750" y="4133850"/>
          <p14:tracePt t="122987" x="1560513" y="4152900"/>
          <p14:tracePt t="122995" x="1579563" y="4157663"/>
          <p14:tracePt t="123003" x="1603375" y="4170363"/>
          <p14:tracePt t="123019" x="1633538" y="4187825"/>
          <p14:tracePt t="123026" x="1681163" y="4211638"/>
          <p14:tracePt t="123035" x="1736725" y="4241800"/>
          <p14:tracePt t="123043" x="1771650" y="4260850"/>
          <p14:tracePt t="123051" x="1808163" y="4284663"/>
          <p14:tracePt t="123058" x="1844675" y="4302125"/>
          <p14:tracePt t="123067" x="1868488" y="4308475"/>
          <p14:tracePt t="123075" x="1898650" y="4327525"/>
          <p14:tracePt t="123083" x="1922463" y="4338638"/>
          <p14:tracePt t="123090" x="1971675" y="4362450"/>
          <p14:tracePt t="123099" x="2019300" y="4381500"/>
          <p14:tracePt t="123106" x="2092325" y="4392613"/>
          <p14:tracePt t="123115" x="2116138" y="4398963"/>
          <p14:tracePt t="123133" x="2260600" y="4411663"/>
          <p14:tracePt t="123139" x="2362200" y="4411663"/>
          <p14:tracePt t="123148" x="2459038" y="4422775"/>
          <p14:tracePt t="123155" x="2538413" y="4422775"/>
          <p14:tracePt t="123163" x="2622550" y="4422775"/>
          <p14:tracePt t="123171" x="2693988" y="4422775"/>
          <p14:tracePt t="123180" x="2724150" y="4422775"/>
          <p14:tracePt t="123187" x="2778125" y="4422775"/>
          <p14:tracePt t="123195" x="2797175" y="4422775"/>
          <p14:tracePt t="123203" x="2827338" y="4411663"/>
          <p14:tracePt t="123211" x="2851150" y="4411663"/>
          <p14:tracePt t="123219" x="2874963" y="4387850"/>
          <p14:tracePt t="123227" x="2894013" y="4375150"/>
          <p14:tracePt t="123235" x="2924175" y="4357688"/>
          <p14:tracePt t="123243" x="2941638" y="4332288"/>
          <p14:tracePt t="123251" x="2989263" y="4297363"/>
          <p14:tracePt t="123259" x="3013075" y="4267200"/>
          <p14:tracePt t="123267" x="3038475" y="4241800"/>
          <p14:tracePt t="123274" x="3043238" y="4230688"/>
          <p14:tracePt t="123283" x="3062288" y="4194175"/>
          <p14:tracePt t="123291" x="3079750" y="4170363"/>
          <p14:tracePt t="123299" x="3086100" y="4140200"/>
          <p14:tracePt t="123307" x="3098800" y="4116388"/>
          <p14:tracePt t="123315" x="3098800" y="4073525"/>
          <p14:tracePt t="123323" x="3098800" y="4037013"/>
          <p14:tracePt t="123330" x="3098800" y="4013200"/>
          <p14:tracePt t="123339" x="3098800" y="3983038"/>
          <p14:tracePt t="123348" x="3098800" y="3929063"/>
          <p14:tracePt t="123355" x="3098800" y="3898900"/>
          <p14:tracePt t="123364" x="3098800" y="3862388"/>
          <p14:tracePt t="123371" x="3092450" y="3832225"/>
          <p14:tracePt t="123381" x="3092450" y="3784600"/>
          <p14:tracePt t="123387" x="3062288" y="3736975"/>
          <p14:tracePt t="123395" x="3055938" y="3706813"/>
          <p14:tracePt t="123403" x="3038475" y="3670300"/>
          <p14:tracePt t="123410" x="3008313" y="3616325"/>
          <p14:tracePt t="123419" x="2978150" y="3556000"/>
          <p14:tracePt t="123427" x="2959100" y="3532188"/>
          <p14:tracePt t="123435" x="2941638" y="3482975"/>
          <p14:tracePt t="123443" x="2898775" y="3435350"/>
          <p14:tracePt t="123451" x="2868613" y="3398838"/>
          <p14:tracePt t="123459" x="2857500" y="3375025"/>
          <p14:tracePt t="123467" x="2833688" y="3344863"/>
          <p14:tracePt t="123474" x="2827338" y="3338513"/>
          <p14:tracePt t="123483" x="2803525" y="3325813"/>
          <p14:tracePt t="123499" x="2797175" y="3325813"/>
          <p14:tracePt t="123506" x="2790825" y="3321050"/>
          <p14:tracePt t="123515" x="2784475" y="3321050"/>
          <p14:tracePt t="123530" x="2773363" y="3321050"/>
          <p14:tracePt t="123539" x="2767013" y="3321050"/>
          <p14:tracePt t="123547" x="2743200" y="3321050"/>
          <p14:tracePt t="123555" x="2717800" y="3314700"/>
          <p14:tracePt t="123564" x="2700338" y="3314700"/>
          <p14:tracePt t="123571" x="2676525" y="3302000"/>
          <p14:tracePt t="123579" x="2622550" y="3302000"/>
          <p14:tracePt t="123587" x="2543175" y="3295650"/>
          <p14:tracePt t="123595" x="2482850" y="3271838"/>
          <p14:tracePt t="123603" x="2411413" y="3260725"/>
          <p14:tracePt t="123611" x="2338388" y="3260725"/>
          <p14:tracePt t="123619" x="2260600" y="3254375"/>
          <p14:tracePt t="123626" x="2200275" y="3241675"/>
          <p14:tracePt t="123635" x="2146300" y="3241675"/>
          <p14:tracePt t="123642" x="2097088" y="3241675"/>
          <p14:tracePt t="123651" x="2055813" y="3241675"/>
          <p14:tracePt t="123659" x="2012950" y="3241675"/>
          <p14:tracePt t="123667" x="1965325" y="3241675"/>
          <p14:tracePt t="123675" x="1935163" y="3241675"/>
          <p14:tracePt t="123683" x="1898650" y="3241675"/>
          <p14:tracePt t="123691" x="1874838" y="3260725"/>
          <p14:tracePt t="123699" x="1844675" y="3267075"/>
          <p14:tracePt t="123707" x="1808163" y="3284538"/>
          <p14:tracePt t="123715" x="1795463" y="3295650"/>
          <p14:tracePt t="123723" x="1760538" y="3321050"/>
          <p14:tracePt t="123730" x="1724025" y="3351213"/>
          <p14:tracePt t="123739" x="1670050" y="3368675"/>
          <p14:tracePt t="123748" x="1657350" y="3381375"/>
          <p14:tracePt t="123755" x="1609725" y="3422650"/>
          <p14:tracePt t="123764" x="1585913" y="3446463"/>
          <p14:tracePt t="123771" x="1579563" y="3452813"/>
          <p14:tracePt t="123779" x="1549400" y="3482975"/>
          <p14:tracePt t="123787" x="1519238" y="3519488"/>
          <p14:tracePt t="123795" x="1500188" y="3556000"/>
          <p14:tracePt t="123803" x="1495425" y="3573463"/>
          <p14:tracePt t="123811" x="1476375" y="3603625"/>
          <p14:tracePt t="123819" x="1470025" y="3627438"/>
          <p14:tracePt t="123827" x="1470025" y="3670300"/>
          <p14:tracePt t="123835" x="1470025" y="3694113"/>
          <p14:tracePt t="123843" x="1458913" y="3730625"/>
          <p14:tracePt t="123851" x="1458913" y="3760788"/>
          <p14:tracePt t="123858" x="1458913" y="3827463"/>
          <p14:tracePt t="123867" x="1458913" y="3851275"/>
          <p14:tracePt t="123874" x="1458913" y="3905250"/>
          <p14:tracePt t="123883" x="1458913" y="3929063"/>
          <p14:tracePt t="123891" x="1458913" y="3983038"/>
          <p14:tracePt t="123899" x="1465263" y="4013200"/>
          <p14:tracePt t="123906" x="1465263" y="4062413"/>
          <p14:tracePt t="123915" x="1495425" y="4110038"/>
          <p14:tracePt t="123923" x="1519238" y="4146550"/>
          <p14:tracePt t="123931" x="1536700" y="4183063"/>
          <p14:tracePt t="123939" x="1579563" y="4224338"/>
          <p14:tracePt t="123948" x="1616075" y="4260850"/>
          <p14:tracePt t="123955" x="1639888" y="4284663"/>
          <p14:tracePt t="123964" x="1711325" y="4362450"/>
          <p14:tracePt t="123971" x="1736725" y="4405313"/>
          <p14:tracePt t="123979" x="1778000" y="4441825"/>
          <p14:tracePt t="123987" x="1814513" y="4471988"/>
          <p14:tracePt t="123995" x="1862138" y="4502150"/>
          <p14:tracePt t="124003" x="1911350" y="4519613"/>
          <p14:tracePt t="124011" x="1965325" y="4537075"/>
          <p14:tracePt t="124019" x="2006600" y="4549775"/>
          <p14:tracePt t="124026" x="2055813" y="4556125"/>
          <p14:tracePt t="124035" x="2092325" y="4567238"/>
          <p14:tracePt t="124043" x="2133600" y="4573588"/>
          <p14:tracePt t="124051" x="2182813" y="4586288"/>
          <p14:tracePt t="124058" x="2241550" y="4592638"/>
          <p14:tracePt t="124067" x="2301875" y="4592638"/>
          <p14:tracePt t="124075" x="2362200" y="4603750"/>
          <p14:tracePt t="124083" x="2435225" y="4627563"/>
          <p14:tracePt t="124091" x="2538413" y="4627563"/>
          <p14:tracePt t="124099" x="2609850" y="4627563"/>
          <p14:tracePt t="124117" x="2784475" y="4640263"/>
          <p14:tracePt t="124123" x="2857500" y="4640263"/>
          <p14:tracePt t="124132" x="2898775" y="4640263"/>
          <p14:tracePt t="124139" x="2917825" y="4640263"/>
          <p14:tracePt t="124148" x="2935288" y="4640263"/>
          <p14:tracePt t="124155" x="2954338" y="4640263"/>
          <p14:tracePt t="124163" x="2965450" y="4633913"/>
          <p14:tracePt t="124171" x="3001963" y="4616450"/>
          <p14:tracePt t="124179" x="3025775" y="4592638"/>
          <p14:tracePt t="124187" x="3049588" y="4567238"/>
          <p14:tracePt t="124194" x="3073400" y="4543425"/>
          <p14:tracePt t="124203" x="3116263" y="4513263"/>
          <p14:tracePt t="124211" x="3140075" y="4489450"/>
          <p14:tracePt t="124219" x="3152775" y="4465638"/>
          <p14:tracePt t="124226" x="3176588" y="4441825"/>
          <p14:tracePt t="124235" x="3206750" y="4405313"/>
          <p14:tracePt t="124243" x="3224213" y="4381500"/>
          <p14:tracePt t="124251" x="3224213" y="4368800"/>
          <p14:tracePt t="124258" x="3236913" y="4344988"/>
          <p14:tracePt t="124267" x="3249613" y="4308475"/>
          <p14:tracePt t="124274" x="3249613" y="4297363"/>
          <p14:tracePt t="124283" x="3249613" y="4267200"/>
          <p14:tracePt t="124291" x="3249613" y="4248150"/>
          <p14:tracePt t="124299" x="3249613" y="4183063"/>
          <p14:tracePt t="124307" x="3249613" y="4152900"/>
          <p14:tracePt t="124314" x="3249613" y="4097338"/>
          <p14:tracePt t="124323" x="3243263" y="4049713"/>
          <p14:tracePt t="124331" x="3224213" y="4013200"/>
          <p14:tracePt t="124339" x="3194050" y="3935413"/>
          <p14:tracePt t="124348" x="3170238" y="3929063"/>
          <p14:tracePt t="124355" x="3128963" y="3868738"/>
          <p14:tracePt t="124363" x="3109913" y="3821113"/>
          <p14:tracePt t="124371" x="3103563" y="3790950"/>
          <p14:tracePt t="124379" x="3079750" y="3730625"/>
          <p14:tracePt t="124387" x="3062288" y="3694113"/>
          <p14:tracePt t="124394" x="3055938" y="3670300"/>
          <p14:tracePt t="124403" x="3032125" y="3633788"/>
          <p14:tracePt t="124411" x="3019425" y="3609975"/>
          <p14:tracePt t="124419" x="3008313" y="3590925"/>
          <p14:tracePt t="124427" x="3001963" y="3573463"/>
          <p14:tracePt t="124435" x="2995613" y="3562350"/>
          <p14:tracePt t="124443" x="2989263" y="3556000"/>
          <p14:tracePt t="124475" x="2971800" y="3543300"/>
          <p14:tracePt t="124491" x="2965450" y="3536950"/>
          <p14:tracePt t="124499" x="2959100" y="3532188"/>
          <p14:tracePt t="124507" x="2959100" y="3519488"/>
          <p14:tracePt t="124514" x="2954338" y="3513138"/>
          <p14:tracePt t="124523" x="2935288" y="3489325"/>
          <p14:tracePt t="124531" x="2917825" y="3482975"/>
          <p14:tracePt t="124539" x="2894013" y="3459163"/>
          <p14:tracePt t="124548" x="2857500" y="3441700"/>
          <p14:tracePt t="124555" x="2808288" y="3411538"/>
          <p14:tracePt t="124563" x="2754313" y="3381375"/>
          <p14:tracePt t="124571" x="2693988" y="3362325"/>
          <p14:tracePt t="124579" x="2646363" y="3332163"/>
          <p14:tracePt t="124587" x="2586038" y="3332163"/>
          <p14:tracePt t="124594" x="2525713" y="3308350"/>
          <p14:tracePt t="124603" x="2465388" y="3290888"/>
          <p14:tracePt t="124611" x="2405063" y="3278188"/>
          <p14:tracePt t="124619" x="2344738" y="3278188"/>
          <p14:tracePt t="124626" x="2297113" y="3278188"/>
          <p14:tracePt t="124635" x="2266950" y="3278188"/>
          <p14:tracePt t="124643" x="2241550" y="3278188"/>
          <p14:tracePt t="124651" x="2211388" y="3278188"/>
          <p14:tracePt t="124658" x="2182813" y="3278188"/>
          <p14:tracePt t="124666" x="2157413" y="3278188"/>
          <p14:tracePt t="124674" x="2122488" y="3278188"/>
          <p14:tracePt t="124683" x="2092325" y="3278188"/>
          <p14:tracePt t="124691" x="2049463" y="3290888"/>
          <p14:tracePt t="124699" x="1995488" y="3332163"/>
          <p14:tracePt t="124707" x="1946275" y="3362325"/>
          <p14:tracePt t="124715" x="1892300" y="3392488"/>
          <p14:tracePt t="124723" x="1855788" y="3422650"/>
          <p14:tracePt t="124732" x="1831975" y="3446463"/>
          <p14:tracePt t="124739" x="1795463" y="3465513"/>
          <p14:tracePt t="124748" x="1771650" y="3489325"/>
          <p14:tracePt t="124755" x="1754188" y="3495675"/>
          <p14:tracePt t="124763" x="1730375" y="3519488"/>
          <p14:tracePt t="124771" x="1717675" y="3536950"/>
          <p14:tracePt t="124779" x="1693863" y="3562350"/>
          <p14:tracePt t="124787" x="1681163" y="3586163"/>
          <p14:tracePt t="124794" x="1670050" y="3609975"/>
          <p14:tracePt t="124803" x="1657350" y="3633788"/>
          <p14:tracePt t="124811" x="1651000" y="3657600"/>
          <p14:tracePt t="124819" x="1646238" y="3700463"/>
          <p14:tracePt t="124826" x="1633538" y="3736975"/>
          <p14:tracePt t="124835" x="1633538" y="3778250"/>
          <p14:tracePt t="124843" x="1633538" y="3790950"/>
          <p14:tracePt t="124851" x="1633538" y="3832225"/>
          <p14:tracePt t="124858" x="1633538" y="3881438"/>
          <p14:tracePt t="124867" x="1633538" y="3911600"/>
          <p14:tracePt t="124875" x="1639888" y="3965575"/>
          <p14:tracePt t="124883" x="1639888" y="3989388"/>
          <p14:tracePt t="124891" x="1657350" y="4037013"/>
          <p14:tracePt t="124899" x="1663700" y="4079875"/>
          <p14:tracePt t="124907" x="1681163" y="4103688"/>
          <p14:tracePt t="124915" x="1700213" y="4127500"/>
          <p14:tracePt t="124923" x="1711325" y="4146550"/>
          <p14:tracePt t="124939" x="1730375" y="4183063"/>
          <p14:tracePt t="124948" x="1754188" y="4206875"/>
          <p14:tracePt t="124955" x="1771650" y="4217988"/>
          <p14:tracePt t="124963" x="1808163" y="4248150"/>
          <p14:tracePt t="124971" x="1844675" y="4267200"/>
          <p14:tracePt t="124978" x="1905000" y="4297363"/>
          <p14:tracePt t="124987" x="1982788" y="4327525"/>
          <p14:tracePt t="124995" x="2055813" y="4351338"/>
          <p14:tracePt t="125003" x="2176463" y="4375150"/>
          <p14:tracePt t="125011" x="2290763" y="4375150"/>
          <p14:tracePt t="125019" x="2362200" y="4387850"/>
          <p14:tracePt t="125026" x="2465388" y="4405313"/>
          <p14:tracePt t="125035" x="2538413" y="4405313"/>
          <p14:tracePt t="125043" x="2597150" y="4405313"/>
          <p14:tracePt t="125051" x="2627313" y="4405313"/>
          <p14:tracePt t="125059" x="2652713" y="4405313"/>
          <p14:tracePt t="125067" x="2682875" y="4405313"/>
          <p14:tracePt t="125074" x="2700338" y="4405313"/>
          <p14:tracePt t="125083" x="2730500" y="4398963"/>
          <p14:tracePt t="125091" x="2797175" y="4362450"/>
          <p14:tracePt t="125098" x="2833688" y="4344988"/>
          <p14:tracePt t="125107" x="2868613" y="4321175"/>
          <p14:tracePt t="125115" x="2935288" y="4278313"/>
          <p14:tracePt t="125123" x="2989263" y="4224338"/>
          <p14:tracePt t="125132" x="3049588" y="4183063"/>
          <p14:tracePt t="125139" x="3116263" y="4122738"/>
          <p14:tracePt t="125147" x="3170238" y="4086225"/>
          <p14:tracePt t="125155" x="3213100" y="4019550"/>
          <p14:tracePt t="125165" x="3243263" y="3983038"/>
          <p14:tracePt t="125170" x="3249613" y="3965575"/>
          <p14:tracePt t="125178" x="3249613" y="3941763"/>
          <p14:tracePt t="125186" x="3254375" y="3898900"/>
          <p14:tracePt t="125194" x="3267075" y="3875088"/>
          <p14:tracePt t="125202" x="3267075" y="3844925"/>
          <p14:tracePt t="125210" x="3267075" y="3802063"/>
          <p14:tracePt t="125218" x="3267075" y="3754438"/>
          <p14:tracePt t="125226" x="3267075" y="3724275"/>
          <p14:tracePt t="125234" x="3267075" y="3670300"/>
          <p14:tracePt t="125242" x="3260725" y="3646488"/>
          <p14:tracePt t="125250" x="3260725" y="3633788"/>
          <p14:tracePt t="125258" x="3236913" y="3586163"/>
          <p14:tracePt t="125266" x="3224213" y="3562350"/>
          <p14:tracePt t="125274" x="3206750" y="3506788"/>
          <p14:tracePt t="125282" x="3182938" y="3465513"/>
          <p14:tracePt t="125290" x="3152775" y="3429000"/>
          <p14:tracePt t="125299" x="3109913" y="3381375"/>
          <p14:tracePt t="125306" x="3073400" y="3338513"/>
          <p14:tracePt t="125314" x="3008313" y="3295650"/>
          <p14:tracePt t="125322" x="2959100" y="3267075"/>
          <p14:tracePt t="125331" x="2894013" y="3236913"/>
          <p14:tracePt t="125338" x="2844800" y="3206750"/>
          <p14:tracePt t="125346" x="2820988" y="3206750"/>
          <p14:tracePt t="125354" x="2784475" y="3176588"/>
          <p14:tracePt t="125362" x="2760663" y="3170238"/>
          <p14:tracePt t="125370" x="2730500" y="3163888"/>
          <p14:tracePt t="125378" x="2706688" y="3163888"/>
          <p14:tracePt t="125386" x="2682875" y="3151188"/>
          <p14:tracePt t="125394" x="2616200" y="3151188"/>
          <p14:tracePt t="125402" x="2555875" y="3151188"/>
          <p14:tracePt t="125410" x="2482850" y="3151188"/>
          <p14:tracePt t="125418" x="2411413" y="3151188"/>
          <p14:tracePt t="125426" x="2338388" y="3151188"/>
          <p14:tracePt t="125434" x="2278063" y="3151188"/>
          <p14:tracePt t="125442" x="2206625" y="3151188"/>
          <p14:tracePt t="125450" x="2133600" y="3151188"/>
          <p14:tracePt t="125458" x="2092325" y="3151188"/>
          <p14:tracePt t="125466" x="2019300" y="3151188"/>
          <p14:tracePt t="125474" x="1958975" y="3151188"/>
          <p14:tracePt t="125482" x="1905000" y="3151188"/>
          <p14:tracePt t="125490" x="1881188" y="3163888"/>
          <p14:tracePt t="125498" x="1855788" y="3181350"/>
          <p14:tracePt t="125506" x="1808163" y="3206750"/>
          <p14:tracePt t="125514" x="1784350" y="3224213"/>
          <p14:tracePt t="125522" x="1747838" y="3260725"/>
          <p14:tracePt t="125531" x="1706563" y="3295650"/>
          <p14:tracePt t="125538" x="1663700" y="3362325"/>
          <p14:tracePt t="125546" x="1633538" y="3416300"/>
          <p14:tracePt t="125554" x="1603375" y="3476625"/>
          <p14:tracePt t="125562" x="1579563" y="3536950"/>
          <p14:tracePt t="125570" x="1536700" y="3616325"/>
          <p14:tracePt t="125578" x="1506538" y="3670300"/>
          <p14:tracePt t="125586" x="1489075" y="3730625"/>
          <p14:tracePt t="125594" x="1489075" y="3754438"/>
          <p14:tracePt t="125602" x="1465263" y="3821113"/>
          <p14:tracePt t="125610" x="1465263" y="3851275"/>
          <p14:tracePt t="125618" x="1465263" y="3898900"/>
          <p14:tracePt t="125626" x="1465263" y="3929063"/>
          <p14:tracePt t="125634" x="1465263" y="3941763"/>
          <p14:tracePt t="125642" x="1465263" y="3983038"/>
          <p14:tracePt t="125650" x="1465263" y="4006850"/>
          <p14:tracePt t="125658" x="1495425" y="4043363"/>
          <p14:tracePt t="125666" x="1525588" y="4097338"/>
          <p14:tracePt t="125674" x="1566863" y="4133850"/>
          <p14:tracePt t="125682" x="1633538" y="4200525"/>
          <p14:tracePt t="125690" x="1700213" y="4241800"/>
          <p14:tracePt t="125698" x="1766888" y="4297363"/>
          <p14:tracePt t="125706" x="1825625" y="4344988"/>
          <p14:tracePt t="125714" x="1892300" y="4387850"/>
          <p14:tracePt t="125722" x="1958975" y="4418013"/>
          <p14:tracePt t="125731" x="2006600" y="4448175"/>
          <p14:tracePt t="125738" x="2066925" y="4459288"/>
          <p14:tracePt t="125747" x="2127250" y="4465638"/>
          <p14:tracePt t="125754" x="2176463" y="4478338"/>
          <p14:tracePt t="125762" x="2236788" y="4478338"/>
          <p14:tracePt t="125770" x="2290763" y="4478338"/>
          <p14:tracePt t="125778" x="2351088" y="4478338"/>
          <p14:tracePt t="125786" x="2422525" y="4478338"/>
          <p14:tracePt t="125794" x="2452688" y="4478338"/>
          <p14:tracePt t="125802" x="2513013" y="4471988"/>
          <p14:tracePt t="125810" x="2562225" y="4441825"/>
          <p14:tracePt t="125818" x="2622550" y="4411663"/>
          <p14:tracePt t="125826" x="2687638" y="4381500"/>
          <p14:tracePt t="125834" x="2700338" y="4381500"/>
          <p14:tracePt t="125842" x="2736850" y="4351338"/>
          <p14:tracePt t="125850" x="2773363" y="4327525"/>
          <p14:tracePt t="125858" x="2827338" y="4284663"/>
          <p14:tracePt t="125866" x="2851150" y="4267200"/>
          <p14:tracePt t="125874" x="2868613" y="4241800"/>
          <p14:tracePt t="125882" x="2881313" y="4206875"/>
          <p14:tracePt t="125890" x="2898775" y="4176713"/>
          <p14:tracePt t="125898" x="2898775" y="4152900"/>
          <p14:tracePt t="125906" x="2898775" y="4127500"/>
          <p14:tracePt t="125915" x="2898775" y="4086225"/>
          <p14:tracePt t="125922" x="2898775" y="4049713"/>
          <p14:tracePt t="125931" x="2898775" y="4019550"/>
          <p14:tracePt t="125938" x="2898775" y="3995738"/>
          <p14:tracePt t="125947" x="2898775" y="3952875"/>
          <p14:tracePt t="125954" x="2887663" y="3916363"/>
          <p14:tracePt t="125962" x="2857500" y="3868738"/>
          <p14:tracePt t="125970" x="2833688" y="3832225"/>
          <p14:tracePt t="125978" x="2803525" y="3778250"/>
          <p14:tracePt t="125986" x="2760663" y="3741738"/>
          <p14:tracePt t="125994" x="2706688" y="3663950"/>
          <p14:tracePt t="126002" x="2700338" y="3640138"/>
          <p14:tracePt t="126010" x="2663825" y="3603625"/>
          <p14:tracePt t="126018" x="2633663" y="3579813"/>
          <p14:tracePt t="126026" x="2627313" y="3573463"/>
          <p14:tracePt t="126034" x="2616200" y="3556000"/>
          <p14:tracePt t="126042" x="2609850" y="3549650"/>
          <p14:tracePt t="126066" x="2597150" y="3543300"/>
          <p14:tracePt t="126115" x="2592388" y="3543300"/>
          <p14:tracePt t="126122" x="2579688" y="3543300"/>
          <p14:tracePt t="126131" x="2538413" y="3543300"/>
          <p14:tracePt t="126138" x="2501900" y="3543300"/>
          <p14:tracePt t="126146" x="2459038" y="3549650"/>
          <p14:tracePt t="126154" x="2387600" y="3562350"/>
          <p14:tracePt t="126162" x="2308225" y="3603625"/>
          <p14:tracePt t="126170" x="2230438" y="3633788"/>
          <p14:tracePt t="126178" x="2163763" y="3670300"/>
          <p14:tracePt t="126186" x="2092325" y="3700463"/>
          <p14:tracePt t="126194" x="2036763" y="3741738"/>
          <p14:tracePt t="126202" x="2001838" y="3778250"/>
          <p14:tracePt t="126210" x="1982788" y="3797300"/>
          <p14:tracePt t="126218" x="1958975" y="3821113"/>
          <p14:tracePt t="126226" x="1941513" y="3844925"/>
          <p14:tracePt t="126234" x="1941513" y="3857625"/>
          <p14:tracePt t="126242" x="1941513" y="3881438"/>
          <p14:tracePt t="126250" x="1941513" y="3905250"/>
          <p14:tracePt t="126258" x="1941513" y="3935413"/>
          <p14:tracePt t="126266" x="1941513" y="3959225"/>
          <p14:tracePt t="126274" x="1941513" y="3971925"/>
          <p14:tracePt t="126282" x="1941513" y="3989388"/>
          <p14:tracePt t="126290" x="1941513" y="3995738"/>
          <p14:tracePt t="126298" x="1958975" y="4006850"/>
          <p14:tracePt t="126306" x="1971675" y="4013200"/>
          <p14:tracePt t="126315" x="1995488" y="4013200"/>
          <p14:tracePt t="126322" x="2019300" y="4025900"/>
          <p14:tracePt t="126331" x="2049463" y="4037013"/>
          <p14:tracePt t="126338" x="2103438" y="4067175"/>
          <p14:tracePt t="126346" x="2152650" y="4097338"/>
          <p14:tracePt t="126354" x="2217738" y="4133850"/>
          <p14:tracePt t="126362" x="2290763" y="4164013"/>
          <p14:tracePt t="126370" x="2368550" y="4200525"/>
          <p14:tracePt t="126378" x="2447925" y="4206875"/>
          <p14:tracePt t="126386" x="2501900" y="4206875"/>
          <p14:tracePt t="126394" x="2538413" y="4206875"/>
          <p14:tracePt t="126402" x="2555875" y="4206875"/>
          <p14:tracePt t="126410" x="2579688" y="4206875"/>
          <p14:tracePt t="126418" x="2603500" y="4206875"/>
          <p14:tracePt t="126426" x="2646363" y="4206875"/>
          <p14:tracePt t="126435" x="2676525" y="4206875"/>
          <p14:tracePt t="126443" x="2724150" y="4206875"/>
          <p14:tracePt t="126451" x="2754313" y="4206875"/>
          <p14:tracePt t="126459" x="2790825" y="4200525"/>
          <p14:tracePt t="126467" x="2803525" y="4187825"/>
          <p14:tracePt t="126643" x="2808288" y="4183063"/>
          <p14:tracePt t="126652" x="2820988" y="4183063"/>
          <p14:tracePt t="126659" x="2868613" y="4164013"/>
          <p14:tracePt t="126668" x="2924175" y="4164013"/>
          <p14:tracePt t="126675" x="2978150" y="4146550"/>
          <p14:tracePt t="126683" x="3062288" y="4133850"/>
          <p14:tracePt t="126691" x="3182938" y="4097338"/>
          <p14:tracePt t="126700" x="3284538" y="4067175"/>
          <p14:tracePt t="126706" x="3429000" y="4032250"/>
          <p14:tracePt t="126715" x="3549650" y="3995738"/>
          <p14:tracePt t="126723" x="3706813" y="3983038"/>
          <p14:tracePt t="126731" x="3863975" y="3905250"/>
          <p14:tracePt t="126739" x="4068763" y="3844925"/>
          <p14:tracePt t="126747" x="4286250" y="3754438"/>
          <p14:tracePt t="126755" x="4508500" y="3640138"/>
          <p14:tracePt t="126763" x="4732338" y="3525838"/>
          <p14:tracePt t="126771" x="4876800" y="3435350"/>
          <p14:tracePt t="126779" x="5038725" y="3290888"/>
          <p14:tracePt t="126787" x="5172075" y="3170238"/>
          <p14:tracePt t="126795" x="5256213" y="3073400"/>
          <p14:tracePt t="126803" x="5340350" y="2965450"/>
          <p14:tracePt t="126811" x="5424488" y="2844800"/>
          <p14:tracePt t="126819" x="5503863" y="2765425"/>
          <p14:tracePt t="126826" x="5534025" y="2700338"/>
          <p14:tracePt t="126835" x="5581650" y="2620963"/>
          <p14:tracePt t="126843" x="5635625" y="2543175"/>
          <p14:tracePt t="126851" x="5689600" y="2476500"/>
          <p14:tracePt t="126859" x="5756275" y="2409825"/>
          <p14:tracePt t="126867" x="5829300" y="2332038"/>
          <p14:tracePt t="126875" x="5913438" y="2224088"/>
          <p14:tracePt t="126883" x="6010275" y="2114550"/>
          <p14:tracePt t="126891" x="6075363" y="2049463"/>
          <p14:tracePt t="126900" x="6154738" y="1970088"/>
          <p14:tracePt t="126906" x="6226175" y="1885950"/>
          <p14:tracePt t="126916" x="6238875" y="1874838"/>
          <p14:tracePt t="126923" x="6275388" y="1838325"/>
          <p14:tracePt t="126931" x="6340475" y="1801813"/>
          <p14:tracePt t="126939" x="6407150" y="1747838"/>
          <p14:tracePt t="126946" x="6473825" y="1693863"/>
          <p14:tracePt t="126955" x="6551613" y="1639888"/>
          <p14:tracePt t="126963" x="6630988" y="1566863"/>
          <p14:tracePt t="126971" x="6708775" y="1500188"/>
          <p14:tracePt t="126979" x="6762750" y="1458913"/>
          <p14:tracePt t="126987" x="6811963" y="1428750"/>
          <p14:tracePt t="126994" x="6865938" y="1385888"/>
          <p14:tracePt t="127003" x="6877050" y="1374775"/>
          <p14:tracePt t="127010" x="6902450" y="1349375"/>
          <p14:tracePt t="127018" x="6926263" y="1338263"/>
          <p14:tracePt t="127027" x="6943725" y="1325563"/>
          <p14:tracePt t="127035" x="6956425" y="1308100"/>
          <p14:tracePt t="127043" x="6991350" y="1284288"/>
          <p14:tracePt t="127050" x="7034213" y="1228725"/>
          <p14:tracePt t="127059" x="7058025" y="1204913"/>
          <p14:tracePt t="127067" x="7094538" y="1187450"/>
          <p14:tracePt t="127075" x="7178675" y="1120775"/>
          <p14:tracePt t="127083" x="7245350" y="1054100"/>
          <p14:tracePt t="127091" x="7323138" y="993775"/>
          <p14:tracePt t="127100" x="7389813" y="928688"/>
          <p14:tracePt t="127119" x="7534275" y="831850"/>
          <p14:tracePt t="127123" x="7583488" y="801688"/>
          <p14:tracePt t="127131" x="7618413" y="771525"/>
          <p14:tracePt t="127139" x="7661275" y="741363"/>
          <p14:tracePt t="127146" x="7721600" y="711200"/>
          <p14:tracePt t="127155" x="7758113" y="681038"/>
          <p14:tracePt t="127162" x="7812088" y="644525"/>
          <p14:tracePt t="127171" x="7872413" y="620713"/>
          <p14:tracePt t="127179" x="7913688" y="584200"/>
          <p14:tracePt t="127187" x="7974013" y="547688"/>
          <p14:tracePt t="127194" x="8034338" y="530225"/>
          <p14:tracePt t="127203" x="8113713" y="493713"/>
          <p14:tracePt t="127211" x="8174038" y="493713"/>
          <p14:tracePt t="127219" x="8245475" y="493713"/>
          <p14:tracePt t="127226" x="8318500" y="493713"/>
          <p14:tracePt t="127235" x="8389938" y="500063"/>
          <p14:tracePt t="127243" x="8469313" y="547688"/>
          <p14:tracePt t="127250" x="8589963" y="596900"/>
          <p14:tracePt t="127259" x="8680450" y="614363"/>
          <p14:tracePt t="127267" x="8764588" y="638175"/>
          <p14:tracePt t="127275" x="8855075" y="663575"/>
          <p14:tracePt t="127283" x="8932863" y="681038"/>
          <p14:tracePt t="127291" x="9005888" y="681038"/>
          <p14:tracePt t="127299" x="9036050" y="681038"/>
          <p14:tracePt t="127307" x="9070975" y="681038"/>
          <p14:tracePt t="127315" x="9101138" y="681038"/>
          <p14:tracePt t="127323" x="9126538" y="681038"/>
          <p14:tracePt t="127475" x="9120188" y="633413"/>
          <p14:tracePt t="127484" x="9059863" y="590550"/>
          <p14:tracePt t="127491" x="8980488" y="547688"/>
          <p14:tracePt t="127500" x="8872538" y="500063"/>
          <p14:tracePt t="127507" x="8758238" y="439738"/>
          <p14:tracePt t="127516" x="8661400" y="398463"/>
          <p14:tracePt t="127523" x="8529638" y="338138"/>
          <p14:tracePt t="127531" x="8426450" y="277813"/>
          <p14:tracePt t="127539" x="8335963" y="241300"/>
          <p14:tracePt t="127546" x="8245475" y="198438"/>
          <p14:tracePt t="127555" x="8167688" y="187325"/>
          <p14:tracePt t="127563" x="8094663" y="161925"/>
          <p14:tracePt t="127571" x="8077200" y="161925"/>
          <p14:tracePt t="127579" x="8070850" y="161925"/>
          <p14:tracePt t="127595" x="8064500" y="161925"/>
          <p14:tracePt t="127611" x="8059738" y="161925"/>
          <p14:tracePt t="127627" x="8053388" y="161925"/>
          <p14:tracePt t="127635" x="8016875" y="168275"/>
          <p14:tracePt t="127643" x="8004175" y="168275"/>
          <p14:tracePt t="127651" x="7980363" y="180975"/>
          <p14:tracePt t="127659" x="7943850" y="192088"/>
          <p14:tracePt t="127667" x="7896225" y="211138"/>
          <p14:tracePt t="127675" x="7848600" y="228600"/>
          <p14:tracePt t="127684" x="7775575" y="252413"/>
          <p14:tracePt t="127691" x="7727950" y="252413"/>
          <p14:tracePt t="127699" x="7678738" y="271463"/>
          <p14:tracePt t="127707" x="7631113" y="277813"/>
          <p14:tracePt t="127715" x="7600950" y="288925"/>
          <p14:tracePt t="127723" x="7577138" y="307975"/>
          <p14:tracePt t="127731" x="7553325" y="319088"/>
          <p14:tracePt t="127739" x="7516813" y="331788"/>
          <p14:tracePt t="127746" x="7493000" y="355600"/>
          <p14:tracePt t="127755" x="7456488" y="373063"/>
          <p14:tracePt t="127763" x="7432675" y="379413"/>
          <p14:tracePt t="127771" x="7419975" y="398463"/>
          <p14:tracePt t="127779" x="7396163" y="409575"/>
          <p14:tracePt t="127787" x="7372350" y="428625"/>
          <p14:tracePt t="127795" x="7348538" y="433388"/>
          <p14:tracePt t="127803" x="7329488" y="452438"/>
          <p14:tracePt t="127811" x="7318375" y="458788"/>
          <p14:tracePt t="127819" x="7299325" y="469900"/>
          <p14:tracePt t="127827" x="7288213" y="487363"/>
          <p14:tracePt t="127835" x="7281863" y="493713"/>
          <p14:tracePt t="127843" x="7281863" y="500063"/>
          <p14:tracePt t="127851" x="7258050" y="523875"/>
          <p14:tracePt t="127859" x="7258050" y="530225"/>
          <p14:tracePt t="127868" x="7258050" y="542925"/>
          <p14:tracePt t="127875" x="7258050" y="566738"/>
          <p14:tracePt t="127884" x="7258050" y="577850"/>
          <p14:tracePt t="127891" x="7258050" y="590550"/>
          <p14:tracePt t="127907" x="7258050" y="596900"/>
          <p14:tracePt t="127915" x="7258050" y="608013"/>
          <p14:tracePt t="127923" x="7258050" y="627063"/>
          <p14:tracePt t="127931" x="7269163" y="638175"/>
          <p14:tracePt t="127947" x="7292975" y="650875"/>
          <p14:tracePt t="127955" x="7312025" y="650875"/>
          <p14:tracePt t="127963" x="7329488" y="657225"/>
          <p14:tracePt t="127971" x="7359650" y="663575"/>
          <p14:tracePt t="127979" x="7419975" y="674688"/>
          <p14:tracePt t="127987" x="7443788" y="681038"/>
          <p14:tracePt t="127995" x="7504113" y="698500"/>
          <p14:tracePt t="128003" x="7564438" y="735013"/>
          <p14:tracePt t="128011" x="7643813" y="754063"/>
          <p14:tracePt t="128019" x="7715250" y="788988"/>
          <p14:tracePt t="128027" x="7793038" y="819150"/>
          <p14:tracePt t="128035" x="7853363" y="831850"/>
          <p14:tracePt t="128043" x="7878763" y="838200"/>
          <p14:tracePt t="128051" x="7889875" y="838200"/>
          <p14:tracePt t="128059" x="7896225" y="838200"/>
          <p14:tracePt t="128084" x="7908925" y="838200"/>
          <p14:tracePt t="128091" x="7913688" y="838200"/>
          <p14:tracePt t="128099" x="7920038" y="838200"/>
          <p14:tracePt t="128118" x="7962900" y="838200"/>
          <p14:tracePt t="128123" x="7999413" y="825500"/>
          <p14:tracePt t="128131" x="8047038" y="808038"/>
          <p14:tracePt t="128139" x="8107363" y="795338"/>
          <p14:tracePt t="128146" x="8143875" y="777875"/>
          <p14:tracePt t="128155" x="8215313" y="758825"/>
          <p14:tracePt t="128163" x="8251825" y="747713"/>
          <p14:tracePt t="128171" x="8281988" y="747713"/>
          <p14:tracePt t="128179" x="8324850" y="741363"/>
          <p14:tracePt t="128187" x="8342313" y="735013"/>
          <p14:tracePt t="128195" x="8355013" y="728663"/>
          <p14:tracePt t="128203" x="8372475" y="711200"/>
          <p14:tracePt t="128211" x="8396288" y="704850"/>
          <p14:tracePt t="128219" x="8402638" y="698500"/>
          <p14:tracePt t="128227" x="8415338" y="681038"/>
          <p14:tracePt t="128243" x="8420100" y="668338"/>
          <p14:tracePt t="128275" x="8420100" y="663575"/>
          <p14:tracePt t="128283" x="8420100" y="650875"/>
          <p14:tracePt t="128291" x="8426450" y="644525"/>
          <p14:tracePt t="128307" x="8426450" y="633413"/>
          <p14:tracePt t="128315" x="8426450" y="627063"/>
          <p14:tracePt t="128323" x="8426450" y="608013"/>
          <p14:tracePt t="128331" x="8426450" y="603250"/>
          <p14:tracePt t="128339" x="8426450" y="590550"/>
          <p14:tracePt t="128346" x="8420100" y="577850"/>
          <p14:tracePt t="128355" x="8415338" y="573088"/>
          <p14:tracePt t="128363" x="8408988" y="566738"/>
          <p14:tracePt t="128379" x="8396288" y="560388"/>
          <p14:tracePt t="128387" x="8389938" y="554038"/>
          <p14:tracePt t="128395" x="8385175" y="547688"/>
          <p14:tracePt t="128403" x="8359775" y="536575"/>
          <p14:tracePt t="128411" x="8329613" y="523875"/>
          <p14:tracePt t="128427" x="8305800" y="523875"/>
          <p14:tracePt t="128435" x="8288338" y="523875"/>
          <p14:tracePt t="128443" x="8258175" y="512763"/>
          <p14:tracePt t="128451" x="8221663" y="506413"/>
          <p14:tracePt t="128459" x="8178800" y="493713"/>
          <p14:tracePt t="128468" x="8131175" y="487363"/>
          <p14:tracePt t="128475" x="8083550" y="463550"/>
          <p14:tracePt t="128483" x="8023225" y="458788"/>
          <p14:tracePt t="128491" x="7974013" y="439738"/>
          <p14:tracePt t="128500" x="7939088" y="439738"/>
          <p14:tracePt t="128507" x="7920038" y="439738"/>
          <p14:tracePt t="128515" x="7896225" y="439738"/>
          <p14:tracePt t="128523" x="7872413" y="439738"/>
          <p14:tracePt t="128531" x="7859713" y="439738"/>
          <p14:tracePt t="128539" x="7835900" y="439738"/>
          <p14:tracePt t="128546" x="7823200" y="439738"/>
          <p14:tracePt t="128555" x="7805738" y="439738"/>
          <p14:tracePt t="128563" x="7781925" y="439738"/>
          <p14:tracePt t="128571" x="7762875" y="439738"/>
          <p14:tracePt t="128579" x="7727950" y="446088"/>
          <p14:tracePt t="128587" x="7704138" y="446088"/>
          <p14:tracePt t="128595" x="7673975" y="458788"/>
          <p14:tracePt t="128603" x="7648575" y="458788"/>
          <p14:tracePt t="128611" x="7613650" y="463550"/>
          <p14:tracePt t="128619" x="7583488" y="469900"/>
          <p14:tracePt t="128627" x="7558088" y="469900"/>
          <p14:tracePt t="128635" x="7546975" y="482600"/>
          <p14:tracePt t="128643" x="7527925" y="487363"/>
          <p14:tracePt t="128651" x="7516813" y="493713"/>
          <p14:tracePt t="128659" x="7497763" y="500063"/>
          <p14:tracePt t="128668" x="7473950" y="517525"/>
          <p14:tracePt t="128683" x="7467600" y="523875"/>
          <p14:tracePt t="128691" x="7456488" y="530225"/>
          <p14:tracePt t="128699" x="7450138" y="536575"/>
          <p14:tracePt t="128707" x="7437438" y="547688"/>
          <p14:tracePt t="128715" x="7432675" y="554038"/>
          <p14:tracePt t="128723" x="7426325" y="573088"/>
          <p14:tracePt t="128731" x="7413625" y="596900"/>
          <p14:tracePt t="128739" x="7413625" y="614363"/>
          <p14:tracePt t="128747" x="7413625" y="638175"/>
          <p14:tracePt t="128755" x="7407275" y="644525"/>
          <p14:tracePt t="128762" x="7407275" y="668338"/>
          <p14:tracePt t="128771" x="7407275" y="674688"/>
          <p14:tracePt t="128779" x="7407275" y="687388"/>
          <p14:tracePt t="128787" x="7407275" y="693738"/>
          <p14:tracePt t="128795" x="7407275" y="698500"/>
          <p14:tracePt t="128803" x="7407275" y="704850"/>
          <p14:tracePt t="128811" x="7426325" y="717550"/>
          <p14:tracePt t="128819" x="7437438" y="723900"/>
          <p14:tracePt t="128827" x="7462838" y="735013"/>
          <p14:tracePt t="128836" x="7497763" y="754063"/>
          <p14:tracePt t="128843" x="7546975" y="782638"/>
          <p14:tracePt t="128852" x="7594600" y="788988"/>
          <p14:tracePt t="128859" x="7643813" y="819150"/>
          <p14:tracePt t="128868" x="7721600" y="842963"/>
          <p14:tracePt t="128875" x="7781925" y="873125"/>
          <p14:tracePt t="128883" x="7859713" y="898525"/>
          <p14:tracePt t="128891" x="7932738" y="915988"/>
          <p14:tracePt t="128899" x="7999413" y="939800"/>
          <p14:tracePt t="128907" x="8053388" y="939800"/>
          <p14:tracePt t="128915" x="8113713" y="939800"/>
          <p14:tracePt t="128923" x="8161338" y="946150"/>
          <p14:tracePt t="128931" x="8191500" y="946150"/>
          <p14:tracePt t="128939" x="8245475" y="946150"/>
          <p14:tracePt t="128947" x="8281988" y="946150"/>
          <p14:tracePt t="128955" x="8312150" y="946150"/>
          <p14:tracePt t="128963" x="8378825" y="946150"/>
          <p14:tracePt t="128971" x="8426450" y="946150"/>
          <p14:tracePt t="128979" x="8499475" y="922338"/>
          <p14:tracePt t="128987" x="8523288" y="922338"/>
          <p14:tracePt t="128995" x="8583613" y="892175"/>
          <p14:tracePt t="129003" x="8624888" y="885825"/>
          <p14:tracePt t="129011" x="8661400" y="868363"/>
          <p14:tracePt t="129020" x="8697913" y="855663"/>
          <p14:tracePt t="129027" x="8710613" y="842963"/>
          <p14:tracePt t="129035" x="8734425" y="825500"/>
          <p14:tracePt t="129043" x="8740775" y="819150"/>
          <p14:tracePt t="129052" x="8758238" y="808038"/>
          <p14:tracePt t="129075" x="8758238" y="801688"/>
          <p14:tracePt t="129083" x="8758238" y="788988"/>
          <p14:tracePt t="129091" x="8758238" y="782638"/>
          <p14:tracePt t="129099" x="8758238" y="777875"/>
          <p14:tracePt t="129107" x="8758238" y="771525"/>
          <p14:tracePt t="129115" x="8758238" y="765175"/>
          <p14:tracePt t="129123" x="8745538" y="735013"/>
          <p14:tracePt t="129131" x="8721725" y="704850"/>
          <p14:tracePt t="129139" x="8680450" y="668338"/>
          <p14:tracePt t="129147" x="8643938" y="627063"/>
          <p14:tracePt t="129155" x="8589963" y="590550"/>
          <p14:tracePt t="129169" x="8529638" y="542925"/>
          <p14:tracePt t="129171" x="8462963" y="500063"/>
          <p14:tracePt t="129184" x="8385175" y="433388"/>
          <p14:tracePt t="129187" x="8305800" y="398463"/>
          <p14:tracePt t="129194" x="8251825" y="361950"/>
          <p14:tracePt t="129202" x="8204200" y="338138"/>
          <p14:tracePt t="129210" x="8154988" y="331788"/>
          <p14:tracePt t="129219" x="8150225" y="331788"/>
          <p14:tracePt t="129226" x="8124825" y="325438"/>
          <p14:tracePt t="129234" x="8101013" y="325438"/>
          <p14:tracePt t="129242" x="8077200" y="312738"/>
          <p14:tracePt t="129251" x="8053388" y="312738"/>
          <p14:tracePt t="129258" x="8010525" y="312738"/>
          <p14:tracePt t="129267" x="7980363" y="312738"/>
          <p14:tracePt t="129274" x="7956550" y="312738"/>
          <p14:tracePt t="129282" x="7902575" y="312738"/>
          <p14:tracePt t="129290" x="7835900" y="331788"/>
          <p14:tracePt t="129298" x="7793038" y="338138"/>
          <p14:tracePt t="129306" x="7727950" y="361950"/>
          <p14:tracePt t="129314" x="7697788" y="368300"/>
          <p14:tracePt t="129322" x="7631113" y="398463"/>
          <p14:tracePt t="129330" x="7583488" y="428625"/>
          <p14:tracePt t="129338" x="7546975" y="446088"/>
          <p14:tracePt t="129346" x="7497763" y="469900"/>
          <p14:tracePt t="129354" x="7473950" y="476250"/>
          <p14:tracePt t="129362" x="7437438" y="493713"/>
          <p14:tracePt t="129370" x="7426325" y="500063"/>
          <p14:tracePt t="129378" x="7402513" y="517525"/>
          <p14:tracePt t="129386" x="7396163" y="523875"/>
          <p14:tracePt t="129394" x="7389813" y="530225"/>
          <p14:tracePt t="129403" x="7377113" y="542925"/>
          <p14:tracePt t="129419" x="7359650" y="566738"/>
          <p14:tracePt t="129426" x="7359650" y="596900"/>
          <p14:tracePt t="129435" x="7359650" y="614363"/>
          <p14:tracePt t="129442" x="7359650" y="657225"/>
          <p14:tracePt t="129451" x="7359650" y="674688"/>
          <p14:tracePt t="129458" x="7359650" y="698500"/>
          <p14:tracePt t="129467" x="7359650" y="723900"/>
          <p14:tracePt t="129475" x="7383463" y="747713"/>
          <p14:tracePt t="129482" x="7407275" y="771525"/>
          <p14:tracePt t="129490" x="7437438" y="801688"/>
          <p14:tracePt t="129498" x="7443788" y="808038"/>
          <p14:tracePt t="129506" x="7473950" y="819150"/>
          <p14:tracePt t="129514" x="7497763" y="825500"/>
          <p14:tracePt t="129522" x="7540625" y="855663"/>
          <p14:tracePt t="129530" x="7607300" y="885825"/>
          <p14:tracePt t="129538" x="7667625" y="922338"/>
          <p14:tracePt t="129546" x="7715250" y="939800"/>
          <p14:tracePt t="129554" x="7793038" y="958850"/>
          <p14:tracePt t="129562" x="7853363" y="958850"/>
          <p14:tracePt t="129570" x="7896225" y="969963"/>
          <p14:tracePt t="129578" x="7943850" y="969963"/>
          <p14:tracePt t="129587" x="7986713" y="969963"/>
          <p14:tracePt t="129594" x="8034338" y="969963"/>
          <p14:tracePt t="129603" x="8089900" y="969963"/>
          <p14:tracePt t="129610" x="8124825" y="969963"/>
          <p14:tracePt t="129618" x="8167688" y="969963"/>
          <p14:tracePt t="129626" x="8228013" y="958850"/>
          <p14:tracePt t="129635" x="8264525" y="939800"/>
          <p14:tracePt t="129642" x="8288338" y="922338"/>
          <p14:tracePt t="129651" x="8324850" y="892175"/>
          <p14:tracePt t="129658" x="8348663" y="879475"/>
          <p14:tracePt t="129667" x="8359775" y="862013"/>
          <p14:tracePt t="129675" x="8385175" y="849313"/>
          <p14:tracePt t="129682" x="8389938" y="842963"/>
          <p14:tracePt t="129690" x="8396288" y="838200"/>
          <p14:tracePt t="129698" x="8402638" y="831850"/>
          <p14:tracePt t="129715" x="8402638" y="812800"/>
          <p14:tracePt t="129722" x="8402638" y="808038"/>
          <p14:tracePt t="129730" x="8402638" y="801688"/>
          <p14:tracePt t="129739" x="8402638" y="795338"/>
          <p14:tracePt t="129754" x="8402638" y="788988"/>
          <p14:tracePt t="129770" x="8402638" y="782638"/>
          <p14:tracePt t="129786" x="8389938" y="771525"/>
          <p14:tracePt t="129794" x="8378825" y="765175"/>
          <p14:tracePt t="129803" x="8355013" y="747713"/>
          <p14:tracePt t="129811" x="8335963" y="741363"/>
          <p14:tracePt t="129818" x="8299450" y="711200"/>
          <p14:tracePt t="129826" x="8239125" y="693738"/>
          <p14:tracePt t="129835" x="8204200" y="674688"/>
          <p14:tracePt t="129842" x="8178800" y="657225"/>
          <p14:tracePt t="129851" x="8167688" y="650875"/>
          <p14:tracePt t="130067" x="0" y="0"/>
        </p14:tracePtLst>
        <p14:tracePtLst>
          <p14:tracePt t="131245" x="4225925" y="2439988"/>
          <p14:tracePt t="131291" x="4219575" y="2446338"/>
          <p14:tracePt t="131307" x="4213225" y="2452688"/>
          <p14:tracePt t="131324" x="4200525" y="2465388"/>
          <p14:tracePt t="131331" x="4189413" y="2465388"/>
          <p14:tracePt t="131340" x="4141788" y="2506663"/>
          <p14:tracePt t="131347" x="4086225" y="2543175"/>
          <p14:tracePt t="131356" x="4021138" y="2603500"/>
          <p14:tracePt t="131363" x="3941763" y="2657475"/>
          <p14:tracePt t="131371" x="3887788" y="2711450"/>
          <p14:tracePt t="131379" x="3840163" y="2760663"/>
          <p14:tracePt t="131387" x="3784600" y="2801938"/>
          <p14:tracePt t="131395" x="3760788" y="2820988"/>
          <p14:tracePt t="131404" x="3736975" y="2855913"/>
          <p14:tracePt t="131411" x="3713163" y="2881313"/>
          <p14:tracePt t="131419" x="3695700" y="2898775"/>
          <p14:tracePt t="131427" x="3689350" y="2911475"/>
          <p14:tracePt t="131435" x="3665538" y="2935288"/>
          <p14:tracePt t="131443" x="3640138" y="2959100"/>
          <p14:tracePt t="131451" x="3622675" y="2976563"/>
          <p14:tracePt t="131459" x="3605213" y="2989263"/>
          <p14:tracePt t="131467" x="3592513" y="3006725"/>
          <p14:tracePt t="131475" x="3562350" y="3043238"/>
          <p14:tracePt t="131482" x="3549650" y="3055938"/>
          <p14:tracePt t="131491" x="3525838" y="3079750"/>
          <p14:tracePt t="131499" x="3484563" y="3133725"/>
          <p14:tracePt t="131507" x="3459163" y="3157538"/>
          <p14:tracePt t="131514" x="3435350" y="3181350"/>
          <p14:tracePt t="131523" x="3370263" y="3224213"/>
          <p14:tracePt t="131531" x="3303588" y="3295650"/>
          <p14:tracePt t="131539" x="3260725" y="3332163"/>
          <p14:tracePt t="131547" x="3249613" y="3351213"/>
          <p14:tracePt t="131555" x="3200400" y="3386138"/>
          <p14:tracePt t="131563" x="3146425" y="3429000"/>
          <p14:tracePt t="131571" x="3109913" y="3452813"/>
          <p14:tracePt t="131579" x="3086100" y="3476625"/>
          <p14:tracePt t="131588" x="3049588" y="3519488"/>
          <p14:tracePt t="131595" x="3008313" y="3549650"/>
          <p14:tracePt t="131604" x="2982913" y="3573463"/>
          <p14:tracePt t="131611" x="2959100" y="3586163"/>
          <p14:tracePt t="131620" x="2924175" y="3616325"/>
          <p14:tracePt t="131627" x="2917825" y="3621088"/>
          <p14:tracePt t="131635" x="2887663" y="3646488"/>
          <p14:tracePt t="131643" x="2874963" y="3657600"/>
          <p14:tracePt t="131651" x="2838450" y="3687763"/>
          <p14:tracePt t="131659" x="2820988" y="3700463"/>
          <p14:tracePt t="131667" x="2808288" y="3706813"/>
          <p14:tracePt t="131675" x="2784475" y="3730625"/>
          <p14:tracePt t="131682" x="2773363" y="3748088"/>
          <p14:tracePt t="131691" x="2760663" y="3771900"/>
          <p14:tracePt t="131699" x="2743200" y="3797300"/>
          <p14:tracePt t="131707" x="2717800" y="3814763"/>
          <p14:tracePt t="131714" x="2706688" y="3827463"/>
          <p14:tracePt t="131723" x="2693988" y="3844925"/>
          <p14:tracePt t="131731" x="2682875" y="3868738"/>
          <p14:tracePt t="131739" x="2676525" y="3875088"/>
          <p14:tracePt t="131746" x="2657475" y="3887788"/>
          <p14:tracePt t="131875" x="2657475" y="3892550"/>
          <p14:tracePt t="131883" x="2663825" y="3892550"/>
          <p14:tracePt t="131891" x="2670175" y="3887788"/>
          <p14:tracePt t="131907" x="2687638" y="3881438"/>
          <p14:tracePt t="131923" x="2700338" y="3862388"/>
          <p14:tracePt t="131931" x="2717800" y="3857625"/>
          <p14:tracePt t="131939" x="2724150" y="3857625"/>
          <p14:tracePt t="131947" x="2754313" y="3844925"/>
          <p14:tracePt t="131955" x="2778125" y="3827463"/>
          <p14:tracePt t="131963" x="2833688" y="3797300"/>
          <p14:tracePt t="131971" x="2894013" y="3784600"/>
          <p14:tracePt t="131979" x="2959100" y="3767138"/>
          <p14:tracePt t="131988" x="3032125" y="3724275"/>
          <p14:tracePt t="131995" x="3140075" y="3663950"/>
          <p14:tracePt t="132005" x="3290888" y="3616325"/>
          <p14:tracePt t="132011" x="3538538" y="3495675"/>
          <p14:tracePt t="132019" x="3844925" y="3351213"/>
          <p14:tracePt t="132027" x="4152900" y="3224213"/>
          <p14:tracePt t="132036" x="4581525" y="3000375"/>
          <p14:tracePt t="132043" x="5081588" y="2814638"/>
          <p14:tracePt t="132051" x="5503863" y="2616200"/>
          <p14:tracePt t="132059" x="5930900" y="2386013"/>
          <p14:tracePt t="132067" x="6335713" y="2170113"/>
          <p14:tracePt t="132075" x="6678613" y="1976438"/>
          <p14:tracePt t="132083" x="6950075" y="1855788"/>
          <p14:tracePt t="132091" x="7148513" y="1754188"/>
          <p14:tracePt t="132099" x="7329488" y="1693863"/>
          <p14:tracePt t="132107" x="7480300" y="1584325"/>
          <p14:tracePt t="132115" x="7648575" y="1489075"/>
          <p14:tracePt t="132123" x="7745413" y="1416050"/>
          <p14:tracePt t="132131" x="7823200" y="1374775"/>
          <p14:tracePt t="132139" x="7932738" y="1301750"/>
          <p14:tracePt t="132147" x="7993063" y="1247775"/>
          <p14:tracePt t="132155" x="8077200" y="1163638"/>
          <p14:tracePt t="132163" x="8154988" y="1096963"/>
          <p14:tracePt t="132171" x="8234363" y="1036638"/>
          <p14:tracePt t="132179" x="8299450" y="993775"/>
          <p14:tracePt t="132188" x="8355013" y="946150"/>
          <p14:tracePt t="132195" x="8389938" y="903288"/>
          <p14:tracePt t="132203" x="8432800" y="868363"/>
          <p14:tracePt t="132211" x="8445500" y="849313"/>
          <p14:tracePt t="132219" x="8480425" y="825500"/>
          <p14:tracePt t="132227" x="8505825" y="795338"/>
          <p14:tracePt t="132235" x="8529638" y="771525"/>
          <p14:tracePt t="132243" x="8559800" y="747713"/>
          <p14:tracePt t="132251" x="8583613" y="723900"/>
          <p14:tracePt t="132259" x="8594725" y="723900"/>
          <p14:tracePt t="132267" x="8631238" y="687388"/>
          <p14:tracePt t="132283" x="8637588" y="681038"/>
          <p14:tracePt t="132291" x="8643938" y="674688"/>
          <p14:tracePt t="132299" x="8650288" y="668338"/>
          <p14:tracePt t="132347" x="8650288" y="663575"/>
          <p14:tracePt t="132372" x="8650288" y="657225"/>
          <p14:tracePt t="132379" x="8650288" y="650875"/>
          <p14:tracePt t="132395" x="8650288" y="644525"/>
          <p14:tracePt t="132404" x="8650288" y="633413"/>
          <p14:tracePt t="132411" x="8650288" y="627063"/>
          <p14:tracePt t="132420" x="8650288" y="620713"/>
          <p14:tracePt t="132475" x="8650288" y="614363"/>
          <p14:tracePt t="132483" x="8643938" y="614363"/>
          <p14:tracePt t="132492" x="8637588" y="614363"/>
          <p14:tracePt t="132499" x="8620125" y="614363"/>
          <p14:tracePt t="132524" x="8613775" y="614363"/>
          <p14:tracePt t="132539" x="8594725" y="620713"/>
          <p14:tracePt t="132557" x="8589963" y="620713"/>
          <p14:tracePt t="132564" x="8577263" y="627063"/>
          <p14:tracePt t="132579" x="8570913" y="627063"/>
          <p14:tracePt t="132591" x="8564563" y="627063"/>
          <p14:tracePt t="132595" x="8547100" y="627063"/>
          <p14:tracePt t="132604" x="8523288" y="627063"/>
          <p14:tracePt t="132611" x="8499475" y="633413"/>
          <p14:tracePt t="132619" x="8475663" y="633413"/>
          <p14:tracePt t="132626" x="8450263" y="633413"/>
          <p14:tracePt t="132634" x="8396288" y="633413"/>
          <p14:tracePt t="132642" x="8355013" y="633413"/>
          <p14:tracePt t="132650" x="8281988" y="633413"/>
          <p14:tracePt t="132658" x="8208963" y="633413"/>
          <p14:tracePt t="132666" x="8150225" y="633413"/>
          <p14:tracePt t="132675" x="8089900" y="620713"/>
          <p14:tracePt t="132682" x="8029575" y="608013"/>
          <p14:tracePt t="132691" x="7993063" y="603250"/>
          <p14:tracePt t="132699" x="7962900" y="596900"/>
          <p14:tracePt t="132706" x="7943850" y="596900"/>
          <p14:tracePt t="132715" x="7932738" y="596900"/>
          <p14:tracePt t="132722" x="7908925" y="596900"/>
          <p14:tracePt t="132730" x="7883525" y="596900"/>
          <p14:tracePt t="132738" x="7872413" y="596900"/>
          <p14:tracePt t="132746" x="7848600" y="596900"/>
          <p14:tracePt t="132755" x="7835900" y="596900"/>
          <p14:tracePt t="132762" x="7829550" y="596900"/>
          <p14:tracePt t="132771" x="7823200" y="596900"/>
          <p14:tracePt t="132779" x="7812088" y="596900"/>
          <p14:tracePt t="132788" x="7788275" y="596900"/>
          <p14:tracePt t="132795" x="7762875" y="596900"/>
          <p14:tracePt t="132803" x="7721600" y="596900"/>
          <p14:tracePt t="132811" x="7691438" y="584200"/>
          <p14:tracePt t="132818" x="7643813" y="584200"/>
          <p14:tracePt t="132827" x="7613650" y="584200"/>
          <p14:tracePt t="132834" x="7588250" y="584200"/>
          <p14:tracePt t="132843" x="7564438" y="584200"/>
          <p14:tracePt t="132850" x="7540625" y="584200"/>
          <p14:tracePt t="132859" x="7510463" y="584200"/>
          <p14:tracePt t="132866" x="7480300" y="584200"/>
          <p14:tracePt t="132875" x="7443788" y="590550"/>
          <p14:tracePt t="132882" x="7419975" y="596900"/>
          <p14:tracePt t="132891" x="7407275" y="603250"/>
          <p14:tracePt t="132898" x="7402513" y="603250"/>
          <p14:tracePt t="132923" x="7396163" y="603250"/>
          <p14:tracePt t="132955" x="7389813" y="608013"/>
          <p14:tracePt t="132987" x="7383463" y="614363"/>
          <p14:tracePt t="133076" x="7396163" y="614363"/>
          <p14:tracePt t="133083" x="7407275" y="620713"/>
          <p14:tracePt t="133091" x="7432675" y="620713"/>
          <p14:tracePt t="133099" x="7456488" y="620713"/>
          <p14:tracePt t="133108" x="7480300" y="620713"/>
          <p14:tracePt t="133124" x="7594600" y="650875"/>
          <p14:tracePt t="133130" x="7661275" y="663575"/>
          <p14:tracePt t="133139" x="7788275" y="687388"/>
          <p14:tracePt t="133146" x="7920038" y="735013"/>
          <p14:tracePt t="133155" x="8034338" y="735013"/>
          <p14:tracePt t="133163" x="8154988" y="771525"/>
          <p14:tracePt t="133172" x="8281988" y="795338"/>
          <p14:tracePt t="133178" x="8396288" y="808038"/>
          <p14:tracePt t="133187" x="8486775" y="825500"/>
          <p14:tracePt t="133195" x="8577263" y="825500"/>
          <p14:tracePt t="133204" x="8650288" y="825500"/>
          <p14:tracePt t="133210" x="8704263" y="825500"/>
          <p14:tracePt t="133219" x="8764588" y="825500"/>
          <p14:tracePt t="133227" x="8824913" y="825500"/>
          <p14:tracePt t="133235" x="8885238" y="825500"/>
          <p14:tracePt t="133243" x="8926513" y="812800"/>
          <p14:tracePt t="133250" x="8975725" y="812800"/>
          <p14:tracePt t="133259" x="8999538" y="812800"/>
          <p14:tracePt t="133266" x="9010650" y="808038"/>
          <p14:tracePt t="133403" x="8986838" y="808038"/>
          <p14:tracePt t="133411" x="8945563" y="808038"/>
          <p14:tracePt t="133419" x="8842375" y="808038"/>
          <p14:tracePt t="133427" x="8758238" y="808038"/>
          <p14:tracePt t="133435" x="8624888" y="808038"/>
          <p14:tracePt t="133443" x="8486775" y="808038"/>
          <p14:tracePt t="133451" x="8385175" y="795338"/>
          <p14:tracePt t="133459" x="8281988" y="782638"/>
          <p14:tracePt t="133467" x="8137525" y="771525"/>
          <p14:tracePt t="133476" x="8023225" y="747713"/>
          <p14:tracePt t="133483" x="7932738" y="741363"/>
          <p14:tracePt t="133491" x="7829550" y="728663"/>
          <p14:tracePt t="133499" x="7715250" y="717550"/>
          <p14:tracePt t="133507" x="7654925" y="704850"/>
          <p14:tracePt t="133515" x="7613650" y="704850"/>
          <p14:tracePt t="133522" x="7594600" y="704850"/>
          <p14:tracePt t="133531" x="7588250" y="704850"/>
          <p14:tracePt t="133563" x="7583488" y="698500"/>
          <p14:tracePt t="133619" x="7594600" y="693738"/>
          <p14:tracePt t="133627" x="7613650" y="693738"/>
          <p14:tracePt t="133635" x="7661275" y="693738"/>
          <p14:tracePt t="133643" x="7715250" y="693738"/>
          <p14:tracePt t="133650" x="7788275" y="693738"/>
          <p14:tracePt t="133659" x="7878763" y="693738"/>
          <p14:tracePt t="133666" x="7993063" y="698500"/>
          <p14:tracePt t="133675" x="8094663" y="723900"/>
          <p14:tracePt t="133683" x="8197850" y="741363"/>
          <p14:tracePt t="133691" x="8288338" y="765175"/>
          <p14:tracePt t="133699" x="8348663" y="777875"/>
          <p14:tracePt t="133707" x="8396288" y="795338"/>
          <p14:tracePt t="133715" x="8420100" y="801688"/>
          <p14:tracePt t="133723" x="8432800" y="801688"/>
          <p14:tracePt t="133747" x="8439150" y="801688"/>
          <p14:tracePt t="133835" x="8439150" y="808038"/>
          <p14:tracePt t="133843" x="8432800" y="812800"/>
          <p14:tracePt t="133851" x="8415338" y="812800"/>
          <p14:tracePt t="133859" x="8378825" y="825500"/>
          <p14:tracePt t="133866" x="8348663" y="825500"/>
          <p14:tracePt t="133875" x="8305800" y="825500"/>
          <p14:tracePt t="133883" x="8258175" y="825500"/>
          <p14:tracePt t="133891" x="8228013" y="825500"/>
          <p14:tracePt t="133899" x="8204200" y="825500"/>
          <p14:tracePt t="133907" x="8178800" y="825500"/>
          <p14:tracePt t="133915" x="8167688" y="825500"/>
          <p14:tracePt t="133988" x="8161338" y="825500"/>
          <p14:tracePt t="133995" x="8167688" y="819150"/>
          <p14:tracePt t="134004" x="8191500" y="808038"/>
          <p14:tracePt t="134011" x="8215313" y="795338"/>
          <p14:tracePt t="134019" x="8251825" y="782638"/>
          <p14:tracePt t="134027" x="8264525" y="777875"/>
          <p14:tracePt t="134035" x="8269288" y="771525"/>
          <p14:tracePt t="134043" x="8281988" y="771525"/>
          <p14:tracePt t="134051" x="8305800" y="765175"/>
          <p14:tracePt t="134059" x="8324850" y="758825"/>
          <p14:tracePt t="134066" x="8335963" y="747713"/>
          <p14:tracePt t="134075" x="8342313" y="747713"/>
          <p14:tracePt t="134115" x="8348663" y="741363"/>
          <p14:tracePt t="134243" x="8335963" y="741363"/>
          <p14:tracePt t="134251" x="8324850" y="735013"/>
          <p14:tracePt t="134259" x="8305800" y="735013"/>
          <p14:tracePt t="134267" x="8281988" y="728663"/>
          <p14:tracePt t="134275" x="8258175" y="717550"/>
          <p14:tracePt t="134283" x="8234363" y="704850"/>
          <p14:tracePt t="134292" x="8208963" y="693738"/>
          <p14:tracePt t="134299" x="8191500" y="687388"/>
          <p14:tracePt t="134306" x="8174038" y="681038"/>
          <p14:tracePt t="134315" x="8150225" y="681038"/>
          <p14:tracePt t="134324" x="8120063" y="674688"/>
          <p14:tracePt t="134331" x="8107363" y="674688"/>
          <p14:tracePt t="134339" x="8089900" y="674688"/>
          <p14:tracePt t="134347" x="8077200" y="674688"/>
          <p14:tracePt t="134356" x="8064500" y="674688"/>
          <p14:tracePt t="134363" x="8059738" y="674688"/>
          <p14:tracePt t="134372" x="8053388" y="674688"/>
          <p14:tracePt t="134379" x="8047038" y="674688"/>
          <p14:tracePt t="134386" x="8040688" y="674688"/>
          <p14:tracePt t="134395" x="8023225" y="674688"/>
          <p14:tracePt t="134403" x="8016875" y="674688"/>
          <p14:tracePt t="134411" x="7999413" y="674688"/>
          <p14:tracePt t="134419" x="7986713" y="674688"/>
          <p14:tracePt t="134427" x="7962900" y="687388"/>
          <p14:tracePt t="134435" x="7943850" y="698500"/>
          <p14:tracePt t="134443" x="7920038" y="711200"/>
          <p14:tracePt t="134450" x="7896225" y="723900"/>
          <p14:tracePt t="134459" x="7872413" y="735013"/>
          <p14:tracePt t="134466" x="7835900" y="754063"/>
          <p14:tracePt t="134475" x="7829550" y="758825"/>
          <p14:tracePt t="134483" x="7799388" y="777875"/>
          <p14:tracePt t="134491" x="7788275" y="782638"/>
          <p14:tracePt t="134499" x="7758113" y="788988"/>
          <p14:tracePt t="134507" x="7739063" y="795338"/>
          <p14:tracePt t="134515" x="7715250" y="808038"/>
          <p14:tracePt t="134523" x="7708900" y="812800"/>
          <p14:tracePt t="134531" x="7691438" y="819150"/>
          <p14:tracePt t="134540" x="7673975" y="819150"/>
          <p14:tracePt t="134547" x="7654925" y="819150"/>
          <p14:tracePt t="134555" x="7648575" y="825500"/>
          <p14:tracePt t="134563" x="7631113" y="825500"/>
          <p14:tracePt t="134571" x="7624763" y="825500"/>
          <p14:tracePt t="134579" x="7607300" y="838200"/>
          <p14:tracePt t="134587" x="7600950" y="838200"/>
          <p14:tracePt t="134595" x="7577138" y="855663"/>
          <p14:tracePt t="134603" x="7553325" y="868363"/>
          <p14:tracePt t="134611" x="7516813" y="898525"/>
          <p14:tracePt t="134619" x="7497763" y="903288"/>
          <p14:tracePt t="134627" x="7473950" y="922338"/>
          <p14:tracePt t="134635" x="7443788" y="946150"/>
          <p14:tracePt t="134643" x="7432675" y="958850"/>
          <p14:tracePt t="134650" x="7426325" y="963613"/>
          <p14:tracePt t="134659" x="7419975" y="963613"/>
          <p14:tracePt t="134667" x="7396163" y="976313"/>
          <p14:tracePt t="134675" x="7389813" y="982663"/>
          <p14:tracePt t="134683" x="7383463" y="989013"/>
          <p14:tracePt t="134691" x="7372350" y="993775"/>
          <p14:tracePt t="134698" x="7366000" y="1000125"/>
          <p14:tracePt t="134715" x="7359650" y="1006475"/>
          <p14:tracePt t="134739" x="7353300" y="1006475"/>
          <p14:tracePt t="134875" x="7377113" y="989013"/>
          <p14:tracePt t="134883" x="7402513" y="963613"/>
          <p14:tracePt t="134891" x="7450138" y="915988"/>
          <p14:tracePt t="134899" x="7516813" y="868363"/>
          <p14:tracePt t="134907" x="7583488" y="812800"/>
          <p14:tracePt t="134915" x="7631113" y="782638"/>
          <p14:tracePt t="134924" x="7697788" y="728663"/>
          <p14:tracePt t="134931" x="7788275" y="693738"/>
          <p14:tracePt t="134940" x="7842250" y="657225"/>
          <p14:tracePt t="134947" x="7908925" y="608013"/>
          <p14:tracePt t="134955" x="7943850" y="590550"/>
          <p14:tracePt t="134963" x="7969250" y="584200"/>
          <p14:tracePt t="134971" x="7974013" y="577850"/>
          <p14:tracePt t="134979" x="7980363" y="573088"/>
          <p14:tracePt t="134987" x="7986713" y="566738"/>
          <p14:tracePt t="135107" x="7969250" y="590550"/>
          <p14:tracePt t="135115" x="7956550" y="603250"/>
          <p14:tracePt t="135126" x="7920038" y="633413"/>
          <p14:tracePt t="135131" x="7883525" y="657225"/>
          <p14:tracePt t="135140" x="7859713" y="674688"/>
          <p14:tracePt t="135147" x="7823200" y="681038"/>
          <p14:tracePt t="135155" x="7788275" y="711200"/>
          <p14:tracePt t="135163" x="7739063" y="723900"/>
          <p14:tracePt t="135171" x="7704138" y="735013"/>
          <p14:tracePt t="135179" x="7643813" y="747713"/>
          <p14:tracePt t="135187" x="7618413" y="765175"/>
          <p14:tracePt t="135195" x="7564438" y="771525"/>
          <p14:tracePt t="135202" x="7516813" y="795338"/>
          <p14:tracePt t="135211" x="7467600" y="812800"/>
          <p14:tracePt t="135218" x="7443788" y="819150"/>
          <p14:tracePt t="135227" x="7432675" y="825500"/>
          <p14:tracePt t="135234" x="7426325" y="831850"/>
          <p14:tracePt t="135243" x="7413625" y="838200"/>
          <p14:tracePt t="135347" x="7407275" y="838200"/>
          <p14:tracePt t="135356" x="7419975" y="831850"/>
          <p14:tracePt t="135363" x="7450138" y="825500"/>
          <p14:tracePt t="135372" x="7467600" y="819150"/>
          <p14:tracePt t="135379" x="7497763" y="808038"/>
          <p14:tracePt t="135386" x="7546975" y="788988"/>
          <p14:tracePt t="135395" x="7607300" y="777875"/>
          <p14:tracePt t="135403" x="7661275" y="747713"/>
          <p14:tracePt t="135411" x="7691438" y="741363"/>
          <p14:tracePt t="135418" x="7739063" y="723900"/>
          <p14:tracePt t="135427" x="7775575" y="704850"/>
          <p14:tracePt t="135435" x="7812088" y="687388"/>
          <p14:tracePt t="135443" x="7835900" y="668338"/>
          <p14:tracePt t="135451" x="7866063" y="663575"/>
          <p14:tracePt t="135459" x="7883525" y="657225"/>
          <p14:tracePt t="135563" x="7853363" y="668338"/>
          <p14:tracePt t="135570" x="7812088" y="711200"/>
          <p14:tracePt t="135579" x="7788275" y="717550"/>
          <p14:tracePt t="135587" x="7758113" y="735013"/>
          <p14:tracePt t="135595" x="7704138" y="765175"/>
          <p14:tracePt t="135602" x="7673975" y="782638"/>
          <p14:tracePt t="135611" x="7637463" y="801688"/>
          <p14:tracePt t="135618" x="7618413" y="808038"/>
          <p14:tracePt t="135627" x="7607300" y="819150"/>
          <p14:tracePt t="135675" x="7600950" y="819150"/>
          <p14:tracePt t="136163" x="7594600" y="825500"/>
          <p14:tracePt t="136740" x="7594600" y="831850"/>
          <p14:tracePt t="137227" x="7600950" y="831850"/>
          <p14:tracePt t="140795" x="7600950" y="838200"/>
          <p14:tracePt t="140803" x="7600950" y="855663"/>
          <p14:tracePt t="140812" x="7577138" y="898525"/>
          <p14:tracePt t="140819" x="7577138" y="915988"/>
          <p14:tracePt t="140828" x="7553325" y="939800"/>
          <p14:tracePt t="140835" x="7553325" y="946150"/>
          <p14:tracePt t="140843" x="7546975" y="952500"/>
          <p14:tracePt t="140851" x="7540625" y="958850"/>
          <p14:tracePt t="140867" x="7534275" y="963613"/>
          <p14:tracePt t="140883" x="7523163" y="976313"/>
          <p14:tracePt t="140891" x="7504113" y="993775"/>
          <p14:tracePt t="140899" x="7493000" y="993775"/>
          <p14:tracePt t="140907" x="7467600" y="1006475"/>
          <p14:tracePt t="140915" x="7450138" y="1019175"/>
          <p14:tracePt t="140923" x="7437438" y="1023938"/>
          <p14:tracePt t="140931" x="7432675" y="1023938"/>
          <p14:tracePt t="140939" x="7407275" y="1036638"/>
          <p14:tracePt t="140947" x="7383463" y="1042988"/>
          <p14:tracePt t="140963" x="7359650" y="1054100"/>
          <p14:tracePt t="140971" x="7353300" y="1060450"/>
          <p14:tracePt t="140978" x="7348538" y="1060450"/>
          <p14:tracePt t="140987" x="7335838" y="1066800"/>
          <p14:tracePt t="141003" x="7323138" y="1079500"/>
          <p14:tracePt t="141027" x="7318375" y="1084263"/>
          <p14:tracePt t="141051" x="7299325" y="1096963"/>
          <p14:tracePt t="141116" x="7292975" y="1096963"/>
          <p14:tracePt t="141147" x="7288213" y="1103313"/>
          <p14:tracePt t="141163" x="7281863" y="1103313"/>
          <p14:tracePt t="141179" x="7275513" y="1103313"/>
          <p14:tracePt t="141187" x="7269163" y="1108075"/>
          <p14:tracePt t="141195" x="7262813" y="1114425"/>
          <p14:tracePt t="141203" x="7251700" y="1120775"/>
          <p14:tracePt t="141212" x="7245350" y="1120775"/>
          <p14:tracePt t="141219" x="7239000" y="1127125"/>
          <p14:tracePt t="141227" x="7221538" y="1133475"/>
          <p14:tracePt t="141243" x="7215188" y="1138238"/>
          <p14:tracePt t="141267" x="7208838" y="1138238"/>
          <p14:tracePt t="141331" x="7191375" y="1138238"/>
          <p14:tracePt t="141347" x="7185025" y="1144588"/>
          <p14:tracePt t="141363" x="7178675" y="1144588"/>
          <p14:tracePt t="141379" x="7172325" y="1150938"/>
          <p14:tracePt t="141395" x="7167563" y="1150938"/>
          <p14:tracePt t="141419" x="7161213" y="1157288"/>
          <p14:tracePt t="141451" x="7154863" y="1157288"/>
          <p14:tracePt t="141467" x="7148513" y="1157288"/>
          <p14:tracePt t="141491" x="7142163" y="1163638"/>
          <p14:tracePt t="141539" x="7131050" y="1168400"/>
          <p14:tracePt t="141579" x="7124700" y="1174750"/>
          <p14:tracePt t="141683" x="7131050" y="1174750"/>
          <p14:tracePt t="141699" x="7137400" y="1174750"/>
          <p14:tracePt t="141708" x="7142163" y="1174750"/>
          <p14:tracePt t="141715" x="7148513" y="1174750"/>
          <p14:tracePt t="141724" x="7154863" y="1174750"/>
          <p14:tracePt t="141739" x="7161213" y="1174750"/>
          <p14:tracePt t="141747" x="7167563" y="1174750"/>
          <p14:tracePt t="141755" x="7172325" y="1174750"/>
          <p14:tracePt t="141764" x="7185025" y="1174750"/>
          <p14:tracePt t="141771" x="7208838" y="1174750"/>
          <p14:tracePt t="141779" x="7239000" y="1174750"/>
          <p14:tracePt t="141787" x="7292975" y="1174750"/>
          <p14:tracePt t="141796" x="7366000" y="1174750"/>
          <p14:tracePt t="141803" x="7443788" y="1174750"/>
          <p14:tracePt t="141811" x="7570788" y="1163638"/>
          <p14:tracePt t="141819" x="7685088" y="1163638"/>
          <p14:tracePt t="141827" x="7829550" y="1163638"/>
          <p14:tracePt t="141835" x="7926388" y="1163638"/>
          <p14:tracePt t="141843" x="8040688" y="1163638"/>
          <p14:tracePt t="141851" x="8131175" y="1163638"/>
          <p14:tracePt t="141859" x="8228013" y="1163638"/>
          <p14:tracePt t="141867" x="8318500" y="1163638"/>
          <p14:tracePt t="141875" x="8389938" y="1163638"/>
          <p14:tracePt t="141883" x="8445500" y="1163638"/>
          <p14:tracePt t="141891" x="8493125" y="1157288"/>
          <p14:tracePt t="141899" x="8523288" y="1157288"/>
          <p14:tracePt t="141907" x="8570913" y="1144588"/>
          <p14:tracePt t="141915" x="8620125" y="1138238"/>
          <p14:tracePt t="141923" x="8631238" y="1138238"/>
          <p14:tracePt t="141931" x="8674100" y="1138238"/>
          <p14:tracePt t="141939" x="8704263" y="1127125"/>
          <p14:tracePt t="141947" x="8728075" y="1127125"/>
          <p14:tracePt t="141955" x="8775700" y="1120775"/>
          <p14:tracePt t="141963" x="8782050" y="1120775"/>
          <p14:tracePt t="141971" x="8801100" y="1120775"/>
          <p14:tracePt t="141979" x="8824913" y="1120775"/>
          <p14:tracePt t="141987" x="8831263" y="1114425"/>
          <p14:tracePt t="141996" x="8836025" y="1114425"/>
          <p14:tracePt t="142012" x="8842375" y="1114425"/>
          <p14:tracePt t="142019" x="8848725" y="1114425"/>
          <p14:tracePt t="142027" x="8855075" y="1114425"/>
          <p14:tracePt t="142035" x="8861425" y="1114425"/>
          <p14:tracePt t="142051" x="8878888" y="1114425"/>
          <p14:tracePt t="142067" x="8902700" y="1114425"/>
          <p14:tracePt t="142212" x="8872538" y="1114425"/>
          <p14:tracePt t="142219" x="8818563" y="1127125"/>
          <p14:tracePt t="142228" x="8788400" y="1127125"/>
          <p14:tracePt t="142235" x="8734425" y="1127125"/>
          <p14:tracePt t="142243" x="8661400" y="1127125"/>
          <p14:tracePt t="142251" x="8570913" y="1127125"/>
          <p14:tracePt t="142259" x="8486775" y="1127125"/>
          <p14:tracePt t="142267" x="8402638" y="1127125"/>
          <p14:tracePt t="142275" x="8288338" y="1127125"/>
          <p14:tracePt t="142283" x="8185150" y="1127125"/>
          <p14:tracePt t="142291" x="8070850" y="1127125"/>
          <p14:tracePt t="142299" x="7956550" y="1108075"/>
          <p14:tracePt t="142307" x="7835900" y="1084263"/>
          <p14:tracePt t="142315" x="7751763" y="1073150"/>
          <p14:tracePt t="142322" x="7648575" y="1060450"/>
          <p14:tracePt t="142331" x="7588250" y="1054100"/>
          <p14:tracePt t="142339" x="7527925" y="1042988"/>
          <p14:tracePt t="142347" x="7504113" y="1042988"/>
          <p14:tracePt t="142355" x="7480300" y="1042988"/>
          <p14:tracePt t="142363" x="7467600" y="1042988"/>
          <p14:tracePt t="142371" x="7462838" y="1042988"/>
          <p14:tracePt t="142419" x="7450138" y="1042988"/>
          <p14:tracePt t="142435" x="7443788" y="1042988"/>
          <p14:tracePt t="142443" x="7437438" y="1042988"/>
          <p14:tracePt t="142459" x="7432675" y="1042988"/>
          <p14:tracePt t="142467" x="7426325" y="1042988"/>
          <p14:tracePt t="142475" x="7419975" y="1042988"/>
          <p14:tracePt t="142539" x="7426325" y="1042988"/>
          <p14:tracePt t="142547" x="7450138" y="1042988"/>
          <p14:tracePt t="142555" x="7493000" y="1042988"/>
          <p14:tracePt t="142563" x="7564438" y="1054100"/>
          <p14:tracePt t="142571" x="7685088" y="1090613"/>
          <p14:tracePt t="142580" x="7799388" y="1114425"/>
          <p14:tracePt t="142587" x="7950200" y="1163638"/>
          <p14:tracePt t="142595" x="8077200" y="1198563"/>
          <p14:tracePt t="142603" x="8221663" y="1211263"/>
          <p14:tracePt t="142613" x="8355013" y="1235075"/>
          <p14:tracePt t="142619" x="8469313" y="1258888"/>
          <p14:tracePt t="142627" x="8570913" y="1258888"/>
          <p14:tracePt t="142635" x="8661400" y="1265238"/>
          <p14:tracePt t="142643" x="8745538" y="1289050"/>
          <p14:tracePt t="142651" x="8824913" y="1301750"/>
          <p14:tracePt t="142658" x="8866188" y="1301750"/>
          <p14:tracePt t="142667" x="8891588" y="1301750"/>
          <p14:tracePt t="142675" x="8896350" y="1301750"/>
          <p14:tracePt t="142771" x="8902700" y="1308100"/>
          <p14:tracePt t="142787" x="8896350" y="1314450"/>
          <p14:tracePt t="142796" x="8872538" y="1319213"/>
          <p14:tracePt t="142803" x="8848725" y="1319213"/>
          <p14:tracePt t="142812" x="8782050" y="1319213"/>
          <p14:tracePt t="142819" x="8680450" y="1319213"/>
          <p14:tracePt t="142827" x="8594725" y="1319213"/>
          <p14:tracePt t="142835" x="8480425" y="1301750"/>
          <p14:tracePt t="142842" x="8359775" y="1271588"/>
          <p14:tracePt t="142851" x="8234363" y="1258888"/>
          <p14:tracePt t="142859" x="8089900" y="1235075"/>
          <p14:tracePt t="142867" x="7939088" y="1198563"/>
          <p14:tracePt t="142874" x="7812088" y="1163638"/>
          <p14:tracePt t="142883" x="7667625" y="1138238"/>
          <p14:tracePt t="142891" x="7564438" y="1114425"/>
          <p14:tracePt t="142899" x="7473950" y="1114425"/>
          <p14:tracePt t="142907" x="7437438" y="1096963"/>
          <p14:tracePt t="142915" x="7426325" y="1096963"/>
          <p14:tracePt t="142939" x="7419975" y="1096963"/>
          <p14:tracePt t="143028" x="7426325" y="1096963"/>
          <p14:tracePt t="143035" x="7450138" y="1090613"/>
          <p14:tracePt t="143043" x="7493000" y="1090613"/>
          <p14:tracePt t="143051" x="7553325" y="1090613"/>
          <p14:tracePt t="143059" x="7624763" y="1090613"/>
          <p14:tracePt t="143067" x="7727950" y="1090613"/>
          <p14:tracePt t="143075" x="7812088" y="1090613"/>
          <p14:tracePt t="143083" x="7913688" y="1090613"/>
          <p14:tracePt t="143091" x="8010525" y="1090613"/>
          <p14:tracePt t="143099" x="8131175" y="1114425"/>
          <p14:tracePt t="143108" x="8215313" y="1114425"/>
          <p14:tracePt t="143116" x="8305800" y="1138238"/>
          <p14:tracePt t="143123" x="8342313" y="1144588"/>
          <p14:tracePt t="143132" x="8372475" y="1157288"/>
          <p14:tracePt t="143139" x="8385175" y="1157288"/>
          <p14:tracePt t="143155" x="8389938" y="1157288"/>
          <p14:tracePt t="143171" x="8396288" y="1163638"/>
          <p14:tracePt t="143227" x="8396288" y="1168400"/>
          <p14:tracePt t="143235" x="8389938" y="1174750"/>
          <p14:tracePt t="143243" x="8372475" y="1187450"/>
          <p14:tracePt t="143251" x="8329613" y="1187450"/>
          <p14:tracePt t="143259" x="8281988" y="1187450"/>
          <p14:tracePt t="143267" x="8197850" y="1187450"/>
          <p14:tracePt t="143275" x="8124825" y="1187450"/>
          <p14:tracePt t="143283" x="8023225" y="1187450"/>
          <p14:tracePt t="143291" x="7926388" y="1187450"/>
          <p14:tracePt t="143299" x="7823200" y="1181100"/>
          <p14:tracePt t="143307" x="7708900" y="1168400"/>
          <p14:tracePt t="143315" x="7600950" y="1150938"/>
          <p14:tracePt t="143323" x="7546975" y="1150938"/>
          <p14:tracePt t="143331" x="7497763" y="1138238"/>
          <p14:tracePt t="143339" x="7437438" y="1138238"/>
          <p14:tracePt t="143347" x="7426325" y="1138238"/>
          <p14:tracePt t="143355" x="7419975" y="1138238"/>
          <p14:tracePt t="143412" x="7419975" y="1133475"/>
          <p14:tracePt t="143419" x="7432675" y="1127125"/>
          <p14:tracePt t="143427" x="7450138" y="1127125"/>
          <p14:tracePt t="143435" x="7493000" y="1127125"/>
          <p14:tracePt t="143443" x="7534275" y="1127125"/>
          <p14:tracePt t="143451" x="7637463" y="1127125"/>
          <p14:tracePt t="143459" x="7751763" y="1133475"/>
          <p14:tracePt t="143467" x="7866063" y="1168400"/>
          <p14:tracePt t="143475" x="8004175" y="1228725"/>
          <p14:tracePt t="143483" x="8131175" y="1241425"/>
          <p14:tracePt t="143491" x="8251825" y="1277938"/>
          <p14:tracePt t="143499" x="8366125" y="1289050"/>
          <p14:tracePt t="143507" x="8426450" y="1295400"/>
          <p14:tracePt t="143515" x="8469313" y="1295400"/>
          <p14:tracePt t="143523" x="8493125" y="1295400"/>
          <p14:tracePt t="143531" x="8516938" y="1295400"/>
          <p14:tracePt t="143539" x="8523288" y="1295400"/>
          <p14:tracePt t="143547" x="8529638" y="1295400"/>
          <p14:tracePt t="143555" x="8535988" y="1295400"/>
          <p14:tracePt t="143643" x="8540750" y="1301750"/>
          <p14:tracePt t="143651" x="8510588" y="1301750"/>
          <p14:tracePt t="143659" x="8439150" y="1301750"/>
          <p14:tracePt t="143667" x="8335963" y="1301750"/>
          <p14:tracePt t="143675" x="8221663" y="1301750"/>
          <p14:tracePt t="143683" x="8107363" y="1284288"/>
          <p14:tracePt t="143691" x="7986713" y="1254125"/>
          <p14:tracePt t="143699" x="7853363" y="1217613"/>
          <p14:tracePt t="143707" x="7739063" y="1181100"/>
          <p14:tracePt t="143715" x="7637463" y="1157288"/>
          <p14:tracePt t="143723" x="7546975" y="1120775"/>
          <p14:tracePt t="143731" x="7497763" y="1114425"/>
          <p14:tracePt t="143739" x="7473950" y="1096963"/>
          <p14:tracePt t="143748" x="7467600" y="1096963"/>
          <p14:tracePt t="143764" x="7462838" y="1090613"/>
          <p14:tracePt t="143795" x="7462838" y="1084263"/>
          <p14:tracePt t="143803" x="7467600" y="1084263"/>
          <p14:tracePt t="143811" x="7486650" y="1079500"/>
          <p14:tracePt t="143819" x="7510463" y="1079500"/>
          <p14:tracePt t="143827" x="7564438" y="1079500"/>
          <p14:tracePt t="143835" x="7624763" y="1079500"/>
          <p14:tracePt t="143843" x="7685088" y="1079500"/>
          <p14:tracePt t="143851" x="7781925" y="1079500"/>
          <p14:tracePt t="143858" x="7883525" y="1084263"/>
          <p14:tracePt t="143867" x="7999413" y="1108075"/>
          <p14:tracePt t="143875" x="8131175" y="1157288"/>
          <p14:tracePt t="143883" x="8251825" y="1187450"/>
          <p14:tracePt t="143891" x="8342313" y="1211263"/>
          <p14:tracePt t="143900" x="8389938" y="1228725"/>
          <p14:tracePt t="143907" x="8420100" y="1241425"/>
          <p14:tracePt t="144003" x="8426450" y="1247775"/>
          <p14:tracePt t="144027" x="8415338" y="1254125"/>
          <p14:tracePt t="144035" x="8408988" y="1258888"/>
          <p14:tracePt t="144043" x="8402638" y="1258888"/>
          <p14:tracePt t="144051" x="8396288" y="1265238"/>
          <p14:tracePt t="144075" x="8389938" y="1265238"/>
          <p14:tracePt t="144099" x="8385175" y="1265238"/>
          <p14:tracePt t="144124" x="8378825" y="1265238"/>
          <p14:tracePt t="144133" x="8372475" y="1271588"/>
          <p14:tracePt t="144139" x="8366125" y="1271588"/>
          <p14:tracePt t="144150" x="8359775" y="1277938"/>
          <p14:tracePt t="144169" x="8355013" y="1277938"/>
          <p14:tracePt t="144243" x="8348663" y="1277938"/>
          <p14:tracePt t="144348" x="8342313" y="1277938"/>
          <p14:tracePt t="144355" x="8318500" y="1284288"/>
          <p14:tracePt t="144364" x="8251825" y="1284288"/>
          <p14:tracePt t="144371" x="8150225" y="1308100"/>
          <p14:tracePt t="144379" x="8034338" y="1308100"/>
          <p14:tracePt t="144387" x="7896225" y="1308100"/>
          <p14:tracePt t="144395" x="7721600" y="1308100"/>
          <p14:tracePt t="144403" x="7564438" y="1308100"/>
          <p14:tracePt t="144410" x="7372350" y="1308100"/>
          <p14:tracePt t="144419" x="7215188" y="1308100"/>
          <p14:tracePt t="144426" x="7058025" y="1308100"/>
          <p14:tracePt t="144435" x="6902450" y="1308100"/>
          <p14:tracePt t="144442" x="6786563" y="1308100"/>
          <p14:tracePt t="144451" x="6672263" y="1308100"/>
          <p14:tracePt t="144459" x="6557963" y="1308100"/>
          <p14:tracePt t="144467" x="6456363" y="1308100"/>
          <p14:tracePt t="144474" x="6353175" y="1308100"/>
          <p14:tracePt t="144483" x="6269038" y="1308100"/>
          <p14:tracePt t="144491" x="6208713" y="1308100"/>
          <p14:tracePt t="144499" x="6154738" y="1308100"/>
          <p14:tracePt t="144506" x="6105525" y="1308100"/>
          <p14:tracePt t="144515" x="6088063" y="1308100"/>
          <p14:tracePt t="144523" x="6064250" y="1308100"/>
          <p14:tracePt t="144532" x="6057900" y="1308100"/>
          <p14:tracePt t="144539" x="6051550" y="1308100"/>
          <p14:tracePt t="144603" x="6045200" y="1308100"/>
          <p14:tracePt t="144611" x="6027738" y="1308100"/>
          <p14:tracePt t="144619" x="5973763" y="1295400"/>
          <p14:tracePt t="144627" x="5924550" y="1265238"/>
          <p14:tracePt t="144635" x="5846763" y="1241425"/>
          <p14:tracePt t="144643" x="5799138" y="1211263"/>
          <p14:tracePt t="144651" x="5749925" y="1204913"/>
          <p14:tracePt t="144658" x="5715000" y="1187450"/>
          <p14:tracePt t="144666" x="5689600" y="1187450"/>
          <p14:tracePt t="144674" x="5684838" y="1187450"/>
          <p14:tracePt t="144683" x="5678488" y="1181100"/>
          <p14:tracePt t="144723" x="5678488" y="1174750"/>
          <p14:tracePt t="144731" x="5702300" y="1163638"/>
          <p14:tracePt t="144738" x="5745163" y="1163638"/>
          <p14:tracePt t="144748" x="5829300" y="1163638"/>
          <p14:tracePt t="144754" x="5919788" y="1163638"/>
          <p14:tracePt t="144763" x="6003925" y="1181100"/>
          <p14:tracePt t="144771" x="6124575" y="1204913"/>
          <p14:tracePt t="144778" x="6269038" y="1217613"/>
          <p14:tracePt t="144787" x="6400800" y="1265238"/>
          <p14:tracePt t="144794" x="6527800" y="1289050"/>
          <p14:tracePt t="144803" x="6648450" y="1325563"/>
          <p14:tracePt t="144810" x="6762750" y="1338263"/>
          <p14:tracePt t="144818" x="6877050" y="1362075"/>
          <p14:tracePt t="144826" x="6980238" y="1362075"/>
          <p14:tracePt t="144835" x="7051675" y="1368425"/>
          <p14:tracePt t="144842" x="7142163" y="1368425"/>
          <p14:tracePt t="144851" x="7215188" y="1379538"/>
          <p14:tracePt t="144858" x="7299325" y="1379538"/>
          <p14:tracePt t="144867" x="7389813" y="1379538"/>
          <p14:tracePt t="144874" x="7462838" y="1379538"/>
          <p14:tracePt t="144883" x="7546975" y="1379538"/>
          <p14:tracePt t="144891" x="7618413" y="1379538"/>
          <p14:tracePt t="144899" x="7678738" y="1379538"/>
          <p14:tracePt t="144907" x="7762875" y="1379538"/>
          <p14:tracePt t="144915" x="7835900" y="1379538"/>
          <p14:tracePt t="144922" x="7908925" y="1379538"/>
          <p14:tracePt t="144932" x="7999413" y="1374775"/>
          <p14:tracePt t="144938" x="8070850" y="1368425"/>
          <p14:tracePt t="144947" x="8131175" y="1368425"/>
          <p14:tracePt t="144954" x="8161338" y="1368425"/>
          <p14:tracePt t="144963" x="8204200" y="1355725"/>
          <p14:tracePt t="144971" x="8239125" y="1349375"/>
          <p14:tracePt t="144978" x="8245475" y="1349375"/>
          <p14:tracePt t="144987" x="8251825" y="1349375"/>
          <p14:tracePt t="145074" x="8228013" y="1349375"/>
          <p14:tracePt t="145083" x="8185150" y="1349375"/>
          <p14:tracePt t="145091" x="8094663" y="1325563"/>
          <p14:tracePt t="145099" x="7980363" y="1301750"/>
          <p14:tracePt t="145106" x="7859713" y="1265238"/>
          <p14:tracePt t="145116" x="7727950" y="1228725"/>
          <p14:tracePt t="145122" x="7583488" y="1193800"/>
          <p14:tracePt t="145131" x="7437438" y="1157288"/>
          <p14:tracePt t="145138" x="7323138" y="1133475"/>
          <p14:tracePt t="145147" x="7208838" y="1133475"/>
          <p14:tracePt t="145155" x="7107238" y="1127125"/>
          <p14:tracePt t="145163" x="7046913" y="1114425"/>
          <p14:tracePt t="145171" x="6986588" y="1114425"/>
          <p14:tracePt t="145178" x="6967538" y="1114425"/>
          <p14:tracePt t="145186" x="6943725" y="1114425"/>
          <p14:tracePt t="145194" x="6926263" y="1114425"/>
          <p14:tracePt t="145211" x="6919913" y="1114425"/>
          <p14:tracePt t="145443" x="6913563" y="1114425"/>
          <p14:tracePt t="145458" x="6907213" y="1114425"/>
          <p14:tracePt t="145459" x="0" y="0"/>
        </p14:tracePtLst>
        <p14:tracePtLst>
          <p14:tracePt t="152342" x="2501900" y="5948363"/>
          <p14:tracePt t="152459" x="2489200" y="5948363"/>
          <p14:tracePt t="152483" x="2478088" y="5948363"/>
          <p14:tracePt t="152499" x="2465388" y="5948363"/>
          <p14:tracePt t="152507" x="2452688" y="5948363"/>
          <p14:tracePt t="152516" x="2428875" y="5935663"/>
          <p14:tracePt t="152523" x="2417763" y="5935663"/>
          <p14:tracePt t="152531" x="2392363" y="5929313"/>
          <p14:tracePt t="152539" x="2357438" y="5911850"/>
          <p14:tracePt t="152547" x="2332038" y="5905500"/>
          <p14:tracePt t="152555" x="2308225" y="5888038"/>
          <p14:tracePt t="152563" x="2266950" y="5881688"/>
          <p14:tracePt t="152572" x="2230438" y="5851525"/>
          <p14:tracePt t="152579" x="2182813" y="5838825"/>
          <p14:tracePt t="152587" x="2133600" y="5821363"/>
          <p14:tracePt t="152595" x="2097088" y="5821363"/>
          <p14:tracePt t="152603" x="2073275" y="5803900"/>
          <p14:tracePt t="152611" x="2055813" y="5797550"/>
          <p14:tracePt t="152619" x="2032000" y="5791200"/>
          <p14:tracePt t="152627" x="2012950" y="5791200"/>
          <p14:tracePt t="152635" x="2006600" y="5784850"/>
          <p14:tracePt t="152643" x="1995488" y="5784850"/>
          <p14:tracePt t="152651" x="1989138" y="5784850"/>
          <p14:tracePt t="152659" x="1976438" y="5784850"/>
          <p14:tracePt t="152667" x="1965325" y="5778500"/>
          <p14:tracePt t="152675" x="1952625" y="5778500"/>
          <p14:tracePt t="152683" x="1941513" y="5778500"/>
          <p14:tracePt t="152691" x="1928813" y="5778500"/>
          <p14:tracePt t="152699" x="1905000" y="5778500"/>
          <p14:tracePt t="152707" x="1881188" y="5778500"/>
          <p14:tracePt t="152715" x="1851025" y="5778500"/>
          <p14:tracePt t="152723" x="1820863" y="5778500"/>
          <p14:tracePt t="152731" x="1784350" y="5778500"/>
          <p14:tracePt t="152739" x="1766888" y="5778500"/>
          <p14:tracePt t="152747" x="1730375" y="5778500"/>
          <p14:tracePt t="152755" x="1700213" y="5778500"/>
          <p14:tracePt t="152763" x="1670050" y="5778500"/>
          <p14:tracePt t="152772" x="1651000" y="5778500"/>
          <p14:tracePt t="152779" x="1627188" y="5778500"/>
          <p14:tracePt t="152787" x="1609725" y="5778500"/>
          <p14:tracePt t="152795" x="1585913" y="5778500"/>
          <p14:tracePt t="152804" x="1560513" y="5778500"/>
          <p14:tracePt t="152811" x="1549400" y="5778500"/>
          <p14:tracePt t="152818" x="1525588" y="5784850"/>
          <p14:tracePt t="152827" x="1489075" y="5784850"/>
          <p14:tracePt t="152835" x="1465263" y="5803900"/>
          <p14:tracePt t="152843" x="1439863" y="5815013"/>
          <p14:tracePt t="152850" x="1416050" y="5834063"/>
          <p14:tracePt t="152859" x="1392238" y="5851525"/>
          <p14:tracePt t="152867" x="1368425" y="5857875"/>
          <p14:tracePt t="152875" x="1355725" y="5864225"/>
          <p14:tracePt t="152882" x="1338263" y="5881688"/>
          <p14:tracePt t="152891" x="1331913" y="5888038"/>
          <p14:tracePt t="152899" x="1325563" y="5894388"/>
          <p14:tracePt t="152907" x="1320800" y="5899150"/>
          <p14:tracePt t="152915" x="1314450" y="5911850"/>
          <p14:tracePt t="152922" x="1314450" y="5924550"/>
          <p14:tracePt t="152931" x="1314450" y="5959475"/>
          <p14:tracePt t="152939" x="1314450" y="5972175"/>
          <p14:tracePt t="152947" x="1314450" y="5984875"/>
          <p14:tracePt t="152955" x="1314450" y="6002338"/>
          <p14:tracePt t="152963" x="1314450" y="6015038"/>
          <p14:tracePt t="152973" x="1314450" y="6026150"/>
          <p14:tracePt t="152979" x="1331913" y="6049963"/>
          <p14:tracePt t="152995" x="1355725" y="6086475"/>
          <p14:tracePt t="153003" x="1374775" y="6103938"/>
          <p14:tracePt t="153011" x="1409700" y="6159500"/>
          <p14:tracePt t="153018" x="1452563" y="6200775"/>
          <p14:tracePt t="153027" x="1482725" y="6237288"/>
          <p14:tracePt t="153035" x="1530350" y="6280150"/>
          <p14:tracePt t="153043" x="1566863" y="6310313"/>
          <p14:tracePt t="153051" x="1603375" y="6327775"/>
          <p14:tracePt t="153059" x="1681163" y="6357938"/>
          <p14:tracePt t="153066" x="1730375" y="6375400"/>
          <p14:tracePt t="153075" x="1790700" y="6399213"/>
          <p14:tracePt t="153083" x="1851025" y="6399213"/>
          <p14:tracePt t="153091" x="1911350" y="6418263"/>
          <p14:tracePt t="153098" x="1971675" y="6418263"/>
          <p14:tracePt t="153107" x="2019300" y="6429375"/>
          <p14:tracePt t="153124" x="2085975" y="6435725"/>
          <p14:tracePt t="153131" x="2103438" y="6435725"/>
          <p14:tracePt t="153139" x="2139950" y="6435725"/>
          <p14:tracePt t="153147" x="2163763" y="6435725"/>
          <p14:tracePt t="153155" x="2193925" y="6435725"/>
          <p14:tracePt t="153163" x="2224088" y="6435725"/>
          <p14:tracePt t="153173" x="2247900" y="6424613"/>
          <p14:tracePt t="153179" x="2284413" y="6418263"/>
          <p14:tracePt t="153187" x="2314575" y="6411913"/>
          <p14:tracePt t="153195" x="2338388" y="6394450"/>
          <p14:tracePt t="153203" x="2374900" y="6370638"/>
          <p14:tracePt t="153211" x="2411413" y="6351588"/>
          <p14:tracePt t="153219" x="2428875" y="6340475"/>
          <p14:tracePt t="153227" x="2452688" y="6327775"/>
          <p14:tracePt t="153235" x="2459038" y="6321425"/>
          <p14:tracePt t="153243" x="2471738" y="6303963"/>
          <p14:tracePt t="153251" x="2478088" y="6297613"/>
          <p14:tracePt t="153259" x="2482850" y="6280150"/>
          <p14:tracePt t="153267" x="2489200" y="6261100"/>
          <p14:tracePt t="153275" x="2489200" y="6243638"/>
          <p14:tracePt t="153283" x="2489200" y="6219825"/>
          <p14:tracePt t="153291" x="2489200" y="6213475"/>
          <p14:tracePt t="153299" x="2489200" y="6189663"/>
          <p14:tracePt t="153307" x="2489200" y="6170613"/>
          <p14:tracePt t="153315" x="2478088" y="6153150"/>
          <p14:tracePt t="153323" x="2447925" y="6129338"/>
          <p14:tracePt t="153331" x="2422525" y="6103938"/>
          <p14:tracePt t="153340" x="2411413" y="6086475"/>
          <p14:tracePt t="153347" x="2374900" y="6049963"/>
          <p14:tracePt t="153355" x="2357438" y="6026150"/>
          <p14:tracePt t="153363" x="2338388" y="5989638"/>
          <p14:tracePt t="153372" x="2314575" y="5965825"/>
          <p14:tracePt t="153379" x="2301875" y="5954713"/>
          <p14:tracePt t="153387" x="2284413" y="5948363"/>
          <p14:tracePt t="153395" x="2271713" y="5929313"/>
          <p14:tracePt t="153403" x="2254250" y="5911850"/>
          <p14:tracePt t="153411" x="2230438" y="5905500"/>
          <p14:tracePt t="153419" x="2217738" y="5899150"/>
          <p14:tracePt t="153427" x="2193925" y="5899150"/>
          <p14:tracePt t="153435" x="2170113" y="5881688"/>
          <p14:tracePt t="153443" x="2133600" y="5875338"/>
          <p14:tracePt t="153450" x="2109788" y="5868988"/>
          <p14:tracePt t="153459" x="2066925" y="5857875"/>
          <p14:tracePt t="153467" x="2006600" y="5845175"/>
          <p14:tracePt t="153475" x="1946275" y="5845175"/>
          <p14:tracePt t="153482" x="1892300" y="5845175"/>
          <p14:tracePt t="153491" x="1831975" y="5845175"/>
          <p14:tracePt t="153498" x="1747838" y="5845175"/>
          <p14:tracePt t="153507" x="1676400" y="5845175"/>
          <p14:tracePt t="153515" x="1603375" y="5845175"/>
          <p14:tracePt t="153523" x="1543050" y="5845175"/>
          <p14:tracePt t="153531" x="1500188" y="5845175"/>
          <p14:tracePt t="153540" x="1452563" y="5845175"/>
          <p14:tracePt t="153547" x="1422400" y="5845175"/>
          <p14:tracePt t="153556" x="1398588" y="5851525"/>
          <p14:tracePt t="153563" x="1362075" y="5857875"/>
          <p14:tracePt t="153571" x="1331913" y="5875338"/>
          <p14:tracePt t="153579" x="1308100" y="5881688"/>
          <p14:tracePt t="153587" x="1284288" y="5894388"/>
          <p14:tracePt t="153595" x="1265238" y="5905500"/>
          <p14:tracePt t="153602" x="1254125" y="5924550"/>
          <p14:tracePt t="153611" x="1247775" y="5929313"/>
          <p14:tracePt t="153619" x="1247775" y="5948363"/>
          <p14:tracePt t="153627" x="1247775" y="5972175"/>
          <p14:tracePt t="153635" x="1247775" y="5995988"/>
          <p14:tracePt t="153643" x="1247775" y="6008688"/>
          <p14:tracePt t="153650" x="1254125" y="6032500"/>
          <p14:tracePt t="153659" x="1260475" y="6038850"/>
          <p14:tracePt t="153667" x="1290638" y="6062663"/>
          <p14:tracePt t="153675" x="1295400" y="6062663"/>
          <p14:tracePt t="153683" x="1320800" y="6086475"/>
          <p14:tracePt t="153691" x="1344613" y="6110288"/>
          <p14:tracePt t="153699" x="1392238" y="6140450"/>
          <p14:tracePt t="153706" x="1446213" y="6170613"/>
          <p14:tracePt t="153715" x="1536700" y="6200775"/>
          <p14:tracePt t="153723" x="1627188" y="6261100"/>
          <p14:tracePt t="153731" x="1693863" y="6303963"/>
          <p14:tracePt t="153739" x="1795463" y="6327775"/>
          <p14:tracePt t="153747" x="1898650" y="6351588"/>
          <p14:tracePt t="153756" x="1989138" y="6381750"/>
          <p14:tracePt t="153763" x="2036763" y="6405563"/>
          <p14:tracePt t="153771" x="2109788" y="6405563"/>
          <p14:tracePt t="153779" x="2146300" y="6405563"/>
          <p14:tracePt t="153787" x="2176463" y="6405563"/>
          <p14:tracePt t="153795" x="2217738" y="6405563"/>
          <p14:tracePt t="153802" x="2247900" y="6405563"/>
          <p14:tracePt t="153811" x="2320925" y="6381750"/>
          <p14:tracePt t="153818" x="2368550" y="6357938"/>
          <p14:tracePt t="153827" x="2428875" y="6327775"/>
          <p14:tracePt t="153835" x="2495550" y="6297613"/>
          <p14:tracePt t="153843" x="2532063" y="6280150"/>
          <p14:tracePt t="153850" x="2579688" y="6249988"/>
          <p14:tracePt t="153859" x="2616200" y="6243638"/>
          <p14:tracePt t="153867" x="2663825" y="6213475"/>
          <p14:tracePt t="153875" x="2687638" y="6183313"/>
          <p14:tracePt t="153883" x="2713038" y="6159500"/>
          <p14:tracePt t="153891" x="2730500" y="6146800"/>
          <p14:tracePt t="153899" x="2767013" y="6110288"/>
          <p14:tracePt t="153907" x="2778125" y="6092825"/>
          <p14:tracePt t="153915" x="2797175" y="6080125"/>
          <p14:tracePt t="153923" x="2797175" y="6062663"/>
          <p14:tracePt t="153931" x="2803525" y="6056313"/>
          <p14:tracePt t="153940" x="2808288" y="6045200"/>
          <p14:tracePt t="153956" x="2808288" y="6032500"/>
          <p14:tracePt t="153963" x="2814638" y="6026150"/>
          <p14:tracePt t="153971" x="2814638" y="6015038"/>
          <p14:tracePt t="153979" x="2814638" y="5978525"/>
          <p14:tracePt t="153987" x="2797175" y="5965825"/>
          <p14:tracePt t="153995" x="2778125" y="5929313"/>
          <p14:tracePt t="154003" x="2754313" y="5905500"/>
          <p14:tracePt t="154011" x="2736850" y="5868988"/>
          <p14:tracePt t="154019" x="2700338" y="5827713"/>
          <p14:tracePt t="154027" x="2676525" y="5815013"/>
          <p14:tracePt t="154035" x="2640013" y="5797550"/>
          <p14:tracePt t="154043" x="2603500" y="5767388"/>
          <p14:tracePt t="154050" x="2568575" y="5743575"/>
          <p14:tracePt t="154059" x="2532063" y="5743575"/>
          <p14:tracePt t="154066" x="2501900" y="5724525"/>
          <p14:tracePt t="154075" x="2465388" y="5713413"/>
          <p14:tracePt t="154083" x="2435225" y="5713413"/>
          <p14:tracePt t="154092" x="2374900" y="5694363"/>
          <p14:tracePt t="154099" x="2290763" y="5683250"/>
          <p14:tracePt t="154108" x="2230438" y="5683250"/>
          <p14:tracePt t="154115" x="2146300" y="5683250"/>
          <p14:tracePt t="154124" x="2073275" y="5683250"/>
          <p14:tracePt t="154131" x="2012950" y="5683250"/>
          <p14:tracePt t="154140" x="1911350" y="5683250"/>
          <p14:tracePt t="154147" x="1825625" y="5683250"/>
          <p14:tracePt t="154156" x="1754188" y="5683250"/>
          <p14:tracePt t="154163" x="1693863" y="5683250"/>
          <p14:tracePt t="154172" x="1657350" y="5694363"/>
          <p14:tracePt t="154179" x="1616075" y="5694363"/>
          <p14:tracePt t="154187" x="1579563" y="5724525"/>
          <p14:tracePt t="154195" x="1555750" y="5724525"/>
          <p14:tracePt t="154203" x="1543050" y="5730875"/>
          <p14:tracePt t="154211" x="1525588" y="5749925"/>
          <p14:tracePt t="154219" x="1512888" y="5761038"/>
          <p14:tracePt t="154227" x="1495425" y="5778500"/>
          <p14:tracePt t="154235" x="1489075" y="5803900"/>
          <p14:tracePt t="154243" x="1489075" y="5808663"/>
          <p14:tracePt t="154250" x="1476375" y="5845175"/>
          <p14:tracePt t="154259" x="1470025" y="5868988"/>
          <p14:tracePt t="154267" x="1470025" y="5894388"/>
          <p14:tracePt t="154275" x="1470025" y="5924550"/>
          <p14:tracePt t="154291" x="1470025" y="5948363"/>
          <p14:tracePt t="154299" x="1482725" y="5965825"/>
          <p14:tracePt t="154307" x="1506538" y="5978525"/>
          <p14:tracePt t="154315" x="1536700" y="5995988"/>
          <p14:tracePt t="154324" x="1573213" y="6015038"/>
          <p14:tracePt t="154331" x="1639888" y="6045200"/>
          <p14:tracePt t="154340" x="1700213" y="6069013"/>
          <p14:tracePt t="154347" x="1778000" y="6099175"/>
          <p14:tracePt t="154355" x="1881188" y="6146800"/>
          <p14:tracePt t="154363" x="1989138" y="6183313"/>
          <p14:tracePt t="154371" x="2103438" y="6230938"/>
          <p14:tracePt t="154379" x="2224088" y="6280150"/>
          <p14:tracePt t="154387" x="2327275" y="6297613"/>
          <p14:tracePt t="154395" x="2441575" y="6310313"/>
          <p14:tracePt t="154402" x="2543175" y="6345238"/>
          <p14:tracePt t="154411" x="2646363" y="6357938"/>
          <p14:tracePt t="154419" x="2706688" y="6357938"/>
          <p14:tracePt t="154427" x="2736850" y="6357938"/>
          <p14:tracePt t="154435" x="2773363" y="6357938"/>
          <p14:tracePt t="154443" x="2803525" y="6357938"/>
          <p14:tracePt t="154451" x="2844800" y="6351588"/>
          <p14:tracePt t="154459" x="2868613" y="6340475"/>
          <p14:tracePt t="154467" x="2905125" y="6310313"/>
          <p14:tracePt t="154475" x="2959100" y="6273800"/>
          <p14:tracePt t="154483" x="2995613" y="6243638"/>
          <p14:tracePt t="154491" x="3025775" y="6207125"/>
          <p14:tracePt t="154499" x="3049588" y="6183313"/>
          <p14:tracePt t="154507" x="3055938" y="6159500"/>
          <p14:tracePt t="154515" x="3073400" y="6134100"/>
          <p14:tracePt t="154524" x="3073400" y="6099175"/>
          <p14:tracePt t="154531" x="3073400" y="6086475"/>
          <p14:tracePt t="154540" x="3073400" y="6062663"/>
          <p14:tracePt t="154547" x="3073400" y="6056313"/>
          <p14:tracePt t="154555" x="3073400" y="6038850"/>
          <p14:tracePt t="154563" x="3068638" y="6038850"/>
          <p14:tracePt t="154571" x="3049588" y="6032500"/>
          <p14:tracePt t="154579" x="3025775" y="6015038"/>
          <p14:tracePt t="154587" x="3013075" y="6015038"/>
          <p14:tracePt t="154595" x="2978150" y="5995988"/>
          <p14:tracePt t="154602" x="2935288" y="5984875"/>
          <p14:tracePt t="154611" x="2898775" y="5978525"/>
          <p14:tracePt t="154618" x="2827338" y="5954713"/>
          <p14:tracePt t="154627" x="2803525" y="5942013"/>
          <p14:tracePt t="154635" x="2693988" y="5899150"/>
          <p14:tracePt t="154643" x="2592388" y="5864225"/>
          <p14:tracePt t="154651" x="2489200" y="5827713"/>
          <p14:tracePt t="154659" x="2387600" y="5797550"/>
          <p14:tracePt t="154666" x="2266950" y="5773738"/>
          <p14:tracePt t="154675" x="2182813" y="5749925"/>
          <p14:tracePt t="154683" x="2116138" y="5730875"/>
          <p14:tracePt t="154691" x="2085975" y="5730875"/>
          <p14:tracePt t="154699" x="2043113" y="5730875"/>
          <p14:tracePt t="154707" x="2025650" y="5719763"/>
          <p14:tracePt t="154715" x="1995488" y="5719763"/>
          <p14:tracePt t="154723" x="1965325" y="5719763"/>
          <p14:tracePt t="154731" x="1928813" y="5719763"/>
          <p14:tracePt t="154740" x="1905000" y="5719763"/>
          <p14:tracePt t="154747" x="1862138" y="5719763"/>
          <p14:tracePt t="154755" x="1831975" y="5719763"/>
          <p14:tracePt t="154763" x="1766888" y="5719763"/>
          <p14:tracePt t="154771" x="1663700" y="5719763"/>
          <p14:tracePt t="154779" x="1579563" y="5719763"/>
          <p14:tracePt t="154786" x="1519238" y="5737225"/>
          <p14:tracePt t="154795" x="1439863" y="5749925"/>
          <p14:tracePt t="154802" x="1404938" y="5773738"/>
          <p14:tracePt t="154811" x="1368425" y="5791200"/>
          <p14:tracePt t="154818" x="1344613" y="5803900"/>
          <p14:tracePt t="154827" x="1314450" y="5827713"/>
          <p14:tracePt t="154835" x="1290638" y="5845175"/>
          <p14:tracePt t="154843" x="1277938" y="5851525"/>
          <p14:tracePt t="154851" x="1265238" y="5864225"/>
          <p14:tracePt t="154859" x="1254125" y="5888038"/>
          <p14:tracePt t="154867" x="1235075" y="5899150"/>
          <p14:tracePt t="154875" x="1217613" y="5924550"/>
          <p14:tracePt t="154883" x="1217613" y="5929313"/>
          <p14:tracePt t="154890" x="1204913" y="5954713"/>
          <p14:tracePt t="154899" x="1204913" y="5978525"/>
          <p14:tracePt t="154907" x="1204913" y="5984875"/>
          <p14:tracePt t="154915" x="1204913" y="5995988"/>
          <p14:tracePt t="154924" x="1217613" y="6019800"/>
          <p14:tracePt t="154931" x="1241425" y="6045200"/>
          <p14:tracePt t="154941" x="1247775" y="6049963"/>
          <p14:tracePt t="154947" x="1260475" y="6075363"/>
          <p14:tracePt t="154955" x="1308100" y="6099175"/>
          <p14:tracePt t="154963" x="1355725" y="6122988"/>
          <p14:tracePt t="154971" x="1416050" y="6153150"/>
          <p14:tracePt t="154979" x="1495425" y="6164263"/>
          <p14:tracePt t="154987" x="1555750" y="6194425"/>
          <p14:tracePt t="154995" x="1646238" y="6224588"/>
          <p14:tracePt t="155002" x="1736725" y="6249988"/>
          <p14:tracePt t="155011" x="1820863" y="6249988"/>
          <p14:tracePt t="155019" x="1898650" y="6261100"/>
          <p14:tracePt t="155027" x="1989138" y="6284913"/>
          <p14:tracePt t="155035" x="2043113" y="6284913"/>
          <p14:tracePt t="155043" x="2116138" y="6284913"/>
          <p14:tracePt t="155051" x="2163763" y="6284913"/>
          <p14:tracePt t="155059" x="2193925" y="6273800"/>
          <p14:tracePt t="155067" x="2230438" y="6254750"/>
          <p14:tracePt t="155075" x="2284413" y="6224588"/>
          <p14:tracePt t="155082" x="2332038" y="6200775"/>
          <p14:tracePt t="155091" x="2381250" y="6164263"/>
          <p14:tracePt t="155099" x="2428875" y="6140450"/>
          <p14:tracePt t="155109" x="2471738" y="6103938"/>
          <p14:tracePt t="155115" x="2495550" y="6080125"/>
          <p14:tracePt t="155124" x="2519363" y="6056313"/>
          <p14:tracePt t="155131" x="2538413" y="6032500"/>
          <p14:tracePt t="155139" x="2538413" y="6026150"/>
          <p14:tracePt t="155147" x="2538413" y="6002338"/>
          <p14:tracePt t="155155" x="2538413" y="5995988"/>
          <p14:tracePt t="155163" x="2538413" y="5989638"/>
          <p14:tracePt t="155171" x="2538413" y="5978525"/>
          <p14:tracePt t="155179" x="2538413" y="5965825"/>
          <p14:tracePt t="155187" x="2538413" y="5959475"/>
          <p14:tracePt t="155195" x="2538413" y="5948363"/>
          <p14:tracePt t="155202" x="2525713" y="5929313"/>
          <p14:tracePt t="155211" x="2513013" y="5911850"/>
          <p14:tracePt t="155219" x="2465388" y="5888038"/>
          <p14:tracePt t="155227" x="2417763" y="5857875"/>
          <p14:tracePt t="155234" x="2338388" y="5808663"/>
          <p14:tracePt t="155243" x="2247900" y="5767388"/>
          <p14:tracePt t="155251" x="2127250" y="5719763"/>
          <p14:tracePt t="155259" x="2049463" y="5683250"/>
          <p14:tracePt t="155267" x="1935163" y="5653088"/>
          <p14:tracePt t="155275" x="1855788" y="5629275"/>
          <p14:tracePt t="155283" x="1784350" y="5616575"/>
          <p14:tracePt t="155291" x="1711325" y="5616575"/>
          <p14:tracePt t="155299" x="1663700" y="5610225"/>
          <p14:tracePt t="155307" x="1603375" y="5610225"/>
          <p14:tracePt t="155315" x="1573213" y="5610225"/>
          <p14:tracePt t="155324" x="1549400" y="5610225"/>
          <p14:tracePt t="155330" x="1512888" y="5629275"/>
          <p14:tracePt t="155340" x="1489075" y="5634038"/>
          <p14:tracePt t="155347" x="1465263" y="5653088"/>
          <p14:tracePt t="155355" x="1439863" y="5676900"/>
          <p14:tracePt t="155363" x="1416050" y="5713413"/>
          <p14:tracePt t="155371" x="1398588" y="5737225"/>
          <p14:tracePt t="155379" x="1392238" y="5761038"/>
          <p14:tracePt t="155387" x="1392238" y="5791200"/>
          <p14:tracePt t="155395" x="1392238" y="5827713"/>
          <p14:tracePt t="155403" x="1404938" y="5857875"/>
          <p14:tracePt t="155411" x="1428750" y="5899150"/>
          <p14:tracePt t="155419" x="1465263" y="5924550"/>
          <p14:tracePt t="155427" x="1549400" y="5984875"/>
          <p14:tracePt t="155434" x="1651000" y="6038850"/>
          <p14:tracePt t="155443" x="1760538" y="6099175"/>
          <p14:tracePt t="155451" x="1874838" y="6110288"/>
          <p14:tracePt t="155459" x="1946275" y="6134100"/>
          <p14:tracePt t="155467" x="2036763" y="6153150"/>
          <p14:tracePt t="155475" x="2085975" y="6153150"/>
          <p14:tracePt t="155483" x="2116138" y="6153150"/>
          <p14:tracePt t="155491" x="2146300" y="6153150"/>
          <p14:tracePt t="155499" x="2200275" y="6122988"/>
          <p14:tracePt t="155507" x="2236788" y="6103938"/>
          <p14:tracePt t="155515" x="2284413" y="6086475"/>
          <p14:tracePt t="155524" x="2320925" y="6056313"/>
          <p14:tracePt t="155531" x="2357438" y="6019800"/>
          <p14:tracePt t="155539" x="2387600" y="5995988"/>
          <p14:tracePt t="155547" x="2411413" y="5978525"/>
          <p14:tracePt t="155555" x="2422525" y="5959475"/>
          <p14:tracePt t="155563" x="2422525" y="5954713"/>
          <p14:tracePt t="155570" x="2422525" y="5948363"/>
          <p14:tracePt t="155595" x="2422525" y="5942013"/>
          <p14:tracePt t="155627" x="2422525" y="5929313"/>
          <p14:tracePt t="155635" x="2417763" y="5929313"/>
          <p14:tracePt t="155643" x="2387600" y="5929313"/>
          <p14:tracePt t="155650" x="2344738" y="5924550"/>
          <p14:tracePt t="155659" x="2314575" y="5924550"/>
          <p14:tracePt t="155667" x="2254250" y="5905500"/>
          <p14:tracePt t="155674" x="2193925" y="5894388"/>
          <p14:tracePt t="155683" x="2170113" y="5894388"/>
          <p14:tracePt t="155691" x="2116138" y="5894388"/>
          <p14:tracePt t="155699" x="2073275" y="5894388"/>
          <p14:tracePt t="155708" x="2012950" y="5894388"/>
          <p14:tracePt t="155715" x="1982788" y="5894388"/>
          <p14:tracePt t="155724" x="1958975" y="5905500"/>
          <p14:tracePt t="155731" x="1935163" y="5918200"/>
          <p14:tracePt t="155740" x="1916113" y="5924550"/>
          <p14:tracePt t="155746" x="1911350" y="5929313"/>
          <p14:tracePt t="155754" x="1905000" y="5948363"/>
          <p14:tracePt t="155770" x="1905000" y="5954713"/>
          <p14:tracePt t="155778" x="1905000" y="5965825"/>
          <p14:tracePt t="155786" x="1922463" y="5984875"/>
          <p14:tracePt t="155794" x="1935163" y="5989638"/>
          <p14:tracePt t="155802" x="1952625" y="5995988"/>
          <p14:tracePt t="155810" x="1982788" y="6015038"/>
          <p14:tracePt t="155818" x="2025650" y="6038850"/>
          <p14:tracePt t="155826" x="2049463" y="6049963"/>
          <p14:tracePt t="155834" x="2073275" y="6062663"/>
          <p14:tracePt t="155842" x="2127250" y="6075363"/>
          <p14:tracePt t="155850" x="2157413" y="6080125"/>
          <p14:tracePt t="155858" x="2163763" y="6080125"/>
          <p14:tracePt t="155866" x="2170113" y="6080125"/>
          <p14:tracePt t="156091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5926A3C5-BE03-4E92-BE38-B1F3276D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41093" r="40521" b="8174"/>
          <a:stretch>
            <a:fillRect/>
          </a:stretch>
        </p:blipFill>
        <p:spPr bwMode="auto">
          <a:xfrm>
            <a:off x="5207000" y="263525"/>
            <a:ext cx="4033838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2762254A-6B74-4DBB-B35E-EC3DF06B7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2228" r="40013" b="59306"/>
          <a:stretch>
            <a:fillRect/>
          </a:stretch>
        </p:blipFill>
        <p:spPr bwMode="auto">
          <a:xfrm>
            <a:off x="1588" y="758825"/>
            <a:ext cx="4570412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>
            <a:extLst>
              <a:ext uri="{FF2B5EF4-FFF2-40B4-BE49-F238E27FC236}">
                <a16:creationId xmlns:a16="http://schemas.microsoft.com/office/drawing/2014/main" id="{C489BE11-B96C-438B-BFCF-C3314C914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133350"/>
            <a:ext cx="7788275" cy="731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spcAft>
                <a:spcPts val="1413"/>
              </a:spcAft>
              <a:buClr>
                <a:srgbClr val="69BE28"/>
              </a:buClr>
              <a:buSzPct val="100000"/>
              <a:buFont typeface="Wingdings" pitchFamily="2" charset="2"/>
              <a:buNone/>
              <a:defRPr/>
            </a:pPr>
            <a:r>
              <a:rPr lang="cs-CZ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Arial" charset="0"/>
              </a:rPr>
              <a:t>Výchylka kantilevru v čase</a:t>
            </a:r>
            <a:b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Arial" charset="0"/>
              </a:rPr>
            </a:br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  <a:cs typeface="Arial" charset="0"/>
              </a:rPr>
              <a:t>pro různé testované látky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itchFamily="34" charset="-128"/>
              <a:cs typeface="Arial" charset="0"/>
            </a:endParaRP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1CF8765A-50B4-40E4-8F6A-0FB8349B3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2489200"/>
            <a:ext cx="29527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10000"/>
              <a:buChar char="»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n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413"/>
              </a:spcAft>
              <a:buClr>
                <a:srgbClr val="69BE28"/>
              </a:buClr>
              <a:buSzTx/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kontrola </a:t>
            </a:r>
            <a:r>
              <a:rPr lang="en-US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(medium)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3F8AD54A-B43E-46E5-8432-801D2981E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2489200"/>
            <a:ext cx="36893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10000"/>
              <a:buChar char="»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n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413"/>
              </a:spcAft>
              <a:buClr>
                <a:srgbClr val="69BE28"/>
              </a:buClr>
              <a:buSzTx/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i</a:t>
            </a:r>
            <a:r>
              <a:rPr lang="en-US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soproterenol (a</a:t>
            </a:r>
            <a:r>
              <a:rPr lang="cs-CZ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k</a:t>
            </a:r>
            <a:r>
              <a:rPr lang="en-US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tiv</a:t>
            </a:r>
            <a:r>
              <a:rPr lang="cs-CZ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á</a:t>
            </a:r>
            <a:r>
              <a:rPr lang="en-US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tor)</a:t>
            </a:r>
          </a:p>
        </p:txBody>
      </p:sp>
      <p:sp>
        <p:nvSpPr>
          <p:cNvPr id="24583" name="Text Box 7">
            <a:extLst>
              <a:ext uri="{FF2B5EF4-FFF2-40B4-BE49-F238E27FC236}">
                <a16:creationId xmlns:a16="http://schemas.microsoft.com/office/drawing/2014/main" id="{9D85DF55-8EBB-4B39-B024-3B155CAAE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3406775"/>
            <a:ext cx="40132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10000"/>
              <a:buChar char="»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n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413"/>
              </a:spcAft>
              <a:buClr>
                <a:srgbClr val="69BE28"/>
              </a:buClr>
              <a:buSzTx/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m</a:t>
            </a:r>
            <a:r>
              <a:rPr lang="en-US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etoprolol (betablo</a:t>
            </a:r>
            <a:r>
              <a:rPr lang="cs-CZ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káto</a:t>
            </a:r>
            <a:r>
              <a:rPr lang="en-US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r)</a:t>
            </a: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5E12D54A-A4E0-4D3A-B612-87B547642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50" y="3265488"/>
            <a:ext cx="10906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10000"/>
              <a:buChar char="»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n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000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413"/>
              </a:spcAft>
              <a:buClr>
                <a:srgbClr val="69BE28"/>
              </a:buClr>
              <a:buSzTx/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bg1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kofein</a:t>
            </a:r>
            <a:endParaRPr lang="en-US" altLang="cs-CZ">
              <a:solidFill>
                <a:schemeClr val="bg1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4585" name="Picture 15" descr="graf">
            <a:extLst>
              <a:ext uri="{FF2B5EF4-FFF2-40B4-BE49-F238E27FC236}">
                <a16:creationId xmlns:a16="http://schemas.microsoft.com/office/drawing/2014/main" id="{9653A488-9C85-463F-90D9-6E197D5D8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5334000"/>
            <a:ext cx="55848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F154E8-6CE3-433E-87B2-24A4E3C77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35"/>
    </mc:Choice>
    <mc:Fallback>
      <p:transition spd="slow" advTm="57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2" x="4581525" y="1579563"/>
          <p14:tracePt t="2899" x="4575175" y="1579563"/>
          <p14:tracePt t="2923" x="4557713" y="1579563"/>
          <p14:tracePt t="2939" x="4551363" y="1579563"/>
          <p14:tracePt t="2948" x="4532313" y="1579563"/>
          <p14:tracePt t="2956" x="4497388" y="1566863"/>
          <p14:tracePt t="2963" x="4460875" y="1554163"/>
          <p14:tracePt t="2971" x="4400550" y="1543050"/>
          <p14:tracePt t="2979" x="4327525" y="1530350"/>
          <p14:tracePt t="2987" x="4237038" y="1506538"/>
          <p14:tracePt t="2996" x="4146550" y="1476375"/>
          <p14:tracePt t="3003" x="4075113" y="1452563"/>
          <p14:tracePt t="3011" x="4008438" y="1433513"/>
          <p14:tracePt t="3019" x="3948113" y="1422400"/>
          <p14:tracePt t="3027" x="3900488" y="1403350"/>
          <p14:tracePt t="3035" x="3887788" y="1403350"/>
          <p14:tracePt t="3044" x="3840163" y="1392238"/>
          <p14:tracePt t="3051" x="3810000" y="1392238"/>
          <p14:tracePt t="3060" x="3767138" y="1385888"/>
          <p14:tracePt t="3067" x="3743325" y="1385888"/>
          <p14:tracePt t="3075" x="3706813" y="1379538"/>
          <p14:tracePt t="3083" x="3695700" y="1379538"/>
          <p14:tracePt t="3091" x="3665538" y="1368425"/>
          <p14:tracePt t="3100" x="3616325" y="1368425"/>
          <p14:tracePt t="3107" x="3598863" y="1368425"/>
          <p14:tracePt t="3116" x="3549650" y="1368425"/>
          <p14:tracePt t="3123" x="3495675" y="1368425"/>
          <p14:tracePt t="3132" x="3424238" y="1368425"/>
          <p14:tracePt t="3139" x="3363913" y="1368425"/>
          <p14:tracePt t="3148" x="3290888" y="1355725"/>
          <p14:tracePt t="3155" x="3230563" y="1355725"/>
          <p14:tracePt t="3163" x="3152775" y="1338263"/>
          <p14:tracePt t="3171" x="3068638" y="1338263"/>
          <p14:tracePt t="3179" x="2982913" y="1325563"/>
          <p14:tracePt t="3187" x="2905125" y="1301750"/>
          <p14:tracePt t="3195" x="2827338" y="1271588"/>
          <p14:tracePt t="3203" x="2754313" y="1271588"/>
          <p14:tracePt t="3211" x="2682875" y="1247775"/>
          <p14:tracePt t="3219" x="2622550" y="1241425"/>
          <p14:tracePt t="3227" x="2573338" y="1217613"/>
          <p14:tracePt t="3235" x="2513013" y="1211263"/>
          <p14:tracePt t="3243" x="2459038" y="1193800"/>
          <p14:tracePt t="3252" x="2428875" y="1181100"/>
          <p14:tracePt t="3260" x="2387600" y="1181100"/>
          <p14:tracePt t="3267" x="2338388" y="1174750"/>
          <p14:tracePt t="3275" x="2290763" y="1163638"/>
          <p14:tracePt t="3283" x="2247900" y="1163638"/>
          <p14:tracePt t="3291" x="2187575" y="1150938"/>
          <p14:tracePt t="3300" x="2139950" y="1150938"/>
          <p14:tracePt t="3307" x="2097088" y="1144588"/>
          <p14:tracePt t="3316" x="2032000" y="1120775"/>
          <p14:tracePt t="3323" x="1976438" y="1120775"/>
          <p14:tracePt t="3332" x="1916113" y="1120775"/>
          <p14:tracePt t="3339" x="1874838" y="1120775"/>
          <p14:tracePt t="3347" x="1814513" y="1120775"/>
          <p14:tracePt t="3355" x="1790700" y="1120775"/>
          <p14:tracePt t="3363" x="1724025" y="1120775"/>
          <p14:tracePt t="3371" x="1663700" y="1120775"/>
          <p14:tracePt t="3379" x="1620838" y="1120775"/>
          <p14:tracePt t="3387" x="1560513" y="1120775"/>
          <p14:tracePt t="3395" x="1519238" y="1120775"/>
          <p14:tracePt t="3403" x="1458913" y="1120775"/>
          <p14:tracePt t="3411" x="1428750" y="1120775"/>
          <p14:tracePt t="3419" x="1398588" y="1120775"/>
          <p14:tracePt t="3427" x="1362075" y="1120775"/>
          <p14:tracePt t="3435" x="1331913" y="1127125"/>
          <p14:tracePt t="3443" x="1308100" y="1133475"/>
          <p14:tracePt t="3451" x="1284288" y="1138238"/>
          <p14:tracePt t="3459" x="1247775" y="1157288"/>
          <p14:tracePt t="3467" x="1223963" y="1174750"/>
          <p14:tracePt t="3475" x="1193800" y="1181100"/>
          <p14:tracePt t="3484" x="1139825" y="1211263"/>
          <p14:tracePt t="3491" x="1079500" y="1247775"/>
          <p14:tracePt t="3500" x="1054100" y="1258888"/>
          <p14:tracePt t="3507" x="1030288" y="1277938"/>
          <p14:tracePt t="3516" x="982663" y="1314450"/>
          <p14:tracePt t="3523" x="946150" y="1344613"/>
          <p14:tracePt t="3532" x="904875" y="1379538"/>
          <p14:tracePt t="3539" x="892175" y="1398588"/>
          <p14:tracePt t="3547" x="868363" y="1422400"/>
          <p14:tracePt t="3555" x="838200" y="1446213"/>
          <p14:tracePt t="3563" x="814388" y="1470025"/>
          <p14:tracePt t="3571" x="808038" y="1476375"/>
          <p14:tracePt t="3579" x="801688" y="1493838"/>
          <p14:tracePt t="3587" x="795338" y="1512888"/>
          <p14:tracePt t="3595" x="788988" y="1530350"/>
          <p14:tracePt t="3603" x="788988" y="1543050"/>
          <p14:tracePt t="3611" x="788988" y="1549400"/>
          <p14:tracePt t="3619" x="788988" y="1560513"/>
          <p14:tracePt t="3627" x="788988" y="1579563"/>
          <p14:tracePt t="3635" x="788988" y="1597025"/>
          <p14:tracePt t="3643" x="788988" y="1614488"/>
          <p14:tracePt t="3652" x="788988" y="1639888"/>
          <p14:tracePt t="3659" x="788988" y="1657350"/>
          <p14:tracePt t="3667" x="808038" y="1693863"/>
          <p14:tracePt t="3675" x="808038" y="1711325"/>
          <p14:tracePt t="3684" x="814388" y="1728788"/>
          <p14:tracePt t="3691" x="825500" y="1754188"/>
          <p14:tracePt t="3700" x="831850" y="1778000"/>
          <p14:tracePt t="3708" x="849313" y="1795463"/>
          <p14:tracePt t="3716" x="874713" y="1819275"/>
          <p14:tracePt t="3723" x="898525" y="1844675"/>
          <p14:tracePt t="3732" x="922338" y="1879600"/>
          <p14:tracePt t="3739" x="952500" y="1922463"/>
          <p14:tracePt t="3748" x="993775" y="1958975"/>
          <p14:tracePt t="3755" x="1030288" y="1995488"/>
          <p14:tracePt t="3763" x="1096963" y="2054225"/>
          <p14:tracePt t="3771" x="1144588" y="2084388"/>
          <p14:tracePt t="3779" x="1223963" y="2103438"/>
          <p14:tracePt t="3787" x="1254125" y="2114550"/>
          <p14:tracePt t="3795" x="1290638" y="2127250"/>
          <p14:tracePt t="3803" x="1338263" y="2139950"/>
          <p14:tracePt t="3811" x="1385888" y="2151063"/>
          <p14:tracePt t="3819" x="1416050" y="2157413"/>
          <p14:tracePt t="3827" x="1452563" y="2163763"/>
          <p14:tracePt t="3836" x="1495425" y="2163763"/>
          <p14:tracePt t="3843" x="1543050" y="2163763"/>
          <p14:tracePt t="3852" x="1585913" y="2174875"/>
          <p14:tracePt t="3859" x="1646238" y="2174875"/>
          <p14:tracePt t="3867" x="1717675" y="2187575"/>
          <p14:tracePt t="3885" x="1851025" y="2187575"/>
          <p14:tracePt t="3891" x="1922463" y="2187575"/>
          <p14:tracePt t="3901" x="1995488" y="2187575"/>
          <p14:tracePt t="3907" x="2036763" y="2187575"/>
          <p14:tracePt t="3916" x="2085975" y="2187575"/>
          <p14:tracePt t="3923" x="2127250" y="2187575"/>
          <p14:tracePt t="3932" x="2152650" y="2187575"/>
          <p14:tracePt t="3939" x="2206625" y="2181225"/>
          <p14:tracePt t="3947" x="2254250" y="2181225"/>
          <p14:tracePt t="3955" x="2297113" y="2174875"/>
          <p14:tracePt t="3963" x="2344738" y="2163763"/>
          <p14:tracePt t="3972" x="2405063" y="2151063"/>
          <p14:tracePt t="3979" x="2465388" y="2133600"/>
          <p14:tracePt t="3987" x="2513013" y="2120900"/>
          <p14:tracePt t="3995" x="2573338" y="2114550"/>
          <p14:tracePt t="4003" x="2622550" y="2090738"/>
          <p14:tracePt t="4011" x="2700338" y="2073275"/>
          <p14:tracePt t="4019" x="2747963" y="2060575"/>
          <p14:tracePt t="4027" x="2773363" y="2054225"/>
          <p14:tracePt t="4035" x="2797175" y="2036763"/>
          <p14:tracePt t="4043" x="2827338" y="2036763"/>
          <p14:tracePt t="4052" x="2838450" y="2036763"/>
          <p14:tracePt t="4059" x="2874963" y="2030413"/>
          <p14:tracePt t="4067" x="2887663" y="2025650"/>
          <p14:tracePt t="4100" x="2894013" y="2025650"/>
          <p14:tracePt t="4107" x="2898775" y="2019300"/>
          <p14:tracePt t="4308" x="2887663" y="2030413"/>
          <p14:tracePt t="4317" x="2881313" y="2036763"/>
          <p14:tracePt t="4324" x="2863850" y="2060575"/>
          <p14:tracePt t="4331" x="2857500" y="2084388"/>
          <p14:tracePt t="4339" x="2851150" y="2103438"/>
          <p14:tracePt t="4347" x="2820988" y="2139950"/>
          <p14:tracePt t="4356" x="2814638" y="2157413"/>
          <p14:tracePt t="4363" x="2808288" y="2170113"/>
          <p14:tracePt t="4372" x="2803525" y="2187575"/>
          <p14:tracePt t="4379" x="2790825" y="2211388"/>
          <p14:tracePt t="4388" x="2784475" y="2217738"/>
          <p14:tracePt t="4395" x="2784475" y="2224088"/>
          <p14:tracePt t="4403" x="2784475" y="2230438"/>
          <p14:tracePt t="4412" x="2778125" y="2235200"/>
          <p14:tracePt t="4419" x="2773363" y="2247900"/>
          <p14:tracePt t="4436" x="2767013" y="2260600"/>
          <p14:tracePt t="4451" x="2760663" y="2278063"/>
          <p14:tracePt t="4459" x="2754313" y="2290763"/>
          <p14:tracePt t="4491" x="2754313" y="2295525"/>
          <p14:tracePt t="4500" x="2754313" y="2301875"/>
          <p14:tracePt t="4516" x="2754313" y="2308225"/>
          <p14:tracePt t="4523" x="2754313" y="2314575"/>
          <p14:tracePt t="4531" x="2754313" y="2320925"/>
          <p14:tracePt t="4547" x="2743200" y="2338388"/>
          <p14:tracePt t="4556" x="2743200" y="2344738"/>
          <p14:tracePt t="4563" x="2743200" y="2355850"/>
          <p14:tracePt t="4572" x="2743200" y="2362200"/>
          <p14:tracePt t="4579" x="2743200" y="2374900"/>
          <p14:tracePt t="4588" x="2743200" y="2379663"/>
          <p14:tracePt t="4595" x="2743200" y="2392363"/>
          <p14:tracePt t="4603" x="2736850" y="2405063"/>
          <p14:tracePt t="4612" x="2736850" y="2422525"/>
          <p14:tracePt t="4620" x="2736850" y="2428875"/>
          <p14:tracePt t="4627" x="2730500" y="2439988"/>
          <p14:tracePt t="4636" x="2730500" y="2452688"/>
          <p14:tracePt t="4643" x="2730500" y="2459038"/>
          <p14:tracePt t="4652" x="2730500" y="2465388"/>
          <p14:tracePt t="4659" x="2724150" y="2482850"/>
          <p14:tracePt t="4675" x="2724150" y="2495550"/>
          <p14:tracePt t="4684" x="2724150" y="2506663"/>
          <p14:tracePt t="4691" x="2724150" y="2519363"/>
          <p14:tracePt t="4700" x="2717800" y="2536825"/>
          <p14:tracePt t="4707" x="2717800" y="2549525"/>
          <p14:tracePt t="4716" x="2717800" y="2586038"/>
          <p14:tracePt t="4723" x="2717800" y="2590800"/>
          <p14:tracePt t="4731" x="2717800" y="2603500"/>
          <p14:tracePt t="4739" x="2717800" y="2620963"/>
          <p14:tracePt t="4747" x="2717800" y="2640013"/>
          <p14:tracePt t="4755" x="2717800" y="2663825"/>
          <p14:tracePt t="4763" x="2724150" y="2687638"/>
          <p14:tracePt t="4772" x="2736850" y="2700338"/>
          <p14:tracePt t="4779" x="2743200" y="2705100"/>
          <p14:tracePt t="4787" x="2754313" y="2717800"/>
          <p14:tracePt t="4795" x="2760663" y="2735263"/>
          <p14:tracePt t="4804" x="2790825" y="2771775"/>
          <p14:tracePt t="4811" x="2803525" y="2795588"/>
          <p14:tracePt t="4820" x="2827338" y="2820988"/>
          <p14:tracePt t="4827" x="2881313" y="2874963"/>
          <p14:tracePt t="4836" x="2924175" y="2922588"/>
          <p14:tracePt t="4843" x="2989263" y="2989263"/>
          <p14:tracePt t="4851" x="3055938" y="3030538"/>
          <p14:tracePt t="4859" x="3122613" y="3090863"/>
          <p14:tracePt t="4868" x="3182938" y="3121025"/>
          <p14:tracePt t="4887" x="3327400" y="3217863"/>
          <p14:tracePt t="4891" x="3405188" y="3278188"/>
          <p14:tracePt t="4900" x="3502025" y="3321050"/>
          <p14:tracePt t="4907" x="3562350" y="3368675"/>
          <p14:tracePt t="4916" x="3629025" y="3411538"/>
          <p14:tracePt t="4924" x="3706813" y="3429000"/>
          <p14:tracePt t="4931" x="3767138" y="3471863"/>
          <p14:tracePt t="4940" x="3844925" y="3482975"/>
          <p14:tracePt t="4947" x="3965575" y="3556000"/>
          <p14:tracePt t="4956" x="4081463" y="3590925"/>
          <p14:tracePt t="4963" x="4200525" y="3627438"/>
          <p14:tracePt t="4972" x="4316413" y="3676650"/>
          <p14:tracePt t="4979" x="4448175" y="3711575"/>
          <p14:tracePt t="4988" x="4622800" y="3778250"/>
          <p14:tracePt t="4995" x="4756150" y="3814763"/>
          <p14:tracePt t="5004" x="4870450" y="3862388"/>
          <p14:tracePt t="5011" x="4991100" y="3881438"/>
          <p14:tracePt t="5020" x="5068888" y="3916363"/>
          <p14:tracePt t="5028" x="5172075" y="3941763"/>
          <p14:tracePt t="5036" x="5273675" y="3965575"/>
          <p14:tracePt t="5043" x="5334000" y="3983038"/>
          <p14:tracePt t="5052" x="5359400" y="3989388"/>
          <p14:tracePt t="5059" x="5400675" y="4006850"/>
          <p14:tracePt t="5069" x="5424488" y="4019550"/>
          <p14:tracePt t="5075" x="5448300" y="4019550"/>
          <p14:tracePt t="5084" x="5484813" y="4032250"/>
          <p14:tracePt t="5100" x="5514975" y="4043363"/>
          <p14:tracePt t="5107" x="5538788" y="4049713"/>
          <p14:tracePt t="5115" x="5557838" y="4049713"/>
          <p14:tracePt t="5124" x="5568950" y="4056063"/>
          <p14:tracePt t="5131" x="5575300" y="4056063"/>
          <p14:tracePt t="5140" x="5599113" y="4073525"/>
          <p14:tracePt t="5147" x="5605463" y="4073525"/>
          <p14:tracePt t="5156" x="5618163" y="4073525"/>
          <p14:tracePt t="5163" x="5641975" y="4079875"/>
          <p14:tracePt t="5180" x="5672138" y="4086225"/>
          <p14:tracePt t="5188" x="5689600" y="4097338"/>
          <p14:tracePt t="5195" x="5719763" y="4110038"/>
          <p14:tracePt t="5204" x="5786438" y="4133850"/>
          <p14:tracePt t="5211" x="5822950" y="4152900"/>
          <p14:tracePt t="5220" x="5853113" y="4170363"/>
          <p14:tracePt t="5227" x="5894388" y="4194175"/>
          <p14:tracePt t="5235" x="5943600" y="4217988"/>
          <p14:tracePt t="5243" x="5980113" y="4241800"/>
          <p14:tracePt t="5252" x="6003925" y="4267200"/>
          <p14:tracePt t="5259" x="6027738" y="4297363"/>
          <p14:tracePt t="5268" x="6045200" y="4308475"/>
          <p14:tracePt t="5275" x="6070600" y="4332288"/>
          <p14:tracePt t="5284" x="6081713" y="4351338"/>
          <p14:tracePt t="5292" x="6105525" y="4375150"/>
          <p14:tracePt t="5300" x="6124575" y="4398963"/>
          <p14:tracePt t="5307" x="6130925" y="4422775"/>
          <p14:tracePt t="5315" x="6172200" y="4471988"/>
          <p14:tracePt t="5324" x="6196013" y="4495800"/>
          <p14:tracePt t="5332" x="6226175" y="4556125"/>
          <p14:tracePt t="5340" x="6245225" y="4592638"/>
          <p14:tracePt t="5347" x="6262688" y="4627563"/>
          <p14:tracePt t="5355" x="6292850" y="4683125"/>
          <p14:tracePt t="5364" x="6310313" y="4730750"/>
          <p14:tracePt t="5372" x="6340475" y="4767263"/>
          <p14:tracePt t="5379" x="6359525" y="4803775"/>
          <p14:tracePt t="5388" x="6389688" y="4862513"/>
          <p14:tracePt t="5395" x="6407150" y="4899025"/>
          <p14:tracePt t="5404" x="6437313" y="4948238"/>
          <p14:tracePt t="5411" x="6467475" y="5013325"/>
          <p14:tracePt t="5420" x="6480175" y="5062538"/>
          <p14:tracePt t="5427" x="6497638" y="5099050"/>
          <p14:tracePt t="5437" x="6516688" y="5122863"/>
          <p14:tracePt t="5444" x="6521450" y="5146675"/>
          <p14:tracePt t="5452" x="6546850" y="5187950"/>
          <p14:tracePt t="5459" x="6564313" y="5213350"/>
          <p14:tracePt t="5469" x="6570663" y="5230813"/>
          <p14:tracePt t="5475" x="6588125" y="5260975"/>
          <p14:tracePt t="5484" x="6594475" y="5278438"/>
          <p14:tracePt t="5491" x="6611938" y="5303838"/>
          <p14:tracePt t="5508" x="6611938" y="5308600"/>
          <p14:tracePt t="5523" x="6618288" y="5314950"/>
          <p14:tracePt t="5580" x="6624638" y="5321300"/>
          <p14:tracePt t="5611" x="6630988" y="5327650"/>
          <p14:tracePt t="5620" x="6635750" y="5334000"/>
          <p14:tracePt t="5628" x="6648450" y="5345113"/>
          <p14:tracePt t="5635" x="6665913" y="5368925"/>
          <p14:tracePt t="5643" x="6684963" y="5387975"/>
          <p14:tracePt t="5652" x="6691313" y="5399088"/>
          <p14:tracePt t="5659" x="6708775" y="5424488"/>
          <p14:tracePt t="5669" x="6732588" y="5448300"/>
          <p14:tracePt t="5676" x="6738938" y="5472113"/>
          <p14:tracePt t="5684" x="6756400" y="5489575"/>
          <p14:tracePt t="5692" x="6756400" y="5495925"/>
          <p14:tracePt t="5699" x="6769100" y="5508625"/>
          <p14:tracePt t="5708" x="6775450" y="5526088"/>
          <p14:tracePt t="5715" x="6775450" y="5532438"/>
          <p14:tracePt t="5732" x="6781800" y="5543550"/>
          <p14:tracePt t="5739" x="6799263" y="5556250"/>
          <p14:tracePt t="5756" x="6799263" y="5573713"/>
          <p14:tracePt t="5772" x="6799263" y="5580063"/>
          <p14:tracePt t="5779" x="6805613" y="5586413"/>
          <p14:tracePt t="5788" x="6811963" y="5592763"/>
          <p14:tracePt t="5795" x="6811963" y="5599113"/>
          <p14:tracePt t="5804" x="6816725" y="5603875"/>
          <p14:tracePt t="5852" x="6823075" y="5610225"/>
          <p14:tracePt t="5868" x="6829425" y="5616575"/>
          <p14:tracePt t="5907" x="6835775" y="5622925"/>
          <p14:tracePt t="5916" x="6835775" y="5629275"/>
          <p14:tracePt t="5923" x="6842125" y="5634038"/>
          <p14:tracePt t="5939" x="6846888" y="5640388"/>
          <p14:tracePt t="5947" x="6853238" y="5646738"/>
          <p14:tracePt t="5963" x="6859588" y="5653088"/>
          <p14:tracePt t="6164" x="0" y="0"/>
        </p14:tracePtLst>
        <p14:tracePtLst>
          <p14:tracePt t="13055" x="728663" y="1965325"/>
          <p14:tracePt t="13188" x="735013" y="1965325"/>
          <p14:tracePt t="13212" x="747713" y="1965325"/>
          <p14:tracePt t="13221" x="754063" y="1965325"/>
          <p14:tracePt t="13237" x="784225" y="1965325"/>
          <p14:tracePt t="13244" x="814388" y="1965325"/>
          <p14:tracePt t="13252" x="849313" y="1982788"/>
          <p14:tracePt t="13261" x="862013" y="1982788"/>
          <p14:tracePt t="13268" x="874713" y="1982788"/>
          <p14:tracePt t="13275" x="885825" y="1982788"/>
          <p14:tracePt t="13283" x="904875" y="1982788"/>
          <p14:tracePt t="13292" x="928688" y="1982788"/>
          <p14:tracePt t="13299" x="939800" y="1989138"/>
          <p14:tracePt t="13308" x="976313" y="1995488"/>
          <p14:tracePt t="13315" x="993775" y="1995488"/>
          <p14:tracePt t="13324" x="1019175" y="2006600"/>
          <p14:tracePt t="13331" x="1066800" y="2012950"/>
          <p14:tracePt t="13340" x="1109663" y="2025650"/>
          <p14:tracePt t="13348" x="1200150" y="2025650"/>
          <p14:tracePt t="13355" x="1271588" y="2030413"/>
          <p14:tracePt t="13364" x="1355725" y="2030413"/>
          <p14:tracePt t="13371" x="1470025" y="2030413"/>
          <p14:tracePt t="13380" x="1560513" y="2030413"/>
          <p14:tracePt t="13387" x="1616075" y="2030413"/>
          <p14:tracePt t="13396" x="1676400" y="2030413"/>
          <p14:tracePt t="13403" x="1736725" y="2030413"/>
          <p14:tracePt t="13412" x="1790700" y="2030413"/>
          <p14:tracePt t="13420" x="1851025" y="2030413"/>
          <p14:tracePt t="13428" x="1911350" y="2030413"/>
          <p14:tracePt t="13436" x="1952625" y="2030413"/>
          <p14:tracePt t="13444" x="2025650" y="2043113"/>
          <p14:tracePt t="13451" x="2097088" y="2043113"/>
          <p14:tracePt t="13460" x="2176463" y="2043113"/>
          <p14:tracePt t="13468" x="2247900" y="2054225"/>
          <p14:tracePt t="13475" x="2301875" y="2054225"/>
          <p14:tracePt t="13483" x="2381250" y="2054225"/>
          <p14:tracePt t="13493" x="2452688" y="2054225"/>
          <p14:tracePt t="13500" x="2482850" y="2054225"/>
          <p14:tracePt t="13509" x="2538413" y="2054225"/>
          <p14:tracePt t="13515" x="2597150" y="2054225"/>
          <p14:tracePt t="13524" x="2670175" y="2054225"/>
          <p14:tracePt t="13532" x="2724150" y="2054225"/>
          <p14:tracePt t="13540" x="2803525" y="2066925"/>
          <p14:tracePt t="13548" x="2874963" y="2066925"/>
          <p14:tracePt t="13555" x="2917825" y="2066925"/>
          <p14:tracePt t="13564" x="3019425" y="2079625"/>
          <p14:tracePt t="13571" x="3092450" y="2079625"/>
          <p14:tracePt t="13580" x="3163888" y="2084388"/>
          <p14:tracePt t="13587" x="3267075" y="2084388"/>
          <p14:tracePt t="13596" x="3394075" y="2084388"/>
          <p14:tracePt t="13603" x="3495675" y="2084388"/>
          <p14:tracePt t="13612" x="3556000" y="2084388"/>
          <p14:tracePt t="13619" x="3629025" y="2084388"/>
          <p14:tracePt t="13627" x="3659188" y="2084388"/>
          <p14:tracePt t="13636" x="3683000" y="2084388"/>
          <p14:tracePt t="13644" x="3695700" y="2084388"/>
          <p14:tracePt t="13652" x="3706813" y="2084388"/>
          <p14:tracePt t="13659" x="3730625" y="2084388"/>
          <p14:tracePt t="13668" x="3743325" y="2084388"/>
          <p14:tracePt t="13676" x="3760788" y="2084388"/>
          <p14:tracePt t="13683" x="3773488" y="2084388"/>
          <p14:tracePt t="13692" x="3784600" y="2084388"/>
          <p14:tracePt t="13700" x="3803650" y="2084388"/>
          <p14:tracePt t="13708" x="3821113" y="2084388"/>
          <p14:tracePt t="13716" x="3840163" y="2084388"/>
          <p14:tracePt t="13725" x="3863975" y="2079625"/>
          <p14:tracePt t="13732" x="3905250" y="2079625"/>
          <p14:tracePt t="13739" x="3948113" y="2079625"/>
          <p14:tracePt t="13748" x="4008438" y="2079625"/>
          <p14:tracePt t="13755" x="4068763" y="2079625"/>
          <p14:tracePt t="13764" x="4111625" y="2079625"/>
          <p14:tracePt t="13771" x="4171950" y="2079625"/>
          <p14:tracePt t="13780" x="4200525" y="2079625"/>
          <p14:tracePt t="13787" x="4243388" y="2079625"/>
          <p14:tracePt t="13796" x="4267200" y="2079625"/>
          <p14:tracePt t="13803" x="4291013" y="2079625"/>
          <p14:tracePt t="13812" x="4316413" y="2079625"/>
          <p14:tracePt t="13819" x="4333875" y="2079625"/>
          <p14:tracePt t="13828" x="4357688" y="2066925"/>
          <p14:tracePt t="13835" x="4381500" y="2066925"/>
          <p14:tracePt t="13844" x="4406900" y="2066925"/>
          <p14:tracePt t="13851" x="4430713" y="2066925"/>
          <p14:tracePt t="13859" x="4454525" y="2066925"/>
          <p14:tracePt t="13867" x="4460875" y="2066925"/>
          <p14:tracePt t="13884" x="4471988" y="2066925"/>
          <p14:tracePt t="13956" x="4478338" y="2060575"/>
          <p14:tracePt t="14109" x="4471988" y="2060575"/>
          <p14:tracePt t="14116" x="4467225" y="2060575"/>
          <p14:tracePt t="14125" x="4448175" y="2060575"/>
          <p14:tracePt t="14132" x="4418013" y="2066925"/>
          <p14:tracePt t="14142" x="4370388" y="2073275"/>
          <p14:tracePt t="14148" x="4286250" y="2084388"/>
          <p14:tracePt t="14156" x="4165600" y="2097088"/>
          <p14:tracePt t="14164" x="4025900" y="2097088"/>
          <p14:tracePt t="14171" x="3851275" y="2097088"/>
          <p14:tracePt t="14180" x="3616325" y="2097088"/>
          <p14:tracePt t="14187" x="3381375" y="2097088"/>
          <p14:tracePt t="14196" x="3170238" y="2097088"/>
          <p14:tracePt t="14204" x="2863850" y="2054225"/>
          <p14:tracePt t="14212" x="2640013" y="2025650"/>
          <p14:tracePt t="14219" x="2398713" y="2006600"/>
          <p14:tracePt t="14228" x="2176463" y="1976438"/>
          <p14:tracePt t="14235" x="2012950" y="1952625"/>
          <p14:tracePt t="14243" x="1784350" y="1905000"/>
          <p14:tracePt t="14251" x="1670050" y="1885950"/>
          <p14:tracePt t="14260" x="1536700" y="1874838"/>
          <p14:tracePt t="14267" x="1409700" y="1849438"/>
          <p14:tracePt t="14276" x="1295400" y="1838325"/>
          <p14:tracePt t="14284" x="1204913" y="1838325"/>
          <p14:tracePt t="14293" x="1133475" y="1838325"/>
          <p14:tracePt t="14299" x="1079500" y="1838325"/>
          <p14:tracePt t="14308" x="989013" y="1838325"/>
          <p14:tracePt t="14316" x="946150" y="1838325"/>
          <p14:tracePt t="14324" x="885825" y="1838325"/>
          <p14:tracePt t="14331" x="825500" y="1838325"/>
          <p14:tracePt t="14340" x="771525" y="1838325"/>
          <p14:tracePt t="14348" x="693738" y="1849438"/>
          <p14:tracePt t="14355" x="633413" y="1862138"/>
          <p14:tracePt t="14364" x="573088" y="1874838"/>
          <p14:tracePt t="14371" x="542925" y="1879600"/>
          <p14:tracePt t="14380" x="506413" y="1879600"/>
          <p14:tracePt t="14387" x="463550" y="1879600"/>
          <p14:tracePt t="14396" x="433388" y="1879600"/>
          <p14:tracePt t="14404" x="409575" y="1885950"/>
          <p14:tracePt t="14411" x="392113" y="1898650"/>
          <p14:tracePt t="14419" x="379413" y="1905000"/>
          <p14:tracePt t="14428" x="373063" y="1905000"/>
          <p14:tracePt t="14444" x="368300" y="1909763"/>
          <p14:tracePt t="14548" x="373063" y="1909763"/>
          <p14:tracePt t="14555" x="428625" y="1909763"/>
          <p14:tracePt t="14564" x="488950" y="1922463"/>
          <p14:tracePt t="14571" x="590550" y="1928813"/>
          <p14:tracePt t="14580" x="704850" y="1928813"/>
          <p14:tracePt t="14587" x="909638" y="1958975"/>
          <p14:tracePt t="14596" x="1103313" y="1982788"/>
          <p14:tracePt t="14603" x="1435100" y="2019300"/>
          <p14:tracePt t="14612" x="1711325" y="2054225"/>
          <p14:tracePt t="14619" x="1989138" y="2084388"/>
          <p14:tracePt t="14628" x="2327275" y="2120900"/>
          <p14:tracePt t="14635" x="2663825" y="2174875"/>
          <p14:tracePt t="14643" x="2995613" y="2211388"/>
          <p14:tracePt t="14652" x="3340100" y="2284413"/>
          <p14:tracePt t="14659" x="3622675" y="2332038"/>
          <p14:tracePt t="14668" x="3905250" y="2379663"/>
          <p14:tracePt t="14676" x="4105275" y="2422525"/>
          <p14:tracePt t="14684" x="4297363" y="2452688"/>
          <p14:tracePt t="14692" x="4411663" y="2465388"/>
          <p14:tracePt t="14700" x="4460875" y="2470150"/>
          <p14:tracePt t="14708" x="4484688" y="2470150"/>
          <p14:tracePt t="14716" x="4497388" y="2470150"/>
          <p14:tracePt t="14723" x="4502150" y="2470150"/>
          <p14:tracePt t="14732" x="4508500" y="2470150"/>
          <p14:tracePt t="14740" x="4521200" y="2470150"/>
          <p14:tracePt t="14748" x="4527550" y="2470150"/>
          <p14:tracePt t="14764" x="4545013" y="2470150"/>
          <p14:tracePt t="14771" x="4551363" y="2470150"/>
          <p14:tracePt t="14780" x="4562475" y="2470150"/>
          <p14:tracePt t="14787" x="4575175" y="2470150"/>
          <p14:tracePt t="14796" x="4598988" y="2470150"/>
          <p14:tracePt t="14803" x="4611688" y="2470150"/>
          <p14:tracePt t="14812" x="4635500" y="2470150"/>
          <p14:tracePt t="14819" x="4646613" y="2470150"/>
          <p14:tracePt t="14828" x="4672013" y="2470150"/>
          <p14:tracePt t="14835" x="4702175" y="2470150"/>
          <p14:tracePt t="14843" x="4737100" y="2470150"/>
          <p14:tracePt t="14852" x="4762500" y="2470150"/>
          <p14:tracePt t="14860" x="4773613" y="2470150"/>
          <p14:tracePt t="14948" x="4779963" y="2476500"/>
          <p14:tracePt t="14956" x="4756150" y="2489200"/>
          <p14:tracePt t="14965" x="4683125" y="2489200"/>
          <p14:tracePt t="14972" x="4598988" y="2489200"/>
          <p14:tracePt t="14979" x="4521200" y="2506663"/>
          <p14:tracePt t="14987" x="4418013" y="2519363"/>
          <p14:tracePt t="14995" x="4303713" y="2543175"/>
          <p14:tracePt t="15003" x="4159250" y="2555875"/>
          <p14:tracePt t="15012" x="4021138" y="2555875"/>
          <p14:tracePt t="15019" x="3749675" y="2586038"/>
          <p14:tracePt t="15029" x="3448050" y="2616200"/>
          <p14:tracePt t="15035" x="3103563" y="2687638"/>
          <p14:tracePt t="15043" x="2808288" y="2687638"/>
          <p14:tracePt t="15051" x="2622550" y="2705100"/>
          <p14:tracePt t="15060" x="2447925" y="2705100"/>
          <p14:tracePt t="15067" x="2301875" y="2717800"/>
          <p14:tracePt t="15077" x="2211388" y="2724150"/>
          <p14:tracePt t="15083" x="2163763" y="2735263"/>
          <p14:tracePt t="15092" x="2146300" y="2735263"/>
          <p14:tracePt t="15100" x="2122488" y="2741613"/>
          <p14:tracePt t="15139" x="2103438" y="2754313"/>
          <p14:tracePt t="15147" x="2092325" y="2760663"/>
          <p14:tracePt t="15155" x="2079625" y="2760663"/>
          <p14:tracePt t="15163" x="2055813" y="2760663"/>
          <p14:tracePt t="15171" x="2032000" y="2760663"/>
          <p14:tracePt t="15179" x="1989138" y="2765425"/>
          <p14:tracePt t="15187" x="1965325" y="2778125"/>
          <p14:tracePt t="15195" x="1941513" y="2784475"/>
          <p14:tracePt t="15203" x="1916113" y="2784475"/>
          <p14:tracePt t="15212" x="1911350" y="2784475"/>
          <p14:tracePt t="15219" x="1898650" y="2784475"/>
          <p14:tracePt t="15380" x="1905000" y="2784475"/>
          <p14:tracePt t="15388" x="1916113" y="2784475"/>
          <p14:tracePt t="15396" x="1946275" y="2784475"/>
          <p14:tracePt t="15404" x="1989138" y="2784475"/>
          <p14:tracePt t="15412" x="2062163" y="2784475"/>
          <p14:tracePt t="15420" x="2122488" y="2784475"/>
          <p14:tracePt t="15429" x="2206625" y="2784475"/>
          <p14:tracePt t="15435" x="2278063" y="2784475"/>
          <p14:tracePt t="15444" x="2422525" y="2784475"/>
          <p14:tracePt t="15451" x="2568575" y="2820988"/>
          <p14:tracePt t="15462" x="2700338" y="2844800"/>
          <p14:tracePt t="15468" x="2863850" y="2881313"/>
          <p14:tracePt t="15476" x="3008313" y="2916238"/>
          <p14:tracePt t="15483" x="3140075" y="2952750"/>
          <p14:tracePt t="15492" x="3230563" y="2965450"/>
          <p14:tracePt t="15499" x="3303588" y="2989263"/>
          <p14:tracePt t="15507" x="3351213" y="2989263"/>
          <p14:tracePt t="15516" x="3363913" y="2989263"/>
          <p14:tracePt t="15532" x="3375025" y="2989263"/>
          <p14:tracePt t="15548" x="3381375" y="2989263"/>
          <p14:tracePt t="15556" x="3387725" y="2989263"/>
          <p14:tracePt t="15564" x="3394075" y="2989263"/>
          <p14:tracePt t="15588" x="3398838" y="2989263"/>
          <p14:tracePt t="15628" x="3405188" y="2989263"/>
          <p14:tracePt t="15700" x="3363913" y="2989263"/>
          <p14:tracePt t="15709" x="3297238" y="2976563"/>
          <p14:tracePt t="15716" x="3224213" y="2952750"/>
          <p14:tracePt t="15724" x="3133725" y="2935288"/>
          <p14:tracePt t="15731" x="3019425" y="2898775"/>
          <p14:tracePt t="15739" x="2887663" y="2874963"/>
          <p14:tracePt t="15747" x="2706688" y="2844800"/>
          <p14:tracePt t="15756" x="2532063" y="2808288"/>
          <p14:tracePt t="15763" x="2428875" y="2771775"/>
          <p14:tracePt t="15771" x="2301875" y="2771775"/>
          <p14:tracePt t="15779" x="2182813" y="2747963"/>
          <p14:tracePt t="15787" x="2122488" y="2741613"/>
          <p14:tracePt t="15796" x="2049463" y="2741613"/>
          <p14:tracePt t="15803" x="2019300" y="2741613"/>
          <p14:tracePt t="15811" x="1995488" y="2741613"/>
          <p14:tracePt t="15819" x="1971675" y="2741613"/>
          <p14:tracePt t="15923" x="1995488" y="2741613"/>
          <p14:tracePt t="15931" x="2012950" y="2741613"/>
          <p14:tracePt t="15939" x="2062163" y="2741613"/>
          <p14:tracePt t="15947" x="2103438" y="2741613"/>
          <p14:tracePt t="15955" x="2176463" y="2741613"/>
          <p14:tracePt t="15963" x="2236788" y="2741613"/>
          <p14:tracePt t="15971" x="2320925" y="2741613"/>
          <p14:tracePt t="15979" x="2435225" y="2741613"/>
          <p14:tracePt t="15987" x="2562225" y="2741613"/>
          <p14:tracePt t="15995" x="2676525" y="2741613"/>
          <p14:tracePt t="16003" x="2767013" y="2741613"/>
          <p14:tracePt t="16011" x="2881313" y="2741613"/>
          <p14:tracePt t="16020" x="2965450" y="2741613"/>
          <p14:tracePt t="16027" x="3038475" y="2741613"/>
          <p14:tracePt t="16035" x="3109913" y="2741613"/>
          <p14:tracePt t="16044" x="3122613" y="2741613"/>
          <p14:tracePt t="17261" x="3140075" y="2730500"/>
          <p14:tracePt t="17268" x="3170238" y="2717800"/>
          <p14:tracePt t="17276" x="3249613" y="2693988"/>
          <p14:tracePt t="17284" x="3321050" y="2681288"/>
          <p14:tracePt t="17292" x="3381375" y="2670175"/>
          <p14:tracePt t="17300" x="3471863" y="2670175"/>
          <p14:tracePt t="17308" x="3598863" y="2651125"/>
          <p14:tracePt t="17316" x="3700463" y="2640013"/>
          <p14:tracePt t="17324" x="3833813" y="2616200"/>
          <p14:tracePt t="17331" x="3948113" y="2603500"/>
          <p14:tracePt t="17340" x="4038600" y="2579688"/>
          <p14:tracePt t="17347" x="4122738" y="2579688"/>
          <p14:tracePt t="17356" x="4225925" y="2543175"/>
          <p14:tracePt t="17363" x="4316413" y="2525713"/>
          <p14:tracePt t="17371" x="4406900" y="2500313"/>
          <p14:tracePt t="17380" x="4508500" y="2465388"/>
          <p14:tracePt t="17387" x="4616450" y="2416175"/>
          <p14:tracePt t="17395" x="4732338" y="2398713"/>
          <p14:tracePt t="17403" x="4846638" y="2374900"/>
          <p14:tracePt t="17412" x="4954588" y="2338388"/>
          <p14:tracePt t="17419" x="5057775" y="2301875"/>
          <p14:tracePt t="17429" x="5135563" y="2271713"/>
          <p14:tracePt t="17435" x="5208588" y="2235200"/>
          <p14:tracePt t="17444" x="5268913" y="2230438"/>
          <p14:tracePt t="17452" x="5334000" y="2205038"/>
          <p14:tracePt t="17459" x="5383213" y="2187575"/>
          <p14:tracePt t="17467" x="5418138" y="2170113"/>
          <p14:tracePt t="17475" x="5467350" y="2151063"/>
          <p14:tracePt t="17484" x="5491163" y="2139950"/>
          <p14:tracePt t="17491" x="5527675" y="2114550"/>
          <p14:tracePt t="17499" x="5538788" y="2097088"/>
          <p14:tracePt t="17507" x="5564188" y="2073275"/>
          <p14:tracePt t="17515" x="5588000" y="2060575"/>
          <p14:tracePt t="17523" x="5594350" y="2054225"/>
          <p14:tracePt t="17531" x="5611813" y="2036763"/>
          <p14:tracePt t="17539" x="5618163" y="2030413"/>
          <p14:tracePt t="17547" x="5624513" y="2025650"/>
          <p14:tracePt t="17555" x="5629275" y="2019300"/>
          <p14:tracePt t="17563" x="5635625" y="2012950"/>
          <p14:tracePt t="17571" x="5648325" y="2000250"/>
          <p14:tracePt t="17579" x="5654675" y="1995488"/>
          <p14:tracePt t="17587" x="5659438" y="1989138"/>
          <p14:tracePt t="17595" x="5665788" y="1982788"/>
          <p14:tracePt t="17603" x="5665788" y="1976438"/>
          <p14:tracePt t="17611" x="5672138" y="1970088"/>
          <p14:tracePt t="17619" x="5678488" y="1965325"/>
          <p14:tracePt t="17635" x="5684838" y="1958975"/>
          <p14:tracePt t="17651" x="5689600" y="1946275"/>
          <p14:tracePt t="17659" x="5708650" y="1928813"/>
          <p14:tracePt t="17667" x="5719763" y="1916113"/>
          <p14:tracePt t="17675" x="5726113" y="1909763"/>
          <p14:tracePt t="17683" x="5732463" y="1892300"/>
          <p14:tracePt t="17691" x="5738813" y="1892300"/>
          <p14:tracePt t="17699" x="5745163" y="1885950"/>
          <p14:tracePt t="17715" x="5745163" y="1879600"/>
          <p14:tracePt t="17779" x="5745163" y="1874838"/>
          <p14:tracePt t="17861" x="5745163" y="1868488"/>
          <p14:tracePt t="17869" x="5745163" y="1862138"/>
          <p14:tracePt t="17924" x="5745163" y="1855788"/>
          <p14:tracePt t="17995" x="5738813" y="1855788"/>
          <p14:tracePt t="18196" x="5756275" y="1849438"/>
          <p14:tracePt t="18204" x="5780088" y="1844675"/>
          <p14:tracePt t="18214" x="5810250" y="1831975"/>
          <p14:tracePt t="18219" x="5840413" y="1831975"/>
          <p14:tracePt t="18228" x="5894388" y="1831975"/>
          <p14:tracePt t="18235" x="5954713" y="1825625"/>
          <p14:tracePt t="18244" x="6003925" y="1825625"/>
          <p14:tracePt t="18252" x="6064250" y="1814513"/>
          <p14:tracePt t="18259" x="6118225" y="1814513"/>
          <p14:tracePt t="18268" x="6178550" y="1814513"/>
          <p14:tracePt t="18275" x="6238875" y="1814513"/>
          <p14:tracePt t="18284" x="6299200" y="1814513"/>
          <p14:tracePt t="18291" x="6340475" y="1814513"/>
          <p14:tracePt t="18300" x="6426200" y="1814513"/>
          <p14:tracePt t="18307" x="6486525" y="1814513"/>
          <p14:tracePt t="18316" x="6546850" y="1814513"/>
          <p14:tracePt t="18323" x="6600825" y="1814513"/>
          <p14:tracePt t="18331" x="6648450" y="1814513"/>
          <p14:tracePt t="18339" x="6702425" y="1814513"/>
          <p14:tracePt t="18348" x="6762750" y="1814513"/>
          <p14:tracePt t="18356" x="6823075" y="1814513"/>
          <p14:tracePt t="18364" x="6907213" y="1814513"/>
          <p14:tracePt t="18371" x="6980238" y="1814513"/>
          <p14:tracePt t="18380" x="7051675" y="1814513"/>
          <p14:tracePt t="18388" x="7124700" y="1814513"/>
          <p14:tracePt t="18396" x="7215188" y="1814513"/>
          <p14:tracePt t="18403" x="7299325" y="1814513"/>
          <p14:tracePt t="18412" x="7372350" y="1814513"/>
          <p14:tracePt t="18420" x="7456488" y="1814513"/>
          <p14:tracePt t="18428" x="7546975" y="1814513"/>
          <p14:tracePt t="18435" x="7631113" y="1814513"/>
          <p14:tracePt t="18444" x="7691438" y="1814513"/>
          <p14:tracePt t="18452" x="7775575" y="1814513"/>
          <p14:tracePt t="18459" x="7835900" y="1819275"/>
          <p14:tracePt t="18468" x="7896225" y="1819275"/>
          <p14:tracePt t="18475" x="7980363" y="1831975"/>
          <p14:tracePt t="18484" x="8016875" y="1838325"/>
          <p14:tracePt t="18491" x="8059738" y="1838325"/>
          <p14:tracePt t="18500" x="8107363" y="1849438"/>
          <p14:tracePt t="18507" x="8150225" y="1849438"/>
          <p14:tracePt t="18516" x="8185150" y="1849438"/>
          <p14:tracePt t="18523" x="8228013" y="1849438"/>
          <p14:tracePt t="18532" x="8264525" y="1862138"/>
          <p14:tracePt t="18539" x="8281988" y="1862138"/>
          <p14:tracePt t="18548" x="8305800" y="1862138"/>
          <p14:tracePt t="18555" x="8329613" y="1862138"/>
          <p14:tracePt t="18563" x="8355013" y="1862138"/>
          <p14:tracePt t="18571" x="8366125" y="1862138"/>
          <p14:tracePt t="18580" x="8389938" y="1862138"/>
          <p14:tracePt t="18588" x="8396288" y="1862138"/>
          <p14:tracePt t="18597" x="8408988" y="1862138"/>
          <p14:tracePt t="18603" x="8420100" y="1862138"/>
          <p14:tracePt t="18612" x="8426450" y="1862138"/>
          <p14:tracePt t="18620" x="8445500" y="1862138"/>
          <p14:tracePt t="18628" x="8456613" y="1862138"/>
          <p14:tracePt t="18636" x="8469313" y="1862138"/>
          <p14:tracePt t="18643" x="8493125" y="1862138"/>
          <p14:tracePt t="18652" x="8516938" y="1862138"/>
          <p14:tracePt t="18660" x="8523288" y="1862138"/>
          <p14:tracePt t="18668" x="8540750" y="1874838"/>
          <p14:tracePt t="18675" x="8559800" y="1874838"/>
          <p14:tracePt t="18684" x="8577263" y="1874838"/>
          <p14:tracePt t="18691" x="8583613" y="1874838"/>
          <p14:tracePt t="18700" x="8589963" y="1874838"/>
          <p14:tracePt t="18707" x="8594725" y="1874838"/>
          <p14:tracePt t="18716" x="8601075" y="1874838"/>
          <p14:tracePt t="18723" x="8607425" y="1879600"/>
          <p14:tracePt t="18732" x="8620125" y="1879600"/>
          <p14:tracePt t="18739" x="8631238" y="1879600"/>
          <p14:tracePt t="18748" x="8643938" y="1879600"/>
          <p14:tracePt t="18755" x="8650288" y="1879600"/>
          <p14:tracePt t="18765" x="8661400" y="1885950"/>
          <p14:tracePt t="18772" x="8667750" y="1885950"/>
          <p14:tracePt t="18788" x="8674100" y="1885950"/>
          <p14:tracePt t="18812" x="8685213" y="1885950"/>
          <p14:tracePt t="18820" x="8691563" y="1885950"/>
          <p14:tracePt t="18828" x="8710613" y="1885950"/>
          <p14:tracePt t="18845" x="8715375" y="1885950"/>
          <p14:tracePt t="18860" x="8734425" y="1885950"/>
          <p14:tracePt t="18892" x="8740775" y="1885950"/>
          <p14:tracePt t="18900" x="8745538" y="1885950"/>
          <p14:tracePt t="18907" x="8751888" y="1885950"/>
          <p14:tracePt t="19132" x="8758238" y="1892300"/>
          <p14:tracePt t="19148" x="8758238" y="1898650"/>
          <p14:tracePt t="19156" x="8745538" y="1905000"/>
          <p14:tracePt t="19164" x="8721725" y="1922463"/>
          <p14:tracePt t="19172" x="8697913" y="1935163"/>
          <p14:tracePt t="19181" x="8631238" y="1958975"/>
          <p14:tracePt t="19188" x="8570913" y="1965325"/>
          <p14:tracePt t="19197" x="8462963" y="1989138"/>
          <p14:tracePt t="19204" x="8378825" y="2000250"/>
          <p14:tracePt t="19212" x="8288338" y="2030413"/>
          <p14:tracePt t="19220" x="8185150" y="2030413"/>
          <p14:tracePt t="19227" x="8083550" y="2054225"/>
          <p14:tracePt t="19236" x="7980363" y="2090738"/>
          <p14:tracePt t="19243" x="7878763" y="2114550"/>
          <p14:tracePt t="19252" x="7788275" y="2133600"/>
          <p14:tracePt t="19260" x="7708900" y="2170113"/>
          <p14:tracePt t="19268" x="7618413" y="2205038"/>
          <p14:tracePt t="19275" x="7588250" y="2205038"/>
          <p14:tracePt t="19284" x="7527925" y="2230438"/>
          <p14:tracePt t="19291" x="7480300" y="2254250"/>
          <p14:tracePt t="19299" x="7432675" y="2271713"/>
          <p14:tracePt t="19308" x="7396163" y="2290763"/>
          <p14:tracePt t="19316" x="7366000" y="2295525"/>
          <p14:tracePt t="19324" x="7329488" y="2314575"/>
          <p14:tracePt t="19331" x="7269163" y="2325688"/>
          <p14:tracePt t="19339" x="7221538" y="2344738"/>
          <p14:tracePt t="19347" x="7161213" y="2355850"/>
          <p14:tracePt t="19356" x="7070725" y="2386013"/>
          <p14:tracePt t="19364" x="6991350" y="2409825"/>
          <p14:tracePt t="19371" x="6919913" y="2409825"/>
          <p14:tracePt t="19380" x="6805613" y="2446338"/>
          <p14:tracePt t="19388" x="6715125" y="2459038"/>
          <p14:tracePt t="19396" x="6624638" y="2465388"/>
          <p14:tracePt t="19404" x="6540500" y="2476500"/>
          <p14:tracePt t="19413" x="6467475" y="2489200"/>
          <p14:tracePt t="19420" x="6389688" y="2500313"/>
          <p14:tracePt t="19427" x="6329363" y="2506663"/>
          <p14:tracePt t="19436" x="6286500" y="2506663"/>
          <p14:tracePt t="19444" x="6215063" y="2506663"/>
          <p14:tracePt t="19452" x="6142038" y="2506663"/>
          <p14:tracePt t="19460" x="6081713" y="2519363"/>
          <p14:tracePt t="19468" x="6021388" y="2519363"/>
          <p14:tracePt t="19476" x="5973763" y="2530475"/>
          <p14:tracePt t="19484" x="5930900" y="2536825"/>
          <p14:tracePt t="19491" x="5894388" y="2536825"/>
          <p14:tracePt t="19499" x="5870575" y="2536825"/>
          <p14:tracePt t="19507" x="5840413" y="2536825"/>
          <p14:tracePt t="19516" x="5816600" y="2536825"/>
          <p14:tracePt t="19524" x="5792788" y="2543175"/>
          <p14:tracePt t="19532" x="5762625" y="2543175"/>
          <p14:tracePt t="19539" x="5749925" y="2543175"/>
          <p14:tracePt t="19547" x="5715000" y="2543175"/>
          <p14:tracePt t="19556" x="5695950" y="2543175"/>
          <p14:tracePt t="19564" x="5672138" y="2560638"/>
          <p14:tracePt t="19571" x="5654675" y="2560638"/>
          <p14:tracePt t="19581" x="5629275" y="2560638"/>
          <p14:tracePt t="19588" x="5611813" y="2566988"/>
          <p14:tracePt t="19596" x="5575300" y="2566988"/>
          <p14:tracePt t="19604" x="5551488" y="2579688"/>
          <p14:tracePt t="19612" x="5527675" y="2586038"/>
          <p14:tracePt t="19620" x="5497513" y="2590800"/>
          <p14:tracePt t="19627" x="5473700" y="2603500"/>
          <p14:tracePt t="19636" x="5454650" y="2609850"/>
          <p14:tracePt t="19644" x="5424488" y="2609850"/>
          <p14:tracePt t="19652" x="5400675" y="2616200"/>
          <p14:tracePt t="19659" x="5376863" y="2633663"/>
          <p14:tracePt t="19668" x="5370513" y="2640013"/>
          <p14:tracePt t="19676" x="5359400" y="2651125"/>
          <p14:tracePt t="19691" x="5346700" y="2651125"/>
          <p14:tracePt t="19699" x="5329238" y="2670175"/>
          <p14:tracePt t="19707" x="5322888" y="2674938"/>
          <p14:tracePt t="19724" x="5316538" y="2674938"/>
          <p14:tracePt t="19732" x="5310188" y="2681288"/>
          <p14:tracePt t="19739" x="5303838" y="2687638"/>
          <p14:tracePt t="19764" x="5299075" y="2693988"/>
          <p14:tracePt t="19900" x="5303838" y="2693988"/>
          <p14:tracePt t="19908" x="5329238" y="2693988"/>
          <p14:tracePt t="19916" x="5334000" y="2687638"/>
          <p14:tracePt t="19924" x="5346700" y="2687638"/>
          <p14:tracePt t="19931" x="5364163" y="2687638"/>
          <p14:tracePt t="19940" x="5394325" y="2687638"/>
          <p14:tracePt t="19948" x="5424488" y="2687638"/>
          <p14:tracePt t="19955" x="5467350" y="2687638"/>
          <p14:tracePt t="19964" x="5514975" y="2687638"/>
          <p14:tracePt t="19972" x="5557838" y="2687638"/>
          <p14:tracePt t="19981" x="5599113" y="2687638"/>
          <p14:tracePt t="19987" x="5635625" y="2687638"/>
          <p14:tracePt t="19996" x="5715000" y="2687638"/>
          <p14:tracePt t="20003" x="5745163" y="2687638"/>
          <p14:tracePt t="20012" x="5799138" y="2687638"/>
          <p14:tracePt t="20020" x="5859463" y="2687638"/>
          <p14:tracePt t="20027" x="5913438" y="2687638"/>
          <p14:tracePt t="20036" x="6003925" y="2700338"/>
          <p14:tracePt t="20043" x="6105525" y="2700338"/>
          <p14:tracePt t="20051" x="6165850" y="2700338"/>
          <p14:tracePt t="20059" x="6249988" y="2700338"/>
          <p14:tracePt t="20068" x="6323013" y="2700338"/>
          <p14:tracePt t="20075" x="6383338" y="2700338"/>
          <p14:tracePt t="20084" x="6437313" y="2700338"/>
          <p14:tracePt t="20091" x="6473825" y="2700338"/>
          <p14:tracePt t="20099" x="6497638" y="2700338"/>
          <p14:tracePt t="20107" x="6527800" y="2700338"/>
          <p14:tracePt t="20115" x="6540500" y="2700338"/>
          <p14:tracePt t="20123" x="6551613" y="2700338"/>
          <p14:tracePt t="20131" x="6570663" y="2700338"/>
          <p14:tracePt t="20139" x="6581775" y="2700338"/>
          <p14:tracePt t="20148" x="6594475" y="2700338"/>
          <p14:tracePt t="20155" x="6611938" y="2700338"/>
          <p14:tracePt t="20165" x="6618288" y="2700338"/>
          <p14:tracePt t="20172" x="6635750" y="2700338"/>
          <p14:tracePt t="20188" x="6648450" y="2700338"/>
          <p14:tracePt t="20196" x="6654800" y="2700338"/>
          <p14:tracePt t="20219" x="6672263" y="2700338"/>
          <p14:tracePt t="20227" x="6678613" y="2700338"/>
          <p14:tracePt t="20252" x="6684963" y="2700338"/>
          <p14:tracePt t="20259" x="6691313" y="2705100"/>
          <p14:tracePt t="20268" x="6696075" y="2705100"/>
          <p14:tracePt t="20275" x="6702425" y="2705100"/>
          <p14:tracePt t="20284" x="6715125" y="2705100"/>
          <p14:tracePt t="20300" x="6721475" y="2705100"/>
          <p14:tracePt t="20307" x="6732588" y="2705100"/>
          <p14:tracePt t="20316" x="6756400" y="2705100"/>
          <p14:tracePt t="20324" x="6762750" y="2705100"/>
          <p14:tracePt t="20331" x="6775450" y="2705100"/>
          <p14:tracePt t="20339" x="6781800" y="2705100"/>
          <p14:tracePt t="20356" x="6786563" y="2705100"/>
          <p14:tracePt t="21172" x="6792913" y="2705100"/>
          <p14:tracePt t="21188" x="6805613" y="2705100"/>
          <p14:tracePt t="21196" x="6853238" y="2687638"/>
          <p14:tracePt t="21204" x="6877050" y="2670175"/>
          <p14:tracePt t="21212" x="6902450" y="2663825"/>
          <p14:tracePt t="21219" x="6937375" y="2633663"/>
          <p14:tracePt t="21227" x="6986588" y="2616200"/>
          <p14:tracePt t="21235" x="7077075" y="2590800"/>
          <p14:tracePt t="21243" x="7148513" y="2560638"/>
          <p14:tracePt t="21251" x="7208838" y="2549525"/>
          <p14:tracePt t="21259" x="7299325" y="2536825"/>
          <p14:tracePt t="21267" x="7432675" y="2513013"/>
          <p14:tracePt t="21275" x="7577138" y="2489200"/>
          <p14:tracePt t="21283" x="7704138" y="2465388"/>
          <p14:tracePt t="21292" x="7889875" y="2428875"/>
          <p14:tracePt t="21299" x="8064500" y="2386013"/>
          <p14:tracePt t="21307" x="8191500" y="2349500"/>
          <p14:tracePt t="21315" x="8299450" y="2320925"/>
          <p14:tracePt t="21323" x="8378825" y="2284413"/>
          <p14:tracePt t="21332" x="8439150" y="2254250"/>
          <p14:tracePt t="21339" x="8486775" y="2224088"/>
          <p14:tracePt t="21348" x="8510588" y="2211388"/>
          <p14:tracePt t="21355" x="8535988" y="2200275"/>
          <p14:tracePt t="21371" x="8559800" y="2181225"/>
          <p14:tracePt t="21380" x="8564563" y="2174875"/>
          <p14:tracePt t="21395" x="8570913" y="2170113"/>
          <p14:tracePt t="21403" x="8589963" y="2157413"/>
          <p14:tracePt t="21411" x="8594725" y="2157413"/>
          <p14:tracePt t="21419" x="8607425" y="2133600"/>
          <p14:tracePt t="21427" x="8620125" y="2127250"/>
          <p14:tracePt t="21435" x="8637588" y="2114550"/>
          <p14:tracePt t="21443" x="8643938" y="2114550"/>
          <p14:tracePt t="21451" x="8650288" y="2097088"/>
          <p14:tracePt t="21459" x="8667750" y="2084388"/>
          <p14:tracePt t="21467" x="8674100" y="2079625"/>
          <p14:tracePt t="21483" x="8680450" y="2073275"/>
          <p14:tracePt t="21500" x="8680450" y="2066925"/>
          <p14:tracePt t="21548" x="8680450" y="2060575"/>
          <p14:tracePt t="21571" x="8685213" y="2043113"/>
          <p14:tracePt t="21588" x="8685213" y="2030413"/>
          <p14:tracePt t="21596" x="8691563" y="2019300"/>
          <p14:tracePt t="21604" x="8691563" y="2012950"/>
          <p14:tracePt t="21612" x="8691563" y="2000250"/>
          <p14:tracePt t="21628" x="8691563" y="1995488"/>
          <p14:tracePt t="21644" x="8704263" y="1976438"/>
          <p14:tracePt t="21660" x="8715375" y="1965325"/>
          <p14:tracePt t="21668" x="8721725" y="1946275"/>
          <p14:tracePt t="21684" x="8728075" y="1922463"/>
          <p14:tracePt t="21701" x="8734425" y="1916113"/>
          <p14:tracePt t="21724" x="8734425" y="1909763"/>
          <p14:tracePt t="21780" x="8734425" y="1905000"/>
          <p14:tracePt t="21844" x="8734425" y="1898650"/>
          <p14:tracePt t="21852" x="8704263" y="1879600"/>
          <p14:tracePt t="21860" x="8624888" y="1855788"/>
          <p14:tracePt t="21869" x="8535988" y="1819275"/>
          <p14:tracePt t="21876" x="8456613" y="1778000"/>
          <p14:tracePt t="21887" x="8385175" y="1741488"/>
          <p14:tracePt t="21892" x="8294688" y="1711325"/>
          <p14:tracePt t="21903" x="8215313" y="1687513"/>
          <p14:tracePt t="21908" x="8137525" y="1657350"/>
          <p14:tracePt t="21915" x="8064500" y="1633538"/>
          <p14:tracePt t="21923" x="7986713" y="1614488"/>
          <p14:tracePt t="21932" x="7956550" y="1603375"/>
          <p14:tracePt t="21939" x="7866063" y="1590675"/>
          <p14:tracePt t="21948" x="7818438" y="1573213"/>
          <p14:tracePt t="21955" x="7769225" y="1566863"/>
          <p14:tracePt t="21964" x="7739063" y="1554163"/>
          <p14:tracePt t="21971" x="7678738" y="1549400"/>
          <p14:tracePt t="21979" x="7631113" y="1549400"/>
          <p14:tracePt t="21987" x="7577138" y="1549400"/>
          <p14:tracePt t="21995" x="7527925" y="1549400"/>
          <p14:tracePt t="22003" x="7473950" y="1549400"/>
          <p14:tracePt t="22011" x="7413625" y="1549400"/>
          <p14:tracePt t="22019" x="7342188" y="1536700"/>
          <p14:tracePt t="22027" x="7251700" y="1536700"/>
          <p14:tracePt t="22035" x="7167563" y="1536700"/>
          <p14:tracePt t="22044" x="7081838" y="1536700"/>
          <p14:tracePt t="22051" x="6980238" y="1524000"/>
          <p14:tracePt t="22059" x="6865938" y="1512888"/>
          <p14:tracePt t="22067" x="6745288" y="1500188"/>
          <p14:tracePt t="22075" x="6648450" y="1500188"/>
          <p14:tracePt t="22084" x="6534150" y="1500188"/>
          <p14:tracePt t="22091" x="6400800" y="1500188"/>
          <p14:tracePt t="22099" x="6305550" y="1489075"/>
          <p14:tracePt t="22107" x="6232525" y="1489075"/>
          <p14:tracePt t="22115" x="6172200" y="1489075"/>
          <p14:tracePt t="22123" x="6130925" y="1489075"/>
          <p14:tracePt t="22132" x="6094413" y="1489075"/>
          <p14:tracePt t="22139" x="6064250" y="1489075"/>
          <p14:tracePt t="22147" x="6027738" y="1493838"/>
          <p14:tracePt t="22155" x="5980113" y="1512888"/>
          <p14:tracePt t="22163" x="5949950" y="1519238"/>
          <p14:tracePt t="22171" x="5913438" y="1536700"/>
          <p14:tracePt t="22179" x="5889625" y="1536700"/>
          <p14:tracePt t="22187" x="5834063" y="1554163"/>
          <p14:tracePt t="22195" x="5810250" y="1566863"/>
          <p14:tracePt t="22203" x="5773738" y="1573213"/>
          <p14:tracePt t="22211" x="5738813" y="1590675"/>
          <p14:tracePt t="22219" x="5702300" y="1609725"/>
          <p14:tracePt t="22227" x="5684838" y="1614488"/>
          <p14:tracePt t="22235" x="5665788" y="1633538"/>
          <p14:tracePt t="22243" x="5654675" y="1639888"/>
          <p14:tracePt t="22251" x="5629275" y="1657350"/>
          <p14:tracePt t="22259" x="5611813" y="1670050"/>
          <p14:tracePt t="22267" x="5605463" y="1674813"/>
          <p14:tracePt t="22275" x="5599113" y="1687513"/>
          <p14:tracePt t="22283" x="5599113" y="1711325"/>
          <p14:tracePt t="22291" x="5594350" y="1728788"/>
          <p14:tracePt t="22299" x="5594350" y="1747838"/>
          <p14:tracePt t="22307" x="5581650" y="1765300"/>
          <p14:tracePt t="22315" x="5581650" y="1789113"/>
          <p14:tracePt t="22323" x="5581650" y="1801813"/>
          <p14:tracePt t="22339" x="5581650" y="1814513"/>
          <p14:tracePt t="22347" x="5581650" y="1819275"/>
          <p14:tracePt t="22355" x="5599113" y="1838325"/>
          <p14:tracePt t="22363" x="5611813" y="1838325"/>
          <p14:tracePt t="22371" x="5641975" y="1844675"/>
          <p14:tracePt t="22379" x="5678488" y="1862138"/>
          <p14:tracePt t="22387" x="5715000" y="1879600"/>
          <p14:tracePt t="22395" x="5773738" y="1892300"/>
          <p14:tracePt t="22403" x="5840413" y="1909763"/>
          <p14:tracePt t="22411" x="5900738" y="1928813"/>
          <p14:tracePt t="22419" x="5980113" y="1965325"/>
          <p14:tracePt t="22427" x="6027738" y="1982788"/>
          <p14:tracePt t="22435" x="6075363" y="2012950"/>
          <p14:tracePt t="22443" x="6135688" y="2036763"/>
          <p14:tracePt t="22451" x="6215063" y="2054225"/>
          <p14:tracePt t="22459" x="6275388" y="2079625"/>
          <p14:tracePt t="22467" x="6353175" y="2097088"/>
          <p14:tracePt t="22475" x="6467475" y="2120900"/>
          <p14:tracePt t="22483" x="6570663" y="2144713"/>
          <p14:tracePt t="22491" x="6684963" y="2144713"/>
          <p14:tracePt t="22499" x="6799263" y="2157413"/>
          <p14:tracePt t="22507" x="6932613" y="2157413"/>
          <p14:tracePt t="22515" x="7046913" y="2181225"/>
          <p14:tracePt t="22523" x="7172325" y="2181225"/>
          <p14:tracePt t="22531" x="7288213" y="2181225"/>
          <p14:tracePt t="22539" x="7419975" y="2181225"/>
          <p14:tracePt t="22547" x="7546975" y="2181225"/>
          <p14:tracePt t="22555" x="7648575" y="2181225"/>
          <p14:tracePt t="22563" x="7721600" y="2187575"/>
          <p14:tracePt t="22571" x="7823200" y="2200275"/>
          <p14:tracePt t="22579" x="7908925" y="2200275"/>
          <p14:tracePt t="22587" x="7980363" y="2200275"/>
          <p14:tracePt t="22595" x="8070850" y="2211388"/>
          <p14:tracePt t="22603" x="8131175" y="2224088"/>
          <p14:tracePt t="22611" x="8204200" y="2224088"/>
          <p14:tracePt t="22619" x="8251825" y="2230438"/>
          <p14:tracePt t="22627" x="8294688" y="2230438"/>
          <p14:tracePt t="22635" x="8366125" y="2230438"/>
          <p14:tracePt t="22643" x="8396288" y="2230438"/>
          <p14:tracePt t="22651" x="8450263" y="2230438"/>
          <p14:tracePt t="22659" x="8505825" y="2205038"/>
          <p14:tracePt t="22667" x="8535988" y="2200275"/>
          <p14:tracePt t="22675" x="8553450" y="2193925"/>
          <p14:tracePt t="22683" x="8559800" y="2187575"/>
          <p14:tracePt t="22691" x="8570913" y="2181225"/>
          <p14:tracePt t="22707" x="8577263" y="2174875"/>
          <p14:tracePt t="22723" x="8577263" y="2170113"/>
          <p14:tracePt t="22739" x="8577263" y="2157413"/>
          <p14:tracePt t="22747" x="8583613" y="2151063"/>
          <p14:tracePt t="22755" x="8583613" y="2127250"/>
          <p14:tracePt t="22763" x="8583613" y="2103438"/>
          <p14:tracePt t="22771" x="8583613" y="2079625"/>
          <p14:tracePt t="22779" x="8583613" y="2060575"/>
          <p14:tracePt t="22787" x="8583613" y="2043113"/>
          <p14:tracePt t="22795" x="8583613" y="2025650"/>
          <p14:tracePt t="22803" x="8583613" y="2006600"/>
          <p14:tracePt t="22811" x="8570913" y="1976438"/>
          <p14:tracePt t="22819" x="8564563" y="1958975"/>
          <p14:tracePt t="22827" x="8540750" y="1935163"/>
          <p14:tracePt t="22835" x="8516938" y="1909763"/>
          <p14:tracePt t="22843" x="8499475" y="1892300"/>
          <p14:tracePt t="22851" x="8439150" y="1868488"/>
          <p14:tracePt t="22859" x="8408988" y="1849438"/>
          <p14:tracePt t="22867" x="8312150" y="1801813"/>
          <p14:tracePt t="22875" x="8251825" y="1784350"/>
          <p14:tracePt t="22884" x="8174038" y="1758950"/>
          <p14:tracePt t="22891" x="8089900" y="1735138"/>
          <p14:tracePt t="22899" x="8010525" y="1728788"/>
          <p14:tracePt t="22907" x="7939088" y="1728788"/>
          <p14:tracePt t="22915" x="7866063" y="1704975"/>
          <p14:tracePt t="22923" x="7818438" y="1693863"/>
          <p14:tracePt t="22931" x="7775575" y="1693863"/>
          <p14:tracePt t="22939" x="7751763" y="1693863"/>
          <p14:tracePt t="22947" x="7708900" y="1693863"/>
          <p14:tracePt t="22955" x="7704138" y="1693863"/>
          <p14:tracePt t="22963" x="7691438" y="1693863"/>
          <p14:tracePt t="22971" x="7673975" y="1693863"/>
          <p14:tracePt t="22979" x="7667625" y="1693863"/>
          <p14:tracePt t="22987" x="7661275" y="1693863"/>
          <p14:tracePt t="22995" x="7648575" y="1693863"/>
          <p14:tracePt t="23003" x="7637463" y="1693863"/>
          <p14:tracePt t="23011" x="7600950" y="1693863"/>
          <p14:tracePt t="23019" x="7546975" y="1693863"/>
          <p14:tracePt t="23027" x="7493000" y="1693863"/>
          <p14:tracePt t="23035" x="7419975" y="1693863"/>
          <p14:tracePt t="23043" x="7329488" y="1693863"/>
          <p14:tracePt t="23051" x="7245350" y="1693863"/>
          <p14:tracePt t="23059" x="7142163" y="1693863"/>
          <p14:tracePt t="23067" x="7058025" y="1693863"/>
          <p14:tracePt t="23075" x="6973888" y="1693863"/>
          <p14:tracePt t="23083" x="6913563" y="1693863"/>
          <p14:tracePt t="23091" x="6842125" y="1693863"/>
          <p14:tracePt t="23099" x="6781800" y="1693863"/>
          <p14:tracePt t="23107" x="6738938" y="1693863"/>
          <p14:tracePt t="23117" x="6678613" y="1711325"/>
          <p14:tracePt t="23123" x="6654800" y="1711325"/>
          <p14:tracePt t="23132" x="6630988" y="1711325"/>
          <p14:tracePt t="23139" x="6594475" y="1728788"/>
          <p14:tracePt t="23147" x="6581775" y="1728788"/>
          <p14:tracePt t="23155" x="6557963" y="1735138"/>
          <p14:tracePt t="23163" x="6516688" y="1735138"/>
          <p14:tracePt t="23171" x="6486525" y="1735138"/>
          <p14:tracePt t="23179" x="6450013" y="1754188"/>
          <p14:tracePt t="23187" x="6413500" y="1758950"/>
          <p14:tracePt t="23195" x="6353175" y="1784350"/>
          <p14:tracePt t="23204" x="6316663" y="1801813"/>
          <p14:tracePt t="23212" x="6256338" y="1819275"/>
          <p14:tracePt t="23220" x="6232525" y="1819275"/>
          <p14:tracePt t="23227" x="6196013" y="1838325"/>
          <p14:tracePt t="23236" x="6184900" y="1844675"/>
          <p14:tracePt t="23243" x="6161088" y="1849438"/>
          <p14:tracePt t="23252" x="6154738" y="1855788"/>
          <p14:tracePt t="23260" x="6142038" y="1868488"/>
          <p14:tracePt t="23291" x="6135688" y="1874838"/>
          <p14:tracePt t="23300" x="6130925" y="1879600"/>
          <p14:tracePt t="23308" x="6124575" y="1885950"/>
          <p14:tracePt t="23316" x="6124575" y="1898650"/>
          <p14:tracePt t="23332" x="6124575" y="1905000"/>
          <p14:tracePt t="23339" x="6124575" y="1909763"/>
          <p14:tracePt t="23356" x="6130925" y="1922463"/>
          <p14:tracePt t="23363" x="6142038" y="1922463"/>
          <p14:tracePt t="23371" x="6178550" y="1939925"/>
          <p14:tracePt t="23379" x="6215063" y="1946275"/>
          <p14:tracePt t="23387" x="6245225" y="1965325"/>
          <p14:tracePt t="23395" x="6292850" y="1989138"/>
          <p14:tracePt t="23403" x="6370638" y="2019300"/>
          <p14:tracePt t="23411" x="6480175" y="2054225"/>
          <p14:tracePt t="23419" x="6581775" y="2084388"/>
          <p14:tracePt t="23427" x="6751638" y="2157413"/>
          <p14:tracePt t="23436" x="6883400" y="2187575"/>
          <p14:tracePt t="23443" x="7118350" y="2247900"/>
          <p14:tracePt t="23452" x="7348538" y="2308225"/>
          <p14:tracePt t="23459" x="7570788" y="2338388"/>
          <p14:tracePt t="23467" x="7823200" y="2386013"/>
          <p14:tracePt t="23476" x="7969250" y="2398713"/>
          <p14:tracePt t="23484" x="8124825" y="2409825"/>
          <p14:tracePt t="23491" x="8228013" y="2409825"/>
          <p14:tracePt t="23501" x="8329613" y="2409825"/>
          <p14:tracePt t="23507" x="8426450" y="2409825"/>
          <p14:tracePt t="23516" x="8475663" y="2398713"/>
          <p14:tracePt t="23523" x="8523288" y="2386013"/>
          <p14:tracePt t="23532" x="8570913" y="2368550"/>
          <p14:tracePt t="23539" x="8594725" y="2355850"/>
          <p14:tracePt t="23547" x="8620125" y="2338388"/>
          <p14:tracePt t="23555" x="8637588" y="2332038"/>
          <p14:tracePt t="23563" x="8643938" y="2325688"/>
          <p14:tracePt t="23571" x="8650288" y="2320925"/>
          <p14:tracePt t="23579" x="8650288" y="2314575"/>
          <p14:tracePt t="23595" x="8655050" y="2308225"/>
          <p14:tracePt t="23612" x="8655050" y="2301875"/>
          <p14:tracePt t="23619" x="8661400" y="2295525"/>
          <p14:tracePt t="23636" x="8661400" y="2271713"/>
          <p14:tracePt t="23643" x="8661400" y="2260600"/>
          <p14:tracePt t="23652" x="8661400" y="2235200"/>
          <p14:tracePt t="23659" x="8661400" y="2205038"/>
          <p14:tracePt t="23667" x="8650288" y="2181225"/>
          <p14:tracePt t="23675" x="8620125" y="2120900"/>
          <p14:tracePt t="23684" x="8594725" y="2084388"/>
          <p14:tracePt t="23691" x="8564563" y="2049463"/>
          <p14:tracePt t="23700" x="8510588" y="1995488"/>
          <p14:tracePt t="23707" x="8432800" y="1946275"/>
          <p14:tracePt t="23716" x="8366125" y="1905000"/>
          <p14:tracePt t="23723" x="8275638" y="1849438"/>
          <p14:tracePt t="23732" x="8185150" y="1814513"/>
          <p14:tracePt t="23740" x="8107363" y="1784350"/>
          <p14:tracePt t="23747" x="8034338" y="1747838"/>
          <p14:tracePt t="23756" x="7943850" y="1717675"/>
          <p14:tracePt t="23763" x="7848600" y="1670050"/>
          <p14:tracePt t="23771" x="7775575" y="1633538"/>
          <p14:tracePt t="23779" x="7708900" y="1614488"/>
          <p14:tracePt t="23787" x="7678738" y="1609725"/>
          <p14:tracePt t="23795" x="7618413" y="1597025"/>
          <p14:tracePt t="23803" x="7600950" y="1597025"/>
          <p14:tracePt t="23812" x="7583488" y="1597025"/>
          <p14:tracePt t="23819" x="7558088" y="1597025"/>
          <p14:tracePt t="23827" x="7523163" y="1597025"/>
          <p14:tracePt t="23836" x="7504113" y="1597025"/>
          <p14:tracePt t="23843" x="7462838" y="1597025"/>
          <p14:tracePt t="23852" x="7402513" y="1603375"/>
          <p14:tracePt t="23859" x="7353300" y="1609725"/>
          <p14:tracePt t="23867" x="7305675" y="1609725"/>
          <p14:tracePt t="23875" x="7221538" y="1620838"/>
          <p14:tracePt t="23885" x="7142163" y="1633538"/>
          <p14:tracePt t="23892" x="7070725" y="1644650"/>
          <p14:tracePt t="23901" x="6986588" y="1651000"/>
          <p14:tracePt t="23907" x="6907213" y="1663700"/>
          <p14:tracePt t="23916" x="6835775" y="1674813"/>
          <p14:tracePt t="23923" x="6732588" y="1687513"/>
          <p14:tracePt t="23931" x="6672263" y="1704975"/>
          <p14:tracePt t="23940" x="6594475" y="1728788"/>
          <p14:tracePt t="23947" x="6534150" y="1747838"/>
          <p14:tracePt t="23955" x="6473825" y="1771650"/>
          <p14:tracePt t="23963" x="6407150" y="1789113"/>
          <p14:tracePt t="23972" x="6376988" y="1789113"/>
          <p14:tracePt t="23979" x="6346825" y="1795463"/>
          <p14:tracePt t="23988" x="6323013" y="1814513"/>
          <p14:tracePt t="23995" x="6299200" y="1819275"/>
          <p14:tracePt t="24004" x="6275388" y="1849438"/>
          <p14:tracePt t="24012" x="6269038" y="1855788"/>
          <p14:tracePt t="24019" x="6256338" y="1868488"/>
          <p14:tracePt t="24027" x="6249988" y="1892300"/>
          <p14:tracePt t="24036" x="6245225" y="1898650"/>
          <p14:tracePt t="24043" x="6245225" y="1905000"/>
          <p14:tracePt t="24051" x="6245225" y="1916113"/>
          <p14:tracePt t="24059" x="6245225" y="1922463"/>
          <p14:tracePt t="24067" x="6245225" y="1935163"/>
          <p14:tracePt t="24075" x="6245225" y="1939925"/>
          <p14:tracePt t="24084" x="6245225" y="1952625"/>
          <p14:tracePt t="24091" x="6269038" y="1970088"/>
          <p14:tracePt t="24100" x="6286500" y="1989138"/>
          <p14:tracePt t="24107" x="6329363" y="2006600"/>
          <p14:tracePt t="24117" x="6353175" y="2019300"/>
          <p14:tracePt t="24123" x="6413500" y="2049463"/>
          <p14:tracePt t="24131" x="6473825" y="2079625"/>
          <p14:tracePt t="24140" x="6570663" y="2127250"/>
          <p14:tracePt t="24147" x="6672263" y="2163763"/>
          <p14:tracePt t="24156" x="6775450" y="2181225"/>
          <p14:tracePt t="24163" x="6889750" y="2217738"/>
          <p14:tracePt t="24172" x="6997700" y="2254250"/>
          <p14:tracePt t="24185" x="7100888" y="2265363"/>
          <p14:tracePt t="24188" x="7197725" y="2278063"/>
          <p14:tracePt t="24195" x="7288213" y="2290763"/>
          <p14:tracePt t="24203" x="7389813" y="2290763"/>
          <p14:tracePt t="24211" x="7462838" y="2290763"/>
          <p14:tracePt t="24220" x="7516813" y="2290763"/>
          <p14:tracePt t="24228" x="7564438" y="2284413"/>
          <p14:tracePt t="24236" x="7613650" y="2265363"/>
          <p14:tracePt t="24243" x="7648575" y="2254250"/>
          <p14:tracePt t="24251" x="7685088" y="2230438"/>
          <p14:tracePt t="24259" x="7734300" y="2211388"/>
          <p14:tracePt t="24268" x="7758113" y="2193925"/>
          <p14:tracePt t="24275" x="7805738" y="2163763"/>
          <p14:tracePt t="24284" x="7829550" y="2151063"/>
          <p14:tracePt t="24291" x="7842250" y="2139950"/>
          <p14:tracePt t="24300" x="7866063" y="2114550"/>
          <p14:tracePt t="24307" x="7872413" y="2109788"/>
          <p14:tracePt t="24316" x="7889875" y="2097088"/>
          <p14:tracePt t="24331" x="7889875" y="2084388"/>
          <p14:tracePt t="24347" x="7889875" y="2079625"/>
          <p14:tracePt t="24355" x="7889875" y="2066925"/>
          <p14:tracePt t="24387" x="7889875" y="2054225"/>
          <p14:tracePt t="24395" x="7889875" y="2043113"/>
          <p14:tracePt t="24411" x="7883525" y="2030413"/>
          <p14:tracePt t="24420" x="7872413" y="2012950"/>
          <p14:tracePt t="24427" x="7866063" y="2006600"/>
          <p14:tracePt t="24436" x="7853363" y="1995488"/>
          <p14:tracePt t="24443" x="7829550" y="1976438"/>
          <p14:tracePt t="24452" x="7812088" y="1965325"/>
          <p14:tracePt t="24459" x="7793038" y="1946275"/>
          <p14:tracePt t="24468" x="7751763" y="1922463"/>
          <p14:tracePt t="24475" x="7734300" y="1909763"/>
          <p14:tracePt t="24485" x="7708900" y="1905000"/>
          <p14:tracePt t="24491" x="7697788" y="1892300"/>
          <p14:tracePt t="24508" x="7691438" y="1885950"/>
          <p14:tracePt t="24516" x="7685088" y="1879600"/>
          <p14:tracePt t="24700" x="0" y="0"/>
        </p14:tracePtLst>
        <p14:tracePtLst>
          <p14:tracePt t="26335" x="4122738" y="3646488"/>
          <p14:tracePt t="26532" x="4116388" y="3646488"/>
          <p14:tracePt t="26548" x="4111625" y="3646488"/>
          <p14:tracePt t="26556" x="4105275" y="3646488"/>
          <p14:tracePt t="26564" x="4092575" y="3646488"/>
          <p14:tracePt t="26580" x="4081463" y="3646488"/>
          <p14:tracePt t="26588" x="4075113" y="3646488"/>
          <p14:tracePt t="26596" x="4044950" y="3646488"/>
          <p14:tracePt t="26603" x="4008438" y="3646488"/>
          <p14:tracePt t="26611" x="3990975" y="3646488"/>
          <p14:tracePt t="26620" x="3954463" y="3646488"/>
          <p14:tracePt t="26628" x="3911600" y="3627438"/>
          <p14:tracePt t="26637" x="3863975" y="3609975"/>
          <p14:tracePt t="26643" x="3814763" y="3597275"/>
          <p14:tracePt t="26652" x="3749675" y="3567113"/>
          <p14:tracePt t="26660" x="3706813" y="3562350"/>
          <p14:tracePt t="26668" x="3640138" y="3536950"/>
          <p14:tracePt t="26676" x="3609975" y="3532188"/>
          <p14:tracePt t="26684" x="3575050" y="3513138"/>
          <p14:tracePt t="26692" x="3549650" y="3513138"/>
          <p14:tracePt t="26699" x="3514725" y="3495675"/>
          <p14:tracePt t="26708" x="3489325" y="3489325"/>
          <p14:tracePt t="26716" x="3471863" y="3489325"/>
          <p14:tracePt t="26724" x="3435350" y="3489325"/>
          <p14:tracePt t="26731" x="3411538" y="3471863"/>
          <p14:tracePt t="26740" x="3381375" y="3465513"/>
          <p14:tracePt t="26748" x="3351213" y="3465513"/>
          <p14:tracePt t="26755" x="3314700" y="3452813"/>
          <p14:tracePt t="26764" x="3284538" y="3452813"/>
          <p14:tracePt t="26771" x="3224213" y="3446463"/>
          <p14:tracePt t="26780" x="3182938" y="3435350"/>
          <p14:tracePt t="26788" x="3122613" y="3435350"/>
          <p14:tracePt t="26795" x="3073400" y="3429000"/>
          <p14:tracePt t="26803" x="3013075" y="3416300"/>
          <p14:tracePt t="26811" x="2965450" y="3405188"/>
          <p14:tracePt t="26820" x="2894013" y="3398838"/>
          <p14:tracePt t="26827" x="2863850" y="3398838"/>
          <p14:tracePt t="26837" x="2797175" y="3375025"/>
          <p14:tracePt t="26844" x="2747963" y="3375025"/>
          <p14:tracePt t="26853" x="2706688" y="3375025"/>
          <p14:tracePt t="26859" x="2657475" y="3375025"/>
          <p14:tracePt t="26869" x="2616200" y="3368675"/>
          <p14:tracePt t="26876" x="2579688" y="3368675"/>
          <p14:tracePt t="26887" x="2538413" y="3368675"/>
          <p14:tracePt t="26892" x="2482850" y="3368675"/>
          <p14:tracePt t="26899" x="2405063" y="3368675"/>
          <p14:tracePt t="26908" x="2351088" y="3368675"/>
          <p14:tracePt t="26916" x="2217738" y="3368675"/>
          <p14:tracePt t="26924" x="2122488" y="3368675"/>
          <p14:tracePt t="26932" x="2036763" y="3368675"/>
          <p14:tracePt t="26940" x="1916113" y="3398838"/>
          <p14:tracePt t="26947" x="1801813" y="3411538"/>
          <p14:tracePt t="26955" x="1681163" y="3446463"/>
          <p14:tracePt t="26964" x="1609725" y="3446463"/>
          <p14:tracePt t="26972" x="1536700" y="3465513"/>
          <p14:tracePt t="26980" x="1476375" y="3476625"/>
          <p14:tracePt t="26988" x="1428750" y="3495675"/>
          <p14:tracePt t="26995" x="1381125" y="3495675"/>
          <p14:tracePt t="27003" x="1350963" y="3502025"/>
          <p14:tracePt t="27012" x="1301750" y="3502025"/>
          <p14:tracePt t="27020" x="1271588" y="3513138"/>
          <p14:tracePt t="27027" x="1254125" y="3519488"/>
          <p14:tracePt t="27038" x="1223963" y="3519488"/>
          <p14:tracePt t="27043" x="1200150" y="3525838"/>
          <p14:tracePt t="27052" x="1174750" y="3536950"/>
          <p14:tracePt t="27060" x="1144588" y="3543300"/>
          <p14:tracePt t="27068" x="1120775" y="3562350"/>
          <p14:tracePt t="27076" x="1073150" y="3567113"/>
          <p14:tracePt t="27084" x="1036638" y="3597275"/>
          <p14:tracePt t="27092" x="1000125" y="3621088"/>
          <p14:tracePt t="27099" x="965200" y="3633788"/>
          <p14:tracePt t="27108" x="939800" y="3651250"/>
          <p14:tracePt t="27115" x="915988" y="3676650"/>
          <p14:tracePt t="27123" x="892175" y="3681413"/>
          <p14:tracePt t="27131" x="879475" y="3694113"/>
          <p14:tracePt t="27140" x="862013" y="3711575"/>
          <p14:tracePt t="27147" x="838200" y="3736975"/>
          <p14:tracePt t="27156" x="825500" y="3760788"/>
          <p14:tracePt t="27164" x="808038" y="3784600"/>
          <p14:tracePt t="27172" x="788988" y="3808413"/>
          <p14:tracePt t="27179" x="771525" y="3844925"/>
          <p14:tracePt t="27187" x="765175" y="3857625"/>
          <p14:tracePt t="27195" x="765175" y="3881438"/>
          <p14:tracePt t="27204" x="765175" y="3892550"/>
          <p14:tracePt t="27211" x="765175" y="3916363"/>
          <p14:tracePt t="27220" x="765175" y="3952875"/>
          <p14:tracePt t="27227" x="747713" y="3983038"/>
          <p14:tracePt t="27236" x="747713" y="4002088"/>
          <p14:tracePt t="27244" x="747713" y="4019550"/>
          <p14:tracePt t="27252" x="747713" y="4043363"/>
          <p14:tracePt t="27259" x="754063" y="4067175"/>
          <p14:tracePt t="27267" x="758825" y="4073525"/>
          <p14:tracePt t="27277" x="758825" y="4086225"/>
          <p14:tracePt t="27283" x="784225" y="4110038"/>
          <p14:tracePt t="27292" x="784225" y="4127500"/>
          <p14:tracePt t="27299" x="788988" y="4140200"/>
          <p14:tracePt t="27307" x="801688" y="4157663"/>
          <p14:tracePt t="27315" x="814388" y="4183063"/>
          <p14:tracePt t="27324" x="819150" y="4200525"/>
          <p14:tracePt t="27331" x="825500" y="4224338"/>
          <p14:tracePt t="27340" x="855663" y="4260850"/>
          <p14:tracePt t="27347" x="879475" y="4278313"/>
          <p14:tracePt t="27356" x="904875" y="4314825"/>
          <p14:tracePt t="27363" x="928688" y="4338638"/>
          <p14:tracePt t="27372" x="982663" y="4381500"/>
          <p14:tracePt t="27379" x="989013" y="4387850"/>
          <p14:tracePt t="27387" x="1019175" y="4429125"/>
          <p14:tracePt t="27395" x="1042988" y="4441825"/>
          <p14:tracePt t="27404" x="1060450" y="4465638"/>
          <p14:tracePt t="27420" x="1211263" y="4543425"/>
          <p14:tracePt t="27428" x="1271588" y="4562475"/>
          <p14:tracePt t="27436" x="1374775" y="4597400"/>
          <p14:tracePt t="27443" x="1452563" y="4640263"/>
          <p14:tracePt t="27452" x="1519238" y="4664075"/>
          <p14:tracePt t="27460" x="1620838" y="4713288"/>
          <p14:tracePt t="27467" x="1700213" y="4730750"/>
          <p14:tracePt t="27476" x="1801813" y="4767263"/>
          <p14:tracePt t="27483" x="1892300" y="4797425"/>
          <p14:tracePt t="27492" x="1982788" y="4832350"/>
          <p14:tracePt t="27499" x="2055813" y="4832350"/>
          <p14:tracePt t="27508" x="2146300" y="4857750"/>
          <p14:tracePt t="27516" x="2206625" y="4862513"/>
          <p14:tracePt t="27524" x="2254250" y="4887913"/>
          <p14:tracePt t="27531" x="2301875" y="4892675"/>
          <p14:tracePt t="27540" x="2344738" y="4892675"/>
          <p14:tracePt t="27547" x="2392363" y="4905375"/>
          <p14:tracePt t="27556" x="2441575" y="4922838"/>
          <p14:tracePt t="27563" x="2513013" y="4935538"/>
          <p14:tracePt t="27571" x="2562225" y="4941888"/>
          <p14:tracePt t="27580" x="2603500" y="4941888"/>
          <p14:tracePt t="27587" x="2663825" y="4965700"/>
          <p14:tracePt t="27595" x="2730500" y="4972050"/>
          <p14:tracePt t="27604" x="2803525" y="4972050"/>
          <p14:tracePt t="27611" x="2874963" y="4972050"/>
          <p14:tracePt t="27621" x="2947988" y="4972050"/>
          <p14:tracePt t="27628" x="3019425" y="4972050"/>
          <p14:tracePt t="27636" x="3103563" y="4972050"/>
          <p14:tracePt t="27643" x="3163888" y="4972050"/>
          <p14:tracePt t="27652" x="3254375" y="4959350"/>
          <p14:tracePt t="27659" x="3327400" y="4948238"/>
          <p14:tracePt t="27667" x="3387725" y="4941888"/>
          <p14:tracePt t="27676" x="3478213" y="4905375"/>
          <p14:tracePt t="27683" x="3549650" y="4892675"/>
          <p14:tracePt t="27692" x="3635375" y="4892675"/>
          <p14:tracePt t="27699" x="3713163" y="4881563"/>
          <p14:tracePt t="27708" x="3784600" y="4862513"/>
          <p14:tracePt t="27715" x="3833813" y="4851400"/>
          <p14:tracePt t="27724" x="3894138" y="4845050"/>
          <p14:tracePt t="27731" x="3954463" y="4845050"/>
          <p14:tracePt t="27740" x="3978275" y="4832350"/>
          <p14:tracePt t="27747" x="3990975" y="4827588"/>
          <p14:tracePt t="27756" x="4008438" y="4821238"/>
          <p14:tracePt t="27811" x="4014788" y="4814888"/>
          <p14:tracePt t="27836" x="4021138" y="4814888"/>
          <p14:tracePt t="27876" x="4025900" y="4808538"/>
          <p14:tracePt t="27948" x="4014788" y="4803775"/>
          <p14:tracePt t="27956" x="3984625" y="4784725"/>
          <p14:tracePt t="27963" x="3960813" y="4784725"/>
          <p14:tracePt t="27971" x="3924300" y="4754563"/>
          <p14:tracePt t="27980" x="3844925" y="4724400"/>
          <p14:tracePt t="27988" x="3784600" y="4694238"/>
          <p14:tracePt t="27995" x="3665538" y="4657725"/>
          <p14:tracePt t="28004" x="3544888" y="4610100"/>
          <p14:tracePt t="28012" x="3398838" y="4562475"/>
          <p14:tracePt t="28020" x="3219450" y="4508500"/>
          <p14:tracePt t="28028" x="3038475" y="4448175"/>
          <p14:tracePt t="28037" x="2838450" y="4405313"/>
          <p14:tracePt t="28043" x="2693988" y="4368800"/>
          <p14:tracePt t="28051" x="2532063" y="4332288"/>
          <p14:tracePt t="28059" x="2417763" y="4332288"/>
          <p14:tracePt t="28068" x="2284413" y="4321175"/>
          <p14:tracePt t="28075" x="2157413" y="4321175"/>
          <p14:tracePt t="28083" x="2066925" y="4321175"/>
          <p14:tracePt t="28092" x="2012950" y="4321175"/>
          <p14:tracePt t="28099" x="1965325" y="4321175"/>
          <p14:tracePt t="28108" x="1922463" y="4321175"/>
          <p14:tracePt t="28115" x="1898650" y="4321175"/>
          <p14:tracePt t="28124" x="1844675" y="4321175"/>
          <p14:tracePt t="28131" x="1814513" y="4321175"/>
          <p14:tracePt t="28140" x="1771650" y="4321175"/>
          <p14:tracePt t="28147" x="1681163" y="4308475"/>
          <p14:tracePt t="28156" x="1609725" y="4291013"/>
          <p14:tracePt t="28163" x="1536700" y="4291013"/>
          <p14:tracePt t="28171" x="1446213" y="4267200"/>
          <p14:tracePt t="28180" x="1344613" y="4254500"/>
          <p14:tracePt t="28188" x="1241425" y="4230688"/>
          <p14:tracePt t="28196" x="1139825" y="4230688"/>
          <p14:tracePt t="28204" x="1023938" y="4194175"/>
          <p14:tracePt t="28212" x="922338" y="4183063"/>
          <p14:tracePt t="28220" x="801688" y="4164013"/>
          <p14:tracePt t="28228" x="747713" y="4164013"/>
          <p14:tracePt t="28237" x="711200" y="4164013"/>
          <p14:tracePt t="28243" x="698500" y="4164013"/>
          <p14:tracePt t="28251" x="693738" y="4164013"/>
          <p14:tracePt t="28260" x="687388" y="4164013"/>
          <p14:tracePt t="28275" x="681038" y="4164013"/>
          <p14:tracePt t="28300" x="674688" y="4164013"/>
          <p14:tracePt t="28315" x="663575" y="4164013"/>
          <p14:tracePt t="28324" x="657225" y="4164013"/>
          <p14:tracePt t="28332" x="650875" y="4164013"/>
          <p14:tracePt t="28340" x="638175" y="4164013"/>
          <p14:tracePt t="28356" x="620713" y="4164013"/>
          <p14:tracePt t="28363" x="614363" y="4164013"/>
          <p14:tracePt t="28371" x="603250" y="4164013"/>
          <p14:tracePt t="28379" x="579438" y="4164013"/>
          <p14:tracePt t="28388" x="573088" y="4164013"/>
          <p14:tracePt t="28396" x="566738" y="4164013"/>
          <p14:tracePt t="28412" x="560388" y="4164013"/>
          <p14:tracePt t="28420" x="554038" y="4164013"/>
          <p14:tracePt t="28436" x="542925" y="4170363"/>
          <p14:tracePt t="28443" x="536575" y="4170363"/>
          <p14:tracePt t="28451" x="530225" y="4176713"/>
          <p14:tracePt t="28459" x="506413" y="4187825"/>
          <p14:tracePt t="28467" x="493713" y="4187825"/>
          <p14:tracePt t="28476" x="463550" y="4194175"/>
          <p14:tracePt t="28484" x="415925" y="4217988"/>
          <p14:tracePt t="28492" x="368300" y="4237038"/>
          <p14:tracePt t="28499" x="331788" y="4254500"/>
          <p14:tracePt t="28508" x="282575" y="4271963"/>
          <p14:tracePt t="28515" x="258763" y="4291013"/>
          <p14:tracePt t="28524" x="234950" y="4297363"/>
          <p14:tracePt t="28531" x="217488" y="4314825"/>
          <p14:tracePt t="28540" x="211138" y="4321175"/>
          <p14:tracePt t="28580" x="204788" y="4327525"/>
          <p14:tracePt t="28644" x="228600" y="4332288"/>
          <p14:tracePt t="28652" x="247650" y="4332288"/>
          <p14:tracePt t="28660" x="295275" y="4338638"/>
          <p14:tracePt t="28668" x="319088" y="4338638"/>
          <p14:tracePt t="28676" x="349250" y="4351338"/>
          <p14:tracePt t="28684" x="409575" y="4368800"/>
          <p14:tracePt t="28692" x="458788" y="4368800"/>
          <p14:tracePt t="28699" x="519113" y="4392613"/>
          <p14:tracePt t="28708" x="566738" y="4398963"/>
          <p14:tracePt t="28715" x="608013" y="4398963"/>
          <p14:tracePt t="28724" x="681038" y="4411663"/>
          <p14:tracePt t="28731" x="728663" y="4418013"/>
          <p14:tracePt t="28740" x="801688" y="4429125"/>
          <p14:tracePt t="28748" x="874713" y="4429125"/>
          <p14:tracePt t="28756" x="946150" y="4429125"/>
          <p14:tracePt t="28763" x="1006475" y="4441825"/>
          <p14:tracePt t="28771" x="1096963" y="4452938"/>
          <p14:tracePt t="28779" x="1157288" y="4452938"/>
          <p14:tracePt t="28788" x="1200150" y="4452938"/>
          <p14:tracePt t="28796" x="1260475" y="4459288"/>
          <p14:tracePt t="28804" x="1308100" y="4459288"/>
          <p14:tracePt t="28811" x="1362075" y="4459288"/>
          <p14:tracePt t="28820" x="1398588" y="4459288"/>
          <p14:tracePt t="28827" x="1465263" y="4471988"/>
          <p14:tracePt t="28835" x="1506538" y="4471988"/>
          <p14:tracePt t="28844" x="1566863" y="4483100"/>
          <p14:tracePt t="28851" x="1639888" y="4483100"/>
          <p14:tracePt t="28860" x="1711325" y="4483100"/>
          <p14:tracePt t="28874" x="1771650" y="4483100"/>
          <p14:tracePt t="28875" x="1831975" y="4483100"/>
          <p14:tracePt t="28883" x="1874838" y="4483100"/>
          <p14:tracePt t="28892" x="1898650" y="4483100"/>
          <p14:tracePt t="28899" x="1928813" y="4483100"/>
          <p14:tracePt t="28907" x="1958975" y="4483100"/>
          <p14:tracePt t="28916" x="2006600" y="4483100"/>
          <p14:tracePt t="28923" x="2025650" y="4483100"/>
          <p14:tracePt t="28931" x="2062163" y="4483100"/>
          <p14:tracePt t="28940" x="2116138" y="4489450"/>
          <p14:tracePt t="28947" x="2157413" y="4489450"/>
          <p14:tracePt t="28957" x="2182813" y="4508500"/>
          <p14:tracePt t="28963" x="2247900" y="4508500"/>
          <p14:tracePt t="28972" x="2320925" y="4508500"/>
          <p14:tracePt t="28979" x="2381250" y="4508500"/>
          <p14:tracePt t="28988" x="2452688" y="4508500"/>
          <p14:tracePt t="28996" x="2495550" y="4508500"/>
          <p14:tracePt t="29004" x="2532063" y="4508500"/>
          <p14:tracePt t="29012" x="2573338" y="4508500"/>
          <p14:tracePt t="29020" x="2597150" y="4508500"/>
          <p14:tracePt t="29027" x="2627313" y="4508500"/>
          <p14:tracePt t="29035" x="2640013" y="4508500"/>
          <p14:tracePt t="29043" x="2676525" y="4508500"/>
          <p14:tracePt t="29051" x="2693988" y="4508500"/>
          <p14:tracePt t="29060" x="2717800" y="4508500"/>
          <p14:tracePt t="29067" x="2773363" y="4508500"/>
          <p14:tracePt t="29075" x="2797175" y="4508500"/>
          <p14:tracePt t="29083" x="2851150" y="4508500"/>
          <p14:tracePt t="29091" x="2911475" y="4508500"/>
          <p14:tracePt t="29099" x="2935288" y="4508500"/>
          <p14:tracePt t="29108" x="2978150" y="4513263"/>
          <p14:tracePt t="29115" x="3008313" y="4513263"/>
          <p14:tracePt t="29124" x="3032125" y="4513263"/>
          <p14:tracePt t="29131" x="3055938" y="4513263"/>
          <p14:tracePt t="29139" x="3079750" y="4513263"/>
          <p14:tracePt t="29147" x="3103563" y="4513263"/>
          <p14:tracePt t="29156" x="3133725" y="4513263"/>
          <p14:tracePt t="29163" x="3176588" y="4513263"/>
          <p14:tracePt t="29172" x="3224213" y="4525963"/>
          <p14:tracePt t="29179" x="3284538" y="4525963"/>
          <p14:tracePt t="29188" x="3357563" y="4525963"/>
          <p14:tracePt t="29195" x="3398838" y="4532313"/>
          <p14:tracePt t="29204" x="3459163" y="4543425"/>
          <p14:tracePt t="29211" x="3508375" y="4543425"/>
          <p14:tracePt t="29220" x="3549650" y="4543425"/>
          <p14:tracePt t="29227" x="3579813" y="4543425"/>
          <p14:tracePt t="29236" x="3616325" y="4543425"/>
          <p14:tracePt t="29243" x="3646488" y="4543425"/>
          <p14:tracePt t="29251" x="3676650" y="4543425"/>
          <p14:tracePt t="29259" x="3713163" y="4543425"/>
          <p14:tracePt t="29267" x="3756025" y="4543425"/>
          <p14:tracePt t="29275" x="3779838" y="4543425"/>
          <p14:tracePt t="29283" x="3803650" y="4543425"/>
          <p14:tracePt t="29292" x="3833813" y="4543425"/>
          <p14:tracePt t="29299" x="3844925" y="4543425"/>
          <p14:tracePt t="29307" x="3857625" y="4543425"/>
          <p14:tracePt t="29315" x="3881438" y="4543425"/>
          <p14:tracePt t="29324" x="3900488" y="4543425"/>
          <p14:tracePt t="29331" x="3911600" y="4543425"/>
          <p14:tracePt t="29339" x="3924300" y="4543425"/>
          <p14:tracePt t="29347" x="3930650" y="4543425"/>
          <p14:tracePt t="29356" x="3941763" y="4543425"/>
          <p14:tracePt t="29363" x="3965575" y="4549775"/>
          <p14:tracePt t="29372" x="3984625" y="4549775"/>
          <p14:tracePt t="29379" x="3990975" y="4549775"/>
          <p14:tracePt t="29389" x="4008438" y="4549775"/>
          <p14:tracePt t="29395" x="4032250" y="4549775"/>
          <p14:tracePt t="29404" x="4044950" y="4549775"/>
          <p14:tracePt t="29411" x="4051300" y="4549775"/>
          <p14:tracePt t="29420" x="4056063" y="4549775"/>
          <p14:tracePt t="29427" x="4062413" y="4549775"/>
          <p14:tracePt t="29588" x="4062413" y="4556125"/>
          <p14:tracePt t="29596" x="4051300" y="4562475"/>
          <p14:tracePt t="29605" x="4044950" y="4562475"/>
          <p14:tracePt t="29612" x="4021138" y="4562475"/>
          <p14:tracePt t="29621" x="3990975" y="4562475"/>
          <p14:tracePt t="29628" x="3935413" y="4562475"/>
          <p14:tracePt t="29635" x="3875088" y="4562475"/>
          <p14:tracePt t="29644" x="3821113" y="4562475"/>
          <p14:tracePt t="29651" x="3749675" y="4562475"/>
          <p14:tracePt t="29659" x="3635375" y="4562475"/>
          <p14:tracePt t="29667" x="3502025" y="4562475"/>
          <p14:tracePt t="29676" x="3375025" y="4562475"/>
          <p14:tracePt t="29683" x="3200400" y="4562475"/>
          <p14:tracePt t="29692" x="3038475" y="4543425"/>
          <p14:tracePt t="29699" x="2905125" y="4543425"/>
          <p14:tracePt t="29708" x="2736850" y="4543425"/>
          <p14:tracePt t="29716" x="2579688" y="4543425"/>
          <p14:tracePt t="29724" x="2405063" y="4543425"/>
          <p14:tracePt t="29731" x="2224088" y="4543425"/>
          <p14:tracePt t="29739" x="2085975" y="4543425"/>
          <p14:tracePt t="29747" x="1952625" y="4543425"/>
          <p14:tracePt t="29756" x="1838325" y="4543425"/>
          <p14:tracePt t="29764" x="1754188" y="4532313"/>
          <p14:tracePt t="29773" x="1681163" y="4532313"/>
          <p14:tracePt t="29780" x="1603375" y="4525963"/>
          <p14:tracePt t="29788" x="1560513" y="4525963"/>
          <p14:tracePt t="29795" x="1530350" y="4513263"/>
          <p14:tracePt t="29804" x="1506538" y="4513263"/>
          <p14:tracePt t="29811" x="1489075" y="4513263"/>
          <p14:tracePt t="29819" x="1476375" y="4513263"/>
          <p14:tracePt t="29836" x="1470025" y="4513263"/>
          <p14:tracePt t="29843" x="1465263" y="4513263"/>
          <p14:tracePt t="30524" x="0" y="0"/>
        </p14:tracePtLst>
        <p14:tracePtLst>
          <p14:tracePt t="32934" x="7769225" y="4465638"/>
          <p14:tracePt t="32941" x="7775575" y="4459288"/>
          <p14:tracePt t="32957" x="7781925" y="4452938"/>
          <p14:tracePt t="32980" x="7788275" y="4441825"/>
          <p14:tracePt t="32989" x="7793038" y="4422775"/>
          <p14:tracePt t="32996" x="7805738" y="4411663"/>
          <p14:tracePt t="33005" x="7812088" y="4381500"/>
          <p14:tracePt t="33012" x="7823200" y="4362450"/>
          <p14:tracePt t="33020" x="7823200" y="4321175"/>
          <p14:tracePt t="33027" x="7823200" y="4291013"/>
          <p14:tracePt t="33036" x="7823200" y="4241800"/>
          <p14:tracePt t="33043" x="7823200" y="4187825"/>
          <p14:tracePt t="33051" x="7823200" y="4116388"/>
          <p14:tracePt t="33059" x="7823200" y="4025900"/>
          <p14:tracePt t="33067" x="7775575" y="3935413"/>
          <p14:tracePt t="33075" x="7708900" y="3857625"/>
          <p14:tracePt t="33083" x="7637463" y="3748088"/>
          <p14:tracePt t="33092" x="7583488" y="3681413"/>
          <p14:tracePt t="33099" x="7516813" y="3627438"/>
          <p14:tracePt t="33108" x="7432675" y="3556000"/>
          <p14:tracePt t="33116" x="7366000" y="3489325"/>
          <p14:tracePt t="33124" x="7288213" y="3446463"/>
          <p14:tracePt t="33132" x="7227888" y="3416300"/>
          <p14:tracePt t="33144" x="7137400" y="3355975"/>
          <p14:tracePt t="33160" x="7064375" y="3332163"/>
          <p14:tracePt t="33164" x="7027863" y="3332163"/>
          <p14:tracePt t="33171" x="7004050" y="3325813"/>
          <p14:tracePt t="33180" x="6986588" y="3314700"/>
          <p14:tracePt t="33188" x="6926263" y="3308350"/>
          <p14:tracePt t="33196" x="6865938" y="3284538"/>
          <p14:tracePt t="33203" x="6805613" y="3278188"/>
          <p14:tracePt t="33212" x="6732588" y="3278188"/>
          <p14:tracePt t="33219" x="6642100" y="3254375"/>
          <p14:tracePt t="33228" x="6570663" y="3241675"/>
          <p14:tracePt t="33235" x="6480175" y="3230563"/>
          <p14:tracePt t="33244" x="6383338" y="3230563"/>
          <p14:tracePt t="33251" x="6310313" y="3230563"/>
          <p14:tracePt t="33260" x="6238875" y="3230563"/>
          <p14:tracePt t="33267" x="6165850" y="3230563"/>
          <p14:tracePt t="33276" x="6105525" y="3230563"/>
          <p14:tracePt t="33284" x="6064250" y="3230563"/>
          <p14:tracePt t="33292" x="6003925" y="3230563"/>
          <p14:tracePt t="33300" x="5943600" y="3230563"/>
          <p14:tracePt t="33308" x="5900738" y="3230563"/>
          <p14:tracePt t="33316" x="5834063" y="3260725"/>
          <p14:tracePt t="33324" x="5792788" y="3260725"/>
          <p14:tracePt t="33331" x="5756275" y="3284538"/>
          <p14:tracePt t="33340" x="5732463" y="3295650"/>
          <p14:tracePt t="33347" x="5708650" y="3308350"/>
          <p14:tracePt t="33355" x="5689600" y="3314700"/>
          <p14:tracePt t="33364" x="5665788" y="3344863"/>
          <p14:tracePt t="33371" x="5659438" y="3351213"/>
          <p14:tracePt t="33380" x="5641975" y="3368675"/>
          <p14:tracePt t="33387" x="5624513" y="3392488"/>
          <p14:tracePt t="33395" x="5581650" y="3452813"/>
          <p14:tracePt t="33403" x="5581650" y="3465513"/>
          <p14:tracePt t="33412" x="5568950" y="3502025"/>
          <p14:tracePt t="33419" x="5557838" y="3562350"/>
          <p14:tracePt t="33427" x="5538788" y="3609975"/>
          <p14:tracePt t="33435" x="5527675" y="3640138"/>
          <p14:tracePt t="33444" x="5508625" y="3706813"/>
          <p14:tracePt t="33452" x="5497513" y="3748088"/>
          <p14:tracePt t="33460" x="5497513" y="3797300"/>
          <p14:tracePt t="33468" x="5491163" y="3844925"/>
          <p14:tracePt t="33476" x="5491163" y="3898900"/>
          <p14:tracePt t="33483" x="5491163" y="3959225"/>
          <p14:tracePt t="33493" x="5491163" y="4019550"/>
          <p14:tracePt t="33499" x="5491163" y="4073525"/>
          <p14:tracePt t="33508" x="5491163" y="4122738"/>
          <p14:tracePt t="33515" x="5527675" y="4187825"/>
          <p14:tracePt t="33524" x="5581650" y="4267200"/>
          <p14:tracePt t="33532" x="5624513" y="4314825"/>
          <p14:tracePt t="33540" x="5665788" y="4368800"/>
          <p14:tracePt t="33547" x="5719763" y="4435475"/>
          <p14:tracePt t="33555" x="5762625" y="4489450"/>
          <p14:tracePt t="33564" x="5799138" y="4525963"/>
          <p14:tracePt t="33571" x="5894388" y="4586288"/>
          <p14:tracePt t="33580" x="5984875" y="4627563"/>
          <p14:tracePt t="33587" x="6118225" y="4706938"/>
          <p14:tracePt t="33596" x="6208713" y="4724400"/>
          <p14:tracePt t="33604" x="6340475" y="4773613"/>
          <p14:tracePt t="33612" x="6426200" y="4773613"/>
          <p14:tracePt t="33619" x="6570663" y="4797425"/>
          <p14:tracePt t="33628" x="6691313" y="4808538"/>
          <p14:tracePt t="33635" x="6805613" y="4832350"/>
          <p14:tracePt t="33644" x="6919913" y="4857750"/>
          <p14:tracePt t="33651" x="7040563" y="4868863"/>
          <p14:tracePt t="33659" x="7137400" y="4881563"/>
          <p14:tracePt t="33667" x="7227888" y="4911725"/>
          <p14:tracePt t="33676" x="7318375" y="4922838"/>
          <p14:tracePt t="33683" x="7396163" y="4948238"/>
          <p14:tracePt t="33692" x="7467600" y="4948238"/>
          <p14:tracePt t="33700" x="7523163" y="4948238"/>
          <p14:tracePt t="33708" x="7570788" y="4948238"/>
          <p14:tracePt t="33716" x="7600950" y="4941888"/>
          <p14:tracePt t="33724" x="7648575" y="4922838"/>
          <p14:tracePt t="33732" x="7715250" y="4892675"/>
          <p14:tracePt t="33739" x="7751763" y="4875213"/>
          <p14:tracePt t="33747" x="7842250" y="4838700"/>
          <p14:tracePt t="33755" x="7878763" y="4814888"/>
          <p14:tracePt t="33764" x="7939088" y="4778375"/>
          <p14:tracePt t="33771" x="8023225" y="4724400"/>
          <p14:tracePt t="33780" x="8070850" y="4706938"/>
          <p14:tracePt t="33787" x="8120063" y="4664075"/>
          <p14:tracePt t="33795" x="8161338" y="4622800"/>
          <p14:tracePt t="33804" x="8208963" y="4592638"/>
          <p14:tracePt t="33812" x="8239125" y="4543425"/>
          <p14:tracePt t="33819" x="8269288" y="4508500"/>
          <p14:tracePt t="33828" x="8299450" y="4452938"/>
          <p14:tracePt t="33835" x="8318500" y="4392613"/>
          <p14:tracePt t="33844" x="8329613" y="4332288"/>
          <p14:tracePt t="33851" x="8329613" y="4271963"/>
          <p14:tracePt t="33860" x="8329613" y="4217988"/>
          <p14:tracePt t="33867" x="8329613" y="4127500"/>
          <p14:tracePt t="33876" x="8288338" y="4049713"/>
          <p14:tracePt t="33883" x="8258175" y="3946525"/>
          <p14:tracePt t="33893" x="8221663" y="3857625"/>
          <p14:tracePt t="33899" x="8178800" y="3778250"/>
          <p14:tracePt t="33908" x="8143875" y="3717925"/>
          <p14:tracePt t="33916" x="8101013" y="3651250"/>
          <p14:tracePt t="33924" x="8047038" y="3597275"/>
          <p14:tracePt t="33931" x="8023225" y="3573463"/>
          <p14:tracePt t="33941" x="7974013" y="3556000"/>
          <p14:tracePt t="33947" x="7896225" y="3495675"/>
          <p14:tracePt t="33955" x="7829550" y="3452813"/>
          <p14:tracePt t="33964" x="7758113" y="3422650"/>
          <p14:tracePt t="33971" x="7648575" y="3375025"/>
          <p14:tracePt t="33980" x="7570788" y="3344863"/>
          <p14:tracePt t="33987" x="7480300" y="3295650"/>
          <p14:tracePt t="33996" x="7389813" y="3271838"/>
          <p14:tracePt t="34003" x="7318375" y="3254375"/>
          <p14:tracePt t="34011" x="7269163" y="3254375"/>
          <p14:tracePt t="34019" x="7197725" y="3230563"/>
          <p14:tracePt t="34028" x="7124700" y="3230563"/>
          <p14:tracePt t="34035" x="7064375" y="3217863"/>
          <p14:tracePt t="34045" x="6980238" y="3217863"/>
          <p14:tracePt t="34051" x="6902450" y="3217863"/>
          <p14:tracePt t="34060" x="6816725" y="3217863"/>
          <p14:tracePt t="34067" x="6715125" y="3217863"/>
          <p14:tracePt t="34077" x="6630988" y="3224213"/>
          <p14:tracePt t="34083" x="6497638" y="3236913"/>
          <p14:tracePt t="34093" x="6396038" y="3271838"/>
          <p14:tracePt t="34100" x="6280150" y="3295650"/>
          <p14:tracePt t="34108" x="6161088" y="3344863"/>
          <p14:tracePt t="34115" x="6057900" y="3386138"/>
          <p14:tracePt t="34124" x="5980113" y="3422650"/>
          <p14:tracePt t="34131" x="5943600" y="3441700"/>
          <p14:tracePt t="34139" x="5894388" y="3471863"/>
          <p14:tracePt t="34148" x="5840413" y="3502025"/>
          <p14:tracePt t="34155" x="5829300" y="3513138"/>
          <p14:tracePt t="34164" x="5792788" y="3543300"/>
          <p14:tracePt t="34171" x="5773738" y="3556000"/>
          <p14:tracePt t="34180" x="5749925" y="3603625"/>
          <p14:tracePt t="34187" x="5732463" y="3627438"/>
          <p14:tracePt t="34195" x="5726113" y="3663950"/>
          <p14:tracePt t="34204" x="5726113" y="3694113"/>
          <p14:tracePt t="34211" x="5708650" y="3748088"/>
          <p14:tracePt t="34219" x="5684838" y="3814763"/>
          <p14:tracePt t="34228" x="5665788" y="3875088"/>
          <p14:tracePt t="34236" x="5654675" y="3946525"/>
          <p14:tracePt t="34244" x="5654675" y="3965575"/>
          <p14:tracePt t="34251" x="5654675" y="4037013"/>
          <p14:tracePt t="34260" x="5641975" y="4116388"/>
          <p14:tracePt t="34267" x="5641975" y="4170363"/>
          <p14:tracePt t="34277" x="5648325" y="4248150"/>
          <p14:tracePt t="34283" x="5665788" y="4297363"/>
          <p14:tracePt t="34292" x="5689600" y="4357688"/>
          <p14:tracePt t="34299" x="5719763" y="4422775"/>
          <p14:tracePt t="34308" x="5786438" y="4489450"/>
          <p14:tracePt t="34316" x="5853113" y="4543425"/>
          <p14:tracePt t="34323" x="5907088" y="4597400"/>
          <p14:tracePt t="34332" x="5997575" y="4640263"/>
          <p14:tracePt t="34339" x="6075363" y="4676775"/>
          <p14:tracePt t="34348" x="6178550" y="4718050"/>
          <p14:tracePt t="34355" x="6299200" y="4767263"/>
          <p14:tracePt t="34364" x="6450013" y="4821238"/>
          <p14:tracePt t="34371" x="6564313" y="4851400"/>
          <p14:tracePt t="34380" x="6738938" y="4918075"/>
          <p14:tracePt t="34387" x="6883400" y="4953000"/>
          <p14:tracePt t="34395" x="7016750" y="5002213"/>
          <p14:tracePt t="34403" x="7131050" y="5026025"/>
          <p14:tracePt t="34411" x="7232650" y="5049838"/>
          <p14:tracePt t="34419" x="7323138" y="5062538"/>
          <p14:tracePt t="34428" x="7437438" y="5073650"/>
          <p14:tracePt t="34436" x="7523163" y="5073650"/>
          <p14:tracePt t="34443" x="7613650" y="5073650"/>
          <p14:tracePt t="34451" x="7685088" y="5056188"/>
          <p14:tracePt t="34460" x="7775575" y="5013325"/>
          <p14:tracePt t="34468" x="7842250" y="4989513"/>
          <p14:tracePt t="34476" x="7902575" y="4948238"/>
          <p14:tracePt t="34483" x="7956550" y="4918075"/>
          <p14:tracePt t="34492" x="8034338" y="4887913"/>
          <p14:tracePt t="34500" x="8094663" y="4851400"/>
          <p14:tracePt t="34508" x="8161338" y="4821238"/>
          <p14:tracePt t="34516" x="8221663" y="4778375"/>
          <p14:tracePt t="34523" x="8251825" y="4754563"/>
          <p14:tracePt t="34532" x="8281988" y="4737100"/>
          <p14:tracePt t="34539" x="8324850" y="4706938"/>
          <p14:tracePt t="34548" x="8329613" y="4657725"/>
          <p14:tracePt t="34555" x="8348663" y="4627563"/>
          <p14:tracePt t="34564" x="8359775" y="4579938"/>
          <p14:tracePt t="34571" x="8359775" y="4556125"/>
          <p14:tracePt t="34580" x="8366125" y="4513263"/>
          <p14:tracePt t="34587" x="8366125" y="4478338"/>
          <p14:tracePt t="34596" x="8366125" y="4448175"/>
          <p14:tracePt t="34603" x="8366125" y="4405313"/>
          <p14:tracePt t="34612" x="8366125" y="4381500"/>
          <p14:tracePt t="34620" x="8348663" y="4344988"/>
          <p14:tracePt t="34628" x="8329613" y="4321175"/>
          <p14:tracePt t="34636" x="8324850" y="4297363"/>
          <p14:tracePt t="34643" x="8318500" y="4284663"/>
          <p14:tracePt t="34651" x="8294688" y="4267200"/>
          <p14:tracePt t="34660" x="8258175" y="4230688"/>
          <p14:tracePt t="34667" x="8215313" y="4200525"/>
          <p14:tracePt t="34677" x="8197850" y="4194175"/>
          <p14:tracePt t="34683" x="8167688" y="4170363"/>
          <p14:tracePt t="34692" x="8143875" y="4146550"/>
          <p14:tracePt t="34699" x="8120063" y="4133850"/>
          <p14:tracePt t="34708" x="8094663" y="4122738"/>
          <p14:tracePt t="34723" x="8070850" y="4103688"/>
          <p14:tracePt t="34732" x="8059738" y="4097338"/>
          <p14:tracePt t="34739" x="8034338" y="4092575"/>
          <p14:tracePt t="34748" x="8010525" y="4079875"/>
          <p14:tracePt t="34755" x="7969250" y="4073525"/>
          <p14:tracePt t="34764" x="7913688" y="4043363"/>
          <p14:tracePt t="34771" x="7883525" y="4032250"/>
          <p14:tracePt t="34780" x="7823200" y="4013200"/>
          <p14:tracePt t="34787" x="7734300" y="3976688"/>
          <p14:tracePt t="34796" x="7624763" y="3946525"/>
          <p14:tracePt t="34803" x="7534275" y="3898900"/>
          <p14:tracePt t="34812" x="7456488" y="3868738"/>
          <p14:tracePt t="34819" x="7396163" y="3844925"/>
          <p14:tracePt t="34828" x="7389813" y="3838575"/>
          <p14:tracePt t="34836" x="7359650" y="3827463"/>
          <p14:tracePt t="34844" x="7323138" y="3814763"/>
          <p14:tracePt t="34851" x="7305675" y="3814763"/>
          <p14:tracePt t="34860" x="7288213" y="3808413"/>
          <p14:tracePt t="34879" x="7232650" y="3802063"/>
          <p14:tracePt t="34884" x="7185025" y="3778250"/>
          <p14:tracePt t="34892" x="7148513" y="3771900"/>
          <p14:tracePt t="34899" x="7088188" y="3760788"/>
          <p14:tracePt t="34908" x="7027863" y="3754438"/>
          <p14:tracePt t="34916" x="6973888" y="3754438"/>
          <p14:tracePt t="34923" x="6913563" y="3741738"/>
          <p14:tracePt t="34932" x="6865938" y="3730625"/>
          <p14:tracePt t="34939" x="6816725" y="3730625"/>
          <p14:tracePt t="34948" x="6762750" y="3730625"/>
          <p14:tracePt t="34956" x="6702425" y="3730625"/>
          <p14:tracePt t="34964" x="6642100" y="3730625"/>
          <p14:tracePt t="34971" x="6600825" y="3730625"/>
          <p14:tracePt t="34980" x="6540500" y="3748088"/>
          <p14:tracePt t="34987" x="6503988" y="3767138"/>
          <p14:tracePt t="34996" x="6456363" y="3784600"/>
          <p14:tracePt t="35003" x="6407150" y="3802063"/>
          <p14:tracePt t="35012" x="6383338" y="3814763"/>
          <p14:tracePt t="35019" x="6359525" y="3827463"/>
          <p14:tracePt t="35027" x="6323013" y="3844925"/>
          <p14:tracePt t="35036" x="6286500" y="3875088"/>
          <p14:tracePt t="35044" x="6262688" y="3887788"/>
          <p14:tracePt t="35051" x="6245225" y="3898900"/>
          <p14:tracePt t="35060" x="6219825" y="3911600"/>
          <p14:tracePt t="35067" x="6202363" y="3911600"/>
          <p14:tracePt t="35076" x="6184900" y="3929063"/>
          <p14:tracePt t="35084" x="6172200" y="3935413"/>
          <p14:tracePt t="35092" x="6154738" y="3952875"/>
          <p14:tracePt t="35099" x="6148388" y="3959225"/>
          <p14:tracePt t="35108" x="6124575" y="3976688"/>
          <p14:tracePt t="35115" x="6118225" y="3983038"/>
          <p14:tracePt t="35123" x="6105525" y="4002088"/>
          <p14:tracePt t="35132" x="6094413" y="4013200"/>
          <p14:tracePt t="35139" x="6094413" y="4025900"/>
          <p14:tracePt t="35148" x="6081713" y="4049713"/>
          <p14:tracePt t="35155" x="6081713" y="4067175"/>
          <p14:tracePt t="35164" x="6075363" y="4092575"/>
          <p14:tracePt t="35171" x="6070600" y="4122738"/>
          <p14:tracePt t="35180" x="6057900" y="4157663"/>
          <p14:tracePt t="35187" x="6057900" y="4176713"/>
          <p14:tracePt t="35196" x="6040438" y="4211638"/>
          <p14:tracePt t="35203" x="6034088" y="4224338"/>
          <p14:tracePt t="35211" x="6034088" y="4241800"/>
          <p14:tracePt t="35219" x="6034088" y="4248150"/>
          <p14:tracePt t="35229" x="6034088" y="4260850"/>
          <p14:tracePt t="35235" x="6034088" y="4267200"/>
          <p14:tracePt t="35252" x="6034088" y="4278313"/>
          <p14:tracePt t="35261" x="6034088" y="4284663"/>
          <p14:tracePt t="35267" x="6034088" y="4291013"/>
          <p14:tracePt t="35276" x="6040438" y="4297363"/>
          <p14:tracePt t="35284" x="6051550" y="4302125"/>
          <p14:tracePt t="35292" x="6057900" y="4308475"/>
          <p14:tracePt t="35300" x="6075363" y="4314825"/>
          <p14:tracePt t="35307" x="6081713" y="4321175"/>
          <p14:tracePt t="35316" x="6100763" y="4332288"/>
          <p14:tracePt t="35323" x="6105525" y="4338638"/>
          <p14:tracePt t="35332" x="6130925" y="4351338"/>
          <p14:tracePt t="35339" x="6161088" y="4357688"/>
          <p14:tracePt t="35348" x="6184900" y="4375150"/>
          <p14:tracePt t="35355" x="6219825" y="4392613"/>
          <p14:tracePt t="35364" x="6269038" y="4398963"/>
          <p14:tracePt t="35372" x="6310313" y="4411663"/>
          <p14:tracePt t="35380" x="6359525" y="4422775"/>
          <p14:tracePt t="35387" x="6419850" y="4429125"/>
          <p14:tracePt t="35397" x="6480175" y="4429125"/>
          <p14:tracePt t="35403" x="6527800" y="4441825"/>
          <p14:tracePt t="35412" x="6557963" y="4441825"/>
          <p14:tracePt t="35419" x="6581775" y="4441825"/>
          <p14:tracePt t="35428" x="6605588" y="4441825"/>
          <p14:tracePt t="35435" x="6624638" y="4441825"/>
          <p14:tracePt t="35445" x="6630988" y="4441825"/>
          <p14:tracePt t="35451" x="6648450" y="4441825"/>
          <p14:tracePt t="35461" x="6665913" y="4441825"/>
          <p14:tracePt t="35467" x="6684963" y="4441825"/>
          <p14:tracePt t="35476" x="6696075" y="4441825"/>
          <p14:tracePt t="35484" x="6708775" y="4441825"/>
          <p14:tracePt t="35492" x="6715125" y="4441825"/>
          <p14:tracePt t="35499" x="6726238" y="4441825"/>
          <p14:tracePt t="35516" x="6732588" y="4441825"/>
          <p14:tracePt t="35531" x="6738938" y="4441825"/>
          <p14:tracePt t="35588" x="6745288" y="4441825"/>
          <p14:tracePt t="35660" x="6726238" y="4441825"/>
          <p14:tracePt t="35667" x="6721475" y="4441825"/>
          <p14:tracePt t="35676" x="6708775" y="4441825"/>
          <p14:tracePt t="35683" x="6672263" y="4435475"/>
          <p14:tracePt t="35692" x="6654800" y="4435475"/>
          <p14:tracePt t="35700" x="6605588" y="4418013"/>
          <p14:tracePt t="35707" x="6546850" y="4411663"/>
          <p14:tracePt t="35715" x="6510338" y="4392613"/>
          <p14:tracePt t="35723" x="6461125" y="4381500"/>
          <p14:tracePt t="35731" x="6407150" y="4381500"/>
          <p14:tracePt t="35739" x="6383338" y="4368800"/>
          <p14:tracePt t="35748" x="6359525" y="4368800"/>
          <p14:tracePt t="35756" x="6335713" y="4357688"/>
          <p14:tracePt t="35764" x="6316663" y="4351338"/>
          <p14:tracePt t="35771" x="6310313" y="4351338"/>
          <p14:tracePt t="35780" x="6305550" y="4351338"/>
          <p14:tracePt t="35788" x="6299200" y="4344988"/>
          <p14:tracePt t="36093" x="6292850" y="4338638"/>
          <p14:tracePt t="36117" x="6292850" y="4332288"/>
          <p14:tracePt t="36124" x="6299200" y="4332288"/>
          <p14:tracePt t="36132" x="6316663" y="4332288"/>
          <p14:tracePt t="36140" x="6323013" y="4327525"/>
          <p14:tracePt t="36148" x="6335713" y="4327525"/>
          <p14:tracePt t="36157" x="6359525" y="4327525"/>
          <p14:tracePt t="36165" x="6389688" y="4321175"/>
          <p14:tracePt t="36172" x="6400800" y="4321175"/>
          <p14:tracePt t="36180" x="6437313" y="4321175"/>
          <p14:tracePt t="36188" x="6480175" y="4321175"/>
          <p14:tracePt t="36196" x="6510338" y="4321175"/>
          <p14:tracePt t="36205" x="6551613" y="4321175"/>
          <p14:tracePt t="36213" x="6600825" y="4321175"/>
          <p14:tracePt t="36220" x="6630988" y="4321175"/>
          <p14:tracePt t="36230" x="6672263" y="4321175"/>
          <p14:tracePt t="36237" x="6715125" y="4321175"/>
          <p14:tracePt t="36245" x="6762750" y="4321175"/>
          <p14:tracePt t="36252" x="6786563" y="4321175"/>
          <p14:tracePt t="36261" x="6842125" y="4321175"/>
          <p14:tracePt t="36268" x="6872288" y="4321175"/>
          <p14:tracePt t="36278" x="6913563" y="4321175"/>
          <p14:tracePt t="36284" x="6937375" y="4321175"/>
          <p14:tracePt t="36292" x="6991350" y="4321175"/>
          <p14:tracePt t="36300" x="7021513" y="4321175"/>
          <p14:tracePt t="36308" x="7070725" y="4321175"/>
          <p14:tracePt t="36317" x="7112000" y="4321175"/>
          <p14:tracePt t="36324" x="7142163" y="4321175"/>
          <p14:tracePt t="36332" x="7167563" y="4321175"/>
          <p14:tracePt t="36340" x="7191375" y="4321175"/>
          <p14:tracePt t="36348" x="7215188" y="4321175"/>
          <p14:tracePt t="36357" x="7227888" y="4321175"/>
          <p14:tracePt t="36364" x="7251700" y="4308475"/>
          <p14:tracePt t="36372" x="7258050" y="4308475"/>
          <p14:tracePt t="36381" x="7262813" y="4308475"/>
          <p14:tracePt t="36388" x="7275513" y="4308475"/>
          <p14:tracePt t="36397" x="7281863" y="4308475"/>
          <p14:tracePt t="36411" x="7288213" y="4308475"/>
          <p14:tracePt t="36419" x="7292975" y="4308475"/>
          <p14:tracePt t="36475" x="7299325" y="4297363"/>
          <p14:tracePt t="36556" x="7292975" y="4291013"/>
          <p14:tracePt t="36564" x="7281863" y="4291013"/>
          <p14:tracePt t="36572" x="7245350" y="4291013"/>
          <p14:tracePt t="36580" x="7215188" y="4291013"/>
          <p14:tracePt t="36587" x="7148513" y="4291013"/>
          <p14:tracePt t="36595" x="7058025" y="4291013"/>
          <p14:tracePt t="36603" x="6973888" y="4291013"/>
          <p14:tracePt t="36612" x="6889750" y="4291013"/>
          <p14:tracePt t="36619" x="6799263" y="4291013"/>
          <p14:tracePt t="36629" x="6702425" y="4291013"/>
          <p14:tracePt t="36635" x="6611938" y="4291013"/>
          <p14:tracePt t="36646" x="6527800" y="4291013"/>
          <p14:tracePt t="36652" x="6437313" y="4284663"/>
          <p14:tracePt t="36660" x="6376988" y="4278313"/>
          <p14:tracePt t="36667" x="6305550" y="4278313"/>
          <p14:tracePt t="36676" x="6262688" y="4278313"/>
          <p14:tracePt t="36684" x="6219825" y="4278313"/>
          <p14:tracePt t="36691" x="6202363" y="4278313"/>
          <p14:tracePt t="36700" x="6196013" y="4278313"/>
          <p14:tracePt t="36755" x="6189663" y="4271963"/>
          <p14:tracePt t="36845" x="6189663" y="4267200"/>
          <p14:tracePt t="36852" x="6208713" y="4260850"/>
          <p14:tracePt t="36861" x="6219825" y="4260850"/>
          <p14:tracePt t="36868" x="6275388" y="4260850"/>
          <p14:tracePt t="36878" x="6335713" y="4260850"/>
          <p14:tracePt t="36896" x="6491288" y="4260850"/>
          <p14:tracePt t="36899" x="6564313" y="4260850"/>
          <p14:tracePt t="36907" x="6696075" y="4260850"/>
          <p14:tracePt t="36917" x="6781800" y="4284663"/>
          <p14:tracePt t="36923" x="6872288" y="4284663"/>
          <p14:tracePt t="36932" x="6973888" y="4321175"/>
          <p14:tracePt t="36939" x="7064375" y="4332288"/>
          <p14:tracePt t="36948" x="7161213" y="4344988"/>
          <p14:tracePt t="36955" x="7232650" y="4344988"/>
          <p14:tracePt t="36964" x="7299325" y="4375150"/>
          <p14:tracePt t="36971" x="7372350" y="4375150"/>
          <p14:tracePt t="36979" x="7402513" y="4375150"/>
          <p14:tracePt t="36987" x="7426325" y="4375150"/>
          <p14:tracePt t="36995" x="7432675" y="4375150"/>
          <p14:tracePt t="37003" x="7443788" y="4375150"/>
          <p14:tracePt t="37107" x="7443788" y="4381500"/>
          <p14:tracePt t="37115" x="7443788" y="4387850"/>
          <p14:tracePt t="37123" x="7426325" y="4392613"/>
          <p14:tracePt t="37132" x="7377113" y="4405313"/>
          <p14:tracePt t="37139" x="7323138" y="4405313"/>
          <p14:tracePt t="37148" x="7262813" y="4405313"/>
          <p14:tracePt t="37155" x="7178675" y="4405313"/>
          <p14:tracePt t="37164" x="7088188" y="4405313"/>
          <p14:tracePt t="37171" x="7016750" y="4387850"/>
          <p14:tracePt t="37180" x="6902450" y="4375150"/>
          <p14:tracePt t="37187" x="6781800" y="4338638"/>
          <p14:tracePt t="37195" x="6665913" y="4327525"/>
          <p14:tracePt t="37203" x="6564313" y="4297363"/>
          <p14:tracePt t="37213" x="6473825" y="4297363"/>
          <p14:tracePt t="37220" x="6413500" y="4284663"/>
          <p14:tracePt t="37229" x="6370638" y="4271963"/>
          <p14:tracePt t="37235" x="6353175" y="4271963"/>
          <p14:tracePt t="37244" x="6340475" y="4271963"/>
          <p14:tracePt t="37252" x="6335713" y="4271963"/>
          <p14:tracePt t="37340" x="6340475" y="4260850"/>
          <p14:tracePt t="37348" x="6376988" y="4260850"/>
          <p14:tracePt t="37356" x="6443663" y="4248150"/>
          <p14:tracePt t="37364" x="6527800" y="4248150"/>
          <p14:tracePt t="37371" x="6630988" y="4248150"/>
          <p14:tracePt t="37380" x="6715125" y="4248150"/>
          <p14:tracePt t="37387" x="6816725" y="4248150"/>
          <p14:tracePt t="37396" x="6913563" y="4248150"/>
          <p14:tracePt t="37404" x="7004050" y="4248150"/>
          <p14:tracePt t="37412" x="7077075" y="4248150"/>
          <p14:tracePt t="37419" x="7118350" y="4248150"/>
          <p14:tracePt t="37429" x="7142163" y="4248150"/>
          <p14:tracePt t="37436" x="7148513" y="4248150"/>
          <p14:tracePt t="37556" x="7131050" y="4248150"/>
          <p14:tracePt t="37564" x="7070725" y="4248150"/>
          <p14:tracePt t="37572" x="6986588" y="4248150"/>
          <p14:tracePt t="37580" x="6926263" y="4248150"/>
          <p14:tracePt t="37588" x="6842125" y="4248150"/>
          <p14:tracePt t="37598" x="6738938" y="4248150"/>
          <p14:tracePt t="37604" x="6642100" y="4248150"/>
          <p14:tracePt t="37612" x="6540500" y="4248150"/>
          <p14:tracePt t="37620" x="6450013" y="4206875"/>
          <p14:tracePt t="37628" x="6376988" y="4206875"/>
          <p14:tracePt t="37636" x="6316663" y="4194175"/>
          <p14:tracePt t="37644" x="6305550" y="4194175"/>
          <p14:tracePt t="37652" x="6299200" y="4194175"/>
          <p14:tracePt t="37659" x="6292850" y="4194175"/>
          <p14:tracePt t="37740" x="6292850" y="4187825"/>
          <p14:tracePt t="37747" x="6310313" y="4187825"/>
          <p14:tracePt t="37755" x="6340475" y="4187825"/>
          <p14:tracePt t="37764" x="6383338" y="4187825"/>
          <p14:tracePt t="37771" x="6456363" y="4187825"/>
          <p14:tracePt t="37779" x="6516688" y="4187825"/>
          <p14:tracePt t="37787" x="6588125" y="4187825"/>
          <p14:tracePt t="37797" x="6624638" y="4187825"/>
          <p14:tracePt t="37803" x="6665913" y="4187825"/>
          <p14:tracePt t="37813" x="6726238" y="4206875"/>
          <p14:tracePt t="37820" x="6769100" y="4206875"/>
          <p14:tracePt t="37828" x="6805613" y="4206875"/>
          <p14:tracePt t="37836" x="6859588" y="4211638"/>
          <p14:tracePt t="37844" x="6932613" y="4237038"/>
          <p14:tracePt t="37852" x="6967538" y="4237038"/>
          <p14:tracePt t="37860" x="7010400" y="4241800"/>
          <p14:tracePt t="37868" x="7034213" y="4241800"/>
          <p14:tracePt t="37881" x="7046913" y="4241800"/>
          <p14:tracePt t="37883" x="7051675" y="4248150"/>
          <p14:tracePt t="37980" x="7058025" y="4248150"/>
          <p14:tracePt t="38197" x="7064375" y="4254500"/>
          <p14:tracePt t="38237" x="7088188" y="4254500"/>
          <p14:tracePt t="38244" x="7118350" y="4267200"/>
          <p14:tracePt t="38252" x="7167563" y="4284663"/>
          <p14:tracePt t="38260" x="7202488" y="4291013"/>
          <p14:tracePt t="38267" x="7251700" y="4308475"/>
          <p14:tracePt t="38275" x="7275513" y="4308475"/>
          <p14:tracePt t="38283" x="7299325" y="4327525"/>
          <p14:tracePt t="38291" x="7323138" y="4327525"/>
          <p14:tracePt t="38299" x="7342188" y="4332288"/>
          <p14:tracePt t="38307" x="7348538" y="4332288"/>
          <p14:tracePt t="38315" x="7366000" y="4332288"/>
          <p14:tracePt t="38444" x="7372350" y="4338638"/>
          <p14:tracePt t="38476" x="7353300" y="4351338"/>
          <p14:tracePt t="38483" x="7348538" y="4351338"/>
          <p14:tracePt t="38491" x="7342188" y="4357688"/>
          <p14:tracePt t="38500" x="7323138" y="4357688"/>
          <p14:tracePt t="38512" x="7312025" y="4357688"/>
          <p14:tracePt t="38515" x="7275513" y="4368800"/>
          <p14:tracePt t="38523" x="7251700" y="4368800"/>
          <p14:tracePt t="38532" x="7185025" y="4381500"/>
          <p14:tracePt t="38540" x="7142163" y="4381500"/>
          <p14:tracePt t="38548" x="7070725" y="4381500"/>
          <p14:tracePt t="38555" x="6980238" y="4381500"/>
          <p14:tracePt t="38564" x="6926263" y="4381500"/>
          <p14:tracePt t="38571" x="6865938" y="4381500"/>
          <p14:tracePt t="38580" x="6805613" y="4381500"/>
          <p14:tracePt t="38588" x="6762750" y="4381500"/>
          <p14:tracePt t="38597" x="6715125" y="4398963"/>
          <p14:tracePt t="38603" x="6696075" y="4398963"/>
          <p14:tracePt t="38612" x="6678613" y="4398963"/>
          <p14:tracePt t="38619" x="6661150" y="4398963"/>
          <p14:tracePt t="38628" x="6654800" y="4405313"/>
          <p14:tracePt t="38684" x="6648450" y="4405313"/>
          <p14:tracePt t="38740" x="6654800" y="4405313"/>
          <p14:tracePt t="38748" x="6672263" y="4405313"/>
          <p14:tracePt t="38756" x="6684963" y="4405313"/>
          <p14:tracePt t="38765" x="6696075" y="4405313"/>
          <p14:tracePt t="38772" x="6745288" y="4398963"/>
          <p14:tracePt t="38780" x="6786563" y="4387850"/>
          <p14:tracePt t="38787" x="6811963" y="4387850"/>
          <p14:tracePt t="38797" x="6853238" y="4387850"/>
          <p14:tracePt t="38803" x="6913563" y="4387850"/>
          <p14:tracePt t="38812" x="6956425" y="4387850"/>
          <p14:tracePt t="38819" x="7027863" y="4387850"/>
          <p14:tracePt t="38828" x="7088188" y="4375150"/>
          <p14:tracePt t="38836" x="7148513" y="4375150"/>
          <p14:tracePt t="38843" x="7191375" y="4375150"/>
          <p14:tracePt t="38852" x="7239000" y="4368800"/>
          <p14:tracePt t="38859" x="7251700" y="4368800"/>
          <p14:tracePt t="38868" x="7275513" y="4368800"/>
          <p14:tracePt t="38884" x="7281863" y="4368800"/>
          <p14:tracePt t="38916" x="7288213" y="4368800"/>
          <p14:tracePt t="39259" x="0" y="0"/>
        </p14:tracePtLst>
        <p14:tracePtLst>
          <p14:tracePt t="42638" x="7969250" y="4032250"/>
          <p14:tracePt t="42708" x="7969250" y="4025900"/>
          <p14:tracePt t="42725" x="7969250" y="4019550"/>
          <p14:tracePt t="42732" x="7962900" y="4013200"/>
          <p14:tracePt t="42740" x="7943850" y="4002088"/>
          <p14:tracePt t="42749" x="7926388" y="4002088"/>
          <p14:tracePt t="42756" x="7883525" y="3976688"/>
          <p14:tracePt t="42763" x="7835900" y="3959225"/>
          <p14:tracePt t="42772" x="7769225" y="3916363"/>
          <p14:tracePt t="42779" x="7721600" y="3898900"/>
          <p14:tracePt t="42788" x="7643813" y="3838575"/>
          <p14:tracePt t="42795" x="7523163" y="3808413"/>
          <p14:tracePt t="42803" x="7443788" y="3771900"/>
          <p14:tracePt t="42812" x="7353300" y="3706813"/>
          <p14:tracePt t="42820" x="7232650" y="3646488"/>
          <p14:tracePt t="42827" x="7142163" y="3597275"/>
          <p14:tracePt t="42835" x="7064375" y="3567113"/>
          <p14:tracePt t="42844" x="6986588" y="3519488"/>
          <p14:tracePt t="42852" x="6950075" y="3502025"/>
          <p14:tracePt t="42860" x="6902450" y="3471863"/>
          <p14:tracePt t="42867" x="6889750" y="3471863"/>
          <p14:tracePt t="42887" x="6859588" y="3465513"/>
          <p14:tracePt t="42891" x="6853238" y="3465513"/>
          <p14:tracePt t="42901" x="6846888" y="3465513"/>
          <p14:tracePt t="42907" x="6823075" y="3465513"/>
          <p14:tracePt t="42917" x="6781800" y="3465513"/>
          <p14:tracePt t="42924" x="6721475" y="3489325"/>
          <p14:tracePt t="42932" x="6642100" y="3513138"/>
          <p14:tracePt t="42940" x="6540500" y="3562350"/>
          <p14:tracePt t="42948" x="6450013" y="3579813"/>
          <p14:tracePt t="42956" x="6346825" y="3627438"/>
          <p14:tracePt t="42963" x="6238875" y="3663950"/>
          <p14:tracePt t="42972" x="6135688" y="3711575"/>
          <p14:tracePt t="42979" x="6015038" y="3754438"/>
          <p14:tracePt t="42988" x="5949950" y="3802063"/>
          <p14:tracePt t="42995" x="5889625" y="3832225"/>
          <p14:tracePt t="43004" x="5840413" y="3851275"/>
          <p14:tracePt t="43012" x="5799138" y="3892550"/>
          <p14:tracePt t="43020" x="5786438" y="3916363"/>
          <p14:tracePt t="43027" x="5768975" y="3946525"/>
          <p14:tracePt t="43036" x="5749925" y="3983038"/>
          <p14:tracePt t="43043" x="5745163" y="4006850"/>
          <p14:tracePt t="43052" x="5732463" y="4025900"/>
          <p14:tracePt t="43060" x="5732463" y="4037013"/>
          <p14:tracePt t="43067" x="5732463" y="4079875"/>
          <p14:tracePt t="43076" x="5745163" y="4116388"/>
          <p14:tracePt t="43085" x="5768975" y="4127500"/>
          <p14:tracePt t="43092" x="5799138" y="4176713"/>
          <p14:tracePt t="43100" x="5822950" y="4200525"/>
          <p14:tracePt t="43108" x="5876925" y="4241800"/>
          <p14:tracePt t="43116" x="5924550" y="4284663"/>
          <p14:tracePt t="43123" x="6003925" y="4351338"/>
          <p14:tracePt t="43132" x="6100763" y="4422775"/>
          <p14:tracePt t="43140" x="6178550" y="4465638"/>
          <p14:tracePt t="43148" x="6286500" y="4525963"/>
          <p14:tracePt t="43156" x="6389688" y="4597400"/>
          <p14:tracePt t="43164" x="6480175" y="4633913"/>
          <p14:tracePt t="43172" x="6600825" y="4670425"/>
          <p14:tracePt t="43179" x="6715125" y="4713288"/>
          <p14:tracePt t="43188" x="6846888" y="4748213"/>
          <p14:tracePt t="43195" x="6980238" y="4773613"/>
          <p14:tracePt t="43204" x="7124700" y="4784725"/>
          <p14:tracePt t="43211" x="7262813" y="4784725"/>
          <p14:tracePt t="43220" x="7407275" y="4784725"/>
          <p14:tracePt t="43227" x="7534275" y="4784725"/>
          <p14:tracePt t="43235" x="7667625" y="4754563"/>
          <p14:tracePt t="43244" x="7788275" y="4706938"/>
          <p14:tracePt t="43252" x="7926388" y="4622800"/>
          <p14:tracePt t="43259" x="8023225" y="4549775"/>
          <p14:tracePt t="43267" x="8077200" y="4483100"/>
          <p14:tracePt t="43276" x="8107363" y="4435475"/>
          <p14:tracePt t="43284" x="8124825" y="4368800"/>
          <p14:tracePt t="43291" x="8137525" y="4297363"/>
          <p14:tracePt t="43301" x="8137525" y="4237038"/>
          <p14:tracePt t="43307" x="8137525" y="4183063"/>
          <p14:tracePt t="43316" x="8124825" y="4157663"/>
          <p14:tracePt t="43323" x="8064500" y="4086225"/>
          <p14:tracePt t="43332" x="8023225" y="4032250"/>
          <p14:tracePt t="43339" x="7969250" y="3983038"/>
          <p14:tracePt t="43347" x="7878763" y="3887788"/>
          <p14:tracePt t="43356" x="7781925" y="3802063"/>
          <p14:tracePt t="43363" x="7661275" y="3741738"/>
          <p14:tracePt t="43372" x="7527925" y="3670300"/>
          <p14:tracePt t="43379" x="7407275" y="3633788"/>
          <p14:tracePt t="43388" x="7288213" y="3586163"/>
          <p14:tracePt t="43395" x="7202488" y="3567113"/>
          <p14:tracePt t="43403" x="7124700" y="3543300"/>
          <p14:tracePt t="43411" x="7040563" y="3543300"/>
          <p14:tracePt t="43420" x="6950075" y="3543300"/>
          <p14:tracePt t="43428" x="6865938" y="3543300"/>
          <p14:tracePt t="43436" x="6751638" y="3549650"/>
          <p14:tracePt t="43444" x="6618288" y="3586163"/>
          <p14:tracePt t="43452" x="6497638" y="3646488"/>
          <p14:tracePt t="43459" x="6340475" y="3736975"/>
          <p14:tracePt t="43468" x="6105525" y="3887788"/>
          <p14:tracePt t="43475" x="5937250" y="3989388"/>
          <p14:tracePt t="43484" x="5762625" y="4086225"/>
          <p14:tracePt t="43492" x="5641975" y="4170363"/>
          <p14:tracePt t="43500" x="5551488" y="4241800"/>
          <p14:tracePt t="43508" x="5497513" y="4297363"/>
          <p14:tracePt t="43516" x="5461000" y="4368800"/>
          <p14:tracePt t="43523" x="5454650" y="4418013"/>
          <p14:tracePt t="43532" x="5454650" y="4465638"/>
          <p14:tracePt t="43540" x="5454650" y="4508500"/>
          <p14:tracePt t="43547" x="5491163" y="4573588"/>
          <p14:tracePt t="43556" x="5557838" y="4640263"/>
          <p14:tracePt t="43563" x="5665788" y="4713288"/>
          <p14:tracePt t="43572" x="5786438" y="4808538"/>
          <p14:tracePt t="43580" x="5919788" y="4911725"/>
          <p14:tracePt t="43588" x="6094413" y="4965700"/>
          <p14:tracePt t="43595" x="6335713" y="5043488"/>
          <p14:tracePt t="43603" x="6575425" y="5122863"/>
          <p14:tracePt t="43611" x="6769100" y="5153025"/>
          <p14:tracePt t="43620" x="6896100" y="5164138"/>
          <p14:tracePt t="43627" x="7040563" y="5164138"/>
          <p14:tracePt t="43636" x="7154863" y="5164138"/>
          <p14:tracePt t="43644" x="7258050" y="5110163"/>
          <p14:tracePt t="43652" x="7342188" y="5043488"/>
          <p14:tracePt t="43659" x="7396163" y="4978400"/>
          <p14:tracePt t="43668" x="7450138" y="4899025"/>
          <p14:tracePt t="43675" x="7486650" y="4821238"/>
          <p14:tracePt t="43684" x="7493000" y="4748213"/>
          <p14:tracePt t="43692" x="7504113" y="4724400"/>
          <p14:tracePt t="43701" x="7504113" y="4683125"/>
          <p14:tracePt t="43707" x="7504113" y="4664075"/>
          <p14:tracePt t="43716" x="7504113" y="4657725"/>
          <p14:tracePt t="43723" x="7504113" y="4652963"/>
          <p14:tracePt t="43787" x="0" y="0"/>
        </p14:tracePtLst>
        <p14:tracePtLst>
          <p14:tracePt t="48156" x="2452688" y="6159500"/>
          <p14:tracePt t="48195" x="2459038" y="6153150"/>
          <p14:tracePt t="48235" x="2459038" y="6146800"/>
          <p14:tracePt t="48243" x="2459038" y="6134100"/>
          <p14:tracePt t="48251" x="2459038" y="6116638"/>
          <p14:tracePt t="48259" x="2459038" y="6110288"/>
          <p14:tracePt t="48267" x="2459038" y="6092825"/>
          <p14:tracePt t="48275" x="2459038" y="6086475"/>
          <p14:tracePt t="48283" x="2459038" y="6075363"/>
          <p14:tracePt t="48291" x="2452688" y="6056313"/>
          <p14:tracePt t="48299" x="2452688" y="6049963"/>
          <p14:tracePt t="48307" x="2441575" y="6032500"/>
          <p14:tracePt t="48315" x="2435225" y="6026150"/>
          <p14:tracePt t="48324" x="2428875" y="6002338"/>
          <p14:tracePt t="48332" x="2411413" y="5989638"/>
          <p14:tracePt t="48340" x="2405063" y="5965825"/>
          <p14:tracePt t="48347" x="2392363" y="5948363"/>
          <p14:tracePt t="48355" x="2362200" y="5911850"/>
          <p14:tracePt t="48363" x="2338388" y="5888038"/>
          <p14:tracePt t="48372" x="2314575" y="5864225"/>
          <p14:tracePt t="48379" x="2290763" y="5838825"/>
          <p14:tracePt t="48387" x="2254250" y="5808663"/>
          <p14:tracePt t="48395" x="2200275" y="5767388"/>
          <p14:tracePt t="48404" x="2176463" y="5754688"/>
          <p14:tracePt t="48411" x="2139950" y="5724525"/>
          <p14:tracePt t="48419" x="2103438" y="5700713"/>
          <p14:tracePt t="48427" x="2079625" y="5689600"/>
          <p14:tracePt t="48435" x="2043113" y="5664200"/>
          <p14:tracePt t="48443" x="2032000" y="5659438"/>
          <p14:tracePt t="48451" x="2006600" y="5640388"/>
          <p14:tracePt t="48459" x="1971675" y="5622925"/>
          <p14:tracePt t="48467" x="1952625" y="5616575"/>
          <p14:tracePt t="48475" x="1928813" y="5599113"/>
          <p14:tracePt t="48483" x="1916113" y="5592763"/>
          <p14:tracePt t="48491" x="1892300" y="5573713"/>
          <p14:tracePt t="48499" x="1881188" y="5568950"/>
          <p14:tracePt t="48507" x="1844675" y="5549900"/>
          <p14:tracePt t="48515" x="1825625" y="5543550"/>
          <p14:tracePt t="48523" x="1795463" y="5538788"/>
          <p14:tracePt t="48531" x="1771650" y="5532438"/>
          <p14:tracePt t="48539" x="1747838" y="5519738"/>
          <p14:tracePt t="48547" x="1717675" y="5519738"/>
          <p14:tracePt t="48555" x="1693863" y="5513388"/>
          <p14:tracePt t="48563" x="1670050" y="5508625"/>
          <p14:tracePt t="48571" x="1627188" y="5508625"/>
          <p14:tracePt t="48579" x="1590675" y="5495925"/>
          <p14:tracePt t="48587" x="1566863" y="5495925"/>
          <p14:tracePt t="48595" x="1525588" y="5495925"/>
          <p14:tracePt t="48603" x="1495425" y="5495925"/>
          <p14:tracePt t="48611" x="1470025" y="5495925"/>
          <p14:tracePt t="48619" x="1439863" y="5495925"/>
          <p14:tracePt t="48627" x="1398588" y="5495925"/>
          <p14:tracePt t="48635" x="1362075" y="5495925"/>
          <p14:tracePt t="48643" x="1344613" y="5495925"/>
          <p14:tracePt t="48651" x="1295400" y="5495925"/>
          <p14:tracePt t="48659" x="1277938" y="5495925"/>
          <p14:tracePt t="48667" x="1217613" y="5502275"/>
          <p14:tracePt t="48675" x="1174750" y="5508625"/>
          <p14:tracePt t="48683" x="1127125" y="5519738"/>
          <p14:tracePt t="48691" x="1103313" y="5538788"/>
          <p14:tracePt t="48699" x="1084263" y="5543550"/>
          <p14:tracePt t="48707" x="1054100" y="5562600"/>
          <p14:tracePt t="48715" x="1006475" y="5580063"/>
          <p14:tracePt t="48723" x="989013" y="5586413"/>
          <p14:tracePt t="48731" x="952500" y="5603875"/>
          <p14:tracePt t="48739" x="915988" y="5634038"/>
          <p14:tracePt t="48747" x="879475" y="5659438"/>
          <p14:tracePt t="48755" x="844550" y="5676900"/>
          <p14:tracePt t="48763" x="819150" y="5694363"/>
          <p14:tracePt t="48771" x="795338" y="5707063"/>
          <p14:tracePt t="48779" x="758825" y="5724525"/>
          <p14:tracePt t="48787" x="747713" y="5743575"/>
          <p14:tracePt t="48795" x="687388" y="5778500"/>
          <p14:tracePt t="48803" x="663575" y="5797550"/>
          <p14:tracePt t="48811" x="638175" y="5821363"/>
          <p14:tracePt t="48819" x="614363" y="5845175"/>
          <p14:tracePt t="48827" x="590550" y="5868988"/>
          <p14:tracePt t="48835" x="584200" y="5875338"/>
          <p14:tracePt t="48843" x="584200" y="5881688"/>
          <p14:tracePt t="48851" x="566738" y="5905500"/>
          <p14:tracePt t="48859" x="560388" y="5929313"/>
          <p14:tracePt t="48867" x="560388" y="5954713"/>
          <p14:tracePt t="48875" x="560388" y="5978525"/>
          <p14:tracePt t="48883" x="560388" y="5995988"/>
          <p14:tracePt t="48891" x="560388" y="6019800"/>
          <p14:tracePt t="48899" x="560388" y="6049963"/>
          <p14:tracePt t="48907" x="560388" y="6069013"/>
          <p14:tracePt t="48915" x="560388" y="6092825"/>
          <p14:tracePt t="48923" x="560388" y="6103938"/>
          <p14:tracePt t="48931" x="560388" y="6116638"/>
          <p14:tracePt t="48939" x="560388" y="6129338"/>
          <p14:tracePt t="48947" x="560388" y="6146800"/>
          <p14:tracePt t="48955" x="579438" y="6170613"/>
          <p14:tracePt t="48963" x="584200" y="6183313"/>
          <p14:tracePt t="48971" x="620713" y="6213475"/>
          <p14:tracePt t="48979" x="644525" y="6237288"/>
          <p14:tracePt t="48987" x="663575" y="6261100"/>
          <p14:tracePt t="48995" x="681038" y="6273800"/>
          <p14:tracePt t="49003" x="681038" y="6310313"/>
          <p14:tracePt t="49011" x="704850" y="6321425"/>
          <p14:tracePt t="49019" x="728663" y="6370638"/>
          <p14:tracePt t="49027" x="747713" y="6388100"/>
          <p14:tracePt t="49035" x="758825" y="6411913"/>
          <p14:tracePt t="49043" x="795338" y="6448425"/>
          <p14:tracePt t="49051" x="814388" y="6472238"/>
          <p14:tracePt t="49059" x="838200" y="6496050"/>
          <p14:tracePt t="49067" x="879475" y="6532563"/>
          <p14:tracePt t="49075" x="904875" y="6550025"/>
          <p14:tracePt t="49083" x="939800" y="6575425"/>
          <p14:tracePt t="49091" x="976313" y="6605588"/>
          <p14:tracePt t="49099" x="1012825" y="6623050"/>
          <p14:tracePt t="49121" x="1139825" y="6689725"/>
          <p14:tracePt t="49123" x="1211263" y="6707188"/>
          <p14:tracePt t="49131" x="1290638" y="6719888"/>
          <p14:tracePt t="49139" x="1422400" y="6780213"/>
          <p14:tracePt t="49147" x="1536700" y="6804025"/>
          <p14:tracePt t="49155" x="1681163" y="6827838"/>
          <p14:tracePt t="49163" x="1825625" y="6840538"/>
          <p14:tracePt t="49171" x="1941513" y="6851650"/>
          <p14:tracePt t="49227" x="2200275" y="6851650"/>
          <p14:tracePt t="49243" x="2224088" y="6827838"/>
          <p14:tracePt t="49251" x="2241550" y="6810375"/>
          <p14:tracePt t="49259" x="2266950" y="6784975"/>
          <p14:tracePt t="49267" x="2301875" y="6780213"/>
          <p14:tracePt t="49275" x="2327275" y="6754813"/>
          <p14:tracePt t="49283" x="2374900" y="6724650"/>
          <p14:tracePt t="49291" x="2411413" y="6696075"/>
          <p14:tracePt t="49299" x="2465388" y="6653213"/>
          <p14:tracePt t="49307" x="2489200" y="6640513"/>
          <p14:tracePt t="49315" x="2525713" y="6610350"/>
          <p14:tracePt t="49323" x="2549525" y="6586538"/>
          <p14:tracePt t="49331" x="2562225" y="6569075"/>
          <p14:tracePt t="49339" x="2603500" y="6526213"/>
          <p14:tracePt t="49347" x="2603500" y="6489700"/>
          <p14:tracePt t="49355" x="2627313" y="6454775"/>
          <p14:tracePt t="49363" x="2627313" y="6424613"/>
          <p14:tracePt t="49371" x="2646363" y="6381750"/>
          <p14:tracePt t="49379" x="2657475" y="6345238"/>
          <p14:tracePt t="49388" x="2657475" y="6315075"/>
          <p14:tracePt t="49395" x="2663825" y="6267450"/>
          <p14:tracePt t="49403" x="2663825" y="6237288"/>
          <p14:tracePt t="49411" x="2663825" y="6207125"/>
          <p14:tracePt t="49419" x="2663825" y="6189663"/>
          <p14:tracePt t="49427" x="2663825" y="6159500"/>
          <p14:tracePt t="49435" x="2663825" y="6146800"/>
          <p14:tracePt t="49443" x="2663825" y="6129338"/>
          <p14:tracePt t="49451" x="2663825" y="6099175"/>
          <p14:tracePt t="49459" x="2646363" y="6092825"/>
          <p14:tracePt t="49467" x="2622550" y="6075363"/>
          <p14:tracePt t="49475" x="2616200" y="6062663"/>
          <p14:tracePt t="49483" x="2609850" y="6045200"/>
          <p14:tracePt t="49491" x="2592388" y="6038850"/>
          <p14:tracePt t="49499" x="2568575" y="6015038"/>
          <p14:tracePt t="49507" x="2555875" y="5989638"/>
          <p14:tracePt t="49515" x="2549525" y="5989638"/>
          <p14:tracePt t="49523" x="2532063" y="5978525"/>
          <p14:tracePt t="49531" x="2519363" y="5959475"/>
          <p14:tracePt t="49539" x="2501900" y="5942013"/>
          <p14:tracePt t="49547" x="2489200" y="5929313"/>
          <p14:tracePt t="49555" x="2482850" y="5929313"/>
          <p14:tracePt t="49563" x="2465388" y="5924550"/>
          <p14:tracePt t="49571" x="2441575" y="5905500"/>
          <p14:tracePt t="49579" x="2417763" y="5899150"/>
          <p14:tracePt t="49588" x="2405063" y="5881688"/>
          <p14:tracePt t="49595" x="2357438" y="5864225"/>
          <p14:tracePt t="49604" x="2314575" y="5857875"/>
          <p14:tracePt t="49611" x="2278063" y="5838825"/>
          <p14:tracePt t="49619" x="2211388" y="5797550"/>
          <p14:tracePt t="49628" x="2152650" y="5773738"/>
          <p14:tracePt t="49635" x="2103438" y="5767388"/>
          <p14:tracePt t="49644" x="2036763" y="5730875"/>
          <p14:tracePt t="49651" x="2001838" y="5713413"/>
          <p14:tracePt t="49660" x="1952625" y="5694363"/>
          <p14:tracePt t="49667" x="1922463" y="5689600"/>
          <p14:tracePt t="49675" x="1874838" y="5676900"/>
          <p14:tracePt t="49683" x="1838325" y="5659438"/>
          <p14:tracePt t="49691" x="1801813" y="5640388"/>
          <p14:tracePt t="49699" x="1784350" y="5640388"/>
          <p14:tracePt t="49708" x="1747838" y="5640388"/>
          <p14:tracePt t="49716" x="1736725" y="5634038"/>
          <p14:tracePt t="49724" x="1711325" y="5629275"/>
          <p14:tracePt t="49731" x="1700213" y="5629275"/>
          <p14:tracePt t="49739" x="1681163" y="5629275"/>
          <p14:tracePt t="49747" x="1639888" y="5629275"/>
          <p14:tracePt t="49756" x="1597025" y="5629275"/>
          <p14:tracePt t="49764" x="1549400" y="5629275"/>
          <p14:tracePt t="49773" x="1506538" y="5616575"/>
          <p14:tracePt t="49779" x="1435100" y="5616575"/>
          <p14:tracePt t="49788" x="1374775" y="5616575"/>
          <p14:tracePt t="49795" x="1344613" y="5616575"/>
          <p14:tracePt t="49804" x="1284288" y="5616575"/>
          <p14:tracePt t="49812" x="1254125" y="5616575"/>
          <p14:tracePt t="49819" x="1223963" y="5616575"/>
          <p14:tracePt t="49828" x="1187450" y="5616575"/>
          <p14:tracePt t="49835" x="1157288" y="5622925"/>
          <p14:tracePt t="49843" x="1096963" y="5640388"/>
          <p14:tracePt t="49851" x="1060450" y="5640388"/>
          <p14:tracePt t="49859" x="1006475" y="5659438"/>
          <p14:tracePt t="49867" x="969963" y="5670550"/>
          <p14:tracePt t="49875" x="939800" y="5670550"/>
          <p14:tracePt t="49883" x="909638" y="5676900"/>
          <p14:tracePt t="49891" x="885825" y="5683250"/>
          <p14:tracePt t="49899" x="862013" y="5694363"/>
          <p14:tracePt t="49907" x="844550" y="5694363"/>
          <p14:tracePt t="49916" x="825500" y="5700713"/>
          <p14:tracePt t="49924" x="808038" y="5713413"/>
          <p14:tracePt t="49931" x="784225" y="5724525"/>
          <p14:tracePt t="49939" x="747713" y="5749925"/>
          <p14:tracePt t="49947" x="723900" y="5767388"/>
          <p14:tracePt t="49956" x="698500" y="5778500"/>
          <p14:tracePt t="49964" x="687388" y="5797550"/>
          <p14:tracePt t="49973" x="668338" y="5815013"/>
          <p14:tracePt t="49980" x="650875" y="5838825"/>
          <p14:tracePt t="49988" x="638175" y="5851525"/>
          <p14:tracePt t="49995" x="633413" y="5868988"/>
          <p14:tracePt t="50004" x="614363" y="5881688"/>
          <p14:tracePt t="50011" x="608013" y="5899150"/>
          <p14:tracePt t="50019" x="608013" y="5911850"/>
          <p14:tracePt t="50027" x="608013" y="5935663"/>
          <p14:tracePt t="50035" x="603250" y="5959475"/>
          <p14:tracePt t="50043" x="603250" y="5989638"/>
          <p14:tracePt t="50051" x="603250" y="6015038"/>
          <p14:tracePt t="50059" x="603250" y="6038850"/>
          <p14:tracePt t="50067" x="603250" y="6069013"/>
          <p14:tracePt t="50075" x="608013" y="6080125"/>
          <p14:tracePt t="50083" x="608013" y="6103938"/>
          <p14:tracePt t="50091" x="633413" y="6129338"/>
          <p14:tracePt t="50099" x="663575" y="6183313"/>
          <p14:tracePt t="50108" x="693738" y="6219825"/>
          <p14:tracePt t="50115" x="717550" y="6243638"/>
          <p14:tracePt t="50123" x="747713" y="6280150"/>
          <p14:tracePt t="50131" x="758825" y="6297613"/>
          <p14:tracePt t="50139" x="819150" y="6334125"/>
          <p14:tracePt t="50158" x="904875" y="6364288"/>
          <p14:tracePt t="50163" x="965200" y="6394450"/>
          <p14:tracePt t="50174" x="1023938" y="6405563"/>
          <p14:tracePt t="50179" x="1127125" y="6442075"/>
          <p14:tracePt t="50188" x="1217613" y="6472238"/>
          <p14:tracePt t="50195" x="1320800" y="6484938"/>
          <p14:tracePt t="50204" x="1452563" y="6519863"/>
          <p14:tracePt t="50211" x="1566863" y="6519863"/>
          <p14:tracePt t="50219" x="1687513" y="6556375"/>
          <p14:tracePt t="50227" x="1771650" y="6556375"/>
          <p14:tracePt t="50235" x="1862138" y="6569075"/>
          <p14:tracePt t="50244" x="1946275" y="6569075"/>
          <p14:tracePt t="50251" x="2019300" y="6569075"/>
          <p14:tracePt t="50259" x="2103438" y="6569075"/>
          <p14:tracePt t="50267" x="2152650" y="6569075"/>
          <p14:tracePt t="50275" x="2206625" y="6569075"/>
          <p14:tracePt t="50283" x="2224088" y="6569075"/>
          <p14:tracePt t="50291" x="2278063" y="6562725"/>
          <p14:tracePt t="50299" x="2290763" y="6556375"/>
          <p14:tracePt t="50308" x="2327275" y="6550025"/>
          <p14:tracePt t="50315" x="2338388" y="6532563"/>
          <p14:tracePt t="50323" x="2362200" y="6532563"/>
          <p14:tracePt t="50331" x="2387600" y="6515100"/>
          <p14:tracePt t="50340" x="2405063" y="6502400"/>
          <p14:tracePt t="50347" x="2417763" y="6496050"/>
          <p14:tracePt t="50356" x="2435225" y="6484938"/>
          <p14:tracePt t="50363" x="2447925" y="6472238"/>
          <p14:tracePt t="50372" x="2459038" y="6465888"/>
          <p14:tracePt t="50379" x="2471738" y="6459538"/>
          <p14:tracePt t="50396" x="2482850" y="6442075"/>
          <p14:tracePt t="50411" x="2489200" y="6435725"/>
          <p14:tracePt t="50419" x="2495550" y="6429375"/>
          <p14:tracePt t="50427" x="2501900" y="6424613"/>
          <p14:tracePt t="51709" x="2519363" y="6424613"/>
          <p14:tracePt t="51716" x="2525713" y="6418263"/>
          <p14:tracePt t="51732" x="2538413" y="6418263"/>
          <p14:tracePt t="51741" x="2586038" y="6411913"/>
          <p14:tracePt t="51748" x="2597150" y="6405563"/>
          <p14:tracePt t="51757" x="2640013" y="6405563"/>
          <p14:tracePt t="51764" x="2700338" y="6405563"/>
          <p14:tracePt t="51771" x="2778125" y="6381750"/>
          <p14:tracePt t="51779" x="2894013" y="6370638"/>
          <p14:tracePt t="51788" x="3025775" y="6334125"/>
          <p14:tracePt t="51795" x="3182938" y="6310313"/>
          <p14:tracePt t="51804" x="3314700" y="6284913"/>
          <p14:tracePt t="51811" x="3478213" y="6261100"/>
          <p14:tracePt t="51819" x="3622675" y="6224588"/>
          <p14:tracePt t="51827" x="3767138" y="6200775"/>
          <p14:tracePt t="51835" x="3911600" y="6176963"/>
          <p14:tracePt t="51844" x="4062413" y="6129338"/>
          <p14:tracePt t="51851" x="4387850" y="5995988"/>
          <p14:tracePt t="51860" x="4629150" y="5918200"/>
          <p14:tracePt t="51867" x="4870450" y="5838825"/>
          <p14:tracePt t="51891" x="5654675" y="5327650"/>
          <p14:tracePt t="51899" x="5859463" y="5187950"/>
          <p14:tracePt t="51908" x="6045200" y="5032375"/>
          <p14:tracePt t="51915" x="6196013" y="4918075"/>
          <p14:tracePt t="51924" x="6389688" y="4676775"/>
          <p14:tracePt t="51931" x="6527800" y="4537075"/>
          <p14:tracePt t="51940" x="6691313" y="4392613"/>
          <p14:tracePt t="51947" x="6781800" y="4248150"/>
          <p14:tracePt t="51956" x="6913563" y="4127500"/>
          <p14:tracePt t="51963" x="7021513" y="3976688"/>
          <p14:tracePt t="51971" x="7107238" y="3881438"/>
          <p14:tracePt t="51979" x="7178675" y="3790950"/>
          <p14:tracePt t="51987" x="7221538" y="3736975"/>
          <p14:tracePt t="51995" x="7275513" y="3633788"/>
          <p14:tracePt t="52003" x="7335838" y="3536950"/>
          <p14:tracePt t="52011" x="7372350" y="3446463"/>
          <p14:tracePt t="52019" x="7419975" y="3392488"/>
          <p14:tracePt t="52027" x="7443788" y="3332163"/>
          <p14:tracePt t="52035" x="7462838" y="3260725"/>
          <p14:tracePt t="52044" x="7510463" y="3181350"/>
          <p14:tracePt t="52052" x="7540625" y="3116263"/>
          <p14:tracePt t="52059" x="7570788" y="3055938"/>
          <p14:tracePt t="52067" x="7588250" y="3019425"/>
          <p14:tracePt t="52075" x="7624763" y="2941638"/>
          <p14:tracePt t="52084" x="7643813" y="2905125"/>
          <p14:tracePt t="52091" x="7661275" y="2868613"/>
          <p14:tracePt t="52099" x="7691438" y="2790825"/>
          <p14:tracePt t="52108" x="7715250" y="2730500"/>
          <p14:tracePt t="52115" x="7721600" y="2681288"/>
          <p14:tracePt t="52125" x="7734300" y="2620963"/>
          <p14:tracePt t="52131" x="7734300" y="2597150"/>
          <p14:tracePt t="52140" x="7739063" y="2543175"/>
          <p14:tracePt t="52147" x="7739063" y="2500313"/>
          <p14:tracePt t="52156" x="7739063" y="2470150"/>
          <p14:tracePt t="52164" x="7739063" y="2446338"/>
          <p14:tracePt t="52171" x="7739063" y="2422525"/>
          <p14:tracePt t="52179" x="7739063" y="2409825"/>
          <p14:tracePt t="52195" x="7739063" y="2405063"/>
          <p14:tracePt t="52204" x="7734300" y="2398713"/>
          <p14:tracePt t="52211" x="7727950" y="2392363"/>
          <p14:tracePt t="52227" x="7715250" y="2374900"/>
          <p14:tracePt t="52235" x="7704138" y="2368550"/>
          <p14:tracePt t="52243" x="7697788" y="2368550"/>
          <p14:tracePt t="52251" x="7673975" y="2355850"/>
          <p14:tracePt t="52260" x="7643813" y="2355850"/>
          <p14:tracePt t="52267" x="7618413" y="2338388"/>
          <p14:tracePt t="52276" x="7594600" y="2338388"/>
          <p14:tracePt t="52283" x="7558088" y="2338388"/>
          <p14:tracePt t="52291" x="7540625" y="2338388"/>
          <p14:tracePt t="52299" x="7450138" y="2338388"/>
          <p14:tracePt t="52308" x="7377113" y="2338388"/>
          <p14:tracePt t="52316" x="7288213" y="2338388"/>
          <p14:tracePt t="52325" x="7191375" y="2338388"/>
          <p14:tracePt t="52331" x="7088188" y="2338388"/>
          <p14:tracePt t="52340" x="6961188" y="2338388"/>
          <p14:tracePt t="52347" x="6846888" y="2338388"/>
          <p14:tracePt t="52356" x="6762750" y="2338388"/>
          <p14:tracePt t="52363" x="6648450" y="2338388"/>
          <p14:tracePt t="52371" x="6575425" y="2338388"/>
          <p14:tracePt t="52379" x="6527800" y="2338388"/>
          <p14:tracePt t="52387" x="6497638" y="2338388"/>
          <p14:tracePt t="52395" x="6473825" y="2338388"/>
          <p14:tracePt t="52404" x="6450013" y="2338388"/>
          <p14:tracePt t="52411" x="6426200" y="2349500"/>
          <p14:tracePt t="52419" x="6413500" y="2362200"/>
          <p14:tracePt t="52427" x="6376988" y="2392363"/>
          <p14:tracePt t="52435" x="6353175" y="2416175"/>
          <p14:tracePt t="52443" x="6335713" y="2439988"/>
          <p14:tracePt t="52451" x="6299200" y="2489200"/>
          <p14:tracePt t="52460" x="6299200" y="2519363"/>
          <p14:tracePt t="52467" x="6299200" y="2543175"/>
          <p14:tracePt t="52475" x="6299200" y="2586038"/>
          <p14:tracePt t="52483" x="6299200" y="2597150"/>
          <p14:tracePt t="52492" x="6299200" y="2620963"/>
          <p14:tracePt t="52499" x="6316663" y="2646363"/>
          <p14:tracePt t="52508" x="6329363" y="2663825"/>
          <p14:tracePt t="52515" x="6365875" y="2700338"/>
          <p14:tracePt t="52525" x="6383338" y="2711450"/>
          <p14:tracePt t="52532" x="6419850" y="2741613"/>
          <p14:tracePt t="52540" x="6443663" y="2754313"/>
          <p14:tracePt t="52547" x="6456363" y="2760663"/>
          <p14:tracePt t="52555" x="6480175" y="2790825"/>
          <p14:tracePt t="52564" x="6516688" y="2795588"/>
          <p14:tracePt t="52571" x="6527800" y="2795588"/>
          <p14:tracePt t="52579" x="6551613" y="2814638"/>
          <p14:tracePt t="52587" x="6581775" y="2814638"/>
          <p14:tracePt t="52595" x="6630988" y="2820988"/>
          <p14:tracePt t="52604" x="6672263" y="2820988"/>
          <p14:tracePt t="52612" x="6745288" y="2820988"/>
          <p14:tracePt t="52619" x="6792913" y="2832100"/>
          <p14:tracePt t="52627" x="6877050" y="2832100"/>
          <p14:tracePt t="52635" x="6937375" y="2832100"/>
          <p14:tracePt t="52644" x="6967538" y="2832100"/>
          <p14:tracePt t="52651" x="6986588" y="2832100"/>
          <p14:tracePt t="52660" x="6997700" y="2820988"/>
          <p14:tracePt t="52667" x="7046913" y="2771775"/>
          <p14:tracePt t="52675" x="7051675" y="2747963"/>
          <p14:tracePt t="52683" x="7051675" y="2735263"/>
          <p14:tracePt t="52691" x="7051675" y="2693988"/>
          <p14:tracePt t="52699" x="7051675" y="2687638"/>
          <p14:tracePt t="52708" x="7051675" y="2674938"/>
          <p14:tracePt t="52715" x="7051675" y="2657475"/>
          <p14:tracePt t="52724" x="7051675" y="2646363"/>
          <p14:tracePt t="52731" x="7046913" y="2640013"/>
          <p14:tracePt t="52747" x="7034213" y="2633663"/>
          <p14:tracePt t="52755" x="7010400" y="2620963"/>
          <p14:tracePt t="52764" x="6986588" y="2620963"/>
          <p14:tracePt t="52771" x="6932613" y="2616200"/>
          <p14:tracePt t="52779" x="6872288" y="2616200"/>
          <p14:tracePt t="52787" x="6816725" y="2616200"/>
          <p14:tracePt t="52795" x="6756400" y="2616200"/>
          <p14:tracePt t="52803" x="6721475" y="2616200"/>
          <p14:tracePt t="52811" x="6708775" y="2616200"/>
          <p14:tracePt t="52819" x="6696075" y="2627313"/>
          <p14:tracePt t="52827" x="6691313" y="2627313"/>
          <p14:tracePt t="52835" x="6684963" y="2633663"/>
          <p14:tracePt t="52851" x="6684963" y="2646363"/>
          <p14:tracePt t="52860" x="6691313" y="2670175"/>
          <p14:tracePt t="52867" x="6708775" y="2681288"/>
          <p14:tracePt t="52875" x="6738938" y="2693988"/>
          <p14:tracePt t="52892" x="6781800" y="2724150"/>
          <p14:tracePt t="52899" x="6786563" y="2724150"/>
          <p14:tracePt t="52909" x="6823075" y="2724150"/>
          <p14:tracePt t="52916" x="6853238" y="2724150"/>
          <p14:tracePt t="52924" x="6913563" y="2724150"/>
          <p14:tracePt t="52931" x="6986588" y="2724150"/>
          <p14:tracePt t="52940" x="7070725" y="2724150"/>
          <p14:tracePt t="52947" x="7154863" y="2724150"/>
          <p14:tracePt t="52955" x="7245350" y="2693988"/>
          <p14:tracePt t="52964" x="7323138" y="2663825"/>
          <p14:tracePt t="52971" x="7389813" y="2633663"/>
          <p14:tracePt t="52979" x="7437438" y="2590800"/>
          <p14:tracePt t="52987" x="7462838" y="2566988"/>
          <p14:tracePt t="52995" x="7497763" y="2536825"/>
          <p14:tracePt t="53003" x="7527925" y="2513013"/>
          <p14:tracePt t="53011" x="7534275" y="2476500"/>
          <p14:tracePt t="53019" x="7553325" y="2452688"/>
          <p14:tracePt t="53028" x="7553325" y="2439988"/>
          <p14:tracePt t="53035" x="7564438" y="2422525"/>
          <p14:tracePt t="53043" x="7577138" y="2392363"/>
          <p14:tracePt t="53051" x="7583488" y="2368550"/>
          <p14:tracePt t="53060" x="7588250" y="2362200"/>
          <p14:tracePt t="53067" x="7594600" y="2344738"/>
          <p14:tracePt t="53084" x="7600950" y="2320925"/>
          <p14:tracePt t="53092" x="7600950" y="2284413"/>
          <p14:tracePt t="53099" x="7600950" y="2254250"/>
          <p14:tracePt t="53108" x="7600950" y="2217738"/>
          <p14:tracePt t="53115" x="7558088" y="2144713"/>
          <p14:tracePt t="53124" x="7510463" y="2079625"/>
          <p14:tracePt t="53131" x="7462838" y="2025650"/>
          <p14:tracePt t="53140" x="7413625" y="1946275"/>
          <p14:tracePt t="53147" x="7359650" y="1879600"/>
          <p14:tracePt t="53155" x="7305675" y="1825625"/>
          <p14:tracePt t="53164" x="7239000" y="1771650"/>
          <p14:tracePt t="53171" x="7161213" y="1728788"/>
          <p14:tracePt t="53180" x="7112000" y="1700213"/>
          <p14:tracePt t="53187" x="7051675" y="1674813"/>
          <p14:tracePt t="53195" x="6986588" y="1657350"/>
          <p14:tracePt t="53203" x="6943725" y="1644650"/>
          <p14:tracePt t="53211" x="6896100" y="1644650"/>
          <p14:tracePt t="53219" x="6842125" y="1644650"/>
          <p14:tracePt t="53227" x="6751638" y="1639888"/>
          <p14:tracePt t="53235" x="6691313" y="1627188"/>
          <p14:tracePt t="53244" x="6618288" y="1614488"/>
          <p14:tracePt t="53251" x="6540500" y="1603375"/>
          <p14:tracePt t="53260" x="6497638" y="1597025"/>
          <p14:tracePt t="53267" x="6461125" y="1597025"/>
          <p14:tracePt t="53275" x="6443663" y="1597025"/>
          <p14:tracePt t="53283" x="6426200" y="1597025"/>
          <p14:tracePt t="53292" x="6400800" y="1597025"/>
          <p14:tracePt t="53299" x="6389688" y="1597025"/>
          <p14:tracePt t="53309" x="6365875" y="1597025"/>
          <p14:tracePt t="53315" x="6340475" y="1603375"/>
          <p14:tracePt t="53324" x="6316663" y="1603375"/>
          <p14:tracePt t="53331" x="6286500" y="1614488"/>
          <p14:tracePt t="53339" x="6280150" y="1614488"/>
          <p14:tracePt t="53347" x="6275388" y="1620838"/>
          <p14:tracePt t="53363" x="6256338" y="1620838"/>
          <p14:tracePt t="53371" x="6249988" y="1627188"/>
          <p14:tracePt t="53467" x="6256338" y="1627188"/>
          <p14:tracePt t="53476" x="6262688" y="1627188"/>
          <p14:tracePt t="53483" x="6299200" y="1633538"/>
          <p14:tracePt t="53492" x="6346825" y="1644650"/>
          <p14:tracePt t="53499" x="6376988" y="1651000"/>
          <p14:tracePt t="53508" x="6486525" y="1687513"/>
          <p14:tracePt t="53516" x="6630988" y="1724025"/>
          <p14:tracePt t="53524" x="6786563" y="1801813"/>
          <p14:tracePt t="53532" x="7016750" y="1862138"/>
          <p14:tracePt t="53539" x="7191375" y="1905000"/>
          <p14:tracePt t="53547" x="7419975" y="1946275"/>
          <p14:tracePt t="53555" x="7643813" y="1995488"/>
          <p14:tracePt t="53564" x="7818438" y="2030413"/>
          <p14:tracePt t="53571" x="7974013" y="2030413"/>
          <p14:tracePt t="53579" x="8101013" y="2030413"/>
          <p14:tracePt t="53587" x="8174038" y="2030413"/>
          <p14:tracePt t="53595" x="8245475" y="2030413"/>
          <p14:tracePt t="53603" x="8318500" y="2030413"/>
          <p14:tracePt t="53611" x="8366125" y="2030413"/>
          <p14:tracePt t="53619" x="8408988" y="2030413"/>
          <p14:tracePt t="53628" x="8432800" y="2025650"/>
          <p14:tracePt t="53659" x="8439150" y="2019300"/>
          <p14:tracePt t="53860" x="8432800" y="2019300"/>
          <p14:tracePt t="53868" x="8408988" y="2019300"/>
          <p14:tracePt t="53879" x="8342313" y="2030413"/>
          <p14:tracePt t="53885" x="8251825" y="2030413"/>
          <p14:tracePt t="53893" x="8143875" y="2030413"/>
          <p14:tracePt t="53899" x="7986713" y="2030413"/>
          <p14:tracePt t="53908" x="7853363" y="2030413"/>
          <p14:tracePt t="53915" x="7678738" y="2030413"/>
          <p14:tracePt t="53924" x="7523163" y="2030413"/>
          <p14:tracePt t="53932" x="7383463" y="2030413"/>
          <p14:tracePt t="53939" x="7227888" y="2030413"/>
          <p14:tracePt t="53947" x="7100888" y="2030413"/>
          <p14:tracePt t="53955" x="6967538" y="2030413"/>
          <p14:tracePt t="53963" x="6853238" y="2030413"/>
          <p14:tracePt t="53971" x="6769100" y="2030413"/>
          <p14:tracePt t="53979" x="6708775" y="2030413"/>
          <p14:tracePt t="53987" x="6654800" y="2030413"/>
          <p14:tracePt t="53995" x="6594475" y="2030413"/>
          <p14:tracePt t="54003" x="6546850" y="2036763"/>
          <p14:tracePt t="54011" x="6516688" y="2036763"/>
          <p14:tracePt t="54019" x="6480175" y="2049463"/>
          <p14:tracePt t="54028" x="6473825" y="2049463"/>
          <p14:tracePt t="54035" x="6461125" y="2054225"/>
          <p14:tracePt t="54059" x="6450013" y="2054225"/>
          <p14:tracePt t="54124" x="6473825" y="2054225"/>
          <p14:tracePt t="54131" x="6540500" y="2054225"/>
          <p14:tracePt t="54139" x="6654800" y="2054225"/>
          <p14:tracePt t="54147" x="6781800" y="2054225"/>
          <p14:tracePt t="54155" x="6926263" y="2079625"/>
          <p14:tracePt t="54164" x="7131050" y="2103438"/>
          <p14:tracePt t="54171" x="7353300" y="2133600"/>
          <p14:tracePt t="54179" x="7553325" y="2174875"/>
          <p14:tracePt t="54187" x="7715250" y="2205038"/>
          <p14:tracePt t="54196" x="7943850" y="2247900"/>
          <p14:tracePt t="54203" x="8101013" y="2260600"/>
          <p14:tracePt t="54211" x="8234363" y="2271713"/>
          <p14:tracePt t="54219" x="8359775" y="2284413"/>
          <p14:tracePt t="54227" x="8402638" y="2284413"/>
          <p14:tracePt t="54235" x="8439150" y="2284413"/>
          <p14:tracePt t="54243" x="8450263" y="2284413"/>
          <p14:tracePt t="54251" x="8462963" y="2284413"/>
          <p14:tracePt t="54260" x="8469313" y="2284413"/>
          <p14:tracePt t="54268" x="8475663" y="2284413"/>
          <p14:tracePt t="54277" x="8480425" y="2278063"/>
          <p14:tracePt t="54284" x="8493125" y="2271713"/>
          <p14:tracePt t="54372" x="8475663" y="2271713"/>
          <p14:tracePt t="54380" x="8450263" y="2271713"/>
          <p14:tracePt t="54388" x="8396288" y="2271713"/>
          <p14:tracePt t="54396" x="8312150" y="2271713"/>
          <p14:tracePt t="54404" x="8178800" y="2271713"/>
          <p14:tracePt t="54412" x="8023225" y="2271713"/>
          <p14:tracePt t="54420" x="7866063" y="2271713"/>
          <p14:tracePt t="54428" x="7667625" y="2265363"/>
          <p14:tracePt t="54435" x="7450138" y="2235200"/>
          <p14:tracePt t="54444" x="7185025" y="2170113"/>
          <p14:tracePt t="54451" x="6956425" y="2109788"/>
          <p14:tracePt t="54460" x="6811963" y="2084388"/>
          <p14:tracePt t="54467" x="6678613" y="2049463"/>
          <p14:tracePt t="54477" x="6618288" y="2030413"/>
          <p14:tracePt t="54508" x="6611938" y="2025650"/>
          <p14:tracePt t="54548" x="6618288" y="2019300"/>
          <p14:tracePt t="54555" x="6648450" y="2019300"/>
          <p14:tracePt t="54564" x="6691313" y="2019300"/>
          <p14:tracePt t="54572" x="6762750" y="2019300"/>
          <p14:tracePt t="54580" x="6865938" y="2019300"/>
          <p14:tracePt t="54587" x="6980238" y="2036763"/>
          <p14:tracePt t="54596" x="7094538" y="2036763"/>
          <p14:tracePt t="54603" x="7227888" y="2066925"/>
          <p14:tracePt t="54612" x="7348538" y="2103438"/>
          <p14:tracePt t="54620" x="7462838" y="2139950"/>
          <p14:tracePt t="54628" x="7553325" y="2174875"/>
          <p14:tracePt t="54636" x="7588250" y="2181225"/>
          <p14:tracePt t="54645" x="7600950" y="2181225"/>
          <p14:tracePt t="54796" x="7607300" y="2187575"/>
          <p14:tracePt t="54836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>
            <a:extLst>
              <a:ext uri="{FF2B5EF4-FFF2-40B4-BE49-F238E27FC236}">
                <a16:creationId xmlns:a16="http://schemas.microsoft.com/office/drawing/2014/main" id="{DFAE394F-2E12-4EF5-B49B-B2DA4966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609600"/>
            <a:ext cx="6500812" cy="4530725"/>
          </a:xfrm>
          <a:prstGeom prst="rect">
            <a:avLst/>
          </a:prstGeom>
          <a:solidFill>
            <a:srgbClr val="FF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5302" name="Title 1">
            <a:extLst>
              <a:ext uri="{FF2B5EF4-FFF2-40B4-BE49-F238E27FC236}">
                <a16:creationId xmlns:a16="http://schemas.microsoft.com/office/drawing/2014/main" id="{F57C3269-466E-4D2C-8ECD-8773E3CB55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82550"/>
            <a:ext cx="5407025" cy="4318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Vliv vápníku</a:t>
            </a:r>
            <a:endParaRPr lang="it-IT" altLang="cs-CZ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4" name="Picture 13">
            <a:extLst>
              <a:ext uri="{FF2B5EF4-FFF2-40B4-BE49-F238E27FC236}">
                <a16:creationId xmlns:a16="http://schemas.microsoft.com/office/drawing/2014/main" id="{AE0C4A51-BF9B-4756-B5BA-95215B88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4264025"/>
            <a:ext cx="3527425" cy="2457450"/>
          </a:xfrm>
          <a:prstGeom prst="rect">
            <a:avLst/>
          </a:prstGeom>
          <a:solidFill>
            <a:srgbClr val="FF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CCAC786-359C-4B92-B117-16020903F932}"/>
              </a:ext>
            </a:extLst>
          </p:cNvPr>
          <p:cNvSpPr/>
          <p:nvPr/>
        </p:nvSpPr>
        <p:spPr>
          <a:xfrm>
            <a:off x="468313" y="5607050"/>
            <a:ext cx="4592637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cs-CZ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‘heart on chip’</a:t>
            </a:r>
            <a:endParaRPr lang="cs-CZ" sz="44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EFA8F2-2826-4853-A0CC-3394A074A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01"/>
    </mc:Choice>
    <mc:Fallback>
      <p:transition spd="slow" advTm="5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25" x="6051550" y="922338"/>
          <p14:tracePt t="5094" x="6051550" y="915988"/>
          <p14:tracePt t="5134" x="6051550" y="909638"/>
          <p14:tracePt t="5158" x="6051550" y="903288"/>
          <p14:tracePt t="5166" x="6045200" y="898525"/>
          <p14:tracePt t="5175" x="6040438" y="892175"/>
          <p14:tracePt t="5182" x="6027738" y="885825"/>
          <p14:tracePt t="5193" x="6021388" y="879475"/>
          <p14:tracePt t="5198" x="6003925" y="855663"/>
          <p14:tracePt t="5209" x="5991225" y="855663"/>
          <p14:tracePt t="5214" x="5980113" y="842963"/>
          <p14:tracePt t="5223" x="5973763" y="838200"/>
          <p14:tracePt t="5230" x="5961063" y="825500"/>
          <p14:tracePt t="5238" x="5949950" y="812800"/>
          <p14:tracePt t="5246" x="5943600" y="812800"/>
          <p14:tracePt t="5254" x="5937250" y="808038"/>
          <p14:tracePt t="5262" x="5924550" y="801688"/>
          <p14:tracePt t="5270" x="5907088" y="801688"/>
          <p14:tracePt t="5278" x="5900738" y="795338"/>
          <p14:tracePt t="5286" x="5889625" y="795338"/>
          <p14:tracePt t="5294" x="5876925" y="782638"/>
          <p14:tracePt t="5302" x="5859463" y="771525"/>
          <p14:tracePt t="5310" x="5840413" y="771525"/>
          <p14:tracePt t="5318" x="5810250" y="758825"/>
          <p14:tracePt t="5326" x="5803900" y="754063"/>
          <p14:tracePt t="5334" x="5792788" y="747713"/>
          <p14:tracePt t="5342" x="5786438" y="747713"/>
          <p14:tracePt t="5350" x="5780088" y="747713"/>
          <p14:tracePt t="5358" x="5768975" y="741363"/>
          <p14:tracePt t="5366" x="5756275" y="741363"/>
          <p14:tracePt t="5374" x="5738813" y="741363"/>
          <p14:tracePt t="5382" x="5726113" y="728663"/>
          <p14:tracePt t="5391" x="5715000" y="728663"/>
          <p14:tracePt t="5398" x="5689600" y="728663"/>
          <p14:tracePt t="5407" x="5665788" y="723900"/>
          <p14:tracePt t="5414" x="5635625" y="723900"/>
          <p14:tracePt t="5423" x="5588000" y="717550"/>
          <p14:tracePt t="5430" x="5557838" y="704850"/>
          <p14:tracePt t="5438" x="5521325" y="698500"/>
          <p14:tracePt t="5446" x="5491163" y="687388"/>
          <p14:tracePt t="5454" x="5454650" y="687388"/>
          <p14:tracePt t="5462" x="5443538" y="687388"/>
          <p14:tracePt t="5470" x="5418138" y="687388"/>
          <p14:tracePt t="5478" x="5413375" y="687388"/>
          <p14:tracePt t="5486" x="5394325" y="687388"/>
          <p14:tracePt t="5494" x="5376863" y="687388"/>
          <p14:tracePt t="5502" x="5364163" y="687388"/>
          <p14:tracePt t="5510" x="5353050" y="687388"/>
          <p14:tracePt t="5518" x="5340350" y="687388"/>
          <p14:tracePt t="5526" x="5316538" y="687388"/>
          <p14:tracePt t="5534" x="5299075" y="693738"/>
          <p14:tracePt t="5542" x="5286375" y="693738"/>
          <p14:tracePt t="5550" x="5262563" y="698500"/>
          <p14:tracePt t="5558" x="5249863" y="704850"/>
          <p14:tracePt t="5566" x="5232400" y="711200"/>
          <p14:tracePt t="5574" x="5226050" y="711200"/>
          <p14:tracePt t="5582" x="5195888" y="735013"/>
          <p14:tracePt t="5591" x="5183188" y="735013"/>
          <p14:tracePt t="5598" x="5178425" y="741363"/>
          <p14:tracePt t="5606" x="5153025" y="758825"/>
          <p14:tracePt t="5614" x="5129213" y="771525"/>
          <p14:tracePt t="5622" x="5122863" y="777875"/>
          <p14:tracePt t="5630" x="5105400" y="801688"/>
          <p14:tracePt t="5638" x="5099050" y="808038"/>
          <p14:tracePt t="5646" x="5092700" y="812800"/>
          <p14:tracePt t="5654" x="5068888" y="831850"/>
          <p14:tracePt t="5662" x="5068888" y="849313"/>
          <p14:tracePt t="5670" x="5062538" y="862013"/>
          <p14:tracePt t="5678" x="5057775" y="879475"/>
          <p14:tracePt t="5686" x="5045075" y="903288"/>
          <p14:tracePt t="5694" x="5045075" y="915988"/>
          <p14:tracePt t="5702" x="5038725" y="939800"/>
          <p14:tracePt t="5710" x="5038725" y="952500"/>
          <p14:tracePt t="5718" x="5038725" y="963613"/>
          <p14:tracePt t="5726" x="5038725" y="1000125"/>
          <p14:tracePt t="5734" x="5038725" y="1012825"/>
          <p14:tracePt t="5742" x="5051425" y="1049338"/>
          <p14:tracePt t="5750" x="5068888" y="1073150"/>
          <p14:tracePt t="5758" x="5092700" y="1108075"/>
          <p14:tracePt t="5768" x="5122863" y="1157288"/>
          <p14:tracePt t="5774" x="5129213" y="1163638"/>
          <p14:tracePt t="5782" x="5153025" y="1187450"/>
          <p14:tracePt t="5791" x="5165725" y="1193800"/>
          <p14:tracePt t="5798" x="5178425" y="1193800"/>
          <p14:tracePt t="5806" x="5195888" y="1198563"/>
          <p14:tracePt t="5814" x="5208588" y="1198563"/>
          <p14:tracePt t="5822" x="5232400" y="1198563"/>
          <p14:tracePt t="5830" x="5256213" y="1198563"/>
          <p14:tracePt t="5838" x="5286375" y="1198563"/>
          <p14:tracePt t="5846" x="5316538" y="1198563"/>
          <p14:tracePt t="5854" x="5340350" y="1187450"/>
          <p14:tracePt t="5862" x="5394325" y="1187450"/>
          <p14:tracePt t="5870" x="5430838" y="1187450"/>
          <p14:tracePt t="5878" x="5484813" y="1187450"/>
          <p14:tracePt t="5893" x="5527675" y="1187450"/>
          <p14:tracePt t="5894" x="5599113" y="1187450"/>
          <p14:tracePt t="5902" x="5648325" y="1187450"/>
          <p14:tracePt t="5910" x="5689600" y="1187450"/>
          <p14:tracePt t="5918" x="5719763" y="1187450"/>
          <p14:tracePt t="5926" x="5768975" y="1181100"/>
          <p14:tracePt t="5934" x="5792788" y="1174750"/>
          <p14:tracePt t="5942" x="5810250" y="1163638"/>
          <p14:tracePt t="5950" x="5846763" y="1144588"/>
          <p14:tracePt t="5958" x="5883275" y="1127125"/>
          <p14:tracePt t="5966" x="5894388" y="1120775"/>
          <p14:tracePt t="5975" x="5943600" y="1103313"/>
          <p14:tracePt t="5982" x="5967413" y="1079500"/>
          <p14:tracePt t="5990" x="5991225" y="1054100"/>
          <p14:tracePt t="5998" x="6010275" y="1036638"/>
          <p14:tracePt t="6006" x="6034088" y="1023938"/>
          <p14:tracePt t="6014" x="6051550" y="989013"/>
          <p14:tracePt t="6022" x="6070600" y="952500"/>
          <p14:tracePt t="6030" x="6088063" y="903288"/>
          <p14:tracePt t="6038" x="6094413" y="879475"/>
          <p14:tracePt t="6046" x="6105525" y="825500"/>
          <p14:tracePt t="6054" x="6111875" y="788988"/>
          <p14:tracePt t="6062" x="6111875" y="735013"/>
          <p14:tracePt t="6070" x="6111875" y="698500"/>
          <p14:tracePt t="6078" x="6111875" y="668338"/>
          <p14:tracePt t="6086" x="6111875" y="644525"/>
          <p14:tracePt t="6094" x="6111875" y="633413"/>
          <p14:tracePt t="6102" x="6111875" y="596900"/>
          <p14:tracePt t="6110" x="6094413" y="584200"/>
          <p14:tracePt t="6118" x="6088063" y="560388"/>
          <p14:tracePt t="6134" x="6081713" y="560388"/>
          <p14:tracePt t="6142" x="6075363" y="554038"/>
          <p14:tracePt t="6166" x="6070600" y="554038"/>
          <p14:tracePt t="6175" x="6064250" y="554038"/>
          <p14:tracePt t="6182" x="6034088" y="554038"/>
          <p14:tracePt t="6190" x="5984875" y="523875"/>
          <p14:tracePt t="6198" x="5967413" y="523875"/>
          <p14:tracePt t="6206" x="5907088" y="506413"/>
          <p14:tracePt t="6214" x="5859463" y="500063"/>
          <p14:tracePt t="6222" x="5829300" y="500063"/>
          <p14:tracePt t="6230" x="5773738" y="500063"/>
          <p14:tracePt t="6238" x="5749925" y="500063"/>
          <p14:tracePt t="6246" x="5695950" y="500063"/>
          <p14:tracePt t="6254" x="5665788" y="500063"/>
          <p14:tracePt t="6262" x="5624513" y="500063"/>
          <p14:tracePt t="6270" x="5564188" y="500063"/>
          <p14:tracePt t="6278" x="5503863" y="512763"/>
          <p14:tracePt t="6286" x="5437188" y="542925"/>
          <p14:tracePt t="6294" x="5387975" y="554038"/>
          <p14:tracePt t="6302" x="5340350" y="573088"/>
          <p14:tracePt t="6310" x="5280025" y="590550"/>
          <p14:tracePt t="6318" x="5232400" y="603250"/>
          <p14:tracePt t="6326" x="5183188" y="620713"/>
          <p14:tracePt t="6334" x="5153025" y="633413"/>
          <p14:tracePt t="6342" x="5087938" y="650875"/>
          <p14:tracePt t="6350" x="5057775" y="657225"/>
          <p14:tracePt t="6358" x="5021263" y="674688"/>
          <p14:tracePt t="6366" x="4972050" y="698500"/>
          <p14:tracePt t="6374" x="4954588" y="711200"/>
          <p14:tracePt t="6382" x="4943475" y="717550"/>
          <p14:tracePt t="6390" x="4924425" y="735013"/>
          <p14:tracePt t="6398" x="4913313" y="747713"/>
          <p14:tracePt t="6406" x="4900613" y="771525"/>
          <p14:tracePt t="6414" x="4887913" y="788988"/>
          <p14:tracePt t="6422" x="4883150" y="801688"/>
          <p14:tracePt t="6430" x="4883150" y="838200"/>
          <p14:tracePt t="6438" x="4870450" y="849313"/>
          <p14:tracePt t="6446" x="4870450" y="873125"/>
          <p14:tracePt t="6454" x="4870450" y="885825"/>
          <p14:tracePt t="6462" x="4870450" y="909638"/>
          <p14:tracePt t="6470" x="4870450" y="922338"/>
          <p14:tracePt t="6478" x="4883150" y="939800"/>
          <p14:tracePt t="6486" x="4900613" y="952500"/>
          <p14:tracePt t="6494" x="4913313" y="976313"/>
          <p14:tracePt t="6502" x="4937125" y="989013"/>
          <p14:tracePt t="6510" x="4972050" y="1023938"/>
          <p14:tracePt t="6518" x="4997450" y="1049338"/>
          <p14:tracePt t="6526" x="5038725" y="1084263"/>
          <p14:tracePt t="6534" x="5081588" y="1138238"/>
          <p14:tracePt t="6541" x="5118100" y="1168400"/>
          <p14:tracePt t="6550" x="5153025" y="1187450"/>
          <p14:tracePt t="6558" x="5189538" y="1211263"/>
          <p14:tracePt t="6566" x="5213350" y="1217613"/>
          <p14:tracePt t="6575" x="5256213" y="1228725"/>
          <p14:tracePt t="6582" x="5303838" y="1241425"/>
          <p14:tracePt t="6590" x="5346700" y="1241425"/>
          <p14:tracePt t="6598" x="5394325" y="1241425"/>
          <p14:tracePt t="6606" x="5454650" y="1235075"/>
          <p14:tracePt t="6614" x="5527675" y="1223963"/>
          <p14:tracePt t="6622" x="5605463" y="1193800"/>
          <p14:tracePt t="6630" x="5684838" y="1157288"/>
          <p14:tracePt t="6638" x="5726113" y="1150938"/>
          <p14:tracePt t="6646" x="5792788" y="1127125"/>
          <p14:tracePt t="6654" x="5840413" y="1108075"/>
          <p14:tracePt t="6662" x="5870575" y="1103313"/>
          <p14:tracePt t="6670" x="5907088" y="1090613"/>
          <p14:tracePt t="6678" x="5943600" y="1073150"/>
          <p14:tracePt t="6686" x="5980113" y="1049338"/>
          <p14:tracePt t="6694" x="6015038" y="1030288"/>
          <p14:tracePt t="6702" x="6021388" y="1023938"/>
          <p14:tracePt t="6710" x="6040438" y="1000125"/>
          <p14:tracePt t="6718" x="6070600" y="976313"/>
          <p14:tracePt t="6726" x="6075363" y="969963"/>
          <p14:tracePt t="6734" x="6088063" y="939800"/>
          <p14:tracePt t="6742" x="6094413" y="915988"/>
          <p14:tracePt t="6750" x="6094413" y="892175"/>
          <p14:tracePt t="6759" x="6105525" y="868363"/>
          <p14:tracePt t="6766" x="6111875" y="838200"/>
          <p14:tracePt t="6774" x="6111875" y="788988"/>
          <p14:tracePt t="6782" x="6111875" y="771525"/>
          <p14:tracePt t="6790" x="6111875" y="735013"/>
          <p14:tracePt t="6798" x="6094413" y="698500"/>
          <p14:tracePt t="6806" x="6075363" y="687388"/>
          <p14:tracePt t="6814" x="6057900" y="663575"/>
          <p14:tracePt t="6822" x="6051550" y="657225"/>
          <p14:tracePt t="6830" x="6045200" y="650875"/>
          <p14:tracePt t="6838" x="6040438" y="633413"/>
          <p14:tracePt t="6846" x="6034088" y="627063"/>
          <p14:tracePt t="6854" x="6021388" y="614363"/>
          <p14:tracePt t="6870" x="6010275" y="608013"/>
          <p14:tracePt t="6878" x="5984875" y="603250"/>
          <p14:tracePt t="6894" x="5924550" y="584200"/>
          <p14:tracePt t="6902" x="5846763" y="566738"/>
          <p14:tracePt t="6910" x="5786438" y="554038"/>
          <p14:tracePt t="6918" x="5715000" y="542925"/>
          <p14:tracePt t="6926" x="5654675" y="542925"/>
          <p14:tracePt t="6934" x="5624513" y="542925"/>
          <p14:tracePt t="6942" x="5581650" y="542925"/>
          <p14:tracePt t="6950" x="5508625" y="542925"/>
          <p14:tracePt t="6959" x="5461000" y="542925"/>
          <p14:tracePt t="6966" x="5407025" y="542925"/>
          <p14:tracePt t="6974" x="5383213" y="542925"/>
          <p14:tracePt t="6982" x="5359400" y="542925"/>
          <p14:tracePt t="6991" x="5334000" y="542925"/>
          <p14:tracePt t="6998" x="5322888" y="542925"/>
          <p14:tracePt t="7006" x="5303838" y="554038"/>
          <p14:tracePt t="7014" x="5292725" y="566738"/>
          <p14:tracePt t="7022" x="5268913" y="573088"/>
          <p14:tracePt t="7030" x="5232400" y="608013"/>
          <p14:tracePt t="7038" x="5208588" y="638175"/>
          <p14:tracePt t="7046" x="5183188" y="650875"/>
          <p14:tracePt t="7054" x="5153025" y="674688"/>
          <p14:tracePt t="7062" x="5129213" y="704850"/>
          <p14:tracePt t="7070" x="5122863" y="747713"/>
          <p14:tracePt t="7078" x="5105400" y="782638"/>
          <p14:tracePt t="7086" x="5105400" y="808038"/>
          <p14:tracePt t="7094" x="5105400" y="819150"/>
          <p14:tracePt t="7102" x="5105400" y="842963"/>
          <p14:tracePt t="7110" x="5105400" y="873125"/>
          <p14:tracePt t="7118" x="5105400" y="898525"/>
          <p14:tracePt t="7126" x="5105400" y="933450"/>
          <p14:tracePt t="7134" x="5122863" y="963613"/>
          <p14:tracePt t="7143" x="5148263" y="993775"/>
          <p14:tracePt t="7150" x="5178425" y="1030288"/>
          <p14:tracePt t="7159" x="5226050" y="1060450"/>
          <p14:tracePt t="7166" x="5268913" y="1096963"/>
          <p14:tracePt t="7174" x="5299075" y="1108075"/>
          <p14:tracePt t="7182" x="5334000" y="1114425"/>
          <p14:tracePt t="7190" x="5394325" y="1114425"/>
          <p14:tracePt t="7198" x="5424488" y="1133475"/>
          <p14:tracePt t="7206" x="5473700" y="1144588"/>
          <p14:tracePt t="7214" x="5534025" y="1144588"/>
          <p14:tracePt t="7222" x="5605463" y="1144588"/>
          <p14:tracePt t="7230" x="5678488" y="1144588"/>
          <p14:tracePt t="7238" x="5762625" y="1144588"/>
          <p14:tracePt t="7246" x="5834063" y="1144588"/>
          <p14:tracePt t="7254" x="5913438" y="1138238"/>
          <p14:tracePt t="7262" x="5973763" y="1114425"/>
          <p14:tracePt t="7270" x="6010275" y="1096963"/>
          <p14:tracePt t="7278" x="6045200" y="1073150"/>
          <p14:tracePt t="7286" x="6064250" y="1054100"/>
          <p14:tracePt t="7294" x="6070600" y="1049338"/>
          <p14:tracePt t="7302" x="6070600" y="1030288"/>
          <p14:tracePt t="7311" x="6075363" y="993775"/>
          <p14:tracePt t="7318" x="6081713" y="969963"/>
          <p14:tracePt t="7326" x="6081713" y="939800"/>
          <p14:tracePt t="7334" x="6081713" y="915988"/>
          <p14:tracePt t="7342" x="6081713" y="885825"/>
          <p14:tracePt t="7350" x="6081713" y="849313"/>
          <p14:tracePt t="7359" x="6081713" y="819150"/>
          <p14:tracePt t="7366" x="6081713" y="795338"/>
          <p14:tracePt t="7374" x="6070600" y="754063"/>
          <p14:tracePt t="7382" x="6064250" y="728663"/>
          <p14:tracePt t="7390" x="6064250" y="723900"/>
          <p14:tracePt t="7398" x="6057900" y="717550"/>
          <p14:tracePt t="7414" x="6051550" y="711200"/>
          <p14:tracePt t="7430" x="6045200" y="704850"/>
          <p14:tracePt t="7446" x="6034088" y="698500"/>
          <p14:tracePt t="7454" x="6010275" y="698500"/>
          <p14:tracePt t="7462" x="5973763" y="668338"/>
          <p14:tracePt t="7470" x="5924550" y="650875"/>
          <p14:tracePt t="7478" x="5859463" y="620713"/>
          <p14:tracePt t="7486" x="5799138" y="590550"/>
          <p14:tracePt t="7494" x="5738813" y="577850"/>
          <p14:tracePt t="7502" x="5672138" y="554038"/>
          <p14:tracePt t="7510" x="5641975" y="554038"/>
          <p14:tracePt t="7518" x="5599113" y="554038"/>
          <p14:tracePt t="7526" x="5575300" y="554038"/>
          <p14:tracePt t="7534" x="5545138" y="554038"/>
          <p14:tracePt t="7542" x="5508625" y="554038"/>
          <p14:tracePt t="7550" x="5491163" y="554038"/>
          <p14:tracePt t="7559" x="5454650" y="560388"/>
          <p14:tracePt t="7566" x="5424488" y="566738"/>
          <p14:tracePt t="7574" x="5387975" y="584200"/>
          <p14:tracePt t="7582" x="5364163" y="590550"/>
          <p14:tracePt t="7590" x="5329238" y="620713"/>
          <p14:tracePt t="7598" x="5303838" y="633413"/>
          <p14:tracePt t="7606" x="5280025" y="644525"/>
          <p14:tracePt t="7614" x="5243513" y="663575"/>
          <p14:tracePt t="7622" x="5208588" y="687388"/>
          <p14:tracePt t="7630" x="5195888" y="704850"/>
          <p14:tracePt t="7638" x="5172075" y="723900"/>
          <p14:tracePt t="7646" x="5153025" y="735013"/>
          <p14:tracePt t="7654" x="5148263" y="758825"/>
          <p14:tracePt t="7662" x="5129213" y="808038"/>
          <p14:tracePt t="7670" x="5129213" y="849313"/>
          <p14:tracePt t="7678" x="5129213" y="879475"/>
          <p14:tracePt t="7686" x="5129213" y="922338"/>
          <p14:tracePt t="7694" x="5129213" y="958850"/>
          <p14:tracePt t="7702" x="5148263" y="982663"/>
          <p14:tracePt t="7710" x="5165725" y="1019175"/>
          <p14:tracePt t="7718" x="5189538" y="1054100"/>
          <p14:tracePt t="7726" x="5232400" y="1090613"/>
          <p14:tracePt t="7734" x="5243513" y="1090613"/>
          <p14:tracePt t="7743" x="5280025" y="1120775"/>
          <p14:tracePt t="7750" x="5292725" y="1127125"/>
          <p14:tracePt t="7758" x="5310188" y="1133475"/>
          <p14:tracePt t="7766" x="5334000" y="1138238"/>
          <p14:tracePt t="7775" x="5359400" y="1150938"/>
          <p14:tracePt t="7782" x="5370513" y="1150938"/>
          <p14:tracePt t="7790" x="5413375" y="1150938"/>
          <p14:tracePt t="7798" x="5454650" y="1150938"/>
          <p14:tracePt t="7806" x="5503863" y="1157288"/>
          <p14:tracePt t="7814" x="5588000" y="1157288"/>
          <p14:tracePt t="7822" x="5678488" y="1157288"/>
          <p14:tracePt t="7830" x="5749925" y="1157288"/>
          <p14:tracePt t="7838" x="5834063" y="1157288"/>
          <p14:tracePt t="7846" x="5894388" y="1157288"/>
          <p14:tracePt t="7854" x="5930900" y="1138238"/>
          <p14:tracePt t="7862" x="5949950" y="1127125"/>
          <p14:tracePt t="7870" x="5991225" y="1090613"/>
          <p14:tracePt t="7878" x="5997575" y="1084263"/>
          <p14:tracePt t="7886" x="6015038" y="1073150"/>
          <p14:tracePt t="7910" x="6027738" y="1012825"/>
          <p14:tracePt t="7918" x="6040438" y="976313"/>
          <p14:tracePt t="7927" x="6040438" y="952500"/>
          <p14:tracePt t="7934" x="6040438" y="933450"/>
          <p14:tracePt t="7943" x="6040438" y="898525"/>
          <p14:tracePt t="7950" x="6034088" y="855663"/>
          <p14:tracePt t="7958" x="6003925" y="819150"/>
          <p14:tracePt t="7966" x="5997575" y="782638"/>
          <p14:tracePt t="7974" x="5980113" y="758825"/>
          <p14:tracePt t="7982" x="5954713" y="723900"/>
          <p14:tracePt t="7990" x="5930900" y="717550"/>
          <p14:tracePt t="7998" x="5913438" y="693738"/>
          <p14:tracePt t="8006" x="5889625" y="668338"/>
          <p14:tracePt t="8014" x="5883275" y="663575"/>
          <p14:tracePt t="8022" x="5864225" y="644525"/>
          <p14:tracePt t="8030" x="5840413" y="633413"/>
          <p14:tracePt t="8038" x="5822950" y="614363"/>
          <p14:tracePt t="8046" x="5810250" y="603250"/>
          <p14:tracePt t="8054" x="5803900" y="603250"/>
          <p14:tracePt t="8062" x="5780088" y="596900"/>
          <p14:tracePt t="8070" x="5768975" y="596900"/>
          <p14:tracePt t="8078" x="5749925" y="584200"/>
          <p14:tracePt t="8094" x="5719763" y="584200"/>
          <p14:tracePt t="8102" x="5689600" y="584200"/>
          <p14:tracePt t="8109" x="5635625" y="584200"/>
          <p14:tracePt t="8118" x="5599113" y="584200"/>
          <p14:tracePt t="8126" x="5521325" y="620713"/>
          <p14:tracePt t="8134" x="5473700" y="638175"/>
          <p14:tracePt t="8143" x="5413375" y="663575"/>
          <p14:tracePt t="8150" x="5334000" y="681038"/>
          <p14:tracePt t="8158" x="5299075" y="711200"/>
          <p14:tracePt t="8166" x="5262563" y="717550"/>
          <p14:tracePt t="8174" x="5226050" y="735013"/>
          <p14:tracePt t="8182" x="5189538" y="777875"/>
          <p14:tracePt t="8190" x="5172075" y="788988"/>
          <p14:tracePt t="8198" x="5165725" y="795338"/>
          <p14:tracePt t="8206" x="5159375" y="812800"/>
          <p14:tracePt t="8214" x="5148263" y="825500"/>
          <p14:tracePt t="8222" x="5129213" y="849313"/>
          <p14:tracePt t="8230" x="5122863" y="855663"/>
          <p14:tracePt t="8238" x="5122863" y="879475"/>
          <p14:tracePt t="8246" x="5118100" y="898525"/>
          <p14:tracePt t="8254" x="5118100" y="922338"/>
          <p14:tracePt t="8262" x="5118100" y="946150"/>
          <p14:tracePt t="8270" x="5118100" y="969963"/>
          <p14:tracePt t="8278" x="5122863" y="993775"/>
          <p14:tracePt t="8286" x="5148263" y="1019175"/>
          <p14:tracePt t="8294" x="5153025" y="1019175"/>
          <p14:tracePt t="8302" x="5189538" y="1042988"/>
          <p14:tracePt t="8310" x="5213350" y="1060450"/>
          <p14:tracePt t="8318" x="5256213" y="1079500"/>
          <p14:tracePt t="8326" x="5322888" y="1108075"/>
          <p14:tracePt t="8334" x="5370513" y="1127125"/>
          <p14:tracePt t="8343" x="5461000" y="1163638"/>
          <p14:tracePt t="8350" x="5521325" y="1193800"/>
          <p14:tracePt t="8358" x="5611813" y="1228725"/>
          <p14:tracePt t="8366" x="5672138" y="1228725"/>
          <p14:tracePt t="8374" x="5745163" y="1235075"/>
          <p14:tracePt t="8382" x="5803900" y="1235075"/>
          <p14:tracePt t="8390" x="5846763" y="1235075"/>
          <p14:tracePt t="8398" x="5883275" y="1235075"/>
          <p14:tracePt t="8406" x="5913438" y="1235075"/>
          <p14:tracePt t="8414" x="5949950" y="1217613"/>
          <p14:tracePt t="8422" x="5973763" y="1193800"/>
          <p14:tracePt t="8430" x="5997575" y="1168400"/>
          <p14:tracePt t="8438" x="6015038" y="1150938"/>
          <p14:tracePt t="8446" x="6027738" y="1138238"/>
          <p14:tracePt t="8454" x="6027738" y="1114425"/>
          <p14:tracePt t="8462" x="6040438" y="1079500"/>
          <p14:tracePt t="8470" x="6040438" y="1054100"/>
          <p14:tracePt t="8478" x="6040438" y="1023938"/>
          <p14:tracePt t="8486" x="6040438" y="1012825"/>
          <p14:tracePt t="8494" x="6040438" y="1000125"/>
          <p14:tracePt t="8502" x="6040438" y="993775"/>
          <p14:tracePt t="8526" x="6040438" y="982663"/>
          <p14:tracePt t="8558" x="6027738" y="982663"/>
          <p14:tracePt t="8566" x="6003925" y="982663"/>
          <p14:tracePt t="8574" x="5980113" y="982663"/>
          <p14:tracePt t="8582" x="5930900" y="963613"/>
          <p14:tracePt t="8590" x="5870575" y="946150"/>
          <p14:tracePt t="8598" x="5810250" y="933450"/>
          <p14:tracePt t="8606" x="5749925" y="928688"/>
          <p14:tracePt t="8614" x="5702300" y="915988"/>
          <p14:tracePt t="8622" x="5672138" y="909638"/>
          <p14:tracePt t="8630" x="5635625" y="898525"/>
          <p14:tracePt t="8638" x="5611813" y="898525"/>
          <p14:tracePt t="8662" x="5605463" y="898525"/>
          <p14:tracePt t="8695" x="5599113" y="898525"/>
          <p14:tracePt t="8742" x="5594350" y="898525"/>
          <p14:tracePt t="8743" x="0" y="0"/>
        </p14:tracePtLst>
        <p14:tracePtLst>
          <p14:tracePt t="15488" x="1555750" y="1217613"/>
          <p14:tracePt t="15638" x="1555750" y="1223963"/>
          <p14:tracePt t="15654" x="1566863" y="1223963"/>
          <p14:tracePt t="15662" x="1590675" y="1223963"/>
          <p14:tracePt t="15670" x="1646238" y="1235075"/>
          <p14:tracePt t="15678" x="1681163" y="1254125"/>
          <p14:tracePt t="15686" x="1711325" y="1254125"/>
          <p14:tracePt t="15694" x="1747838" y="1271588"/>
          <p14:tracePt t="15702" x="1771650" y="1277938"/>
          <p14:tracePt t="15710" x="1814513" y="1277938"/>
          <p14:tracePt t="15718" x="1874838" y="1284288"/>
          <p14:tracePt t="15727" x="1958975" y="1295400"/>
          <p14:tracePt t="15734" x="2062163" y="1295400"/>
          <p14:tracePt t="15742" x="2206625" y="1295400"/>
          <p14:tracePt t="15750" x="2351088" y="1308100"/>
          <p14:tracePt t="15758" x="2519363" y="1308100"/>
          <p14:tracePt t="15766" x="2663825" y="1308100"/>
          <p14:tracePt t="15774" x="2790825" y="1308100"/>
          <p14:tracePt t="15783" x="2894013" y="1319213"/>
          <p14:tracePt t="15790" x="2971800" y="1331913"/>
          <p14:tracePt t="15799" x="3013075" y="1338263"/>
          <p14:tracePt t="15806" x="3049588" y="1338263"/>
          <p14:tracePt t="15814" x="3068638" y="1338263"/>
          <p14:tracePt t="15822" x="3092450" y="1338263"/>
          <p14:tracePt t="15830" x="3116263" y="1338263"/>
          <p14:tracePt t="15838" x="3128963" y="1338263"/>
          <p14:tracePt t="15846" x="3152775" y="1338263"/>
          <p14:tracePt t="15854" x="3176588" y="1338263"/>
          <p14:tracePt t="15862" x="3243263" y="1338263"/>
          <p14:tracePt t="15870" x="3327400" y="1338263"/>
          <p14:tracePt t="15878" x="3441700" y="1338263"/>
          <p14:tracePt t="15902" x="3730625" y="1325563"/>
          <p14:tracePt t="15903" x="3875088" y="1325563"/>
          <p14:tracePt t="15910" x="4002088" y="1325563"/>
          <p14:tracePt t="15918" x="4116388" y="1325563"/>
          <p14:tracePt t="15926" x="4213225" y="1325563"/>
          <p14:tracePt t="15934" x="4286250" y="1325563"/>
          <p14:tracePt t="15942" x="4333875" y="1325563"/>
          <p14:tracePt t="15950" x="4394200" y="1325563"/>
          <p14:tracePt t="15958" x="4411663" y="1325563"/>
          <p14:tracePt t="15966" x="4437063" y="1325563"/>
          <p14:tracePt t="15974" x="4448175" y="1325563"/>
          <p14:tracePt t="15984" x="4484688" y="1325563"/>
          <p14:tracePt t="15990" x="4514850" y="1325563"/>
          <p14:tracePt t="15998" x="4562475" y="1314450"/>
          <p14:tracePt t="16006" x="4592638" y="1308100"/>
          <p14:tracePt t="16014" x="4665663" y="1295400"/>
          <p14:tracePt t="16023" x="4743450" y="1284288"/>
          <p14:tracePt t="16030" x="4786313" y="1284288"/>
          <p14:tracePt t="16038" x="4846638" y="1284288"/>
          <p14:tracePt t="16046" x="4900613" y="1284288"/>
          <p14:tracePt t="16054" x="4960938" y="1284288"/>
          <p14:tracePt t="16062" x="4991100" y="1284288"/>
          <p14:tracePt t="16070" x="5014913" y="1284288"/>
          <p14:tracePt t="16078" x="5038725" y="1284288"/>
          <p14:tracePt t="16086" x="5051425" y="1284288"/>
          <p14:tracePt t="16094" x="5075238" y="1284288"/>
          <p14:tracePt t="16102" x="5105400" y="1284288"/>
          <p14:tracePt t="16110" x="5129213" y="1284288"/>
          <p14:tracePt t="16118" x="5153025" y="1284288"/>
          <p14:tracePt t="16126" x="5183188" y="1284288"/>
          <p14:tracePt t="16134" x="5208588" y="1284288"/>
          <p14:tracePt t="16142" x="5232400" y="1284288"/>
          <p14:tracePt t="16150" x="5256213" y="1284288"/>
          <p14:tracePt t="16158" x="5280025" y="1284288"/>
          <p14:tracePt t="16166" x="5346700" y="1284288"/>
          <p14:tracePt t="16174" x="5376863" y="1284288"/>
          <p14:tracePt t="16184" x="5387975" y="1284288"/>
          <p14:tracePt t="16190" x="5394325" y="1284288"/>
          <p14:tracePt t="16198" x="5400675" y="1277938"/>
          <p14:tracePt t="16278" x="5394325" y="1277938"/>
          <p14:tracePt t="16294" x="5370513" y="1277938"/>
          <p14:tracePt t="16302" x="5316538" y="1301750"/>
          <p14:tracePt t="16310" x="5226050" y="1331913"/>
          <p14:tracePt t="16318" x="5122863" y="1368425"/>
          <p14:tracePt t="16326" x="4991100" y="1403350"/>
          <p14:tracePt t="16334" x="4779963" y="1458913"/>
          <p14:tracePt t="16342" x="4521200" y="1524000"/>
          <p14:tracePt t="16352" x="4230688" y="1590675"/>
          <p14:tracePt t="16358" x="3978275" y="1620838"/>
          <p14:tracePt t="16367" x="3760788" y="1651000"/>
          <p14:tracePt t="16374" x="3568700" y="1681163"/>
          <p14:tracePt t="16383" x="3417888" y="1728788"/>
          <p14:tracePt t="16390" x="3303588" y="1728788"/>
          <p14:tracePt t="16399" x="3224213" y="1741488"/>
          <p14:tracePt t="16406" x="3163888" y="1765300"/>
          <p14:tracePt t="16414" x="3103563" y="1771650"/>
          <p14:tracePt t="16423" x="3062288" y="1771650"/>
          <p14:tracePt t="16430" x="3001963" y="1784350"/>
          <p14:tracePt t="16438" x="2954338" y="1784350"/>
          <p14:tracePt t="16446" x="2881313" y="1795463"/>
          <p14:tracePt t="16454" x="2808288" y="1795463"/>
          <p14:tracePt t="16462" x="2706688" y="1795463"/>
          <p14:tracePt t="16470" x="2603500" y="1808163"/>
          <p14:tracePt t="16478" x="2489200" y="1825625"/>
          <p14:tracePt t="16486" x="2362200" y="1825625"/>
          <p14:tracePt t="16494" x="2241550" y="1838325"/>
          <p14:tracePt t="16502" x="2127250" y="1849438"/>
          <p14:tracePt t="16510" x="2012950" y="1874838"/>
          <p14:tracePt t="16518" x="1898650" y="1885950"/>
          <p14:tracePt t="16526" x="1808163" y="1898650"/>
          <p14:tracePt t="16533" x="1736725" y="1916113"/>
          <p14:tracePt t="16542" x="1687513" y="1928813"/>
          <p14:tracePt t="16550" x="1651000" y="1935163"/>
          <p14:tracePt t="16558" x="1627188" y="1952625"/>
          <p14:tracePt t="16574" x="1620838" y="1958975"/>
          <p14:tracePt t="16630" x="1639888" y="1965325"/>
          <p14:tracePt t="16638" x="1693863" y="1965325"/>
          <p14:tracePt t="16646" x="1754188" y="1976438"/>
          <p14:tracePt t="16654" x="1814513" y="2006600"/>
          <p14:tracePt t="16662" x="1851025" y="2019300"/>
          <p14:tracePt t="16670" x="1952625" y="2036763"/>
          <p14:tracePt t="16678" x="2097088" y="2073275"/>
          <p14:tracePt t="16686" x="2241550" y="2084388"/>
          <p14:tracePt t="16694" x="2447925" y="2114550"/>
          <p14:tracePt t="16703" x="2743200" y="2133600"/>
          <p14:tracePt t="16710" x="3013075" y="2144713"/>
          <p14:tracePt t="16718" x="3279775" y="2144713"/>
          <p14:tracePt t="16726" x="3544888" y="2144713"/>
          <p14:tracePt t="16734" x="3749675" y="2144713"/>
          <p14:tracePt t="16743" x="3930650" y="2144713"/>
          <p14:tracePt t="16750" x="4105275" y="2144713"/>
          <p14:tracePt t="16758" x="4219575" y="2144713"/>
          <p14:tracePt t="16767" x="4351338" y="2144713"/>
          <p14:tracePt t="16774" x="4467225" y="2144713"/>
          <p14:tracePt t="16783" x="4538663" y="2144713"/>
          <p14:tracePt t="16790" x="4635500" y="2139950"/>
          <p14:tracePt t="16799" x="4743450" y="2120900"/>
          <p14:tracePt t="16806" x="4827588" y="2109788"/>
          <p14:tracePt t="16814" x="4918075" y="2109788"/>
          <p14:tracePt t="16822" x="5014913" y="2109788"/>
          <p14:tracePt t="16830" x="5105400" y="2109788"/>
          <p14:tracePt t="16838" x="5189538" y="2109788"/>
          <p14:tracePt t="16846" x="5322888" y="2139950"/>
          <p14:tracePt t="16854" x="5383213" y="2157413"/>
          <p14:tracePt t="16862" x="5448300" y="2200275"/>
          <p14:tracePt t="16870" x="5497513" y="2230438"/>
          <p14:tracePt t="16886" x="5545138" y="2247900"/>
          <p14:tracePt t="16894" x="5557838" y="2247900"/>
          <p14:tracePt t="16902" x="5575300" y="2254250"/>
          <p14:tracePt t="16910" x="5588000" y="2260600"/>
          <p14:tracePt t="16917" x="5594350" y="2260600"/>
          <p14:tracePt t="16926" x="5599113" y="2260600"/>
          <p14:tracePt t="17006" x="5605463" y="2265363"/>
          <p14:tracePt t="17054" x="5605463" y="2271713"/>
          <p14:tracePt t="17062" x="5588000" y="2290763"/>
          <p14:tracePt t="17070" x="5564188" y="2295525"/>
          <p14:tracePt t="17078" x="5478463" y="2325688"/>
          <p14:tracePt t="17087" x="5376863" y="2362200"/>
          <p14:tracePt t="17094" x="5262563" y="2374900"/>
          <p14:tracePt t="17102" x="5081588" y="2398713"/>
          <p14:tracePt t="17110" x="4857750" y="2428875"/>
          <p14:tracePt t="17118" x="4605338" y="2476500"/>
          <p14:tracePt t="17126" x="4411663" y="2500313"/>
          <p14:tracePt t="17134" x="4279900" y="2513013"/>
          <p14:tracePt t="17142" x="4135438" y="2549525"/>
          <p14:tracePt t="17150" x="4008438" y="2549525"/>
          <p14:tracePt t="17158" x="3875088" y="2586038"/>
          <p14:tracePt t="17166" x="3790950" y="2586038"/>
          <p14:tracePt t="17174" x="3700463" y="2586038"/>
          <p14:tracePt t="17182" x="3616325" y="2586038"/>
          <p14:tracePt t="17190" x="3556000" y="2586038"/>
          <p14:tracePt t="17198" x="3508375" y="2597150"/>
          <p14:tracePt t="17206" x="3448050" y="2616200"/>
          <p14:tracePt t="17214" x="3405188" y="2616200"/>
          <p14:tracePt t="17222" x="3357563" y="2627313"/>
          <p14:tracePt t="17230" x="3297238" y="2640013"/>
          <p14:tracePt t="17238" x="3249613" y="2646363"/>
          <p14:tracePt t="17246" x="3189288" y="2657475"/>
          <p14:tracePt t="17254" x="3140075" y="2674938"/>
          <p14:tracePt t="17262" x="3062288" y="2711450"/>
          <p14:tracePt t="17270" x="2989263" y="2730500"/>
          <p14:tracePt t="17278" x="2898775" y="2765425"/>
          <p14:tracePt t="17286" x="2808288" y="2784475"/>
          <p14:tracePt t="17294" x="2717800" y="2820988"/>
          <p14:tracePt t="17303" x="2627313" y="2844800"/>
          <p14:tracePt t="17310" x="2573338" y="2844800"/>
          <p14:tracePt t="17318" x="2519363" y="2862263"/>
          <p14:tracePt t="17326" x="2478088" y="2874963"/>
          <p14:tracePt t="17335" x="2459038" y="2874963"/>
          <p14:tracePt t="17342" x="2447925" y="2886075"/>
          <p14:tracePt t="17414" x="2441575" y="2892425"/>
          <p14:tracePt t="17430" x="2435225" y="2892425"/>
          <p14:tracePt t="17478" x="2465388" y="2892425"/>
          <p14:tracePt t="17487" x="2525713" y="2905125"/>
          <p14:tracePt t="17494" x="2597150" y="2916238"/>
          <p14:tracePt t="17505" x="2646363" y="2922588"/>
          <p14:tracePt t="17510" x="2747963" y="2946400"/>
          <p14:tracePt t="17518" x="2881313" y="2959100"/>
          <p14:tracePt t="17526" x="3086100" y="3000375"/>
          <p14:tracePt t="17534" x="3321050" y="3000375"/>
          <p14:tracePt t="17542" x="3629025" y="3030538"/>
          <p14:tracePt t="17551" x="3930650" y="3067050"/>
          <p14:tracePt t="17558" x="4195763" y="3067050"/>
          <p14:tracePt t="17566" x="4471988" y="3097213"/>
          <p14:tracePt t="17574" x="4689475" y="3116263"/>
          <p14:tracePt t="17582" x="4833938" y="3127375"/>
          <p14:tracePt t="17590" x="4960938" y="3140075"/>
          <p14:tracePt t="17598" x="5021263" y="3140075"/>
          <p14:tracePt t="17606" x="5045075" y="3140075"/>
          <p14:tracePt t="17694" x="5051425" y="3146425"/>
          <p14:tracePt t="17704" x="5038725" y="3157538"/>
          <p14:tracePt t="17710" x="4997450" y="3176588"/>
          <p14:tracePt t="17720" x="4960938" y="3194050"/>
          <p14:tracePt t="17726" x="4924425" y="3211513"/>
          <p14:tracePt t="17734" x="4887913" y="3230563"/>
          <p14:tracePt t="17742" x="4810125" y="3260725"/>
          <p14:tracePt t="17751" x="4749800" y="3271838"/>
          <p14:tracePt t="17758" x="4665663" y="3284538"/>
          <p14:tracePt t="17766" x="4575175" y="3308350"/>
          <p14:tracePt t="17774" x="4484688" y="3314700"/>
          <p14:tracePt t="17782" x="4411663" y="3338513"/>
          <p14:tracePt t="17790" x="4321175" y="3351213"/>
          <p14:tracePt t="17798" x="4225925" y="3351213"/>
          <p14:tracePt t="17806" x="4135438" y="3351213"/>
          <p14:tracePt t="17814" x="4021138" y="3351213"/>
          <p14:tracePt t="17822" x="3905250" y="3351213"/>
          <p14:tracePt t="17830" x="3767138" y="3351213"/>
          <p14:tracePt t="17838" x="3665538" y="3351213"/>
          <p14:tracePt t="17846" x="3538538" y="3362325"/>
          <p14:tracePt t="17854" x="3424238" y="3362325"/>
          <p14:tracePt t="17862" x="3321050" y="3362325"/>
          <p14:tracePt t="17870" x="3206750" y="3362325"/>
          <p14:tracePt t="17878" x="3103563" y="3362325"/>
          <p14:tracePt t="17886" x="3019425" y="3375025"/>
          <p14:tracePt t="17894" x="2947988" y="3375025"/>
          <p14:tracePt t="17902" x="2887663" y="3375025"/>
          <p14:tracePt t="17910" x="2844800" y="3375025"/>
          <p14:tracePt t="17917" x="2808288" y="3375025"/>
          <p14:tracePt t="17926" x="2778125" y="3375025"/>
          <p14:tracePt t="17934" x="2743200" y="3381375"/>
          <p14:tracePt t="17942" x="2700338" y="3381375"/>
          <p14:tracePt t="17950" x="2676525" y="3381375"/>
          <p14:tracePt t="17958" x="2646363" y="3381375"/>
          <p14:tracePt t="17966" x="2603500" y="3381375"/>
          <p14:tracePt t="17974" x="2568575" y="3381375"/>
          <p14:tracePt t="17982" x="2549525" y="3381375"/>
          <p14:tracePt t="17990" x="2501900" y="3381375"/>
          <p14:tracePt t="17998" x="2482850" y="3381375"/>
          <p14:tracePt t="18006" x="2441575" y="3381375"/>
          <p14:tracePt t="18014" x="2405063" y="3381375"/>
          <p14:tracePt t="18022" x="2381250" y="3381375"/>
          <p14:tracePt t="18030" x="2351088" y="3381375"/>
          <p14:tracePt t="18038" x="2308225" y="3381375"/>
          <p14:tracePt t="18046" x="2278063" y="3381375"/>
          <p14:tracePt t="18054" x="2254250" y="3381375"/>
          <p14:tracePt t="18062" x="2236788" y="3386138"/>
          <p14:tracePt t="18070" x="2230438" y="3392488"/>
          <p14:tracePt t="18126" x="2254250" y="3392488"/>
          <p14:tracePt t="18134" x="2308225" y="3411538"/>
          <p14:tracePt t="18142" x="2368550" y="3422650"/>
          <p14:tracePt t="18150" x="2478088" y="3459163"/>
          <p14:tracePt t="18158" x="2640013" y="3482975"/>
          <p14:tracePt t="18166" x="2803525" y="3506788"/>
          <p14:tracePt t="18174" x="2947988" y="3532188"/>
          <p14:tracePt t="18182" x="3152775" y="3573463"/>
          <p14:tracePt t="18190" x="3424238" y="3590925"/>
          <p14:tracePt t="18198" x="3640138" y="3603625"/>
          <p14:tracePt t="18206" x="3881438" y="3616325"/>
          <p14:tracePt t="18214" x="4152900" y="3633788"/>
          <p14:tracePt t="18222" x="4387850" y="3633788"/>
          <p14:tracePt t="18230" x="4532313" y="3633788"/>
          <p14:tracePt t="18238" x="4689475" y="3633788"/>
          <p14:tracePt t="18246" x="4762500" y="3633788"/>
          <p14:tracePt t="18254" x="4779963" y="3633788"/>
          <p14:tracePt t="18350" x="4786313" y="3640138"/>
          <p14:tracePt t="18366" x="4773613" y="3663950"/>
          <p14:tracePt t="18374" x="4737100" y="3687763"/>
          <p14:tracePt t="18382" x="4713288" y="3706813"/>
          <p14:tracePt t="18390" x="4652963" y="3736975"/>
          <p14:tracePt t="18398" x="4575175" y="3778250"/>
          <p14:tracePt t="18406" x="4514850" y="3790950"/>
          <p14:tracePt t="18414" x="4448175" y="3821113"/>
          <p14:tracePt t="18422" x="4376738" y="3844925"/>
          <p14:tracePt t="18430" x="4273550" y="3875088"/>
          <p14:tracePt t="18438" x="4195763" y="3911600"/>
          <p14:tracePt t="18446" x="4092575" y="3935413"/>
          <p14:tracePt t="18454" x="4002088" y="3952875"/>
          <p14:tracePt t="18462" x="3911600" y="3989388"/>
          <p14:tracePt t="18470" x="3833813" y="4025900"/>
          <p14:tracePt t="18478" x="3743325" y="4043363"/>
          <p14:tracePt t="18487" x="3640138" y="4079875"/>
          <p14:tracePt t="18494" x="3568700" y="4103688"/>
          <p14:tracePt t="18502" x="3465513" y="4122738"/>
          <p14:tracePt t="18510" x="3394075" y="4122738"/>
          <p14:tracePt t="18518" x="3303588" y="4133850"/>
          <p14:tracePt t="18526" x="3230563" y="4133850"/>
          <p14:tracePt t="18535" x="3146425" y="4133850"/>
          <p14:tracePt t="18542" x="3073400" y="4133850"/>
          <p14:tracePt t="18551" x="3001963" y="4133850"/>
          <p14:tracePt t="18558" x="2941638" y="4133850"/>
          <p14:tracePt t="18566" x="2894013" y="4133850"/>
          <p14:tracePt t="18574" x="2863850" y="4133850"/>
          <p14:tracePt t="18582" x="2838450" y="4133850"/>
          <p14:tracePt t="18590" x="2827338" y="4133850"/>
          <p14:tracePt t="18598" x="2773363" y="4133850"/>
          <p14:tracePt t="18606" x="2713038" y="4122738"/>
          <p14:tracePt t="18614" x="2652713" y="4110038"/>
          <p14:tracePt t="18623" x="2592388" y="4110038"/>
          <p14:tracePt t="18630" x="2532063" y="4110038"/>
          <p14:tracePt t="18638" x="2459038" y="4092575"/>
          <p14:tracePt t="18646" x="2381250" y="4079875"/>
          <p14:tracePt t="18654" x="2284413" y="4067175"/>
          <p14:tracePt t="18662" x="2182813" y="4056063"/>
          <p14:tracePt t="18670" x="2092325" y="4056063"/>
          <p14:tracePt t="18678" x="2019300" y="4043363"/>
          <p14:tracePt t="18686" x="1976438" y="4043363"/>
          <p14:tracePt t="18694" x="1941513" y="4043363"/>
          <p14:tracePt t="18702" x="1928813" y="4043363"/>
          <p14:tracePt t="18718" x="1916113" y="4043363"/>
          <p14:tracePt t="18726" x="1911350" y="4043363"/>
          <p14:tracePt t="18742" x="1898650" y="4043363"/>
          <p14:tracePt t="18750" x="1892300" y="4043363"/>
          <p14:tracePt t="18758" x="1885950" y="4043363"/>
          <p14:tracePt t="18766" x="1868488" y="4043363"/>
          <p14:tracePt t="18774" x="1855788" y="4043363"/>
          <p14:tracePt t="18782" x="1851025" y="4043363"/>
          <p14:tracePt t="18790" x="1831975" y="4049713"/>
          <p14:tracePt t="18798" x="1814513" y="4049713"/>
          <p14:tracePt t="18806" x="1808163" y="4056063"/>
          <p14:tracePt t="18814" x="1790700" y="4067175"/>
          <p14:tracePt t="18854" x="1784350" y="4073525"/>
          <p14:tracePt t="18902" x="1795463" y="4079875"/>
          <p14:tracePt t="18910" x="1814513" y="4086225"/>
          <p14:tracePt t="18918" x="1838325" y="4092575"/>
          <p14:tracePt t="18926" x="1844675" y="4092575"/>
          <p14:tracePt t="18934" x="1874838" y="4110038"/>
          <p14:tracePt t="18942" x="1935163" y="4116388"/>
          <p14:tracePt t="18950" x="1982788" y="4146550"/>
          <p14:tracePt t="18958" x="2032000" y="4157663"/>
          <p14:tracePt t="18966" x="2092325" y="4176713"/>
          <p14:tracePt t="18974" x="2170113" y="4200525"/>
          <p14:tracePt t="18982" x="2193925" y="4206875"/>
          <p14:tracePt t="18990" x="2247900" y="4217988"/>
          <p14:tracePt t="18998" x="2297113" y="4237038"/>
          <p14:tracePt t="19006" x="2338388" y="4237038"/>
          <p14:tracePt t="19014" x="2387600" y="4254500"/>
          <p14:tracePt t="19022" x="2435225" y="4267200"/>
          <p14:tracePt t="19030" x="2495550" y="4278313"/>
          <p14:tracePt t="19038" x="2573338" y="4297363"/>
          <p14:tracePt t="19046" x="2646363" y="4308475"/>
          <p14:tracePt t="19054" x="2760663" y="4321175"/>
          <p14:tracePt t="19062" x="2874963" y="4332288"/>
          <p14:tracePt t="19070" x="3019425" y="4357688"/>
          <p14:tracePt t="19078" x="3176588" y="4368800"/>
          <p14:tracePt t="19085" x="3357563" y="4381500"/>
          <p14:tracePt t="19094" x="3514725" y="4392613"/>
          <p14:tracePt t="19102" x="3695700" y="4405313"/>
          <p14:tracePt t="19110" x="3833813" y="4418013"/>
          <p14:tracePt t="19119" x="3978275" y="4429125"/>
          <p14:tracePt t="19126" x="4092575" y="4441825"/>
          <p14:tracePt t="19134" x="4206875" y="4441825"/>
          <p14:tracePt t="19142" x="4297363" y="4441825"/>
          <p14:tracePt t="19150" x="4381500" y="4441825"/>
          <p14:tracePt t="19158" x="4484688" y="4441825"/>
          <p14:tracePt t="19166" x="4538663" y="4441825"/>
          <p14:tracePt t="19174" x="4575175" y="4441825"/>
          <p14:tracePt t="19182" x="4605338" y="4441825"/>
          <p14:tracePt t="19190" x="4665663" y="4429125"/>
          <p14:tracePt t="19198" x="4695825" y="4429125"/>
          <p14:tracePt t="19206" x="4737100" y="4411663"/>
          <p14:tracePt t="19214" x="4797425" y="4398963"/>
          <p14:tracePt t="19222" x="4833938" y="4392613"/>
          <p14:tracePt t="19230" x="4924425" y="4381500"/>
          <p14:tracePt t="19238" x="4984750" y="4368800"/>
          <p14:tracePt t="19246" x="5068888" y="4357688"/>
          <p14:tracePt t="19254" x="5141913" y="4351338"/>
          <p14:tracePt t="19262" x="5202238" y="4338638"/>
          <p14:tracePt t="19270" x="5249863" y="4338638"/>
          <p14:tracePt t="19278" x="5299075" y="4327525"/>
          <p14:tracePt t="19286" x="5310188" y="4321175"/>
          <p14:tracePt t="19294" x="5322888" y="4321175"/>
          <p14:tracePt t="19303" x="5340350" y="4314825"/>
          <p14:tracePt t="19334" x="5346700" y="4314825"/>
          <p14:tracePt t="19574" x="0" y="0"/>
        </p14:tracePtLst>
        <p14:tracePtLst>
          <p14:tracePt t="22290" x="1976438" y="2586038"/>
          <p14:tracePt t="22334" x="1995488" y="2597150"/>
          <p14:tracePt t="22343" x="2049463" y="2603500"/>
          <p14:tracePt t="22351" x="2133600" y="2616200"/>
          <p14:tracePt t="22358" x="2247900" y="2616200"/>
          <p14:tracePt t="22366" x="2381250" y="2627313"/>
          <p14:tracePt t="22374" x="2616200" y="2627313"/>
          <p14:tracePt t="22382" x="2911475" y="2627313"/>
          <p14:tracePt t="22390" x="3260725" y="2627313"/>
          <p14:tracePt t="22398" x="3706813" y="2646363"/>
          <p14:tracePt t="22406" x="4032250" y="2663825"/>
          <p14:tracePt t="22414" x="4303713" y="2681288"/>
          <p14:tracePt t="22422" x="4502150" y="2724150"/>
          <p14:tracePt t="22430" x="4622800" y="2754313"/>
          <p14:tracePt t="22438" x="4725988" y="2778125"/>
          <p14:tracePt t="22446" x="4756150" y="2778125"/>
          <p14:tracePt t="22455" x="4779963" y="2790825"/>
          <p14:tracePt t="22470" x="4786313" y="2795588"/>
          <p14:tracePt t="22510" x="4792663" y="2801938"/>
          <p14:tracePt t="22550" x="4792663" y="2808288"/>
          <p14:tracePt t="22558" x="4767263" y="2844800"/>
          <p14:tracePt t="22566" x="4713288" y="2898775"/>
          <p14:tracePt t="22574" x="4665663" y="2941638"/>
          <p14:tracePt t="22582" x="4611688" y="2995613"/>
          <p14:tracePt t="22590" x="4545013" y="3049588"/>
          <p14:tracePt t="22598" x="4467225" y="3116263"/>
          <p14:tracePt t="22607" x="4370388" y="3187700"/>
          <p14:tracePt t="22614" x="4273550" y="3271838"/>
          <p14:tracePt t="22622" x="4195763" y="3314700"/>
          <p14:tracePt t="22630" x="4105275" y="3362325"/>
          <p14:tracePt t="22638" x="4025900" y="3416300"/>
          <p14:tracePt t="22646" x="3978275" y="3446463"/>
          <p14:tracePt t="22654" x="3911600" y="3476625"/>
          <p14:tracePt t="22662" x="3863975" y="3506788"/>
          <p14:tracePt t="22671" x="3814763" y="3536950"/>
          <p14:tracePt t="22678" x="3749675" y="3586163"/>
          <p14:tracePt t="22686" x="3713163" y="3603625"/>
          <p14:tracePt t="22694" x="3676650" y="3627438"/>
          <p14:tracePt t="22702" x="3640138" y="3657600"/>
          <p14:tracePt t="22710" x="3616325" y="3670300"/>
          <p14:tracePt t="22718" x="3592513" y="3687763"/>
          <p14:tracePt t="22726" x="3579813" y="3694113"/>
          <p14:tracePt t="22766" x="3575050" y="3700463"/>
          <p14:tracePt t="22774" x="3562350" y="3711575"/>
          <p14:tracePt t="22782" x="3556000" y="3724275"/>
          <p14:tracePt t="22790" x="3549650" y="3730625"/>
          <p14:tracePt t="22798" x="3538538" y="3741738"/>
          <p14:tracePt t="22805" x="3519488" y="3754438"/>
          <p14:tracePt t="22814" x="3484563" y="3784600"/>
          <p14:tracePt t="22822" x="3471863" y="3790950"/>
          <p14:tracePt t="22830" x="3448050" y="3814763"/>
          <p14:tracePt t="22839" x="3429000" y="3821113"/>
          <p14:tracePt t="22846" x="3424238" y="3844925"/>
          <p14:tracePt t="22854" x="3398838" y="3862388"/>
          <p14:tracePt t="22862" x="3387725" y="3875088"/>
          <p14:tracePt t="22871" x="3387725" y="3881438"/>
          <p14:tracePt t="22878" x="3375025" y="3905250"/>
          <p14:tracePt t="22891" x="3375025" y="3911600"/>
          <p14:tracePt t="22894" x="3375025" y="3916363"/>
          <p14:tracePt t="22902" x="3375025" y="3929063"/>
          <p14:tracePt t="22910" x="3375025" y="3935413"/>
          <p14:tracePt t="22942" x="3375025" y="3941763"/>
          <p14:tracePt t="22950" x="3375025" y="3946525"/>
          <p14:tracePt t="22958" x="3375025" y="3952875"/>
          <p14:tracePt t="22973" x="3381375" y="3976688"/>
          <p14:tracePt t="22982" x="3394075" y="3989388"/>
          <p14:tracePt t="22990" x="3411538" y="3995738"/>
          <p14:tracePt t="22998" x="3424238" y="4006850"/>
          <p14:tracePt t="23006" x="3448050" y="4032250"/>
          <p14:tracePt t="23014" x="3471863" y="4037013"/>
          <p14:tracePt t="23023" x="3508375" y="4067175"/>
          <p14:tracePt t="23030" x="3532188" y="4079875"/>
          <p14:tracePt t="23039" x="3598863" y="4122738"/>
          <p14:tracePt t="23046" x="3689350" y="4152900"/>
          <p14:tracePt t="23054" x="3784600" y="4200525"/>
          <p14:tracePt t="23062" x="3900488" y="4237038"/>
          <p14:tracePt t="23070" x="4002088" y="4260850"/>
          <p14:tracePt t="23078" x="4081463" y="4278313"/>
          <p14:tracePt t="23086" x="4141788" y="4278313"/>
          <p14:tracePt t="23094" x="4159250" y="4278313"/>
          <p14:tracePt t="23102" x="4200525" y="4278313"/>
          <p14:tracePt t="23110" x="4206875" y="4278313"/>
          <p14:tracePt t="23118" x="4225925" y="4278313"/>
          <p14:tracePt t="23126" x="4237038" y="4278313"/>
          <p14:tracePt t="23142" x="4243388" y="4278313"/>
          <p14:tracePt t="23158" x="4249738" y="4278313"/>
          <p14:tracePt t="23310" x="4256088" y="4278313"/>
          <p14:tracePt t="23414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42038D87-54FD-49AA-BCF9-3622C09CEB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115888"/>
            <a:ext cx="8229600" cy="4175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Síla</a:t>
            </a:r>
            <a:r>
              <a:rPr lang="en-US" altLang="cs-CZ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en-US" altLang="cs-CZ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</a:t>
            </a:r>
            <a:r>
              <a:rPr lang="cs-CZ" altLang="cs-CZ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en-US" altLang="cs-CZ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tric</a:t>
            </a:r>
            <a:r>
              <a:rPr lang="cs-CZ" altLang="cs-CZ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ký</a:t>
            </a:r>
            <a:r>
              <a:rPr lang="en-US" altLang="cs-CZ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cs-CZ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poten</a:t>
            </a:r>
            <a:r>
              <a:rPr lang="cs-CZ" altLang="cs-CZ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ciál</a:t>
            </a:r>
            <a:endParaRPr lang="cs-CZ" altLang="cs-CZ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5276F28-A10B-41C8-A0E8-691774B7EFE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0825" y="765175"/>
            <a:ext cx="8642350" cy="18002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 err="1"/>
              <a:t>CMs</a:t>
            </a:r>
            <a:r>
              <a:rPr lang="cs-CZ" altLang="cs-CZ" sz="2000" dirty="0"/>
              <a:t> zachyceny na povrchu pole </a:t>
            </a:r>
            <a:br>
              <a:rPr lang="cs-CZ" altLang="cs-CZ" sz="2000" dirty="0"/>
            </a:br>
            <a:r>
              <a:rPr lang="cs-CZ" altLang="cs-CZ" sz="2000" dirty="0"/>
              <a:t>mikroelektrod</a:t>
            </a:r>
            <a:endParaRPr lang="en-US" altLang="cs-CZ" sz="2000" dirty="0"/>
          </a:p>
          <a:p>
            <a:pPr eaLnBrk="1" hangingPunct="1">
              <a:defRPr/>
            </a:pPr>
            <a:r>
              <a:rPr lang="cs-CZ" altLang="cs-CZ" sz="2000" dirty="0"/>
              <a:t>synchronní záznam síly tepu a iniciace</a:t>
            </a:r>
            <a:br>
              <a:rPr lang="cs-CZ" altLang="cs-CZ" sz="2000" dirty="0"/>
            </a:br>
            <a:r>
              <a:rPr lang="cs-CZ" altLang="cs-CZ" sz="2000" dirty="0"/>
              <a:t>změnou el. potenciálu</a:t>
            </a:r>
            <a:endParaRPr lang="en-US" altLang="cs-CZ" sz="2000" dirty="0"/>
          </a:p>
          <a:p>
            <a:pPr eaLnBrk="1" hangingPunct="1">
              <a:defRPr/>
            </a:pPr>
            <a:endParaRPr lang="cs-CZ" altLang="cs-CZ" sz="2000" dirty="0"/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7956F5B7-069F-4264-B47C-3E68FAC23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765175"/>
            <a:ext cx="3448050" cy="258603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3">
            <a:extLst>
              <a:ext uri="{FF2B5EF4-FFF2-40B4-BE49-F238E27FC236}">
                <a16:creationId xmlns:a16="http://schemas.microsoft.com/office/drawing/2014/main" id="{1179CBB0-4709-4EBB-843E-20EBBD51A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r="7816"/>
          <a:stretch>
            <a:fillRect/>
          </a:stretch>
        </p:blipFill>
        <p:spPr bwMode="auto">
          <a:xfrm>
            <a:off x="107950" y="2492375"/>
            <a:ext cx="5065713" cy="41211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5">
            <a:extLst>
              <a:ext uri="{FF2B5EF4-FFF2-40B4-BE49-F238E27FC236}">
                <a16:creationId xmlns:a16="http://schemas.microsoft.com/office/drawing/2014/main" id="{B25A8FC5-8CFA-435D-8FEC-A67484CFA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3709"/>
          <a:stretch>
            <a:fillRect/>
          </a:stretch>
        </p:blipFill>
        <p:spPr bwMode="auto">
          <a:xfrm>
            <a:off x="3708400" y="3213100"/>
            <a:ext cx="5080000" cy="3175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7766C4-F732-44D6-836A-C6227966E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53"/>
    </mc:Choice>
    <mc:Fallback>
      <p:transition spd="slow" advTm="4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36" x="7962900" y="1223963"/>
          <p14:tracePt t="8270" x="7962900" y="1217613"/>
          <p14:tracePt t="8278" x="7943850" y="1198563"/>
          <p14:tracePt t="8286" x="7908925" y="1187450"/>
          <p14:tracePt t="8294" x="7859713" y="1163638"/>
          <p14:tracePt t="8301" x="7799388" y="1144588"/>
          <p14:tracePt t="8310" x="7708900" y="1120775"/>
          <p14:tracePt t="8318" x="7618413" y="1079500"/>
          <p14:tracePt t="8326" x="7527925" y="1054100"/>
          <p14:tracePt t="8335" x="7426325" y="1019175"/>
          <p14:tracePt t="8342" x="7353300" y="1019175"/>
          <p14:tracePt t="8350" x="7292975" y="1006475"/>
          <p14:tracePt t="8358" x="7245350" y="989013"/>
          <p14:tracePt t="8366" x="7202488" y="989013"/>
          <p14:tracePt t="8374" x="7154863" y="989013"/>
          <p14:tracePt t="8381" x="7131050" y="982663"/>
          <p14:tracePt t="8390" x="7118350" y="982663"/>
          <p14:tracePt t="8398" x="7094538" y="982663"/>
          <p14:tracePt t="8406" x="7088188" y="982663"/>
          <p14:tracePt t="8414" x="7077075" y="982663"/>
          <p14:tracePt t="8422" x="7051675" y="982663"/>
          <p14:tracePt t="8429" x="7027863" y="982663"/>
          <p14:tracePt t="8438" x="7021513" y="982663"/>
          <p14:tracePt t="8446" x="6997700" y="982663"/>
          <p14:tracePt t="8454" x="6973888" y="982663"/>
          <p14:tracePt t="8462" x="6937375" y="982663"/>
          <p14:tracePt t="8470" x="6919913" y="982663"/>
          <p14:tracePt t="8479" x="6883400" y="982663"/>
          <p14:tracePt t="8486" x="6842125" y="982663"/>
          <p14:tracePt t="8493" x="6811963" y="982663"/>
          <p14:tracePt t="8502" x="6775450" y="982663"/>
          <p14:tracePt t="8510" x="6745288" y="982663"/>
          <p14:tracePt t="8518" x="6715125" y="982663"/>
          <p14:tracePt t="8526" x="6691313" y="993775"/>
          <p14:tracePt t="8535" x="6665913" y="993775"/>
          <p14:tracePt t="8542" x="6648450" y="1000125"/>
          <p14:tracePt t="8550" x="6630988" y="1006475"/>
          <p14:tracePt t="8558" x="6594475" y="1023938"/>
          <p14:tracePt t="8566" x="6581775" y="1023938"/>
          <p14:tracePt t="8574" x="6546850" y="1023938"/>
          <p14:tracePt t="8581" x="6491288" y="1042988"/>
          <p14:tracePt t="8590" x="6456363" y="1042988"/>
          <p14:tracePt t="8598" x="6413500" y="1054100"/>
          <p14:tracePt t="8606" x="6340475" y="1054100"/>
          <p14:tracePt t="8614" x="6280150" y="1054100"/>
          <p14:tracePt t="8622" x="6226175" y="1054100"/>
          <p14:tracePt t="8630" x="6154738" y="1054100"/>
          <p14:tracePt t="8638" x="6105525" y="1054100"/>
          <p14:tracePt t="8646" x="6075363" y="1054100"/>
          <p14:tracePt t="8654" x="6034088" y="1054100"/>
          <p14:tracePt t="8662" x="6021388" y="1054100"/>
          <p14:tracePt t="8670" x="6003925" y="1054100"/>
          <p14:tracePt t="8702" x="5997575" y="1054100"/>
          <p14:tracePt t="8710" x="5991225" y="1060450"/>
          <p14:tracePt t="8718" x="5991225" y="1066800"/>
          <p14:tracePt t="8726" x="5991225" y="1079500"/>
          <p14:tracePt t="8735" x="5984875" y="1090613"/>
          <p14:tracePt t="8742" x="5984875" y="1114425"/>
          <p14:tracePt t="8750" x="5984875" y="1144588"/>
          <p14:tracePt t="8757" x="5984875" y="1168400"/>
          <p14:tracePt t="8766" x="5984875" y="1181100"/>
          <p14:tracePt t="8774" x="5984875" y="1204913"/>
          <p14:tracePt t="8783" x="6010275" y="1228725"/>
          <p14:tracePt t="8789" x="6045200" y="1241425"/>
          <p14:tracePt t="8798" x="6081713" y="1258888"/>
          <p14:tracePt t="8806" x="6111875" y="1265238"/>
          <p14:tracePt t="8814" x="6135688" y="1284288"/>
          <p14:tracePt t="8822" x="6154738" y="1284288"/>
          <p14:tracePt t="8829" x="6172200" y="1284288"/>
          <p14:tracePt t="8838" x="6208713" y="1284288"/>
          <p14:tracePt t="8846" x="6232525" y="1284288"/>
          <p14:tracePt t="8854" x="6299200" y="1258888"/>
          <p14:tracePt t="8862" x="6323013" y="1241425"/>
          <p14:tracePt t="8870" x="6370638" y="1217613"/>
          <p14:tracePt t="8877" x="6396038" y="1193800"/>
          <p14:tracePt t="8885" x="6430963" y="1163638"/>
          <p14:tracePt t="8894" x="6480175" y="1133475"/>
          <p14:tracePt t="8902" x="6521450" y="1103313"/>
          <p14:tracePt t="8910" x="6546850" y="1079500"/>
          <p14:tracePt t="8918" x="6594475" y="1049338"/>
          <p14:tracePt t="8926" x="6630988" y="1019175"/>
          <p14:tracePt t="8934" x="6672263" y="982663"/>
          <p14:tracePt t="8942" x="6721475" y="952500"/>
          <p14:tracePt t="8950" x="6756400" y="922338"/>
          <p14:tracePt t="8958" x="6781800" y="909638"/>
          <p14:tracePt t="8966" x="6816725" y="879475"/>
          <p14:tracePt t="8974" x="6842125" y="873125"/>
          <p14:tracePt t="8982" x="6877050" y="842963"/>
          <p14:tracePt t="8990" x="6896100" y="831850"/>
          <p14:tracePt t="8998" x="6919913" y="812800"/>
          <p14:tracePt t="9006" x="6943725" y="808038"/>
          <p14:tracePt t="9013" x="6973888" y="788988"/>
          <p14:tracePt t="9022" x="6997700" y="782638"/>
          <p14:tracePt t="9029" x="7034213" y="782638"/>
          <p14:tracePt t="9038" x="7064375" y="771525"/>
          <p14:tracePt t="9046" x="7124700" y="771525"/>
          <p14:tracePt t="9054" x="7178675" y="771525"/>
          <p14:tracePt t="9061" x="7227888" y="771525"/>
          <p14:tracePt t="9070" x="7299325" y="771525"/>
          <p14:tracePt t="9078" x="7372350" y="771525"/>
          <p14:tracePt t="9086" x="7402513" y="771525"/>
          <p14:tracePt t="9094" x="7432675" y="771525"/>
          <p14:tracePt t="9102" x="7467600" y="771525"/>
          <p14:tracePt t="9110" x="7493000" y="771525"/>
          <p14:tracePt t="9118" x="7523163" y="771525"/>
          <p14:tracePt t="9126" x="7546975" y="771525"/>
          <p14:tracePt t="9134" x="7577138" y="771525"/>
          <p14:tracePt t="9142" x="7600950" y="782638"/>
          <p14:tracePt t="9150" x="7637463" y="788988"/>
          <p14:tracePt t="9158" x="7678738" y="788988"/>
          <p14:tracePt t="9166" x="7715250" y="808038"/>
          <p14:tracePt t="9174" x="7739063" y="819150"/>
          <p14:tracePt t="9181" x="7775575" y="838200"/>
          <p14:tracePt t="9190" x="7805738" y="855663"/>
          <p14:tracePt t="9198" x="7829550" y="868363"/>
          <p14:tracePt t="9206" x="7866063" y="903288"/>
          <p14:tracePt t="9214" x="7908925" y="946150"/>
          <p14:tracePt t="9222" x="7920038" y="958850"/>
          <p14:tracePt t="9230" x="7939088" y="976313"/>
          <p14:tracePt t="9238" x="7956550" y="989013"/>
          <p14:tracePt t="9246" x="7962900" y="993775"/>
          <p14:tracePt t="9254" x="7969250" y="1000125"/>
          <p14:tracePt t="9262" x="7969250" y="1006475"/>
          <p14:tracePt t="9270" x="7969250" y="1023938"/>
          <p14:tracePt t="9278" x="7969250" y="1030288"/>
          <p14:tracePt t="9285" x="7969250" y="1042988"/>
          <p14:tracePt t="9294" x="7969250" y="1049338"/>
          <p14:tracePt t="9302" x="7969250" y="1066800"/>
          <p14:tracePt t="9310" x="7969250" y="1090613"/>
          <p14:tracePt t="9319" x="7969250" y="1103313"/>
          <p14:tracePt t="9326" x="7969250" y="1138238"/>
          <p14:tracePt t="9334" x="7974013" y="1163638"/>
          <p14:tracePt t="9342" x="7974013" y="1181100"/>
          <p14:tracePt t="9350" x="7993063" y="1204913"/>
          <p14:tracePt t="9358" x="7993063" y="1223963"/>
          <p14:tracePt t="9366" x="7993063" y="1235075"/>
          <p14:tracePt t="9374" x="7999413" y="1258888"/>
          <p14:tracePt t="9382" x="7999413" y="1271588"/>
          <p14:tracePt t="9390" x="7999413" y="1295400"/>
          <p14:tracePt t="9398" x="8004175" y="1325563"/>
          <p14:tracePt t="9406" x="8016875" y="1349375"/>
          <p14:tracePt t="9414" x="8016875" y="1392238"/>
          <p14:tracePt t="9422" x="8029575" y="1428750"/>
          <p14:tracePt t="9430" x="8040688" y="1489075"/>
          <p14:tracePt t="9438" x="8053388" y="1524000"/>
          <p14:tracePt t="9446" x="8059738" y="1597025"/>
          <p14:tracePt t="9454" x="8107363" y="1674813"/>
          <p14:tracePt t="9462" x="8107363" y="1687513"/>
          <p14:tracePt t="9470" x="8124825" y="1758950"/>
          <p14:tracePt t="9478" x="8137525" y="1819275"/>
          <p14:tracePt t="9485" x="8143875" y="1879600"/>
          <p14:tracePt t="9493" x="8143875" y="1909763"/>
          <p14:tracePt t="9502" x="8143875" y="1952625"/>
          <p14:tracePt t="9509" x="8143875" y="1970088"/>
          <p14:tracePt t="9520" x="8143875" y="2000250"/>
          <p14:tracePt t="9526" x="8154988" y="2043113"/>
          <p14:tracePt t="9534" x="8154988" y="2079625"/>
          <p14:tracePt t="9542" x="8161338" y="2120900"/>
          <p14:tracePt t="9550" x="8161338" y="2144713"/>
          <p14:tracePt t="9558" x="8161338" y="2187575"/>
          <p14:tracePt t="9566" x="8174038" y="2217738"/>
          <p14:tracePt t="9574" x="8174038" y="2235200"/>
          <p14:tracePt t="9582" x="8174038" y="2247900"/>
          <p14:tracePt t="9590" x="8178800" y="2271713"/>
          <p14:tracePt t="9597" x="8178800" y="2284413"/>
          <p14:tracePt t="9606" x="8185150" y="2308225"/>
          <p14:tracePt t="9614" x="8185150" y="2320925"/>
          <p14:tracePt t="9622" x="8185150" y="2344738"/>
          <p14:tracePt t="9630" x="8185150" y="2355850"/>
          <p14:tracePt t="9638" x="8185150" y="2374900"/>
          <p14:tracePt t="9646" x="8185150" y="2386013"/>
          <p14:tracePt t="9654" x="8185150" y="2416175"/>
          <p14:tracePt t="9662" x="8185150" y="2422525"/>
          <p14:tracePt t="9670" x="8174038" y="2452688"/>
          <p14:tracePt t="9678" x="8154988" y="2476500"/>
          <p14:tracePt t="9686" x="8150225" y="2500313"/>
          <p14:tracePt t="9694" x="8124825" y="2525713"/>
          <p14:tracePt t="9702" x="8094663" y="2566988"/>
          <p14:tracePt t="9710" x="8089900" y="2590800"/>
          <p14:tracePt t="9719" x="8070850" y="2603500"/>
          <p14:tracePt t="9726" x="8059738" y="2620963"/>
          <p14:tracePt t="9734" x="8029575" y="2646363"/>
          <p14:tracePt t="9742" x="8004175" y="2670175"/>
          <p14:tracePt t="9750" x="7999413" y="2674938"/>
          <p14:tracePt t="9758" x="7969250" y="2687638"/>
          <p14:tracePt t="9766" x="7962900" y="2693988"/>
          <p14:tracePt t="9774" x="7943850" y="2711450"/>
          <p14:tracePt t="9781" x="7908925" y="2730500"/>
          <p14:tracePt t="9790" x="7902575" y="2735263"/>
          <p14:tracePt t="9798" x="7889875" y="2747963"/>
          <p14:tracePt t="9806" x="7872413" y="2754313"/>
          <p14:tracePt t="9813" x="7853363" y="2754313"/>
          <p14:tracePt t="9822" x="7842250" y="2760663"/>
          <p14:tracePt t="9829" x="7829550" y="2760663"/>
          <p14:tracePt t="9838" x="7812088" y="2760663"/>
          <p14:tracePt t="9845" x="7788275" y="2765425"/>
          <p14:tracePt t="9854" x="7769225" y="2765425"/>
          <p14:tracePt t="9862" x="7745413" y="2765425"/>
          <p14:tracePt t="9870" x="7704138" y="2765425"/>
          <p14:tracePt t="9878" x="7661275" y="2765425"/>
          <p14:tracePt t="9888" x="7600950" y="2765425"/>
          <p14:tracePt t="9894" x="7527925" y="2765425"/>
          <p14:tracePt t="9902" x="7456488" y="2765425"/>
          <p14:tracePt t="9910" x="7359650" y="2765425"/>
          <p14:tracePt t="9918" x="7269163" y="2765425"/>
          <p14:tracePt t="9926" x="7185025" y="2765425"/>
          <p14:tracePt t="9934" x="7081838" y="2765425"/>
          <p14:tracePt t="9942" x="7010400" y="2765425"/>
          <p14:tracePt t="9950" x="6926263" y="2765425"/>
          <p14:tracePt t="9958" x="6823075" y="2765425"/>
          <p14:tracePt t="9965" x="6751638" y="2765425"/>
          <p14:tracePt t="9974" x="6696075" y="2765425"/>
          <p14:tracePt t="9982" x="6635750" y="2765425"/>
          <p14:tracePt t="9990" x="6588125" y="2765425"/>
          <p14:tracePt t="9998" x="6546850" y="2778125"/>
          <p14:tracePt t="10006" x="6521450" y="2778125"/>
          <p14:tracePt t="10013" x="6497638" y="2784475"/>
          <p14:tracePt t="10022" x="6486525" y="2784475"/>
          <p14:tracePt t="10030" x="6467475" y="2784475"/>
          <p14:tracePt t="10038" x="6456363" y="2801938"/>
          <p14:tracePt t="10046" x="6450013" y="2801938"/>
          <p14:tracePt t="10054" x="6443663" y="2801938"/>
          <p14:tracePt t="10062" x="6437313" y="2801938"/>
          <p14:tracePt t="10069" x="6426200" y="2808288"/>
          <p14:tracePt t="10086" x="6407150" y="2814638"/>
          <p14:tracePt t="10094" x="6396038" y="2820988"/>
          <p14:tracePt t="10103" x="6376988" y="2832100"/>
          <p14:tracePt t="10110" x="6346825" y="2851150"/>
          <p14:tracePt t="10119" x="6340475" y="2851150"/>
          <p14:tracePt t="10126" x="6310313" y="2855913"/>
          <p14:tracePt t="10134" x="6286500" y="2868613"/>
          <p14:tracePt t="10142" x="6262688" y="2881313"/>
          <p14:tracePt t="10149" x="6245225" y="2886075"/>
          <p14:tracePt t="10158" x="6238875" y="2892425"/>
          <p14:tracePt t="10165" x="6219825" y="2898775"/>
          <p14:tracePt t="10174" x="6215063" y="2905125"/>
          <p14:tracePt t="10181" x="6202363" y="2911475"/>
          <p14:tracePt t="10190" x="6196013" y="2911475"/>
          <p14:tracePt t="10198" x="6178550" y="2916238"/>
          <p14:tracePt t="10270" x="6189663" y="2916238"/>
          <p14:tracePt t="10278" x="6202363" y="2916238"/>
          <p14:tracePt t="10287" x="6208713" y="2916238"/>
          <p14:tracePt t="10295" x="6226175" y="2916238"/>
          <p14:tracePt t="10303" x="6249988" y="2916238"/>
          <p14:tracePt t="10310" x="6275388" y="2916238"/>
          <p14:tracePt t="10319" x="6299200" y="2916238"/>
          <p14:tracePt t="10326" x="6329363" y="2916238"/>
          <p14:tracePt t="10334" x="6365875" y="2916238"/>
          <p14:tracePt t="10342" x="6396038" y="2916238"/>
          <p14:tracePt t="10349" x="6426200" y="2916238"/>
          <p14:tracePt t="10358" x="6467475" y="2916238"/>
          <p14:tracePt t="10366" x="6527800" y="2916238"/>
          <p14:tracePt t="10374" x="6557963" y="2916238"/>
          <p14:tracePt t="10382" x="6605588" y="2916238"/>
          <p14:tracePt t="10390" x="6635750" y="2916238"/>
          <p14:tracePt t="10398" x="6648450" y="2916238"/>
          <p14:tracePt t="10406" x="6691313" y="2916238"/>
          <p14:tracePt t="10414" x="6715125" y="2916238"/>
          <p14:tracePt t="10422" x="6751638" y="2911475"/>
          <p14:tracePt t="10429" x="6781800" y="2911475"/>
          <p14:tracePt t="10438" x="6823075" y="2898775"/>
          <p14:tracePt t="10446" x="6883400" y="2898775"/>
          <p14:tracePt t="10454" x="6943725" y="2898775"/>
          <p14:tracePt t="10462" x="7004050" y="2898775"/>
          <p14:tracePt t="10469" x="7058025" y="2898775"/>
          <p14:tracePt t="10478" x="7118350" y="2898775"/>
          <p14:tracePt t="10486" x="7178675" y="2898775"/>
          <p14:tracePt t="10494" x="7232650" y="2898775"/>
          <p14:tracePt t="10503" x="7269163" y="2898775"/>
          <p14:tracePt t="10510" x="7288213" y="2898775"/>
          <p14:tracePt t="10519" x="7312025" y="2898775"/>
          <p14:tracePt t="10526" x="7329488" y="2898775"/>
          <p14:tracePt t="10534" x="7342188" y="2898775"/>
          <p14:tracePt t="10542" x="7366000" y="2898775"/>
          <p14:tracePt t="10550" x="7396163" y="2898775"/>
          <p14:tracePt t="10558" x="7419975" y="2898775"/>
          <p14:tracePt t="10565" x="7462838" y="2898775"/>
          <p14:tracePt t="10574" x="7504113" y="2898775"/>
          <p14:tracePt t="10581" x="7553325" y="2898775"/>
          <p14:tracePt t="10590" x="7613650" y="2886075"/>
          <p14:tracePt t="10597" x="7654925" y="2881313"/>
          <p14:tracePt t="10606" x="7721600" y="2868613"/>
          <p14:tracePt t="10614" x="7751763" y="2868613"/>
          <p14:tracePt t="10622" x="7805738" y="2862263"/>
          <p14:tracePt t="10630" x="7829550" y="2862263"/>
          <p14:tracePt t="10638" x="7859713" y="2862263"/>
          <p14:tracePt t="10646" x="7878763" y="2851150"/>
          <p14:tracePt t="10702" x="7883525" y="2844800"/>
          <p14:tracePt t="10710" x="7889875" y="2844800"/>
          <p14:tracePt t="10718" x="7896225" y="2838450"/>
          <p14:tracePt t="10726" x="7908925" y="2832100"/>
          <p14:tracePt t="10733" x="7920038" y="2825750"/>
          <p14:tracePt t="10742" x="7956550" y="2820988"/>
          <p14:tracePt t="10749" x="7980363" y="2801938"/>
          <p14:tracePt t="10758" x="8016875" y="2778125"/>
          <p14:tracePt t="10766" x="8040688" y="2747963"/>
          <p14:tracePt t="10774" x="8077200" y="2711450"/>
          <p14:tracePt t="10782" x="8120063" y="2657475"/>
          <p14:tracePt t="10790" x="8143875" y="2597150"/>
          <p14:tracePt t="10797" x="8154988" y="2506663"/>
          <p14:tracePt t="10806" x="8174038" y="2435225"/>
          <p14:tracePt t="10813" x="8174038" y="2374900"/>
          <p14:tracePt t="10822" x="8185150" y="2301875"/>
          <p14:tracePt t="10830" x="8185150" y="2241550"/>
          <p14:tracePt t="10838" x="8197850" y="2170113"/>
          <p14:tracePt t="10846" x="8197850" y="2109788"/>
          <p14:tracePt t="10854" x="8204200" y="2049463"/>
          <p14:tracePt t="10862" x="8204200" y="1995488"/>
          <p14:tracePt t="10870" x="8204200" y="1935163"/>
          <p14:tracePt t="10878" x="8204200" y="1874838"/>
          <p14:tracePt t="10889" x="8204200" y="1849438"/>
          <p14:tracePt t="10894" x="8204200" y="1808163"/>
          <p14:tracePt t="10902" x="8204200" y="1765300"/>
          <p14:tracePt t="10909" x="8185150" y="1728788"/>
          <p14:tracePt t="10918" x="8174038" y="1681163"/>
          <p14:tracePt t="10926" x="8167688" y="1644650"/>
          <p14:tracePt t="10933" x="8161338" y="1614488"/>
          <p14:tracePt t="10942" x="8137525" y="1566863"/>
          <p14:tracePt t="10949" x="8131175" y="1530350"/>
          <p14:tracePt t="10958" x="8124825" y="1506538"/>
          <p14:tracePt t="10966" x="8113713" y="1489075"/>
          <p14:tracePt t="10974" x="8094663" y="1452563"/>
          <p14:tracePt t="10981" x="8083550" y="1416050"/>
          <p14:tracePt t="10990" x="8059738" y="1355725"/>
          <p14:tracePt t="10997" x="8040688" y="1308100"/>
          <p14:tracePt t="11006" x="8023225" y="1271588"/>
          <p14:tracePt t="11014" x="8016875" y="1235075"/>
          <p14:tracePt t="11022" x="8004175" y="1211263"/>
          <p14:tracePt t="11030" x="8004175" y="1181100"/>
          <p14:tracePt t="11038" x="7999413" y="1157288"/>
          <p14:tracePt t="11046" x="7999413" y="1144588"/>
          <p14:tracePt t="11053" x="7980363" y="1108075"/>
          <p14:tracePt t="11062" x="7974013" y="1084263"/>
          <p14:tracePt t="11070" x="7950200" y="1060450"/>
          <p14:tracePt t="11078" x="7932738" y="1023938"/>
          <p14:tracePt t="11087" x="7902575" y="976313"/>
          <p14:tracePt t="11094" x="7883525" y="958850"/>
          <p14:tracePt t="11102" x="7872413" y="946150"/>
          <p14:tracePt t="11109" x="7859713" y="928688"/>
          <p14:tracePt t="11118" x="7848600" y="915988"/>
          <p14:tracePt t="11126" x="7829550" y="903288"/>
          <p14:tracePt t="11133" x="7812088" y="903288"/>
          <p14:tracePt t="11142" x="7775575" y="898525"/>
          <p14:tracePt t="11149" x="7715250" y="898525"/>
          <p14:tracePt t="11158" x="7654925" y="879475"/>
          <p14:tracePt t="11166" x="7624763" y="879475"/>
          <p14:tracePt t="11174" x="7546975" y="879475"/>
          <p14:tracePt t="11181" x="7486650" y="879475"/>
          <p14:tracePt t="11190" x="7443788" y="879475"/>
          <p14:tracePt t="11197" x="7396163" y="879475"/>
          <p14:tracePt t="11206" x="7366000" y="879475"/>
          <p14:tracePt t="11214" x="7342188" y="885825"/>
          <p14:tracePt t="11222" x="7299325" y="903288"/>
          <p14:tracePt t="11230" x="7275513" y="915988"/>
          <p14:tracePt t="11238" x="7239000" y="928688"/>
          <p14:tracePt t="11246" x="7215188" y="939800"/>
          <p14:tracePt t="11254" x="7185025" y="946150"/>
          <p14:tracePt t="11262" x="7167563" y="952500"/>
          <p14:tracePt t="11270" x="7124700" y="963613"/>
          <p14:tracePt t="11278" x="7077075" y="969963"/>
          <p14:tracePt t="11287" x="7016750" y="982663"/>
          <p14:tracePt t="11294" x="6956425" y="982663"/>
          <p14:tracePt t="11302" x="6896100" y="993775"/>
          <p14:tracePt t="11309" x="6853238" y="993775"/>
          <p14:tracePt t="11318" x="6792913" y="993775"/>
          <p14:tracePt t="11326" x="6769100" y="993775"/>
          <p14:tracePt t="11334" x="6738938" y="993775"/>
          <p14:tracePt t="11342" x="6696075" y="993775"/>
          <p14:tracePt t="11349" x="6654800" y="993775"/>
          <p14:tracePt t="11358" x="6618288" y="993775"/>
          <p14:tracePt t="11366" x="6594475" y="993775"/>
          <p14:tracePt t="11374" x="6527800" y="993775"/>
          <p14:tracePt t="11382" x="6486525" y="993775"/>
          <p14:tracePt t="11390" x="6413500" y="993775"/>
          <p14:tracePt t="11398" x="6310313" y="993775"/>
          <p14:tracePt t="11406" x="6215063" y="993775"/>
          <p14:tracePt t="11414" x="6124575" y="993775"/>
          <p14:tracePt t="11422" x="6070600" y="993775"/>
          <p14:tracePt t="11430" x="5980113" y="993775"/>
          <p14:tracePt t="11438" x="5949950" y="993775"/>
          <p14:tracePt t="11446" x="5924550" y="993775"/>
          <p14:tracePt t="11454" x="5913438" y="993775"/>
          <p14:tracePt t="11462" x="5907088" y="993775"/>
          <p14:tracePt t="11614" x="5913438" y="993775"/>
          <p14:tracePt t="11623" x="5949950" y="982663"/>
          <p14:tracePt t="11630" x="5997575" y="982663"/>
          <p14:tracePt t="11639" x="6111875" y="982663"/>
          <p14:tracePt t="11646" x="6226175" y="989013"/>
          <p14:tracePt t="11654" x="6340475" y="1012825"/>
          <p14:tracePt t="11662" x="6473825" y="1036638"/>
          <p14:tracePt t="11671" x="6588125" y="1049338"/>
          <p14:tracePt t="11678" x="6732588" y="1073150"/>
          <p14:tracePt t="11686" x="6846888" y="1084263"/>
          <p14:tracePt t="11694" x="6967538" y="1103313"/>
          <p14:tracePt t="11702" x="7051675" y="1114425"/>
          <p14:tracePt t="11710" x="7112000" y="1114425"/>
          <p14:tracePt t="11717" x="7142163" y="1114425"/>
          <p14:tracePt t="11726" x="7167563" y="1127125"/>
          <p14:tracePt t="11734" x="7185025" y="1127125"/>
          <p14:tracePt t="11742" x="7191375" y="1127125"/>
          <p14:tracePt t="11750" x="7202488" y="1127125"/>
          <p14:tracePt t="11758" x="7227888" y="1120775"/>
          <p14:tracePt t="11766" x="7269163" y="1114425"/>
          <p14:tracePt t="11774" x="7305675" y="1103313"/>
          <p14:tracePt t="11781" x="7359650" y="1103313"/>
          <p14:tracePt t="11790" x="7419975" y="1103313"/>
          <p14:tracePt t="11798" x="7462838" y="1103313"/>
          <p14:tracePt t="11806" x="7534275" y="1103313"/>
          <p14:tracePt t="11814" x="7570788" y="1103313"/>
          <p14:tracePt t="11822" x="7624763" y="1103313"/>
          <p14:tracePt t="11830" x="7667625" y="1103313"/>
          <p14:tracePt t="11837" x="7691438" y="1103313"/>
          <p14:tracePt t="11846" x="7697788" y="1103313"/>
          <p14:tracePt t="11854" x="7704138" y="1103313"/>
          <p14:tracePt t="11871" x="7708900" y="1103313"/>
          <p14:tracePt t="11877" x="7715250" y="1103313"/>
          <p14:tracePt t="11886" x="7727950" y="1103313"/>
          <p14:tracePt t="11894" x="7739063" y="1103313"/>
          <p14:tracePt t="11902" x="7762875" y="1103313"/>
          <p14:tracePt t="11910" x="7812088" y="1108075"/>
          <p14:tracePt t="11917" x="7883525" y="1133475"/>
          <p14:tracePt t="11926" x="7943850" y="1150938"/>
          <p14:tracePt t="11933" x="8023225" y="1181100"/>
          <p14:tracePt t="11942" x="8083550" y="1204913"/>
          <p14:tracePt t="11949" x="8124825" y="1228725"/>
          <p14:tracePt t="11958" x="8154988" y="1241425"/>
          <p14:tracePt t="11966" x="8178800" y="1258888"/>
          <p14:tracePt t="11982" x="8185150" y="1258888"/>
          <p14:tracePt t="11998" x="8191500" y="1265238"/>
          <p14:tracePt t="12038" x="8191500" y="1271588"/>
          <p14:tracePt t="12053" x="8191500" y="1277938"/>
          <p14:tracePt t="12062" x="8191500" y="1284288"/>
          <p14:tracePt t="12078" x="8185150" y="1289050"/>
          <p14:tracePt t="12110" x="8178800" y="1295400"/>
          <p14:tracePt t="12246" x="8167688" y="1301750"/>
          <p14:tracePt t="12254" x="0" y="0"/>
        </p14:tracePtLst>
        <p14:tracePtLst>
          <p14:tracePt t="22395" x="4930775" y="5568950"/>
          <p14:tracePt t="22398" x="4937125" y="5573713"/>
          <p14:tracePt t="22406" x="4943475" y="5580063"/>
          <p14:tracePt t="22415" x="4948238" y="5586413"/>
          <p14:tracePt t="22421" x="4954588" y="5599113"/>
          <p14:tracePt t="22429" x="4972050" y="5622925"/>
          <p14:tracePt t="22446" x="4978400" y="5629275"/>
          <p14:tracePt t="22453" x="4991100" y="5634038"/>
          <p14:tracePt t="22469" x="5014913" y="5640388"/>
          <p14:tracePt t="22486" x="5038725" y="5653088"/>
          <p14:tracePt t="22493" x="5051425" y="5653088"/>
          <p14:tracePt t="22501" x="5075238" y="5659438"/>
          <p14:tracePt t="22509" x="5087938" y="5659438"/>
          <p14:tracePt t="22517" x="5111750" y="5676900"/>
          <p14:tracePt t="22526" x="5129213" y="5676900"/>
          <p14:tracePt t="22533" x="5141913" y="5683250"/>
          <p14:tracePt t="22541" x="5148263" y="5689600"/>
          <p14:tracePt t="22549" x="5172075" y="5689600"/>
          <p14:tracePt t="22557" x="5178425" y="5689600"/>
          <p14:tracePt t="22566" x="5189538" y="5689600"/>
          <p14:tracePt t="22573" x="5202238" y="5689600"/>
          <p14:tracePt t="22581" x="5208588" y="5689600"/>
          <p14:tracePt t="22598" x="5219700" y="5689600"/>
          <p14:tracePt t="22605" x="5238750" y="5689600"/>
          <p14:tracePt t="22613" x="5249863" y="5689600"/>
          <p14:tracePt t="22621" x="5273675" y="5689600"/>
          <p14:tracePt t="22630" x="5299075" y="5689600"/>
          <p14:tracePt t="22637" x="5316538" y="5689600"/>
          <p14:tracePt t="22646" x="5340350" y="5689600"/>
          <p14:tracePt t="22653" x="5364163" y="5676900"/>
          <p14:tracePt t="22662" x="5400675" y="5676900"/>
          <p14:tracePt t="22669" x="5443538" y="5676900"/>
          <p14:tracePt t="22679" x="5497513" y="5676900"/>
          <p14:tracePt t="22685" x="5557838" y="5676900"/>
          <p14:tracePt t="22693" x="5581650" y="5676900"/>
          <p14:tracePt t="22702" x="5611813" y="5676900"/>
          <p14:tracePt t="22709" x="5624513" y="5676900"/>
          <p14:tracePt t="22717" x="5648325" y="5676900"/>
          <p14:tracePt t="22725" x="5672138" y="5670550"/>
          <p14:tracePt t="22733" x="5684838" y="5670550"/>
          <p14:tracePt t="22741" x="5715000" y="5653088"/>
          <p14:tracePt t="22750" x="5756275" y="5653088"/>
          <p14:tracePt t="22757" x="5816600" y="5622925"/>
          <p14:tracePt t="22766" x="5919788" y="5586413"/>
          <p14:tracePt t="22773" x="5973763" y="5568950"/>
          <p14:tracePt t="22782" x="6034088" y="5549900"/>
          <p14:tracePt t="22790" x="6057900" y="5532438"/>
          <p14:tracePt t="22798" x="6105525" y="5502275"/>
          <p14:tracePt t="22805" x="6135688" y="5483225"/>
          <p14:tracePt t="22813" x="6178550" y="5448300"/>
          <p14:tracePt t="22822" x="6184900" y="5429250"/>
          <p14:tracePt t="22830" x="6202363" y="5399088"/>
          <p14:tracePt t="22837" x="6208713" y="5364163"/>
          <p14:tracePt t="22846" x="6226175" y="5338763"/>
          <p14:tracePt t="22853" x="6232525" y="5314950"/>
          <p14:tracePt t="22862" x="6249988" y="5273675"/>
          <p14:tracePt t="22869" x="6249988" y="5254625"/>
          <p14:tracePt t="22881" x="6262688" y="5237163"/>
          <p14:tracePt t="22885" x="6280150" y="5187950"/>
          <p14:tracePt t="22893" x="6305550" y="5164138"/>
          <p14:tracePt t="22902" x="6310313" y="5140325"/>
          <p14:tracePt t="22909" x="6316663" y="5116513"/>
          <p14:tracePt t="22917" x="6335713" y="5080000"/>
          <p14:tracePt t="22925" x="6353175" y="5032375"/>
          <p14:tracePt t="22934" x="6376988" y="4959350"/>
          <p14:tracePt t="22941" x="6407150" y="4922838"/>
          <p14:tracePt t="22949" x="6413500" y="4845050"/>
          <p14:tracePt t="22957" x="6437313" y="4797425"/>
          <p14:tracePt t="22965" x="6443663" y="4737100"/>
          <p14:tracePt t="22973" x="6443663" y="4706938"/>
          <p14:tracePt t="22982" x="6456363" y="4640263"/>
          <p14:tracePt t="22989" x="6473825" y="4592638"/>
          <p14:tracePt t="22998" x="6486525" y="4543425"/>
          <p14:tracePt t="23005" x="6491288" y="4495800"/>
          <p14:tracePt t="23014" x="6503988" y="4465638"/>
          <p14:tracePt t="23022" x="6503988" y="4405313"/>
          <p14:tracePt t="23030" x="6521450" y="4344988"/>
          <p14:tracePt t="23037" x="6534150" y="4267200"/>
          <p14:tracePt t="23046" x="6564313" y="4187825"/>
          <p14:tracePt t="23053" x="6600825" y="4127500"/>
          <p14:tracePt t="23062" x="6605588" y="4092575"/>
          <p14:tracePt t="23069" x="6624638" y="4032250"/>
          <p14:tracePt t="23078" x="6635750" y="3983038"/>
          <p14:tracePt t="23085" x="6654800" y="3959225"/>
          <p14:tracePt t="23093" x="6661150" y="3916363"/>
          <p14:tracePt t="23102" x="6678613" y="3898900"/>
          <p14:tracePt t="23109" x="6684963" y="3857625"/>
          <p14:tracePt t="23117" x="6702425" y="3844925"/>
          <p14:tracePt t="23125" x="6702425" y="3821113"/>
          <p14:tracePt t="23133" x="6702425" y="3797300"/>
          <p14:tracePt t="23141" x="6726238" y="3760788"/>
          <p14:tracePt t="23150" x="6726238" y="3736975"/>
          <p14:tracePt t="23157" x="6732588" y="3730625"/>
          <p14:tracePt t="23166" x="6738938" y="3724275"/>
          <p14:tracePt t="23173" x="6745288" y="3717925"/>
          <p14:tracePt t="23189" x="6762750" y="3687763"/>
          <p14:tracePt t="23230" x="6769100" y="3687763"/>
          <p14:tracePt t="23246" x="6775450" y="3687763"/>
          <p14:tracePt t="23270" x="6781800" y="3687763"/>
          <p14:tracePt t="23279" x="6786563" y="3687763"/>
          <p14:tracePt t="23286" x="6799263" y="3687763"/>
          <p14:tracePt t="23294" x="6823075" y="3687763"/>
          <p14:tracePt t="23302" x="6842125" y="3687763"/>
          <p14:tracePt t="23309" x="6859588" y="3687763"/>
          <p14:tracePt t="23318" x="6872288" y="3700463"/>
          <p14:tracePt t="23326" x="6889750" y="3706813"/>
          <p14:tracePt t="23334" x="6913563" y="3730625"/>
          <p14:tracePt t="23341" x="6926263" y="3748088"/>
          <p14:tracePt t="23350" x="6943725" y="3778250"/>
          <p14:tracePt t="23357" x="6973888" y="3814763"/>
          <p14:tracePt t="23366" x="6991350" y="3838575"/>
          <p14:tracePt t="23374" x="6997700" y="3857625"/>
          <p14:tracePt t="23382" x="7016750" y="3898900"/>
          <p14:tracePt t="23390" x="7021513" y="3946525"/>
          <p14:tracePt t="23398" x="7058025" y="4013200"/>
          <p14:tracePt t="23406" x="7077075" y="4073525"/>
          <p14:tracePt t="23413" x="7124700" y="4164013"/>
          <p14:tracePt t="23422" x="7154863" y="4217988"/>
          <p14:tracePt t="23431" x="7172325" y="4291013"/>
          <p14:tracePt t="23438" x="7221538" y="4368800"/>
          <p14:tracePt t="23446" x="7251700" y="4435475"/>
          <p14:tracePt t="23453" x="7269163" y="4465638"/>
          <p14:tracePt t="23462" x="7275513" y="4489450"/>
          <p14:tracePt t="23469" x="7292975" y="4537075"/>
          <p14:tracePt t="23478" x="7305675" y="4567238"/>
          <p14:tracePt t="23486" x="7312025" y="4592638"/>
          <p14:tracePt t="23493" x="7318375" y="4616450"/>
          <p14:tracePt t="23502" x="7329488" y="4640263"/>
          <p14:tracePt t="23509" x="7329488" y="4664075"/>
          <p14:tracePt t="23518" x="7335838" y="4687888"/>
          <p14:tracePt t="23526" x="7342188" y="4700588"/>
          <p14:tracePt t="23534" x="7348538" y="4724400"/>
          <p14:tracePt t="23542" x="7359650" y="4760913"/>
          <p14:tracePt t="23550" x="7377113" y="4821238"/>
          <p14:tracePt t="23557" x="7389813" y="4845050"/>
          <p14:tracePt t="23566" x="7402513" y="4868863"/>
          <p14:tracePt t="23573" x="7413625" y="4905375"/>
          <p14:tracePt t="23583" x="7432675" y="4935538"/>
          <p14:tracePt t="23590" x="7462838" y="5002213"/>
          <p14:tracePt t="23597" x="7467600" y="5032375"/>
          <p14:tracePt t="23606" x="7486650" y="5086350"/>
          <p14:tracePt t="23614" x="7516813" y="5122863"/>
          <p14:tracePt t="23622" x="7546975" y="5183188"/>
          <p14:tracePt t="23631" x="7564438" y="5207000"/>
          <p14:tracePt t="23638" x="7583488" y="5230813"/>
          <p14:tracePt t="23646" x="7594600" y="5254625"/>
          <p14:tracePt t="23654" x="7624763" y="5291138"/>
          <p14:tracePt t="23663" x="7637463" y="5314950"/>
          <p14:tracePt t="23670" x="7643813" y="5321300"/>
          <p14:tracePt t="23678" x="7661275" y="5345113"/>
          <p14:tracePt t="23686" x="7667625" y="5351463"/>
          <p14:tracePt t="23694" x="7678738" y="5364163"/>
          <p14:tracePt t="23702" x="7685088" y="5368925"/>
          <p14:tracePt t="23709" x="7708900" y="5381625"/>
          <p14:tracePt t="23718" x="7715250" y="5387975"/>
          <p14:tracePt t="23726" x="7727950" y="5399088"/>
          <p14:tracePt t="23734" x="7739063" y="5411788"/>
          <p14:tracePt t="23742" x="7775575" y="5429250"/>
          <p14:tracePt t="23750" x="7781925" y="5435600"/>
          <p14:tracePt t="23758" x="7805738" y="5448300"/>
          <p14:tracePt t="23766" x="7818438" y="5459413"/>
          <p14:tracePt t="23774" x="7842250" y="5483225"/>
          <p14:tracePt t="23783" x="7859713" y="5489575"/>
          <p14:tracePt t="23789" x="7896225" y="5513388"/>
          <p14:tracePt t="23799" x="7920038" y="5532438"/>
          <p14:tracePt t="23806" x="7962900" y="5562600"/>
          <p14:tracePt t="23813" x="7986713" y="5586413"/>
          <p14:tracePt t="23822" x="8004175" y="5592763"/>
          <p14:tracePt t="23831" x="8029575" y="5610225"/>
          <p14:tracePt t="23838" x="8034338" y="5610225"/>
          <p14:tracePt t="23847" x="8047038" y="5616575"/>
          <p14:tracePt t="23854" x="8064500" y="5629275"/>
          <p14:tracePt t="23862" x="8070850" y="5629275"/>
          <p14:tracePt t="23870" x="8083550" y="5629275"/>
          <p14:tracePt t="23877" x="8094663" y="5640388"/>
          <p14:tracePt t="23886" x="8101013" y="5646738"/>
          <p14:tracePt t="23894" x="8113713" y="5653088"/>
          <p14:tracePt t="23902" x="8131175" y="5659438"/>
          <p14:tracePt t="23909" x="8154988" y="5676900"/>
          <p14:tracePt t="23918" x="8167688" y="5683250"/>
          <p14:tracePt t="23926" x="8185150" y="5694363"/>
          <p14:tracePt t="23942" x="8197850" y="5713413"/>
          <p14:tracePt t="23950" x="8204200" y="5713413"/>
          <p14:tracePt t="23982" x="8215313" y="5719763"/>
          <p14:tracePt t="24014" x="8221663" y="5719763"/>
          <p14:tracePt t="24022" x="8228013" y="5719763"/>
          <p14:tracePt t="24046" x="8234363" y="5719763"/>
          <p14:tracePt t="24054" x="8239125" y="5719763"/>
          <p14:tracePt t="24062" x="8245475" y="5719763"/>
          <p14:tracePt t="24102" x="8251825" y="5719763"/>
          <p14:tracePt t="24190" x="8258175" y="5719763"/>
          <p14:tracePt t="24206" x="8264525" y="5719763"/>
          <p14:tracePt t="24710" x="8258175" y="5719763"/>
          <p14:tracePt t="24718" x="8251825" y="5719763"/>
          <p14:tracePt t="24726" x="8245475" y="5719763"/>
          <p14:tracePt t="24734" x="8228013" y="5719763"/>
          <p14:tracePt t="24742" x="8221663" y="5719763"/>
          <p14:tracePt t="24750" x="8208963" y="5719763"/>
          <p14:tracePt t="24758" x="8197850" y="5719763"/>
          <p14:tracePt t="24766" x="8154988" y="5719763"/>
          <p14:tracePt t="24774" x="8131175" y="5719763"/>
          <p14:tracePt t="24783" x="8107363" y="5719763"/>
          <p14:tracePt t="24790" x="8077200" y="5719763"/>
          <p14:tracePt t="24799" x="8016875" y="5707063"/>
          <p14:tracePt t="24806" x="7974013" y="5694363"/>
          <p14:tracePt t="24815" x="7939088" y="5689600"/>
          <p14:tracePt t="24822" x="7866063" y="5676900"/>
          <p14:tracePt t="24831" x="7751763" y="5653088"/>
          <p14:tracePt t="24838" x="7631113" y="5629275"/>
          <p14:tracePt t="24847" x="7497763" y="5603875"/>
          <p14:tracePt t="24854" x="7353300" y="5568950"/>
          <p14:tracePt t="24861" x="7197725" y="5556250"/>
          <p14:tracePt t="24870" x="7070725" y="5543550"/>
          <p14:tracePt t="24883" x="6926263" y="5508625"/>
          <p14:tracePt t="24885" x="6769100" y="5495925"/>
          <p14:tracePt t="24894" x="6624638" y="5472113"/>
          <p14:tracePt t="24902" x="6503988" y="5459413"/>
          <p14:tracePt t="24909" x="6359525" y="5424488"/>
          <p14:tracePt t="24918" x="6245225" y="5424488"/>
          <p14:tracePt t="24925" x="6130925" y="5405438"/>
          <p14:tracePt t="24934" x="6015038" y="5394325"/>
          <p14:tracePt t="24942" x="5913438" y="5394325"/>
          <p14:tracePt t="24950" x="5840413" y="5368925"/>
          <p14:tracePt t="24957" x="5780088" y="5357813"/>
          <p14:tracePt t="24965" x="5719763" y="5351463"/>
          <p14:tracePt t="24973" x="5672138" y="5351463"/>
          <p14:tracePt t="24982" x="5611813" y="5338763"/>
          <p14:tracePt t="24989" x="5551488" y="5338763"/>
          <p14:tracePt t="24998" x="5478463" y="5338763"/>
          <p14:tracePt t="25005" x="5407025" y="5327650"/>
          <p14:tracePt t="25015" x="5334000" y="5327650"/>
          <p14:tracePt t="25022" x="5232400" y="5303838"/>
          <p14:tracePt t="25030" x="5129213" y="5297488"/>
          <p14:tracePt t="25038" x="5014913" y="5260975"/>
          <p14:tracePt t="25046" x="4913313" y="5260975"/>
          <p14:tracePt t="25054" x="4810125" y="5237163"/>
          <p14:tracePt t="25061" x="4706938" y="5224463"/>
          <p14:tracePt t="25070" x="4646613" y="5207000"/>
          <p14:tracePt t="25077" x="4568825" y="5194300"/>
          <p14:tracePt t="25086" x="4497388" y="5170488"/>
          <p14:tracePt t="25093" x="4448175" y="5164138"/>
          <p14:tracePt t="25102" x="4424363" y="5164138"/>
          <p14:tracePt t="25109" x="4411663" y="5164138"/>
          <p14:tracePt t="25118" x="4381500" y="5164138"/>
          <p14:tracePt t="25125" x="4364038" y="5164138"/>
          <p14:tracePt t="25134" x="4346575" y="5164138"/>
          <p14:tracePt t="25142" x="4321175" y="5164138"/>
          <p14:tracePt t="25150" x="4297363" y="5164138"/>
          <p14:tracePt t="25158" x="4256088" y="5164138"/>
          <p14:tracePt t="25166" x="4219575" y="5164138"/>
          <p14:tracePt t="25173" x="4189413" y="5153025"/>
          <p14:tracePt t="25182" x="4152900" y="5146675"/>
          <p14:tracePt t="25189" x="4122738" y="5140325"/>
          <p14:tracePt t="25198" x="4098925" y="5140325"/>
          <p14:tracePt t="25206" x="4075113" y="5140325"/>
          <p14:tracePt t="25214" x="4051300" y="5129213"/>
          <p14:tracePt t="25222" x="4044950" y="5129213"/>
          <p14:tracePt t="25230" x="4032250" y="5129213"/>
          <p14:tracePt t="25262" x="4025900" y="5129213"/>
          <p14:tracePt t="25310" x="4021138" y="5129213"/>
          <p14:tracePt t="25318" x="4014788" y="5129213"/>
          <p14:tracePt t="25486" x="4008438" y="5122863"/>
          <p14:tracePt t="25526" x="4008438" y="5116513"/>
          <p14:tracePt t="25534" x="4008438" y="5110163"/>
          <p14:tracePt t="25566" x="4008438" y="5103813"/>
          <p14:tracePt t="25638" x="4008438" y="5099050"/>
          <p14:tracePt t="25647" x="4021138" y="5086350"/>
          <p14:tracePt t="25654" x="4038600" y="5086350"/>
          <p14:tracePt t="25663" x="4044950" y="5086350"/>
          <p14:tracePt t="25670" x="4056063" y="5086350"/>
          <p14:tracePt t="25678" x="4081463" y="5086350"/>
          <p14:tracePt t="25686" x="4086225" y="5086350"/>
          <p14:tracePt t="25693" x="4098925" y="5086350"/>
          <p14:tracePt t="25702" x="4111625" y="5086350"/>
          <p14:tracePt t="25709" x="4122738" y="5086350"/>
          <p14:tracePt t="25718" x="4141788" y="5086350"/>
          <p14:tracePt t="25726" x="4146550" y="5086350"/>
          <p14:tracePt t="25734" x="4165600" y="5086350"/>
          <p14:tracePt t="25742" x="4200525" y="5086350"/>
          <p14:tracePt t="25749" x="4243388" y="5086350"/>
          <p14:tracePt t="25758" x="4286250" y="5086350"/>
          <p14:tracePt t="25766" x="4327525" y="5086350"/>
          <p14:tracePt t="25773" x="4376738" y="5086350"/>
          <p14:tracePt t="25783" x="4418013" y="5086350"/>
          <p14:tracePt t="25790" x="4478338" y="5092700"/>
          <p14:tracePt t="25799" x="4502150" y="5092700"/>
          <p14:tracePt t="25806" x="4551363" y="5110163"/>
          <p14:tracePt t="25814" x="4581525" y="5116513"/>
          <p14:tracePt t="25822" x="4641850" y="5116513"/>
          <p14:tracePt t="25830" x="4689475" y="5129213"/>
          <p14:tracePt t="25838" x="4719638" y="5133975"/>
          <p14:tracePt t="25845" x="4767263" y="5140325"/>
          <p14:tracePt t="25854" x="4779963" y="5140325"/>
          <p14:tracePt t="25862" x="4792663" y="5140325"/>
          <p14:tracePt t="25870" x="4816475" y="5140325"/>
          <p14:tracePt t="25878" x="4822825" y="5140325"/>
          <p14:tracePt t="25886" x="4833938" y="5140325"/>
          <p14:tracePt t="25894" x="4857750" y="5140325"/>
          <p14:tracePt t="25902" x="4864100" y="5140325"/>
          <p14:tracePt t="25910" x="4887913" y="5140325"/>
          <p14:tracePt t="25919" x="4900613" y="5153025"/>
          <p14:tracePt t="25926" x="4924425" y="5153025"/>
          <p14:tracePt t="25934" x="4948238" y="5153025"/>
          <p14:tracePt t="25942" x="4972050" y="5153025"/>
          <p14:tracePt t="25949" x="4984750" y="5153025"/>
          <p14:tracePt t="25958" x="4997450" y="5153025"/>
          <p14:tracePt t="25966" x="5021263" y="5153025"/>
          <p14:tracePt t="25973" x="5032375" y="5153025"/>
          <p14:tracePt t="25983" x="5057775" y="5153025"/>
          <p14:tracePt t="25990" x="5081588" y="5153025"/>
          <p14:tracePt t="25998" x="5092700" y="5153025"/>
          <p14:tracePt t="26006" x="5122863" y="5153025"/>
          <p14:tracePt t="26014" x="5141913" y="5153025"/>
          <p14:tracePt t="26022" x="5153025" y="5153025"/>
          <p14:tracePt t="26030" x="5165725" y="5153025"/>
          <p14:tracePt t="26038" x="5202238" y="5153025"/>
          <p14:tracePt t="26045" x="5219700" y="5153025"/>
          <p14:tracePt t="26054" x="5268913" y="5146675"/>
          <p14:tracePt t="26062" x="5299075" y="5140325"/>
          <p14:tracePt t="26070" x="5322888" y="5133975"/>
          <p14:tracePt t="26078" x="5364163" y="5133975"/>
          <p14:tracePt t="26086" x="5443538" y="5122863"/>
          <p14:tracePt t="26093" x="5503863" y="5086350"/>
          <p14:tracePt t="26102" x="5527675" y="5080000"/>
          <p14:tracePt t="26110" x="5551488" y="5073650"/>
          <p14:tracePt t="26118" x="5588000" y="5068888"/>
          <p14:tracePt t="26125" x="5599113" y="5068888"/>
          <p14:tracePt t="26133" x="5605463" y="5056188"/>
          <p14:tracePt t="26142" x="5618163" y="5049838"/>
          <p14:tracePt t="26158" x="5629275" y="5049838"/>
          <p14:tracePt t="26183" x="5654675" y="5049838"/>
          <p14:tracePt t="26190" x="5659438" y="5043488"/>
          <p14:tracePt t="26198" x="5672138" y="5043488"/>
          <p14:tracePt t="26206" x="5678488" y="5038725"/>
          <p14:tracePt t="26214" x="5684838" y="5038725"/>
          <p14:tracePt t="26222" x="5689600" y="5032375"/>
          <p14:tracePt t="26229" x="5695950" y="5032375"/>
          <p14:tracePt t="26238" x="5702300" y="5026025"/>
          <p14:tracePt t="26262" x="5708650" y="5026025"/>
          <p14:tracePt t="26366" x="5715000" y="5019675"/>
          <p14:tracePt t="26390" x="5708650" y="5013325"/>
          <p14:tracePt t="26399" x="5695950" y="5002213"/>
          <p14:tracePt t="26415" x="5678488" y="4983163"/>
          <p14:tracePt t="26430" x="5672138" y="4972050"/>
          <p14:tracePt t="26438" x="5665788" y="4953000"/>
          <p14:tracePt t="26446" x="5659438" y="4948238"/>
          <p14:tracePt t="26454" x="5641975" y="4935538"/>
          <p14:tracePt t="26461" x="5641975" y="4922838"/>
          <p14:tracePt t="26470" x="5635625" y="4918075"/>
          <p14:tracePt t="26478" x="5635625" y="4899025"/>
          <p14:tracePt t="26486" x="5629275" y="4892675"/>
          <p14:tracePt t="26494" x="5624513" y="4881563"/>
          <p14:tracePt t="26502" x="5618163" y="4868863"/>
          <p14:tracePt t="26510" x="5618163" y="4862513"/>
          <p14:tracePt t="26519" x="5618163" y="4857750"/>
          <p14:tracePt t="26525" x="5611813" y="4851400"/>
          <p14:tracePt t="26542" x="5611813" y="4845050"/>
          <p14:tracePt t="26551" x="5611813" y="4838700"/>
          <p14:tracePt t="26574" x="5611813" y="4821238"/>
          <p14:tracePt t="26582" x="5611813" y="4814888"/>
          <p14:tracePt t="26590" x="5611813" y="4803775"/>
          <p14:tracePt t="26598" x="5611813" y="4791075"/>
          <p14:tracePt t="26606" x="5611813" y="4778375"/>
          <p14:tracePt t="26614" x="5611813" y="4754563"/>
          <p14:tracePt t="26622" x="5611813" y="4730750"/>
          <p14:tracePt t="26629" x="5611813" y="4706938"/>
          <p14:tracePt t="26637" x="5611813" y="4683125"/>
          <p14:tracePt t="26645" x="5611813" y="4664075"/>
          <p14:tracePt t="26653" x="5611813" y="4616450"/>
          <p14:tracePt t="26661" x="5611813" y="4586288"/>
          <p14:tracePt t="26669" x="5624513" y="4543425"/>
          <p14:tracePt t="26677" x="5641975" y="4508500"/>
          <p14:tracePt t="26685" x="5659438" y="4441825"/>
          <p14:tracePt t="26693" x="5672138" y="4422775"/>
          <p14:tracePt t="26701" x="5672138" y="4387850"/>
          <p14:tracePt t="26709" x="5695950" y="4351338"/>
          <p14:tracePt t="26717" x="5702300" y="4321175"/>
          <p14:tracePt t="26725" x="5702300" y="4297363"/>
          <p14:tracePt t="26733" x="5719763" y="4260850"/>
          <p14:tracePt t="26741" x="5719763" y="4230688"/>
          <p14:tracePt t="26749" x="5732463" y="4211638"/>
          <p14:tracePt t="26757" x="5749925" y="4146550"/>
          <p14:tracePt t="26766" x="5756275" y="4086225"/>
          <p14:tracePt t="26773" x="5780088" y="4025900"/>
          <p14:tracePt t="26781" x="5780088" y="3976688"/>
          <p14:tracePt t="26789" x="5799138" y="3929063"/>
          <p14:tracePt t="26798" x="5803900" y="3905250"/>
          <p14:tracePt t="26805" x="5803900" y="3887788"/>
          <p14:tracePt t="26813" x="5822950" y="3838575"/>
          <p14:tracePt t="26821" x="5822950" y="3832225"/>
          <p14:tracePt t="26829" x="5834063" y="3814763"/>
          <p14:tracePt t="26837" x="5834063" y="3790950"/>
          <p14:tracePt t="26853" x="5834063" y="3754438"/>
          <p14:tracePt t="26861" x="5834063" y="3741738"/>
          <p14:tracePt t="26869" x="5840413" y="3717925"/>
          <p14:tracePt t="26877" x="5840413" y="3711575"/>
          <p14:tracePt t="26886" x="5840413" y="3700463"/>
          <p14:tracePt t="26893" x="5840413" y="3694113"/>
          <p14:tracePt t="26901" x="5840413" y="3687763"/>
          <p14:tracePt t="26909" x="5840413" y="3681413"/>
          <p14:tracePt t="26917" x="5840413" y="3676650"/>
          <p14:tracePt t="26925" x="5840413" y="3663950"/>
          <p14:tracePt t="26933" x="5840413" y="3657600"/>
          <p14:tracePt t="26941" x="5840413" y="3646488"/>
          <p14:tracePt t="26949" x="5840413" y="3640138"/>
          <p14:tracePt t="26957" x="5840413" y="3621088"/>
          <p14:tracePt t="26966" x="5840413" y="3616325"/>
          <p14:tracePt t="26973" x="5840413" y="3603625"/>
          <p14:tracePt t="26990" x="5840413" y="3597275"/>
          <p14:tracePt t="26999" x="5840413" y="3590925"/>
          <p14:tracePt t="27062" x="5840413" y="3586163"/>
          <p14:tracePt t="27070" x="5816600" y="3603625"/>
          <p14:tracePt t="27078" x="5749925" y="3670300"/>
          <p14:tracePt t="27087" x="5684838" y="3760788"/>
          <p14:tracePt t="27094" x="5635625" y="3857625"/>
          <p14:tracePt t="27102" x="5605463" y="3916363"/>
          <p14:tracePt t="27110" x="5557838" y="4037013"/>
          <p14:tracePt t="27119" x="5534025" y="4110038"/>
          <p14:tracePt t="27126" x="5527675" y="4170363"/>
          <p14:tracePt t="27135" x="5514975" y="4230688"/>
          <p14:tracePt t="27143" x="5514975" y="4291013"/>
          <p14:tracePt t="27152" x="5514975" y="4338638"/>
          <p14:tracePt t="27159" x="5514975" y="4392613"/>
          <p14:tracePt t="27167" x="5514975" y="4429125"/>
          <p14:tracePt t="27173" x="5514975" y="4483100"/>
          <p14:tracePt t="27182" x="5514975" y="4537075"/>
          <p14:tracePt t="27190" x="5521325" y="4640263"/>
          <p14:tracePt t="27198" x="5538788" y="4718050"/>
          <p14:tracePt t="27206" x="5538788" y="4845050"/>
          <p14:tracePt t="27213" x="5538788" y="4905375"/>
          <p14:tracePt t="27222" x="5538788" y="5002213"/>
          <p14:tracePt t="27230" x="5538788" y="5092700"/>
          <p14:tracePt t="27238" x="5538788" y="5218113"/>
          <p14:tracePt t="27246" x="5538788" y="5334000"/>
          <p14:tracePt t="27254" x="5564188" y="5448300"/>
          <p14:tracePt t="27262" x="5588000" y="5568950"/>
          <p14:tracePt t="27270" x="5605463" y="5616575"/>
          <p14:tracePt t="27277" x="5635625" y="5664200"/>
          <p14:tracePt t="27286" x="5648325" y="5683250"/>
          <p14:tracePt t="27302" x="5654675" y="5683250"/>
          <p14:tracePt t="27318" x="5659438" y="5683250"/>
          <p14:tracePt t="27326" x="5665788" y="5683250"/>
          <p14:tracePt t="27334" x="5672138" y="5683250"/>
          <p14:tracePt t="27351" x="5684838" y="5683250"/>
          <p14:tracePt t="27358" x="5695950" y="5676900"/>
          <p14:tracePt t="27366" x="5719763" y="5664200"/>
          <p14:tracePt t="27373" x="5726113" y="5659438"/>
          <p14:tracePt t="27383" x="5745163" y="5634038"/>
          <p14:tracePt t="27390" x="5768975" y="5610225"/>
          <p14:tracePt t="27398" x="5810250" y="5556250"/>
          <p14:tracePt t="27406" x="5853113" y="5495925"/>
          <p14:tracePt t="27414" x="5883275" y="5418138"/>
          <p14:tracePt t="27422" x="5930900" y="5338763"/>
          <p14:tracePt t="27429" x="5961063" y="5248275"/>
          <p14:tracePt t="27438" x="5997575" y="5146675"/>
          <p14:tracePt t="27446" x="6021388" y="5026025"/>
          <p14:tracePt t="27454" x="6034088" y="4922838"/>
          <p14:tracePt t="27461" x="6034088" y="4827588"/>
          <p14:tracePt t="27470" x="6034088" y="4754563"/>
          <p14:tracePt t="27478" x="6027738" y="4718050"/>
          <p14:tracePt t="27486" x="6021388" y="4694238"/>
          <p14:tracePt t="27502" x="6021388" y="4687888"/>
          <p14:tracePt t="27509" x="6021388" y="4683125"/>
          <p14:tracePt t="27614" x="6021388" y="4676775"/>
          <p14:tracePt t="27622" x="6051550" y="4687888"/>
          <p14:tracePt t="27630" x="6088063" y="4706938"/>
          <p14:tracePt t="27638" x="6124575" y="4724400"/>
          <p14:tracePt t="27646" x="6148388" y="4730750"/>
          <p14:tracePt t="27654" x="6202363" y="4748213"/>
          <p14:tracePt t="27662" x="6226175" y="4754563"/>
          <p14:tracePt t="27670" x="6262688" y="4773613"/>
          <p14:tracePt t="27677" x="6286500" y="4784725"/>
          <p14:tracePt t="27686" x="6299200" y="4791075"/>
          <p14:tracePt t="27693" x="6323013" y="4808538"/>
          <p14:tracePt t="27710" x="6340475" y="4814888"/>
          <p14:tracePt t="27717" x="6353175" y="4827588"/>
          <p14:tracePt t="27725" x="6376988" y="4838700"/>
          <p14:tracePt t="27734" x="6400800" y="4851400"/>
          <p14:tracePt t="27742" x="6426200" y="4862513"/>
          <p14:tracePt t="27751" x="6450013" y="4875213"/>
          <p14:tracePt t="27757" x="6473825" y="4887913"/>
          <p14:tracePt t="27766" x="6497638" y="4892675"/>
          <p14:tracePt t="27774" x="6521450" y="4899025"/>
          <p14:tracePt t="27782" x="6546850" y="4905375"/>
          <p14:tracePt t="27790" x="6570663" y="4905375"/>
          <p14:tracePt t="27797" x="6600825" y="4922838"/>
          <p14:tracePt t="27806" x="6624638" y="4922838"/>
          <p14:tracePt t="27813" x="6648450" y="4935538"/>
          <p14:tracePt t="27822" x="6678613" y="4941888"/>
          <p14:tracePt t="27829" x="6702425" y="4948238"/>
          <p14:tracePt t="27838" x="6726238" y="4948238"/>
          <p14:tracePt t="27846" x="6738938" y="4948238"/>
          <p14:tracePt t="27854" x="6745288" y="4948238"/>
          <p14:tracePt t="27870" x="6756400" y="4948238"/>
          <p14:tracePt t="27877" x="6769100" y="4948238"/>
          <p14:tracePt t="27893" x="6775450" y="4948238"/>
          <p14:tracePt t="27902" x="6786563" y="4948238"/>
          <p14:tracePt t="27910" x="6799263" y="4948238"/>
          <p14:tracePt t="27917" x="6811963" y="4948238"/>
          <p14:tracePt t="27925" x="6829425" y="4948238"/>
          <p14:tracePt t="27933" x="6853238" y="4948238"/>
          <p14:tracePt t="27942" x="6865938" y="4948238"/>
          <p14:tracePt t="27951" x="6877050" y="4948238"/>
          <p14:tracePt t="27958" x="6902450" y="4948238"/>
          <p14:tracePt t="27966" x="6913563" y="4948238"/>
          <p14:tracePt t="27973" x="6950075" y="4948238"/>
          <p14:tracePt t="27982" x="6961188" y="4948238"/>
          <p14:tracePt t="27990" x="6986588" y="4948238"/>
          <p14:tracePt t="27998" x="7004050" y="4948238"/>
          <p14:tracePt t="28006" x="7010400" y="4948238"/>
          <p14:tracePt t="28013" x="7027863" y="4948238"/>
          <p14:tracePt t="28030" x="7034213" y="4948238"/>
          <p14:tracePt t="28070" x="7046913" y="4948238"/>
          <p14:tracePt t="28086" x="7051675" y="4948238"/>
          <p14:tracePt t="2860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C8F9982C-66DD-4A46-ADFB-58ED7DD85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359525" cy="5556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Výhody buněčných sensorů</a:t>
            </a:r>
            <a:endParaRPr lang="en-US" sz="3200"/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79EACCFA-AE30-4007-8739-E84CEB752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2575" y="1227138"/>
            <a:ext cx="8661400" cy="5437187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biochemická složka v aktivním životním stavu - jedná se o mikrobiální, rostlinné nebo živočišné buňky nebo jejich subcelulární elementy (organely) nebo celé tkáně či orgány</a:t>
            </a:r>
          </a:p>
          <a:p>
            <a:pPr eaLnBrk="1" hangingPunct="1">
              <a:defRPr/>
            </a:pPr>
            <a:r>
              <a:rPr lang="cs-CZ"/>
              <a:t>biokomponenta je v přirozeném prostředí - příznivé pro její aktivitu a stabilitu</a:t>
            </a:r>
          </a:p>
          <a:p>
            <a:pPr eaLnBrk="1" hangingPunct="1">
              <a:defRPr/>
            </a:pPr>
            <a:r>
              <a:rPr lang="cs-CZ"/>
              <a:t>místo jediného enzymu lze použít celé metabolické reakční sekvence, optimalizované přirozenou cestou</a:t>
            </a:r>
          </a:p>
          <a:p>
            <a:pPr eaLnBrk="1" hangingPunct="1">
              <a:defRPr/>
            </a:pPr>
            <a:r>
              <a:rPr lang="cs-CZ"/>
              <a:t>nejsou nutné izolační a purifikační kroky (nízká cema) </a:t>
            </a:r>
          </a:p>
          <a:p>
            <a:pPr eaLnBrk="1" hangingPunct="1">
              <a:defRPr/>
            </a:pPr>
            <a:r>
              <a:rPr lang="cs-CZ"/>
              <a:t>pokud jsou zachovány životní podmínky - spontánní obnova využívané enzymové aktivity</a:t>
            </a: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8A0DDD-91C5-4DDC-99B3-3C7B31D09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30"/>
    </mc:Choice>
    <mc:Fallback xmlns="">
      <p:transition spd="slow" advTm="8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03" x="4008438" y="1446213"/>
          <p14:tracePt t="6117" x="4008438" y="1439863"/>
          <p14:tracePt t="6125" x="4008438" y="1428750"/>
          <p14:tracePt t="6133" x="4002088" y="1422400"/>
          <p14:tracePt t="6141" x="3990975" y="1422400"/>
          <p14:tracePt t="6148" x="3978275" y="1416050"/>
          <p14:tracePt t="6157" x="3971925" y="1409700"/>
          <p14:tracePt t="6164" x="3954463" y="1403350"/>
          <p14:tracePt t="6172" x="3948113" y="1403350"/>
          <p14:tracePt t="6180" x="3930650" y="1398588"/>
          <p14:tracePt t="6188" x="3905250" y="1385888"/>
          <p14:tracePt t="6197" x="3857625" y="1368425"/>
          <p14:tracePt t="6204" x="3827463" y="1362075"/>
          <p14:tracePt t="6212" x="3803650" y="1355725"/>
          <p14:tracePt t="6220" x="3767138" y="1338263"/>
          <p14:tracePt t="6228" x="3743325" y="1331913"/>
          <p14:tracePt t="6236" x="3725863" y="1331913"/>
          <p14:tracePt t="6244" x="3700463" y="1314450"/>
          <p14:tracePt t="6253" x="3676650" y="1308100"/>
          <p14:tracePt t="6260" x="3652838" y="1308100"/>
          <p14:tracePt t="6268" x="3635375" y="1295400"/>
          <p14:tracePt t="6276" x="3609975" y="1289050"/>
          <p14:tracePt t="6284" x="3598863" y="1284288"/>
          <p14:tracePt t="6292" x="3592513" y="1284288"/>
          <p14:tracePt t="6300" x="3579813" y="1284288"/>
          <p14:tracePt t="6309" x="3575050" y="1284288"/>
          <p14:tracePt t="6316" x="3544888" y="1277938"/>
          <p14:tracePt t="6326" x="3532188" y="1277938"/>
          <p14:tracePt t="6332" x="3508375" y="1277938"/>
          <p14:tracePt t="6341" x="3484563" y="1277938"/>
          <p14:tracePt t="6348" x="3459163" y="1277938"/>
          <p14:tracePt t="6357" x="3435350" y="1265238"/>
          <p14:tracePt t="6364" x="3417888" y="1265238"/>
          <p14:tracePt t="6372" x="3394075" y="1265238"/>
          <p14:tracePt t="6380" x="3375025" y="1265238"/>
          <p14:tracePt t="6388" x="3357563" y="1265238"/>
          <p14:tracePt t="6396" x="3340100" y="1265238"/>
          <p14:tracePt t="6404" x="3314700" y="1265238"/>
          <p14:tracePt t="6412" x="3303588" y="1265238"/>
          <p14:tracePt t="6420" x="3297238" y="1265238"/>
          <p14:tracePt t="6429" x="3284538" y="1265238"/>
          <p14:tracePt t="6436" x="3279775" y="1265238"/>
          <p14:tracePt t="6445" x="3273425" y="1265238"/>
          <p14:tracePt t="6452" x="3267075" y="1265238"/>
          <p14:tracePt t="6461" x="3254375" y="1265238"/>
          <p14:tracePt t="6468" x="3249613" y="1265238"/>
          <p14:tracePt t="6477" x="3243263" y="1265238"/>
          <p14:tracePt t="6484" x="3230563" y="1265238"/>
          <p14:tracePt t="6493" x="3224213" y="1265238"/>
          <p14:tracePt t="6500" x="3206750" y="1265238"/>
          <p14:tracePt t="6510" x="3200400" y="1265238"/>
          <p14:tracePt t="6516" x="3182938" y="1271588"/>
          <p14:tracePt t="6526" x="3170238" y="1284288"/>
          <p14:tracePt t="6532" x="3159125" y="1289050"/>
          <p14:tracePt t="6541" x="3146425" y="1295400"/>
          <p14:tracePt t="6549" x="3133725" y="1301750"/>
          <p14:tracePt t="6557" x="3128963" y="1308100"/>
          <p14:tracePt t="6565" x="3116263" y="1319213"/>
          <p14:tracePt t="6572" x="3103563" y="1325563"/>
          <p14:tracePt t="6580" x="3098800" y="1331913"/>
          <p14:tracePt t="6588" x="3086100" y="1349375"/>
          <p14:tracePt t="6596" x="3079750" y="1362075"/>
          <p14:tracePt t="6604" x="3079750" y="1368425"/>
          <p14:tracePt t="6612" x="3079750" y="1379538"/>
          <p14:tracePt t="6628" x="3073400" y="1398588"/>
          <p14:tracePt t="6636" x="3073400" y="1409700"/>
          <p14:tracePt t="6645" x="3073400" y="1416050"/>
          <p14:tracePt t="6652" x="3073400" y="1422400"/>
          <p14:tracePt t="6661" x="3073400" y="1439863"/>
          <p14:tracePt t="6676" x="3073400" y="1463675"/>
          <p14:tracePt t="6685" x="3073400" y="1470025"/>
          <p14:tracePt t="6694" x="3073400" y="1476375"/>
          <p14:tracePt t="6700" x="3073400" y="1482725"/>
          <p14:tracePt t="6710" x="3092450" y="1506538"/>
          <p14:tracePt t="6716" x="3098800" y="1512888"/>
          <p14:tracePt t="6725" x="3116263" y="1524000"/>
          <p14:tracePt t="6733" x="3128963" y="1543050"/>
          <p14:tracePt t="6741" x="3133725" y="1549400"/>
          <p14:tracePt t="6748" x="3140075" y="1554163"/>
          <p14:tracePt t="6757" x="3159125" y="1566863"/>
          <p14:tracePt t="6764" x="3163888" y="1573213"/>
          <p14:tracePt t="6773" x="3182938" y="1597025"/>
          <p14:tracePt t="6781" x="3200400" y="1609725"/>
          <p14:tracePt t="6788" x="3213100" y="1627188"/>
          <p14:tracePt t="6796" x="3249613" y="1644650"/>
          <p14:tracePt t="6804" x="3273425" y="1651000"/>
          <p14:tracePt t="6813" x="3297238" y="1670050"/>
          <p14:tracePt t="6820" x="3309938" y="1670050"/>
          <p14:tracePt t="6829" x="3363913" y="1670050"/>
          <p14:tracePt t="6836" x="3429000" y="1700213"/>
          <p14:tracePt t="6845" x="3484563" y="1700213"/>
          <p14:tracePt t="6852" x="3586163" y="1711325"/>
          <p14:tracePt t="6862" x="3676650" y="1724025"/>
          <p14:tracePt t="6868" x="3779838" y="1728788"/>
          <p14:tracePt t="6877" x="3881438" y="1741488"/>
          <p14:tracePt t="6885" x="3954463" y="1754188"/>
          <p14:tracePt t="6893" x="4056063" y="1754188"/>
          <p14:tracePt t="6900" x="4129088" y="1765300"/>
          <p14:tracePt t="6910" x="4189413" y="1765300"/>
          <p14:tracePt t="6917" x="4260850" y="1765300"/>
          <p14:tracePt t="6925" x="4333875" y="1765300"/>
          <p14:tracePt t="6932" x="4387850" y="1765300"/>
          <p14:tracePt t="6941" x="4448175" y="1765300"/>
          <p14:tracePt t="6948" x="4527550" y="1747838"/>
          <p14:tracePt t="6956" x="4616450" y="1717675"/>
          <p14:tracePt t="6964" x="4676775" y="1681163"/>
          <p14:tracePt t="6972" x="4725988" y="1663700"/>
          <p14:tracePt t="6980" x="4786313" y="1651000"/>
          <p14:tracePt t="6988" x="4840288" y="1620838"/>
          <p14:tracePt t="6997" x="4887913" y="1584325"/>
          <p14:tracePt t="7004" x="4937125" y="1560513"/>
          <p14:tracePt t="7013" x="4960938" y="1536700"/>
          <p14:tracePt t="7020" x="4984750" y="1524000"/>
          <p14:tracePt t="7028" x="5002213" y="1506538"/>
          <p14:tracePt t="7036" x="5008563" y="1500188"/>
          <p14:tracePt t="7045" x="5014913" y="1489075"/>
          <p14:tracePt t="7052" x="5014913" y="1482725"/>
          <p14:tracePt t="7060" x="5021263" y="1458913"/>
          <p14:tracePt t="7076" x="5021263" y="1433513"/>
          <p14:tracePt t="7085" x="5021263" y="1392238"/>
          <p14:tracePt t="7093" x="5021263" y="1374775"/>
          <p14:tracePt t="7100" x="5021263" y="1355725"/>
          <p14:tracePt t="7111" x="5021263" y="1325563"/>
          <p14:tracePt t="7116" x="5002213" y="1301750"/>
          <p14:tracePt t="7125" x="4978400" y="1284288"/>
          <p14:tracePt t="7132" x="4954588" y="1258888"/>
          <p14:tracePt t="7141" x="4943475" y="1241425"/>
          <p14:tracePt t="7149" x="4913313" y="1217613"/>
          <p14:tracePt t="7156" x="4876800" y="1181100"/>
          <p14:tracePt t="7165" x="4857750" y="1163638"/>
          <p14:tracePt t="7172" x="4803775" y="1138238"/>
          <p14:tracePt t="7180" x="4737100" y="1103313"/>
          <p14:tracePt t="7188" x="4676775" y="1060450"/>
          <p14:tracePt t="7196" x="4611688" y="1042988"/>
          <p14:tracePt t="7204" x="4575175" y="1023938"/>
          <p14:tracePt t="7213" x="4514850" y="989013"/>
          <p14:tracePt t="7221" x="4448175" y="958850"/>
          <p14:tracePt t="7229" x="4376738" y="939800"/>
          <p14:tracePt t="7236" x="4340225" y="939800"/>
          <p14:tracePt t="7246" x="4310063" y="928688"/>
          <p14:tracePt t="7252" x="4297363" y="928688"/>
          <p14:tracePt t="7260" x="4273550" y="928688"/>
          <p14:tracePt t="7268" x="4260850" y="928688"/>
          <p14:tracePt t="7276" x="4243388" y="928688"/>
          <p14:tracePt t="7285" x="4219575" y="939800"/>
          <p14:tracePt t="7293" x="4176713" y="958850"/>
          <p14:tracePt t="7300" x="4135438" y="989013"/>
          <p14:tracePt t="7309" x="4111625" y="1000125"/>
          <p14:tracePt t="7316" x="4068763" y="1019175"/>
          <p14:tracePt t="7325" x="4014788" y="1073150"/>
          <p14:tracePt t="7332" x="3978275" y="1114425"/>
          <p14:tracePt t="7342" x="3935413" y="1150938"/>
          <p14:tracePt t="7348" x="3911600" y="1187450"/>
          <p14:tracePt t="7356" x="3881438" y="1223963"/>
          <p14:tracePt t="7365" x="3875088" y="1241425"/>
          <p14:tracePt t="7372" x="3875088" y="1247775"/>
          <p14:tracePt t="7380" x="3875088" y="1265238"/>
          <p14:tracePt t="7388" x="3875088" y="1284288"/>
          <p14:tracePt t="7396" x="3875088" y="1289050"/>
          <p14:tracePt t="7404" x="3875088" y="1301750"/>
          <p14:tracePt t="7413" x="3875088" y="1308100"/>
          <p14:tracePt t="7420" x="3875088" y="1314450"/>
          <p14:tracePt t="7429" x="3887788" y="1325563"/>
          <p14:tracePt t="7436" x="3900488" y="1331913"/>
          <p14:tracePt t="7445" x="3935413" y="1349375"/>
          <p14:tracePt t="7452" x="3984625" y="1379538"/>
          <p14:tracePt t="7460" x="4051300" y="1422400"/>
          <p14:tracePt t="7468" x="4129088" y="1446213"/>
          <p14:tracePt t="7477" x="4230688" y="1470025"/>
          <p14:tracePt t="7484" x="4364038" y="1530350"/>
          <p14:tracePt t="7492" x="4484688" y="1566863"/>
          <p14:tracePt t="7500" x="4586288" y="1597025"/>
          <p14:tracePt t="7509" x="4646613" y="1620838"/>
          <p14:tracePt t="7516" x="4676775" y="1620838"/>
          <p14:tracePt t="7525" x="4695825" y="1620838"/>
          <p14:tracePt t="7532" x="4702175" y="1620838"/>
          <p14:tracePt t="7701" x="4702175" y="1627188"/>
          <p14:tracePt t="7709" x="4672013" y="1639888"/>
          <p14:tracePt t="7717" x="4646613" y="1651000"/>
          <p14:tracePt t="7726" x="4611688" y="1651000"/>
          <p14:tracePt t="7733" x="4545013" y="1651000"/>
          <p14:tracePt t="7742" x="4502150" y="1651000"/>
          <p14:tracePt t="7749" x="4441825" y="1651000"/>
          <p14:tracePt t="7757" x="4387850" y="1651000"/>
          <p14:tracePt t="7765" x="4327525" y="1651000"/>
          <p14:tracePt t="7773" x="4256088" y="1651000"/>
          <p14:tracePt t="7781" x="4225925" y="1651000"/>
          <p14:tracePt t="7789" x="4171950" y="1651000"/>
          <p14:tracePt t="7797" x="4122738" y="1651000"/>
          <p14:tracePt t="7806" x="4111625" y="1644650"/>
          <p14:tracePt t="7813" x="4075113" y="1639888"/>
          <p14:tracePt t="7821" x="4068763" y="1639888"/>
          <p14:tracePt t="7829" x="4051300" y="1639888"/>
          <p14:tracePt t="7837" x="4044950" y="1639888"/>
          <p14:tracePt t="7845" x="4032250" y="1639888"/>
          <p14:tracePt t="7853" x="4014788" y="1633538"/>
          <p14:tracePt t="7862" x="4008438" y="1633538"/>
          <p14:tracePt t="7878" x="3984625" y="1627188"/>
          <p14:tracePt t="7884" x="3960813" y="1614488"/>
          <p14:tracePt t="7894" x="3954463" y="1614488"/>
          <p14:tracePt t="7900" x="3948113" y="1614488"/>
          <p14:tracePt t="7909" x="3941763" y="1609725"/>
          <p14:tracePt t="7916" x="3930650" y="1609725"/>
          <p14:tracePt t="7925" x="3924300" y="1609725"/>
          <p14:tracePt t="7948" x="3905250" y="1603375"/>
          <p14:tracePt t="8084" x="3900488" y="1597025"/>
          <p14:tracePt t="8100" x="3924300" y="1597025"/>
          <p14:tracePt t="8108" x="3954463" y="1597025"/>
          <p14:tracePt t="8116" x="4008438" y="1597025"/>
          <p14:tracePt t="8124" x="4111625" y="1597025"/>
          <p14:tracePt t="8132" x="4206875" y="1597025"/>
          <p14:tracePt t="8140" x="4351338" y="1597025"/>
          <p14:tracePt t="8148" x="4527550" y="1597025"/>
          <p14:tracePt t="8156" x="4749800" y="1620838"/>
          <p14:tracePt t="8164" x="4918075" y="1663700"/>
          <p14:tracePt t="8172" x="5075238" y="1674813"/>
          <p14:tracePt t="8180" x="5219700" y="1700213"/>
          <p14:tracePt t="8188" x="5322888" y="1700213"/>
          <p14:tracePt t="8196" x="5400675" y="1728788"/>
          <p14:tracePt t="8204" x="5473700" y="1728788"/>
          <p14:tracePt t="8212" x="5557838" y="1754188"/>
          <p14:tracePt t="8220" x="5605463" y="1758950"/>
          <p14:tracePt t="8229" x="5665788" y="1758950"/>
          <p14:tracePt t="8236" x="5726113" y="1758950"/>
          <p14:tracePt t="8245" x="5810250" y="1758950"/>
          <p14:tracePt t="8252" x="5870575" y="1758950"/>
          <p14:tracePt t="8260" x="5943600" y="1758950"/>
          <p14:tracePt t="8268" x="5997575" y="1758950"/>
          <p14:tracePt t="8277" x="6100763" y="1758950"/>
          <p14:tracePt t="8284" x="6172200" y="1758950"/>
          <p14:tracePt t="8294" x="6256338" y="1758950"/>
          <p14:tracePt t="8300" x="6316663" y="1758950"/>
          <p14:tracePt t="8309" x="6400800" y="1758950"/>
          <p14:tracePt t="8316" x="6461125" y="1758950"/>
          <p14:tracePt t="8324" x="6521450" y="1758950"/>
          <p14:tracePt t="8332" x="6564313" y="1758950"/>
          <p14:tracePt t="8340" x="6624638" y="1758950"/>
          <p14:tracePt t="8348" x="6665913" y="1758950"/>
          <p14:tracePt t="8356" x="6726238" y="1758950"/>
          <p14:tracePt t="8364" x="6769100" y="1758950"/>
          <p14:tracePt t="8372" x="6816725" y="1758950"/>
          <p14:tracePt t="8380" x="6846888" y="1758950"/>
          <p14:tracePt t="8388" x="6877050" y="1758950"/>
          <p14:tracePt t="8396" x="6937375" y="1771650"/>
          <p14:tracePt t="8405" x="6967538" y="1778000"/>
          <p14:tracePt t="8412" x="6997700" y="1778000"/>
          <p14:tracePt t="8420" x="7016750" y="1778000"/>
          <p14:tracePt t="8429" x="7021513" y="1778000"/>
          <p14:tracePt t="8436" x="7040563" y="1778000"/>
          <p14:tracePt t="8445" x="7046913" y="1778000"/>
          <p14:tracePt t="8452" x="7058025" y="1778000"/>
          <p14:tracePt t="8468" x="7077075" y="1778000"/>
          <p14:tracePt t="8477" x="7088188" y="1778000"/>
          <p14:tracePt t="8484" x="7094538" y="1778000"/>
          <p14:tracePt t="8493" x="7100888" y="1778000"/>
          <p14:tracePt t="8500" x="7131050" y="1771650"/>
          <p14:tracePt t="8509" x="7154863" y="1754188"/>
          <p14:tracePt t="8516" x="7167563" y="1754188"/>
          <p14:tracePt t="8524" x="7185025" y="1747838"/>
          <p14:tracePt t="8532" x="7197725" y="1747838"/>
          <p14:tracePt t="8540" x="7202488" y="1741488"/>
          <p14:tracePt t="8548" x="7208838" y="1741488"/>
          <p14:tracePt t="8572" x="7215188" y="1735138"/>
          <p14:tracePt t="8660" x="7167563" y="1735138"/>
          <p14:tracePt t="8668" x="7064375" y="1735138"/>
          <p14:tracePt t="8677" x="6950075" y="1735138"/>
          <p14:tracePt t="8684" x="6792913" y="1724025"/>
          <p14:tracePt t="8693" x="6630988" y="1700213"/>
          <p14:tracePt t="8700" x="6353175" y="1663700"/>
          <p14:tracePt t="8709" x="6142038" y="1651000"/>
          <p14:tracePt t="8716" x="5889625" y="1603375"/>
          <p14:tracePt t="8724" x="5641975" y="1590675"/>
          <p14:tracePt t="8732" x="5448300" y="1560513"/>
          <p14:tracePt t="8740" x="5226050" y="1512888"/>
          <p14:tracePt t="8748" x="5081588" y="1476375"/>
          <p14:tracePt t="8756" x="4894263" y="1452563"/>
          <p14:tracePt t="8765" x="4792663" y="1439863"/>
          <p14:tracePt t="8772" x="4665663" y="1416050"/>
          <p14:tracePt t="8780" x="4551363" y="1403350"/>
          <p14:tracePt t="8788" x="4441825" y="1374775"/>
          <p14:tracePt t="8796" x="4357688" y="1362075"/>
          <p14:tracePt t="8804" x="4291013" y="1338263"/>
          <p14:tracePt t="8813" x="4230688" y="1331913"/>
          <p14:tracePt t="8820" x="4171950" y="1319213"/>
          <p14:tracePt t="8829" x="4141788" y="1319213"/>
          <p14:tracePt t="8836" x="4116388" y="1319213"/>
          <p14:tracePt t="8844" x="4105275" y="1319213"/>
          <p14:tracePt t="8949" x="4129088" y="1319213"/>
          <p14:tracePt t="8957" x="4206875" y="1319213"/>
          <p14:tracePt t="8966" x="4297363" y="1319213"/>
          <p14:tracePt t="8982" x="4568825" y="1349375"/>
          <p14:tracePt t="8989" x="4773613" y="1392238"/>
          <p14:tracePt t="8996" x="5087938" y="1439863"/>
          <p14:tracePt t="9005" x="5346700" y="1506538"/>
          <p14:tracePt t="9012" x="5605463" y="1554163"/>
          <p14:tracePt t="9020" x="5883275" y="1590675"/>
          <p14:tracePt t="9029" x="6094413" y="1603375"/>
          <p14:tracePt t="9036" x="6238875" y="1614488"/>
          <p14:tracePt t="9044" x="6396038" y="1614488"/>
          <p14:tracePt t="9052" x="6491288" y="1614488"/>
          <p14:tracePt t="9061" x="6594475" y="1614488"/>
          <p14:tracePt t="9068" x="6665913" y="1614488"/>
          <p14:tracePt t="9077" x="6726238" y="1597025"/>
          <p14:tracePt t="9084" x="6792913" y="1579563"/>
          <p14:tracePt t="9093" x="6853238" y="1560513"/>
          <p14:tracePt t="9100" x="6913563" y="1549400"/>
          <p14:tracePt t="9109" x="6961188" y="1530350"/>
          <p14:tracePt t="9116" x="7021513" y="1506538"/>
          <p14:tracePt t="9124" x="7040563" y="1506538"/>
          <p14:tracePt t="9132" x="7051675" y="1500188"/>
          <p14:tracePt t="9140" x="7058025" y="1500188"/>
          <p14:tracePt t="9245" x="7046913" y="1500188"/>
          <p14:tracePt t="9253" x="6961188" y="1458913"/>
          <p14:tracePt t="9261" x="6846888" y="1433513"/>
          <p14:tracePt t="9269" x="6715125" y="1403350"/>
          <p14:tracePt t="9277" x="6534150" y="1374775"/>
          <p14:tracePt t="9284" x="6389688" y="1362075"/>
          <p14:tracePt t="9293" x="6245225" y="1325563"/>
          <p14:tracePt t="9300" x="6070600" y="1325563"/>
          <p14:tracePt t="9308" x="5913438" y="1314450"/>
          <p14:tracePt t="9316" x="5768975" y="1301750"/>
          <p14:tracePt t="9325" x="5624513" y="1289050"/>
          <p14:tracePt t="9333" x="5508625" y="1289050"/>
          <p14:tracePt t="9340" x="5454650" y="1289050"/>
          <p14:tracePt t="9348" x="5394325" y="1289050"/>
          <p14:tracePt t="9356" x="5383213" y="1289050"/>
          <p14:tracePt t="9372" x="5376863" y="1289050"/>
          <p14:tracePt t="9428" x="5413375" y="1289050"/>
          <p14:tracePt t="9436" x="5514975" y="1289050"/>
          <p14:tracePt t="9445" x="5611813" y="1289050"/>
          <p14:tracePt t="9452" x="5732463" y="1308100"/>
          <p14:tracePt t="9461" x="5876925" y="1331913"/>
          <p14:tracePt t="9468" x="6057900" y="1374775"/>
          <p14:tracePt t="9476" x="6189663" y="1385888"/>
          <p14:tracePt t="9485" x="6353175" y="1409700"/>
          <p14:tracePt t="9493" x="6480175" y="1422400"/>
          <p14:tracePt t="9500" x="6594475" y="1433513"/>
          <p14:tracePt t="9508" x="6702425" y="1452563"/>
          <p14:tracePt t="9516" x="6775450" y="1452563"/>
          <p14:tracePt t="9524" x="6816725" y="1452563"/>
          <p14:tracePt t="9532" x="6859588" y="1452563"/>
          <p14:tracePt t="9540" x="6896100" y="1452563"/>
          <p14:tracePt t="9548" x="6907213" y="1452563"/>
          <p14:tracePt t="9556" x="6919913" y="1452563"/>
          <p14:tracePt t="9588" x="6926263" y="1452563"/>
          <p14:tracePt t="9613" x="6932613" y="1452563"/>
          <p14:tracePt t="9628" x="6937375" y="1452563"/>
          <p14:tracePt t="9700" x="6943725" y="1458913"/>
          <p14:tracePt t="9708" x="6937375" y="1470025"/>
          <p14:tracePt t="9716" x="6913563" y="1476375"/>
          <p14:tracePt t="9725" x="6859588" y="1506538"/>
          <p14:tracePt t="9732" x="6811963" y="1506538"/>
          <p14:tracePt t="9740" x="6726238" y="1512888"/>
          <p14:tracePt t="9748" x="6635750" y="1512888"/>
          <p14:tracePt t="9756" x="6534150" y="1524000"/>
          <p14:tracePt t="9764" x="6437313" y="1524000"/>
          <p14:tracePt t="9772" x="6335713" y="1524000"/>
          <p14:tracePt t="9780" x="6232525" y="1524000"/>
          <p14:tracePt t="9788" x="6135688" y="1524000"/>
          <p14:tracePt t="9796" x="6034088" y="1524000"/>
          <p14:tracePt t="9804" x="5973763" y="1524000"/>
          <p14:tracePt t="9813" x="5943600" y="1524000"/>
          <p14:tracePt t="9820" x="5937250" y="1524000"/>
          <p14:tracePt t="9845" x="5930900" y="1524000"/>
          <p14:tracePt t="9900" x="5924550" y="1524000"/>
          <p14:tracePt t="9908" x="5930900" y="1524000"/>
          <p14:tracePt t="9916" x="5967413" y="1519238"/>
          <p14:tracePt t="9925" x="6051550" y="1519238"/>
          <p14:tracePt t="9932" x="6135688" y="1519238"/>
          <p14:tracePt t="9940" x="6226175" y="1519238"/>
          <p14:tracePt t="9948" x="6299200" y="1519238"/>
          <p14:tracePt t="9956" x="6340475" y="1519238"/>
          <p14:tracePt t="9964" x="6365875" y="1519238"/>
          <p14:tracePt t="9972" x="6376988" y="1519238"/>
          <p14:tracePt t="9996" x="6383338" y="1512888"/>
          <p14:tracePt t="10236" x="0" y="0"/>
        </p14:tracePtLst>
        <p14:tracePtLst>
          <p14:tracePt t="25670" x="8493125" y="2398713"/>
          <p14:tracePt t="25692" x="8493125" y="2392363"/>
          <p14:tracePt t="25716" x="8493125" y="2386013"/>
          <p14:tracePt t="25725" x="8493125" y="2362200"/>
          <p14:tracePt t="25732" x="8475663" y="2338388"/>
          <p14:tracePt t="25741" x="8378825" y="2284413"/>
          <p14:tracePt t="25748" x="8329613" y="2254250"/>
          <p14:tracePt t="25757" x="8294688" y="2235200"/>
          <p14:tracePt t="25764" x="8228013" y="2193925"/>
          <p14:tracePt t="25772" x="8161338" y="2144713"/>
          <p14:tracePt t="25780" x="8113713" y="2109788"/>
          <p14:tracePt t="25788" x="8047038" y="2073275"/>
          <p14:tracePt t="25796" x="8010525" y="2049463"/>
          <p14:tracePt t="25804" x="7974013" y="2019300"/>
          <p14:tracePt t="25812" x="7926388" y="2000250"/>
          <p14:tracePt t="25820" x="7889875" y="1982788"/>
          <p14:tracePt t="25828" x="7883525" y="1965325"/>
          <p14:tracePt t="25836" x="7866063" y="1965325"/>
          <p14:tracePt t="25844" x="7859713" y="1958975"/>
          <p14:tracePt t="25852" x="7853363" y="1958975"/>
          <p14:tracePt t="25860" x="7848600" y="1952625"/>
          <p14:tracePt t="25876" x="7842250" y="1952625"/>
          <p14:tracePt t="25884" x="7835900" y="1952625"/>
          <p14:tracePt t="25900" x="7818438" y="1952625"/>
          <p14:tracePt t="25908" x="7793038" y="1952625"/>
          <p14:tracePt t="25916" x="7769225" y="1958975"/>
          <p14:tracePt t="25925" x="7739063" y="1965325"/>
          <p14:tracePt t="25932" x="7715250" y="1970088"/>
          <p14:tracePt t="25941" x="7678738" y="1982788"/>
          <p14:tracePt t="25948" x="7648575" y="1989138"/>
          <p14:tracePt t="25957" x="7624763" y="1995488"/>
          <p14:tracePt t="25964" x="7600950" y="1995488"/>
          <p14:tracePt t="25972" x="7558088" y="2006600"/>
          <p14:tracePt t="25980" x="7540625" y="2019300"/>
          <p14:tracePt t="25988" x="7510463" y="2030413"/>
          <p14:tracePt t="25997" x="7493000" y="2036763"/>
          <p14:tracePt t="26004" x="7480300" y="2043113"/>
          <p14:tracePt t="26012" x="7473950" y="2049463"/>
          <p14:tracePt t="26020" x="7450138" y="2066925"/>
          <p14:tracePt t="26036" x="7443788" y="2073275"/>
          <p14:tracePt t="26045" x="7432675" y="2084388"/>
          <p14:tracePt t="26052" x="7432675" y="2097088"/>
          <p14:tracePt t="26061" x="7426325" y="2114550"/>
          <p14:tracePt t="26068" x="7426325" y="2127250"/>
          <p14:tracePt t="26077" x="7426325" y="2151063"/>
          <p14:tracePt t="26084" x="7426325" y="2181225"/>
          <p14:tracePt t="26092" x="7426325" y="2224088"/>
          <p14:tracePt t="26100" x="7426325" y="2247900"/>
          <p14:tracePt t="26109" x="7426325" y="2271713"/>
          <p14:tracePt t="26116" x="7450138" y="2308225"/>
          <p14:tracePt t="26126" x="7480300" y="2332038"/>
          <p14:tracePt t="26132" x="7510463" y="2349500"/>
          <p14:tracePt t="26141" x="7564438" y="2405063"/>
          <p14:tracePt t="26148" x="7631113" y="2459038"/>
          <p14:tracePt t="26157" x="7685088" y="2489200"/>
          <p14:tracePt t="26164" x="7745413" y="2519363"/>
          <p14:tracePt t="26172" x="7835900" y="2555875"/>
          <p14:tracePt t="26180" x="7939088" y="2573338"/>
          <p14:tracePt t="26188" x="8029575" y="2586038"/>
          <p14:tracePt t="26196" x="8107363" y="2620963"/>
          <p14:tracePt t="26204" x="8167688" y="2627313"/>
          <p14:tracePt t="26212" x="8197850" y="2640013"/>
          <p14:tracePt t="26220" x="8221663" y="2646363"/>
          <p14:tracePt t="26228" x="8245475" y="2646363"/>
          <p14:tracePt t="26236" x="8269288" y="2646363"/>
          <p14:tracePt t="26244" x="8288338" y="2646363"/>
          <p14:tracePt t="26252" x="8312150" y="2646363"/>
          <p14:tracePt t="26261" x="8348663" y="2633663"/>
          <p14:tracePt t="26268" x="8426450" y="2616200"/>
          <p14:tracePt t="26277" x="8486775" y="2579688"/>
          <p14:tracePt t="26284" x="8505825" y="2566988"/>
          <p14:tracePt t="26292" x="8547100" y="2549525"/>
          <p14:tracePt t="26300" x="8583613" y="2519363"/>
          <p14:tracePt t="26309" x="8624888" y="2482850"/>
          <p14:tracePt t="26316" x="8650288" y="2459038"/>
          <p14:tracePt t="26325" x="8674100" y="2439988"/>
          <p14:tracePt t="26332" x="8691563" y="2422525"/>
          <p14:tracePt t="26341" x="8704263" y="2398713"/>
          <p14:tracePt t="26348" x="8704263" y="2386013"/>
          <p14:tracePt t="26356" x="8710613" y="2362200"/>
          <p14:tracePt t="26364" x="8710613" y="2355850"/>
          <p14:tracePt t="26372" x="8710613" y="2338388"/>
          <p14:tracePt t="26380" x="8710613" y="2301875"/>
          <p14:tracePt t="26388" x="8710613" y="2290763"/>
          <p14:tracePt t="26396" x="8710613" y="2278063"/>
          <p14:tracePt t="26404" x="8710613" y="2260600"/>
          <p14:tracePt t="26412" x="8710613" y="2241550"/>
          <p14:tracePt t="26420" x="8704263" y="2217738"/>
          <p14:tracePt t="26428" x="8680450" y="2193925"/>
          <p14:tracePt t="26436" x="8655050" y="2163763"/>
          <p14:tracePt t="26444" x="8637588" y="2139950"/>
          <p14:tracePt t="26452" x="8613775" y="2127250"/>
          <p14:tracePt t="26462" x="8594725" y="2114550"/>
          <p14:tracePt t="26468" x="8577263" y="2109788"/>
          <p14:tracePt t="26477" x="8553450" y="2103438"/>
          <p14:tracePt t="26484" x="8535988" y="2097088"/>
          <p14:tracePt t="26493" x="8505825" y="2097088"/>
          <p14:tracePt t="26500" x="8462963" y="2084388"/>
          <p14:tracePt t="26509" x="8415338" y="2084388"/>
          <p14:tracePt t="26516" x="8335963" y="2054225"/>
          <p14:tracePt t="26525" x="8275638" y="2043113"/>
          <p14:tracePt t="26532" x="8215313" y="2030413"/>
          <p14:tracePt t="26541" x="8185150" y="2030413"/>
          <p14:tracePt t="26548" x="8131175" y="2025650"/>
          <p14:tracePt t="26556" x="8083550" y="2012950"/>
          <p14:tracePt t="26564" x="8023225" y="2012950"/>
          <p14:tracePt t="26572" x="7980363" y="2012950"/>
          <p14:tracePt t="26580" x="7939088" y="2012950"/>
          <p14:tracePt t="26588" x="7902575" y="2012950"/>
          <p14:tracePt t="26596" x="7859713" y="2012950"/>
          <p14:tracePt t="26604" x="7829550" y="2012950"/>
          <p14:tracePt t="26613" x="7781925" y="2025650"/>
          <p14:tracePt t="26620" x="7721600" y="2049463"/>
          <p14:tracePt t="26628" x="7691438" y="2049463"/>
          <p14:tracePt t="26636" x="7654925" y="2054225"/>
          <p14:tracePt t="26644" x="7607300" y="2066925"/>
          <p14:tracePt t="26652" x="7577138" y="2073275"/>
          <p14:tracePt t="26661" x="7540625" y="2079625"/>
          <p14:tracePt t="26668" x="7516813" y="2097088"/>
          <p14:tracePt t="26676" x="7493000" y="2097088"/>
          <p14:tracePt t="26684" x="7480300" y="2114550"/>
          <p14:tracePt t="26693" x="7456488" y="2120900"/>
          <p14:tracePt t="26700" x="7432675" y="2139950"/>
          <p14:tracePt t="26709" x="7419975" y="2144713"/>
          <p14:tracePt t="26716" x="7402513" y="2157413"/>
          <p14:tracePt t="26725" x="7383463" y="2174875"/>
          <p14:tracePt t="26732" x="7377113" y="2181225"/>
          <p14:tracePt t="26741" x="7377113" y="2193925"/>
          <p14:tracePt t="26748" x="7372350" y="2200275"/>
          <p14:tracePt t="26756" x="7372350" y="2205038"/>
          <p14:tracePt t="26764" x="7372350" y="2217738"/>
          <p14:tracePt t="26772" x="7372350" y="2235200"/>
          <p14:tracePt t="26780" x="7377113" y="2247900"/>
          <p14:tracePt t="26788" x="7383463" y="2260600"/>
          <p14:tracePt t="26796" x="7396163" y="2278063"/>
          <p14:tracePt t="26804" x="7413625" y="2295525"/>
          <p14:tracePt t="26812" x="7432675" y="2308225"/>
          <p14:tracePt t="26820" x="7456488" y="2325688"/>
          <p14:tracePt t="26828" x="7467600" y="2338388"/>
          <p14:tracePt t="26836" x="7516813" y="2355850"/>
          <p14:tracePt t="26844" x="7546975" y="2368550"/>
          <p14:tracePt t="26852" x="7613650" y="2409825"/>
          <p14:tracePt t="26860" x="7661275" y="2428875"/>
          <p14:tracePt t="26876" x="7788275" y="2495550"/>
          <p14:tracePt t="26884" x="7835900" y="2525713"/>
          <p14:tracePt t="26892" x="7883525" y="2530475"/>
          <p14:tracePt t="26900" x="7920038" y="2549525"/>
          <p14:tracePt t="26909" x="7956550" y="2566988"/>
          <p14:tracePt t="26916" x="7980363" y="2573338"/>
          <p14:tracePt t="26924" x="8004175" y="2573338"/>
          <p14:tracePt t="26932" x="8023225" y="2573338"/>
          <p14:tracePt t="26940" x="8059738" y="2573338"/>
          <p14:tracePt t="26948" x="8089900" y="2573338"/>
          <p14:tracePt t="26956" x="8124825" y="2573338"/>
          <p14:tracePt t="26964" x="8154988" y="2566988"/>
          <p14:tracePt t="26972" x="8204200" y="2543175"/>
          <p14:tracePt t="26980" x="8269288" y="2513013"/>
          <p14:tracePt t="26988" x="8294688" y="2495550"/>
          <p14:tracePt t="26996" x="8318500" y="2482850"/>
          <p14:tracePt t="27004" x="8355013" y="2452688"/>
          <p14:tracePt t="27014" x="8378825" y="2446338"/>
          <p14:tracePt t="27021" x="8385175" y="2435225"/>
          <p14:tracePt t="27030" x="8389938" y="2428875"/>
          <p14:tracePt t="27036" x="8396288" y="2422525"/>
          <p14:tracePt t="27044" x="8402638" y="2398713"/>
          <p14:tracePt t="27052" x="8408988" y="2392363"/>
          <p14:tracePt t="27093" x="8408988" y="2386013"/>
          <p14:tracePt t="27109" x="8408988" y="2379663"/>
          <p14:tracePt t="27125" x="8408988" y="2368550"/>
          <p14:tracePt t="27132" x="8396288" y="2344738"/>
          <p14:tracePt t="27142" x="8389938" y="2325688"/>
          <p14:tracePt t="27148" x="8366125" y="2301875"/>
          <p14:tracePt t="27156" x="8342313" y="2295525"/>
          <p14:tracePt t="27164" x="8305800" y="2278063"/>
          <p14:tracePt t="27172" x="8281988" y="2254250"/>
          <p14:tracePt t="27180" x="8269288" y="2247900"/>
          <p14:tracePt t="27188" x="8221663" y="2217738"/>
          <p14:tracePt t="27196" x="8208963" y="2205038"/>
          <p14:tracePt t="27204" x="8161338" y="2174875"/>
          <p14:tracePt t="27212" x="8137525" y="2170113"/>
          <p14:tracePt t="27220" x="8089900" y="2151063"/>
          <p14:tracePt t="27228" x="8070850" y="2139950"/>
          <p14:tracePt t="27236" x="8047038" y="2133600"/>
          <p14:tracePt t="27245" x="8029575" y="2127250"/>
          <p14:tracePt t="27252" x="8004175" y="2127250"/>
          <p14:tracePt t="27261" x="7999413" y="2127250"/>
          <p14:tracePt t="27268" x="7986713" y="2120900"/>
          <p14:tracePt t="27276" x="7980363" y="2120900"/>
          <p14:tracePt t="27284" x="7974013" y="2120900"/>
          <p14:tracePt t="27293" x="7969250" y="2120900"/>
          <p14:tracePt t="27310" x="7962900" y="2120900"/>
          <p14:tracePt t="27317" x="7956550" y="2120900"/>
          <p14:tracePt t="27325" x="7950200" y="2120900"/>
          <p14:tracePt t="27341" x="7943850" y="2120900"/>
          <p14:tracePt t="27356" x="7939088" y="2120900"/>
          <p14:tracePt t="27372" x="7932738" y="2120900"/>
          <p14:tracePt t="27380" x="0" y="0"/>
        </p14:tracePtLst>
        <p14:tracePtLst>
          <p14:tracePt t="28611" x="2368550" y="2693988"/>
          <p14:tracePt t="28677" x="2357438" y="2693988"/>
          <p14:tracePt t="28709" x="2351088" y="2693988"/>
          <p14:tracePt t="28717" x="2338388" y="2693988"/>
          <p14:tracePt t="28725" x="2332038" y="2693988"/>
          <p14:tracePt t="28733" x="2308225" y="2681288"/>
          <p14:tracePt t="28741" x="2297113" y="2674938"/>
          <p14:tracePt t="28748" x="2266950" y="2670175"/>
          <p14:tracePt t="28756" x="2247900" y="2651125"/>
          <p14:tracePt t="28764" x="2211388" y="2640013"/>
          <p14:tracePt t="28772" x="2187575" y="2627313"/>
          <p14:tracePt t="28780" x="2163763" y="2603500"/>
          <p14:tracePt t="28788" x="2152650" y="2603500"/>
          <p14:tracePt t="28797" x="2139950" y="2597150"/>
          <p14:tracePt t="28804" x="2122488" y="2590800"/>
          <p14:tracePt t="28812" x="2116138" y="2586038"/>
          <p14:tracePt t="28820" x="2103438" y="2586038"/>
          <p14:tracePt t="28828" x="2079625" y="2573338"/>
          <p14:tracePt t="28836" x="2073275" y="2573338"/>
          <p14:tracePt t="28844" x="2062163" y="2566988"/>
          <p14:tracePt t="28852" x="2043113" y="2560638"/>
          <p14:tracePt t="28861" x="2036763" y="2560638"/>
          <p14:tracePt t="28880" x="2001838" y="2560638"/>
          <p14:tracePt t="28884" x="1995488" y="2560638"/>
          <p14:tracePt t="28893" x="1982788" y="2555875"/>
          <p14:tracePt t="28900" x="1976438" y="2549525"/>
          <p14:tracePt t="28908" x="1965325" y="2549525"/>
          <p14:tracePt t="28916" x="1941513" y="2549525"/>
          <p14:tracePt t="28924" x="1928813" y="2543175"/>
          <p14:tracePt t="28932" x="1905000" y="2543175"/>
          <p14:tracePt t="28940" x="1881188" y="2530475"/>
          <p14:tracePt t="28949" x="1868488" y="2530475"/>
          <p14:tracePt t="28956" x="1831975" y="2525713"/>
          <p14:tracePt t="28964" x="1820863" y="2519363"/>
          <p14:tracePt t="28972" x="1801813" y="2519363"/>
          <p14:tracePt t="28981" x="1790700" y="2519363"/>
          <p14:tracePt t="28988" x="1766888" y="2506663"/>
          <p14:tracePt t="28997" x="1754188" y="2500313"/>
          <p14:tracePt t="29004" x="1730375" y="2495550"/>
          <p14:tracePt t="29013" x="1717675" y="2495550"/>
          <p14:tracePt t="29021" x="1700213" y="2495550"/>
          <p14:tracePt t="29029" x="1687513" y="2495550"/>
          <p14:tracePt t="29036" x="1676400" y="2495550"/>
          <p14:tracePt t="29044" x="1657350" y="2495550"/>
          <p14:tracePt t="29052" x="1651000" y="2489200"/>
          <p14:tracePt t="29061" x="1639888" y="2489200"/>
          <p14:tracePt t="29068" x="1633538" y="2489200"/>
          <p14:tracePt t="29076" x="1616075" y="2489200"/>
          <p14:tracePt t="29084" x="1603375" y="2489200"/>
          <p14:tracePt t="29092" x="1585913" y="2489200"/>
          <p14:tracePt t="29100" x="1573213" y="2489200"/>
          <p14:tracePt t="29108" x="1560513" y="2489200"/>
          <p14:tracePt t="29116" x="1555750" y="2489200"/>
          <p14:tracePt t="29124" x="1536700" y="2489200"/>
          <p14:tracePt t="29132" x="1530350" y="2489200"/>
          <p14:tracePt t="29140" x="1525588" y="2489200"/>
          <p14:tracePt t="29148" x="1512888" y="2489200"/>
          <p14:tracePt t="29156" x="1506538" y="2489200"/>
          <p14:tracePt t="29164" x="1495425" y="2489200"/>
          <p14:tracePt t="29172" x="1489075" y="2489200"/>
          <p14:tracePt t="29180" x="1476375" y="2489200"/>
          <p14:tracePt t="29188" x="1452563" y="2500313"/>
          <p14:tracePt t="29196" x="1446213" y="2500313"/>
          <p14:tracePt t="29204" x="1439863" y="2506663"/>
          <p14:tracePt t="29213" x="1428750" y="2506663"/>
          <p14:tracePt t="29220" x="1422400" y="2513013"/>
          <p14:tracePt t="29228" x="1416050" y="2519363"/>
          <p14:tracePt t="29236" x="1392238" y="2530475"/>
          <p14:tracePt t="29245" x="1385888" y="2536825"/>
          <p14:tracePt t="29252" x="1374775" y="2543175"/>
          <p14:tracePt t="29261" x="1368425" y="2549525"/>
          <p14:tracePt t="29268" x="1362075" y="2555875"/>
          <p14:tracePt t="29276" x="1350963" y="2579688"/>
          <p14:tracePt t="29284" x="1350963" y="2586038"/>
          <p14:tracePt t="29293" x="1350963" y="2597150"/>
          <p14:tracePt t="29300" x="1350963" y="2620963"/>
          <p14:tracePt t="29308" x="1350963" y="2627313"/>
          <p14:tracePt t="29316" x="1350963" y="2640013"/>
          <p14:tracePt t="29324" x="1350963" y="2651125"/>
          <p14:tracePt t="29332" x="1362075" y="2670175"/>
          <p14:tracePt t="29340" x="1381125" y="2693988"/>
          <p14:tracePt t="29348" x="1392238" y="2700338"/>
          <p14:tracePt t="29356" x="1409700" y="2717800"/>
          <p14:tracePt t="29364" x="1446213" y="2730500"/>
          <p14:tracePt t="29372" x="1458913" y="2741613"/>
          <p14:tracePt t="29380" x="1495425" y="2754313"/>
          <p14:tracePt t="29388" x="1506538" y="2765425"/>
          <p14:tracePt t="29397" x="1530350" y="2765425"/>
          <p14:tracePt t="29404" x="1555750" y="2778125"/>
          <p14:tracePt t="29412" x="1579563" y="2790825"/>
          <p14:tracePt t="29420" x="1590675" y="2790825"/>
          <p14:tracePt t="29428" x="1627188" y="2795588"/>
          <p14:tracePt t="29436" x="1651000" y="2801938"/>
          <p14:tracePt t="29444" x="1663700" y="2814638"/>
          <p14:tracePt t="29452" x="1687513" y="2814638"/>
          <p14:tracePt t="29462" x="1700213" y="2814638"/>
          <p14:tracePt t="29468" x="1711325" y="2814638"/>
          <p14:tracePt t="29477" x="1730375" y="2814638"/>
          <p14:tracePt t="29484" x="1736725" y="2814638"/>
          <p14:tracePt t="29492" x="1747838" y="2814638"/>
          <p14:tracePt t="29500" x="1760538" y="2814638"/>
          <p14:tracePt t="29508" x="1784350" y="2814638"/>
          <p14:tracePt t="29516" x="1795463" y="2814638"/>
          <p14:tracePt t="29524" x="1814513" y="2814638"/>
          <p14:tracePt t="29532" x="1844675" y="2801938"/>
          <p14:tracePt t="29540" x="1862138" y="2784475"/>
          <p14:tracePt t="29548" x="1868488" y="2778125"/>
          <p14:tracePt t="29556" x="1885950" y="2760663"/>
          <p14:tracePt t="29564" x="1892300" y="2754313"/>
          <p14:tracePt t="29572" x="1892300" y="2730500"/>
          <p14:tracePt t="29580" x="1892300" y="2717800"/>
          <p14:tracePt t="29588" x="1892300" y="2693988"/>
          <p14:tracePt t="29597" x="1905000" y="2687638"/>
          <p14:tracePt t="29604" x="1905000" y="2674938"/>
          <p14:tracePt t="29613" x="1905000" y="2663825"/>
          <p14:tracePt t="29620" x="1905000" y="2646363"/>
          <p14:tracePt t="29628" x="1905000" y="2640013"/>
          <p14:tracePt t="29636" x="1905000" y="2627313"/>
          <p14:tracePt t="29644" x="1892300" y="2616200"/>
          <p14:tracePt t="29652" x="1885950" y="2609850"/>
          <p14:tracePt t="29662" x="1881188" y="2603500"/>
          <p14:tracePt t="29668" x="1874838" y="2597150"/>
          <p14:tracePt t="29677" x="1862138" y="2586038"/>
          <p14:tracePt t="29684" x="1855788" y="2579688"/>
          <p14:tracePt t="29692" x="1851025" y="2579688"/>
          <p14:tracePt t="29700" x="1844675" y="2573338"/>
          <p14:tracePt t="29708" x="1825625" y="2573338"/>
          <p14:tracePt t="29716" x="1808163" y="2566988"/>
          <p14:tracePt t="29724" x="1801813" y="2566988"/>
          <p14:tracePt t="29732" x="1784350" y="2566988"/>
          <p14:tracePt t="29740" x="1760538" y="2560638"/>
          <p14:tracePt t="29748" x="1754188" y="2560638"/>
          <p14:tracePt t="29756" x="1736725" y="2555875"/>
          <p14:tracePt t="29764" x="1724025" y="2555875"/>
          <p14:tracePt t="29772" x="1717675" y="2555875"/>
          <p14:tracePt t="29780" x="1693863" y="2555875"/>
          <p14:tracePt t="29788" x="1681163" y="2555875"/>
          <p14:tracePt t="29797" x="1670050" y="2555875"/>
          <p14:tracePt t="29804" x="1646238" y="2555875"/>
          <p14:tracePt t="29813" x="1633538" y="2555875"/>
          <p14:tracePt t="29820" x="1597025" y="2555875"/>
          <p14:tracePt t="29828" x="1573213" y="2555875"/>
          <p14:tracePt t="29836" x="1560513" y="2560638"/>
          <p14:tracePt t="29844" x="1543050" y="2566988"/>
          <p14:tracePt t="29852" x="1519238" y="2586038"/>
          <p14:tracePt t="29861" x="1506538" y="2603500"/>
          <p14:tracePt t="29868" x="1500188" y="2609850"/>
          <p14:tracePt t="29880" x="1500188" y="2616200"/>
          <p14:tracePt t="29884" x="1476375" y="2633663"/>
          <p14:tracePt t="29900" x="1476375" y="2640013"/>
          <p14:tracePt t="29908" x="1476375" y="2646363"/>
          <p14:tracePt t="29916" x="1506538" y="2651125"/>
          <p14:tracePt t="29924" x="1555750" y="2674938"/>
          <p14:tracePt t="29932" x="1603375" y="2681288"/>
          <p14:tracePt t="29940" x="1663700" y="2705100"/>
          <p14:tracePt t="29949" x="1711325" y="2705100"/>
          <p14:tracePt t="29956" x="1741488" y="2711450"/>
          <p14:tracePt t="29964" x="1778000" y="2717800"/>
          <p14:tracePt t="29972" x="1820863" y="2717800"/>
          <p14:tracePt t="29980" x="1844675" y="2717800"/>
          <p14:tracePt t="29988" x="1855788" y="2717800"/>
          <p14:tracePt t="29997" x="1874838" y="2711450"/>
          <p14:tracePt t="30004" x="1898650" y="2705100"/>
          <p14:tracePt t="30012" x="1911350" y="2687638"/>
          <p14:tracePt t="30020" x="1916113" y="2674938"/>
          <p14:tracePt t="30028" x="1935163" y="2657475"/>
          <p14:tracePt t="30036" x="1941513" y="2633663"/>
          <p14:tracePt t="30045" x="1946275" y="2609850"/>
          <p14:tracePt t="30052" x="1958975" y="2603500"/>
          <p14:tracePt t="30061" x="1958975" y="2597150"/>
          <p14:tracePt t="30068" x="1958975" y="2590800"/>
          <p14:tracePt t="30084" x="1958975" y="2586038"/>
          <p14:tracePt t="30148" x="1952625" y="2579688"/>
          <p14:tracePt t="30156" x="1946275" y="2573338"/>
          <p14:tracePt t="30188" x="1941513" y="2573338"/>
          <p14:tracePt t="30212" x="0" y="0"/>
        </p14:tracePtLst>
        <p14:tracePtLst>
          <p14:tracePt t="35103" x="6081713" y="3127375"/>
          <p14:tracePt t="35118" x="6081713" y="3121025"/>
          <p14:tracePt t="35125" x="6088063" y="3116263"/>
          <p14:tracePt t="35228" x="6075363" y="3097213"/>
          <p14:tracePt t="35237" x="6040438" y="3067050"/>
          <p14:tracePt t="35244" x="5991225" y="3036888"/>
          <p14:tracePt t="35253" x="5967413" y="3030538"/>
          <p14:tracePt t="35261" x="5930900" y="3013075"/>
          <p14:tracePt t="35269" x="5870575" y="2982913"/>
          <p14:tracePt t="35277" x="5846763" y="2965450"/>
          <p14:tracePt t="35284" x="5810250" y="2959100"/>
          <p14:tracePt t="35292" x="5773738" y="2941638"/>
          <p14:tracePt t="35300" x="5745163" y="2935288"/>
          <p14:tracePt t="35309" x="5695950" y="2911475"/>
          <p14:tracePt t="35317" x="5659438" y="2905125"/>
          <p14:tracePt t="35325" x="5611813" y="2886075"/>
          <p14:tracePt t="35334" x="5581650" y="2874963"/>
          <p14:tracePt t="35340" x="5534025" y="2855913"/>
          <p14:tracePt t="35350" x="5508625" y="2851150"/>
          <p14:tracePt t="35357" x="5473700" y="2838450"/>
          <p14:tracePt t="35365" x="5437188" y="2820988"/>
          <p14:tracePt t="35372" x="5407025" y="2814638"/>
          <p14:tracePt t="35381" x="5383213" y="2795588"/>
          <p14:tracePt t="35389" x="5353050" y="2795588"/>
          <p14:tracePt t="35397" x="5329238" y="2790825"/>
          <p14:tracePt t="35405" x="5303838" y="2784475"/>
          <p14:tracePt t="35412" x="5268913" y="2771775"/>
          <p14:tracePt t="35421" x="5208588" y="2754313"/>
          <p14:tracePt t="35428" x="5148263" y="2741613"/>
          <p14:tracePt t="35437" x="5099050" y="2735263"/>
          <p14:tracePt t="35444" x="5014913" y="2735263"/>
          <p14:tracePt t="35452" x="4967288" y="2724150"/>
          <p14:tracePt t="35461" x="4894263" y="2711450"/>
          <p14:tracePt t="35469" x="4870450" y="2711450"/>
          <p14:tracePt t="35477" x="4827588" y="2711450"/>
          <p14:tracePt t="35485" x="4792663" y="2711450"/>
          <p14:tracePt t="35492" x="4762500" y="2705100"/>
          <p14:tracePt t="35501" x="4713288" y="2700338"/>
          <p14:tracePt t="35509" x="4689475" y="2700338"/>
          <p14:tracePt t="35516" x="4659313" y="2687638"/>
          <p14:tracePt t="35525" x="4629150" y="2687638"/>
          <p14:tracePt t="35533" x="4605338" y="2687638"/>
          <p14:tracePt t="35540" x="4581525" y="2687638"/>
          <p14:tracePt t="35548" x="4551363" y="2687638"/>
          <p14:tracePt t="35556" x="4514850" y="2687638"/>
          <p14:tracePt t="35565" x="4471988" y="2687638"/>
          <p14:tracePt t="35572" x="4441825" y="2687638"/>
          <p14:tracePt t="35580" x="4387850" y="2687638"/>
          <p14:tracePt t="35588" x="4340225" y="2687638"/>
          <p14:tracePt t="35596" x="4297363" y="2687638"/>
          <p14:tracePt t="35604" x="4267200" y="2687638"/>
          <p14:tracePt t="35612" x="4230688" y="2687638"/>
          <p14:tracePt t="35620" x="4189413" y="2693988"/>
          <p14:tracePt t="35628" x="4152900" y="2700338"/>
          <p14:tracePt t="35636" x="4135438" y="2705100"/>
          <p14:tracePt t="35644" x="4086225" y="2724150"/>
          <p14:tracePt t="35652" x="4062413" y="2735263"/>
          <p14:tracePt t="35660" x="4051300" y="2741613"/>
          <p14:tracePt t="35668" x="4025900" y="2760663"/>
          <p14:tracePt t="35676" x="4021138" y="2765425"/>
          <p14:tracePt t="35685" x="4014788" y="2771775"/>
          <p14:tracePt t="35692" x="3995738" y="2771775"/>
          <p14:tracePt t="35700" x="3990975" y="2778125"/>
          <p14:tracePt t="35708" x="3984625" y="2784475"/>
          <p14:tracePt t="35716" x="3971925" y="2795588"/>
          <p14:tracePt t="35733" x="3965575" y="2820988"/>
          <p14:tracePt t="35740" x="3965575" y="2832100"/>
          <p14:tracePt t="35748" x="3960813" y="2851150"/>
          <p14:tracePt t="35756" x="3960813" y="2862263"/>
          <p14:tracePt t="35765" x="3960813" y="2868613"/>
          <p14:tracePt t="35772" x="3960813" y="2881313"/>
          <p14:tracePt t="35780" x="3960813" y="2892425"/>
          <p14:tracePt t="35788" x="3960813" y="2898775"/>
          <p14:tracePt t="35796" x="3965575" y="2922588"/>
          <p14:tracePt t="35804" x="3965575" y="2928938"/>
          <p14:tracePt t="35812" x="3965575" y="2941638"/>
          <p14:tracePt t="35820" x="3990975" y="2965450"/>
          <p14:tracePt t="35828" x="3995738" y="2970213"/>
          <p14:tracePt t="35836" x="4008438" y="2982913"/>
          <p14:tracePt t="35844" x="4025900" y="3019425"/>
          <p14:tracePt t="35852" x="4044950" y="3043238"/>
          <p14:tracePt t="35860" x="4068763" y="3067050"/>
          <p14:tracePt t="35868" x="4105275" y="3097213"/>
          <p14:tracePt t="35876" x="4141788" y="3116263"/>
          <p14:tracePt t="35884" x="4159250" y="3127375"/>
          <p14:tracePt t="35899" x="4183063" y="3140075"/>
          <p14:tracePt t="35900" x="4195763" y="3146425"/>
          <p14:tracePt t="35908" x="4206875" y="3151188"/>
          <p14:tracePt t="35916" x="4230688" y="3157538"/>
          <p14:tracePt t="35924" x="4249738" y="3170238"/>
          <p14:tracePt t="35933" x="4273550" y="3170238"/>
          <p14:tracePt t="35940" x="4297363" y="3176588"/>
          <p14:tracePt t="35949" x="4310063" y="3176588"/>
          <p14:tracePt t="35956" x="4333875" y="3181350"/>
          <p14:tracePt t="35964" x="4364038" y="3181350"/>
          <p14:tracePt t="35972" x="4387850" y="3194050"/>
          <p14:tracePt t="35980" x="4441825" y="3200400"/>
          <p14:tracePt t="35988" x="4491038" y="3200400"/>
          <p14:tracePt t="35996" x="4562475" y="3211513"/>
          <p14:tracePt t="36004" x="4646613" y="3224213"/>
          <p14:tracePt t="36012" x="4749800" y="3236913"/>
          <p14:tracePt t="36020" x="4840288" y="3254375"/>
          <p14:tracePt t="36028" x="4954588" y="3267075"/>
          <p14:tracePt t="36037" x="5032375" y="3278188"/>
          <p14:tracePt t="36044" x="5075238" y="3284538"/>
          <p14:tracePt t="36052" x="5111750" y="3295650"/>
          <p14:tracePt t="36060" x="5135563" y="3295650"/>
          <p14:tracePt t="36068" x="5159375" y="3295650"/>
          <p14:tracePt t="36076" x="5178425" y="3295650"/>
          <p14:tracePt t="36084" x="5195888" y="3295650"/>
          <p14:tracePt t="36092" x="5226050" y="3295650"/>
          <p14:tracePt t="36100" x="5256213" y="3295650"/>
          <p14:tracePt t="36108" x="5299075" y="3295650"/>
          <p14:tracePt t="36117" x="5359400" y="3295650"/>
          <p14:tracePt t="36124" x="5437188" y="3278188"/>
          <p14:tracePt t="36132" x="5491163" y="3278188"/>
          <p14:tracePt t="36140" x="5568950" y="3271838"/>
          <p14:tracePt t="36149" x="5654675" y="3260725"/>
          <p14:tracePt t="36156" x="5702300" y="3260725"/>
          <p14:tracePt t="36164" x="5762625" y="3248025"/>
          <p14:tracePt t="36172" x="5816600" y="3248025"/>
          <p14:tracePt t="36180" x="5883275" y="3230563"/>
          <p14:tracePt t="36188" x="5943600" y="3217863"/>
          <p14:tracePt t="36196" x="5984875" y="3217863"/>
          <p14:tracePt t="36204" x="6021388" y="3211513"/>
          <p14:tracePt t="36212" x="6081713" y="3200400"/>
          <p14:tracePt t="36220" x="6105525" y="3194050"/>
          <p14:tracePt t="36228" x="6135688" y="3176588"/>
          <p14:tracePt t="36237" x="6161088" y="3163888"/>
          <p14:tracePt t="36244" x="6196013" y="3157538"/>
          <p14:tracePt t="36252" x="6208713" y="3146425"/>
          <p14:tracePt t="36260" x="6232525" y="3127375"/>
          <p14:tracePt t="36269" x="6249988" y="3109913"/>
          <p14:tracePt t="36276" x="6256338" y="3103563"/>
          <p14:tracePt t="36292" x="6262688" y="3090863"/>
          <p14:tracePt t="36300" x="6269038" y="3086100"/>
          <p14:tracePt t="36308" x="6275388" y="3079750"/>
          <p14:tracePt t="36317" x="6275388" y="3067050"/>
          <p14:tracePt t="36332" x="6275388" y="3055938"/>
          <p14:tracePt t="36340" x="6275388" y="3049588"/>
          <p14:tracePt t="36349" x="6275388" y="3025775"/>
          <p14:tracePt t="36356" x="6275388" y="3019425"/>
          <p14:tracePt t="36364" x="6275388" y="3013075"/>
          <p14:tracePt t="36372" x="6275388" y="3006725"/>
          <p14:tracePt t="36380" x="6275388" y="2989263"/>
          <p14:tracePt t="36388" x="6275388" y="2965450"/>
          <p14:tracePt t="36396" x="6245225" y="2941638"/>
          <p14:tracePt t="36404" x="6232525" y="2916238"/>
          <p14:tracePt t="36412" x="6196013" y="2868613"/>
          <p14:tracePt t="36420" x="6154738" y="2814638"/>
          <p14:tracePt t="36428" x="6111875" y="2790825"/>
          <p14:tracePt t="36437" x="6051550" y="2741613"/>
          <p14:tracePt t="36444" x="5997575" y="2711450"/>
          <p14:tracePt t="36452" x="5961063" y="2693988"/>
          <p14:tracePt t="36460" x="5900738" y="2663825"/>
          <p14:tracePt t="36468" x="5834063" y="2633663"/>
          <p14:tracePt t="36476" x="5773738" y="2603500"/>
          <p14:tracePt t="36484" x="5715000" y="2590800"/>
          <p14:tracePt t="36492" x="5635625" y="2566988"/>
          <p14:tracePt t="36500" x="5588000" y="2536825"/>
          <p14:tracePt t="36508" x="5557838" y="2536825"/>
          <p14:tracePt t="36517" x="5521325" y="2536825"/>
          <p14:tracePt t="36524" x="5467350" y="2536825"/>
          <p14:tracePt t="36533" x="5418138" y="2530475"/>
          <p14:tracePt t="36540" x="5346700" y="2530475"/>
          <p14:tracePt t="36549" x="5303838" y="2530475"/>
          <p14:tracePt t="36556" x="5262563" y="2530475"/>
          <p14:tracePt t="36564" x="5189538" y="2530475"/>
          <p14:tracePt t="36572" x="5141913" y="2530475"/>
          <p14:tracePt t="36580" x="5099050" y="2530475"/>
          <p14:tracePt t="36588" x="5068888" y="2530475"/>
          <p14:tracePt t="36597" x="5032375" y="2530475"/>
          <p14:tracePt t="36604" x="5002213" y="2530475"/>
          <p14:tracePt t="36612" x="4978400" y="2530475"/>
          <p14:tracePt t="36620" x="4954588" y="2530475"/>
          <p14:tracePt t="36628" x="4913313" y="2530475"/>
          <p14:tracePt t="36637" x="4887913" y="2530475"/>
          <p14:tracePt t="36644" x="4857750" y="2536825"/>
          <p14:tracePt t="36652" x="4833938" y="2549525"/>
          <p14:tracePt t="36660" x="4810125" y="2560638"/>
          <p14:tracePt t="36669" x="4762500" y="2579688"/>
          <p14:tracePt t="36676" x="4732338" y="2590800"/>
          <p14:tracePt t="36684" x="4665663" y="2609850"/>
          <p14:tracePt t="36692" x="4605338" y="2651125"/>
          <p14:tracePt t="36701" x="4538663" y="2687638"/>
          <p14:tracePt t="36708" x="4478338" y="2705100"/>
          <p14:tracePt t="36717" x="4400550" y="2741613"/>
          <p14:tracePt t="36724" x="4351338" y="2771775"/>
          <p14:tracePt t="36733" x="4316413" y="2790825"/>
          <p14:tracePt t="36740" x="4260850" y="2820988"/>
          <p14:tracePt t="36748" x="4225925" y="2844800"/>
          <p14:tracePt t="36756" x="4213225" y="2851150"/>
          <p14:tracePt t="36764" x="4195763" y="2868613"/>
          <p14:tracePt t="36772" x="4183063" y="2886075"/>
          <p14:tracePt t="36780" x="4176713" y="2892425"/>
          <p14:tracePt t="36804" x="4171950" y="2892425"/>
          <p14:tracePt t="36812" x="4165600" y="2905125"/>
          <p14:tracePt t="36828" x="4165600" y="2911475"/>
          <p14:tracePt t="36837" x="4165600" y="2922588"/>
          <p14:tracePt t="36844" x="4165600" y="2935288"/>
          <p14:tracePt t="36852" x="4165600" y="2952750"/>
          <p14:tracePt t="36860" x="4183063" y="2976563"/>
          <p14:tracePt t="36868" x="4195763" y="2989263"/>
          <p14:tracePt t="36885" x="4237038" y="3049588"/>
          <p14:tracePt t="36892" x="4273550" y="3079750"/>
          <p14:tracePt t="36901" x="4297363" y="3103563"/>
          <p14:tracePt t="36908" x="4327525" y="3127375"/>
          <p14:tracePt t="36917" x="4364038" y="3157538"/>
          <p14:tracePt t="36924" x="4411663" y="3187700"/>
          <p14:tracePt t="36933" x="4448175" y="3211513"/>
          <p14:tracePt t="36940" x="4502150" y="3241675"/>
          <p14:tracePt t="36948" x="4551363" y="3271838"/>
          <p14:tracePt t="36956" x="4598988" y="3302000"/>
          <p14:tracePt t="36964" x="4635500" y="3314700"/>
          <p14:tracePt t="36972" x="4695825" y="3332163"/>
          <p14:tracePt t="36980" x="4756150" y="3355975"/>
          <p14:tracePt t="36988" x="4816475" y="3362325"/>
          <p14:tracePt t="36996" x="4870450" y="3392488"/>
          <p14:tracePt t="37004" x="4913313" y="3392488"/>
          <p14:tracePt t="37012" x="4984750" y="3405188"/>
          <p14:tracePt t="37020" x="5032375" y="3405188"/>
          <p14:tracePt t="37028" x="5105400" y="3429000"/>
          <p14:tracePt t="37036" x="5153025" y="3429000"/>
          <p14:tracePt t="37044" x="5213350" y="3435350"/>
          <p14:tracePt t="37052" x="5256213" y="3435350"/>
          <p14:tracePt t="37060" x="5329238" y="3446463"/>
          <p14:tracePt t="37068" x="5376863" y="3446463"/>
          <p14:tracePt t="37076" x="5437188" y="3446463"/>
          <p14:tracePt t="37084" x="5478463" y="3446463"/>
          <p14:tracePt t="37093" x="5521325" y="3446463"/>
          <p14:tracePt t="37101" x="5568950" y="3446463"/>
          <p14:tracePt t="37108" x="5599113" y="3446463"/>
          <p14:tracePt t="37116" x="5611813" y="3446463"/>
          <p14:tracePt t="37124" x="5648325" y="3446463"/>
          <p14:tracePt t="37133" x="5678488" y="3446463"/>
          <p14:tracePt t="37140" x="5719763" y="3446463"/>
          <p14:tracePt t="37148" x="5745163" y="3446463"/>
          <p14:tracePt t="37156" x="5768975" y="3446463"/>
          <p14:tracePt t="37164" x="5792788" y="3446463"/>
          <p14:tracePt t="37172" x="5810250" y="3446463"/>
          <p14:tracePt t="37180" x="5834063" y="3446463"/>
          <p14:tracePt t="37188" x="5859463" y="3446463"/>
          <p14:tracePt t="37196" x="5870575" y="3446463"/>
          <p14:tracePt t="37204" x="5919788" y="3446463"/>
          <p14:tracePt t="37212" x="5937250" y="3446463"/>
          <p14:tracePt t="37220" x="5991225" y="3446463"/>
          <p14:tracePt t="37228" x="6051550" y="3446463"/>
          <p14:tracePt t="37238" x="6081713" y="3446463"/>
          <p14:tracePt t="37245" x="6118225" y="3446463"/>
          <p14:tracePt t="37253" x="6142038" y="3446463"/>
          <p14:tracePt t="37261" x="6172200" y="3435350"/>
          <p14:tracePt t="37276" x="6178550" y="3435350"/>
          <p14:tracePt t="37285" x="6189663" y="3429000"/>
          <p14:tracePt t="37302" x="6196013" y="3422650"/>
          <p14:tracePt t="37356" x="6202363" y="3422650"/>
          <p14:tracePt t="37372" x="6208713" y="3416300"/>
          <p14:tracePt t="37436" x="0" y="0"/>
        </p14:tracePtLst>
        <p14:tracePtLst>
          <p14:tracePt t="50871" x="5418138" y="4086225"/>
          <p14:tracePt t="51061" x="5418138" y="4067175"/>
          <p14:tracePt t="51069" x="5424488" y="4067175"/>
          <p14:tracePt t="51077" x="5437188" y="4062413"/>
          <p14:tracePt t="51085" x="5448300" y="4056063"/>
          <p14:tracePt t="51093" x="5484813" y="4056063"/>
          <p14:tracePt t="51100" x="5514975" y="4049713"/>
          <p14:tracePt t="51108" x="5538788" y="4049713"/>
          <p14:tracePt t="51116" x="5564188" y="4049713"/>
          <p14:tracePt t="51124" x="5588000" y="4049713"/>
          <p14:tracePt t="51133" x="5605463" y="4049713"/>
          <p14:tracePt t="51141" x="5641975" y="4037013"/>
          <p14:tracePt t="51148" x="5665788" y="4032250"/>
          <p14:tracePt t="51157" x="5708650" y="4032250"/>
          <p14:tracePt t="51164" x="5756275" y="4019550"/>
          <p14:tracePt t="51173" x="5799138" y="4019550"/>
          <p14:tracePt t="51181" x="5840413" y="4019550"/>
          <p14:tracePt t="51188" x="5876925" y="4019550"/>
          <p14:tracePt t="51196" x="5907088" y="4019550"/>
          <p14:tracePt t="51204" x="5930900" y="4019550"/>
          <p14:tracePt t="51213" x="5961063" y="4019550"/>
          <p14:tracePt t="51220" x="6010275" y="4013200"/>
          <p14:tracePt t="51229" x="6040438" y="4013200"/>
          <p14:tracePt t="51236" x="6070600" y="4013200"/>
          <p14:tracePt t="51245" x="6124575" y="4013200"/>
          <p14:tracePt t="51252" x="6172200" y="4013200"/>
          <p14:tracePt t="51260" x="6215063" y="4013200"/>
          <p14:tracePt t="51268" x="6245225" y="4013200"/>
          <p14:tracePt t="51276" x="6305550" y="4013200"/>
          <p14:tracePt t="51284" x="6335713" y="4013200"/>
          <p14:tracePt t="51292" x="6376988" y="4013200"/>
          <p14:tracePt t="51300" x="6419850" y="4013200"/>
          <p14:tracePt t="51308" x="6480175" y="4013200"/>
          <p14:tracePt t="51316" x="6510338" y="4013200"/>
          <p14:tracePt t="51324" x="6564313" y="4013200"/>
          <p14:tracePt t="51333" x="6588125" y="4013200"/>
          <p14:tracePt t="51340" x="6630988" y="4013200"/>
          <p14:tracePt t="51348" x="6665913" y="4013200"/>
          <p14:tracePt t="51357" x="6708775" y="4013200"/>
          <p14:tracePt t="51364" x="6751638" y="4013200"/>
          <p14:tracePt t="51372" x="6799263" y="4013200"/>
          <p14:tracePt t="51380" x="6829425" y="4013200"/>
          <p14:tracePt t="51388" x="6889750" y="4013200"/>
          <p14:tracePt t="51396" x="6937375" y="4037013"/>
          <p14:tracePt t="51404" x="6997700" y="4037013"/>
          <p14:tracePt t="51413" x="7070725" y="4037013"/>
          <p14:tracePt t="51420" x="7142163" y="4043363"/>
          <p14:tracePt t="51429" x="7215188" y="4067175"/>
          <p14:tracePt t="51436" x="7275513" y="4067175"/>
          <p14:tracePt t="51445" x="7348538" y="4079875"/>
          <p14:tracePt t="51452" x="7396163" y="4079875"/>
          <p14:tracePt t="51460" x="7456488" y="4086225"/>
          <p14:tracePt t="51468" x="7480300" y="4086225"/>
          <p14:tracePt t="51476" x="7510463" y="4097338"/>
          <p14:tracePt t="51484" x="7553325" y="4097338"/>
          <p14:tracePt t="51492" x="7600950" y="4097338"/>
          <p14:tracePt t="51500" x="7631113" y="4097338"/>
          <p14:tracePt t="51508" x="7667625" y="4097338"/>
          <p14:tracePt t="51516" x="7708900" y="4097338"/>
          <p14:tracePt t="51524" x="7739063" y="4097338"/>
          <p14:tracePt t="51533" x="7762875" y="4097338"/>
          <p14:tracePt t="51540" x="7788275" y="4097338"/>
          <p14:tracePt t="51548" x="7829550" y="4097338"/>
          <p14:tracePt t="51556" x="7853363" y="4097338"/>
          <p14:tracePt t="51565" x="7872413" y="4097338"/>
          <p14:tracePt t="51573" x="7896225" y="4097338"/>
          <p14:tracePt t="51580" x="7920038" y="4097338"/>
          <p14:tracePt t="51588" x="7943850" y="4097338"/>
          <p14:tracePt t="51597" x="7956550" y="4097338"/>
          <p14:tracePt t="51604" x="7986713" y="4097338"/>
          <p14:tracePt t="51613" x="8010525" y="4097338"/>
          <p14:tracePt t="51620" x="8034338" y="4097338"/>
          <p14:tracePt t="51629" x="8059738" y="4097338"/>
          <p14:tracePt t="51636" x="8083550" y="4097338"/>
          <p14:tracePt t="51645" x="8094663" y="4097338"/>
          <p14:tracePt t="51652" x="8107363" y="4097338"/>
          <p14:tracePt t="51660" x="8124825" y="4097338"/>
          <p14:tracePt t="51668" x="8131175" y="4097338"/>
          <p14:tracePt t="51676" x="8137525" y="4097338"/>
          <p14:tracePt t="51684" x="8143875" y="4097338"/>
          <p14:tracePt t="51693" x="8154988" y="4097338"/>
          <p14:tracePt t="51700" x="8161338" y="4097338"/>
          <p14:tracePt t="51708" x="8174038" y="4097338"/>
          <p14:tracePt t="51716" x="8178800" y="4097338"/>
          <p14:tracePt t="51724" x="8191500" y="4097338"/>
          <p14:tracePt t="51733" x="8197850" y="4097338"/>
          <p14:tracePt t="51740" x="8204200" y="4097338"/>
          <p14:tracePt t="51749" x="8215313" y="4097338"/>
          <p14:tracePt t="51756" x="8221663" y="4097338"/>
          <p14:tracePt t="51765" x="8228013" y="4097338"/>
          <p14:tracePt t="51772" x="8234363" y="4097338"/>
          <p14:tracePt t="51780" x="8239125" y="4097338"/>
          <p14:tracePt t="51788" x="8245475" y="4097338"/>
          <p14:tracePt t="51804" x="8264525" y="4097338"/>
          <p14:tracePt t="51829" x="8269288" y="4097338"/>
          <p14:tracePt t="51852" x="8275638" y="4097338"/>
          <p14:tracePt t="52836" x="0" y="0"/>
        </p14:tracePtLst>
        <p14:tracePtLst>
          <p14:tracePt t="55663" x="6691313" y="4314825"/>
          <p14:tracePt t="55789" x="6696075" y="4308475"/>
          <p14:tracePt t="55837" x="6691313" y="4308475"/>
          <p14:tracePt t="55845" x="6678613" y="4302125"/>
          <p14:tracePt t="55853" x="6648450" y="4284663"/>
          <p14:tracePt t="55861" x="6635750" y="4284663"/>
          <p14:tracePt t="55869" x="6611938" y="4260850"/>
          <p14:tracePt t="55886" x="6551613" y="4224338"/>
          <p14:tracePt t="55892" x="6527800" y="4200525"/>
          <p14:tracePt t="55900" x="6503988" y="4187825"/>
          <p14:tracePt t="55908" x="6480175" y="4170363"/>
          <p14:tracePt t="55917" x="6456363" y="4152900"/>
          <p14:tracePt t="55924" x="6430963" y="4140200"/>
          <p14:tracePt t="55934" x="6383338" y="4110038"/>
          <p14:tracePt t="55940" x="6346825" y="4079875"/>
          <p14:tracePt t="55949" x="6310313" y="4062413"/>
          <p14:tracePt t="55956" x="6275388" y="4043363"/>
          <p14:tracePt t="55964" x="6249988" y="4032250"/>
          <p14:tracePt t="55972" x="6238875" y="4013200"/>
          <p14:tracePt t="55980" x="6202363" y="4006850"/>
          <p14:tracePt t="55988" x="6178550" y="3989388"/>
          <p14:tracePt t="55996" x="6148388" y="3983038"/>
          <p14:tracePt t="56004" x="6124575" y="3971925"/>
          <p14:tracePt t="56012" x="6105525" y="3971925"/>
          <p14:tracePt t="56020" x="6094413" y="3965575"/>
          <p14:tracePt t="56028" x="6081713" y="3959225"/>
          <p14:tracePt t="56036" x="6064250" y="3959225"/>
          <p14:tracePt t="56044" x="6040438" y="3952875"/>
          <p14:tracePt t="56053" x="6015038" y="3941763"/>
          <p14:tracePt t="56060" x="5997575" y="3941763"/>
          <p14:tracePt t="56069" x="5973763" y="3935413"/>
          <p14:tracePt t="56076" x="5954713" y="3935413"/>
          <p14:tracePt t="56084" x="5937250" y="3935413"/>
          <p14:tracePt t="56092" x="5913438" y="3935413"/>
          <p14:tracePt t="56100" x="5894388" y="3935413"/>
          <p14:tracePt t="56109" x="5876925" y="3935413"/>
          <p14:tracePt t="56117" x="5834063" y="3935413"/>
          <p14:tracePt t="56124" x="5810250" y="3935413"/>
          <p14:tracePt t="56133" x="5786438" y="3935413"/>
          <p14:tracePt t="56140" x="5762625" y="3935413"/>
          <p14:tracePt t="56149" x="5738813" y="3935413"/>
          <p14:tracePt t="56156" x="5726113" y="3935413"/>
          <p14:tracePt t="56164" x="5715000" y="3935413"/>
          <p14:tracePt t="56172" x="5689600" y="3935413"/>
          <p14:tracePt t="56180" x="5665788" y="3935413"/>
          <p14:tracePt t="56188" x="5635625" y="3935413"/>
          <p14:tracePt t="56196" x="5618163" y="3935413"/>
          <p14:tracePt t="56205" x="5594350" y="3935413"/>
          <p14:tracePt t="56212" x="5551488" y="3946525"/>
          <p14:tracePt t="56220" x="5521325" y="3952875"/>
          <p14:tracePt t="56228" x="5503863" y="3959225"/>
          <p14:tracePt t="56236" x="5473700" y="3959225"/>
          <p14:tracePt t="56244" x="5437188" y="3971925"/>
          <p14:tracePt t="56253" x="5407025" y="3976688"/>
          <p14:tracePt t="56260" x="5370513" y="3995738"/>
          <p14:tracePt t="56269" x="5322888" y="4006850"/>
          <p14:tracePt t="56276" x="5286375" y="4025900"/>
          <p14:tracePt t="56284" x="5226050" y="4056063"/>
          <p14:tracePt t="56292" x="5208588" y="4056063"/>
          <p14:tracePt t="56301" x="5189538" y="4062413"/>
          <p14:tracePt t="56309" x="5165725" y="4079875"/>
          <p14:tracePt t="56317" x="5129213" y="4086225"/>
          <p14:tracePt t="56324" x="5118100" y="4103688"/>
          <p14:tracePt t="56333" x="5092700" y="4110038"/>
          <p14:tracePt t="56340" x="5075238" y="4127500"/>
          <p14:tracePt t="56349" x="5062538" y="4133850"/>
          <p14:tracePt t="56356" x="5057775" y="4140200"/>
          <p14:tracePt t="56364" x="5051425" y="4146550"/>
          <p14:tracePt t="56380" x="5045075" y="4152900"/>
          <p14:tracePt t="56389" x="5045075" y="4157663"/>
          <p14:tracePt t="56412" x="5045075" y="4164013"/>
          <p14:tracePt t="56420" x="5038725" y="4170363"/>
          <p14:tracePt t="56428" x="5038725" y="4176713"/>
          <p14:tracePt t="56436" x="5038725" y="4187825"/>
          <p14:tracePt t="56444" x="5051425" y="4206875"/>
          <p14:tracePt t="56452" x="5057775" y="4211638"/>
          <p14:tracePt t="56460" x="5068888" y="4217988"/>
          <p14:tracePt t="56470" x="5105400" y="4237038"/>
          <p14:tracePt t="56476" x="5122863" y="4241800"/>
          <p14:tracePt t="56485" x="5129213" y="4248150"/>
          <p14:tracePt t="56492" x="5148263" y="4260850"/>
          <p14:tracePt t="56501" x="5165725" y="4271963"/>
          <p14:tracePt t="56508" x="5172075" y="4278313"/>
          <p14:tracePt t="56517" x="5183188" y="4284663"/>
          <p14:tracePt t="56524" x="5189538" y="4291013"/>
          <p14:tracePt t="56533" x="5232400" y="4314825"/>
          <p14:tracePt t="56540" x="5256213" y="4327525"/>
          <p14:tracePt t="56548" x="5268913" y="4338638"/>
          <p14:tracePt t="56556" x="5316538" y="4362450"/>
          <p14:tracePt t="56564" x="5364163" y="4387850"/>
          <p14:tracePt t="56572" x="5413375" y="4392613"/>
          <p14:tracePt t="56580" x="5484813" y="4429125"/>
          <p14:tracePt t="56588" x="5521325" y="4435475"/>
          <p14:tracePt t="56596" x="5568950" y="4452938"/>
          <p14:tracePt t="56604" x="5648325" y="4489450"/>
          <p14:tracePt t="56612" x="5689600" y="4489450"/>
          <p14:tracePt t="56620" x="5749925" y="4508500"/>
          <p14:tracePt t="56628" x="5799138" y="4508500"/>
          <p14:tracePt t="56636" x="5829300" y="4508500"/>
          <p14:tracePt t="56644" x="5859463" y="4508500"/>
          <p14:tracePt t="56653" x="5894388" y="4513263"/>
          <p14:tracePt t="56660" x="5924550" y="4513263"/>
          <p14:tracePt t="56669" x="5937250" y="4513263"/>
          <p14:tracePt t="56676" x="5973763" y="4513263"/>
          <p14:tracePt t="56684" x="5997575" y="4513263"/>
          <p14:tracePt t="56693" x="6027738" y="4513263"/>
          <p14:tracePt t="56700" x="6070600" y="4513263"/>
          <p14:tracePt t="56708" x="6100763" y="4513263"/>
          <p14:tracePt t="56717" x="6161088" y="4513263"/>
          <p14:tracePt t="56724" x="6202363" y="4513263"/>
          <p14:tracePt t="56733" x="6262688" y="4513263"/>
          <p14:tracePt t="56740" x="6305550" y="4513263"/>
          <p14:tracePt t="56748" x="6335713" y="4513263"/>
          <p14:tracePt t="56756" x="6389688" y="4513263"/>
          <p14:tracePt t="56764" x="6413500" y="4513263"/>
          <p14:tracePt t="56772" x="6456363" y="4513263"/>
          <p14:tracePt t="56780" x="6480175" y="4513263"/>
          <p14:tracePt t="56788" x="6516688" y="4513263"/>
          <p14:tracePt t="56796" x="6564313" y="4495800"/>
          <p14:tracePt t="56804" x="6611938" y="4478338"/>
          <p14:tracePt t="56812" x="6648450" y="4459288"/>
          <p14:tracePt t="56820" x="6684963" y="4441825"/>
          <p14:tracePt t="56829" x="6708775" y="4422775"/>
          <p14:tracePt t="56836" x="6751638" y="4405313"/>
          <p14:tracePt t="56844" x="6786563" y="4375150"/>
          <p14:tracePt t="56853" x="6805613" y="4362450"/>
          <p14:tracePt t="56860" x="6842125" y="4327525"/>
          <p14:tracePt t="56868" x="6853238" y="4308475"/>
          <p14:tracePt t="56876" x="6872288" y="4297363"/>
          <p14:tracePt t="56886" x="6896100" y="4271963"/>
          <p14:tracePt t="56892" x="6902450" y="4254500"/>
          <p14:tracePt t="56902" x="6919913" y="4241800"/>
          <p14:tracePt t="56908" x="6919913" y="4217988"/>
          <p14:tracePt t="56917" x="6926263" y="4200525"/>
          <p14:tracePt t="56933" x="6926263" y="4187825"/>
          <p14:tracePt t="56948" x="6926263" y="4176713"/>
          <p14:tracePt t="56956" x="6926263" y="4170363"/>
          <p14:tracePt t="56972" x="6926263" y="4164013"/>
          <p14:tracePt t="56980" x="6919913" y="4152900"/>
          <p14:tracePt t="56988" x="6902450" y="4140200"/>
          <p14:tracePt t="56996" x="6889750" y="4140200"/>
          <p14:tracePt t="57004" x="6865938" y="4140200"/>
          <p14:tracePt t="57012" x="6835775" y="4140200"/>
          <p14:tracePt t="57020" x="6756400" y="4122738"/>
          <p14:tracePt t="57028" x="6696075" y="4122738"/>
          <p14:tracePt t="57036" x="6594475" y="4122738"/>
          <p14:tracePt t="57044" x="6510338" y="4110038"/>
          <p14:tracePt t="57053" x="6426200" y="4110038"/>
          <p14:tracePt t="57060" x="6335713" y="4097338"/>
          <p14:tracePt t="57068" x="6256338" y="4079875"/>
          <p14:tracePt t="57076" x="6172200" y="4056063"/>
          <p14:tracePt t="57085" x="6111875" y="4043363"/>
          <p14:tracePt t="57092" x="6064250" y="4037013"/>
          <p14:tracePt t="57101" x="6015038" y="4025900"/>
          <p14:tracePt t="57108" x="5984875" y="4019550"/>
          <p14:tracePt t="57116" x="5967413" y="4019550"/>
          <p14:tracePt t="57124" x="5943600" y="4019550"/>
          <p14:tracePt t="57133" x="5930900" y="4019550"/>
          <p14:tracePt t="57140" x="5907088" y="4019550"/>
          <p14:tracePt t="57148" x="5894388" y="4019550"/>
          <p14:tracePt t="57156" x="5870575" y="4013200"/>
          <p14:tracePt t="57164" x="5846763" y="4013200"/>
          <p14:tracePt t="57172" x="5829300" y="4013200"/>
          <p14:tracePt t="57180" x="5792788" y="4013200"/>
          <p14:tracePt t="57188" x="5768975" y="4013200"/>
          <p14:tracePt t="57196" x="5738813" y="4013200"/>
          <p14:tracePt t="57204" x="5684838" y="4013200"/>
          <p14:tracePt t="57212" x="5624513" y="4013200"/>
          <p14:tracePt t="57220" x="5581650" y="4013200"/>
          <p14:tracePt t="57228" x="5538788" y="4013200"/>
          <p14:tracePt t="57236" x="5503863" y="4013200"/>
          <p14:tracePt t="57244" x="5478463" y="4013200"/>
          <p14:tracePt t="57253" x="5461000" y="4013200"/>
          <p14:tracePt t="57260" x="5437188" y="4013200"/>
          <p14:tracePt t="57276" x="5418138" y="4019550"/>
          <p14:tracePt t="57301" x="5413375" y="4025900"/>
          <p14:tracePt t="57324" x="5407025" y="4032250"/>
          <p14:tracePt t="57333" x="5407025" y="4037013"/>
          <p14:tracePt t="57348" x="5407025" y="4049713"/>
          <p14:tracePt t="57356" x="5424488" y="4073525"/>
          <p14:tracePt t="57364" x="5443538" y="4097338"/>
          <p14:tracePt t="57372" x="5448300" y="4110038"/>
          <p14:tracePt t="57380" x="5454650" y="4116388"/>
          <p14:tracePt t="57389" x="5484813" y="4133850"/>
          <p14:tracePt t="57396" x="5508625" y="4164013"/>
          <p14:tracePt t="57404" x="5545138" y="4176713"/>
          <p14:tracePt t="57412" x="5568950" y="4187825"/>
          <p14:tracePt t="57420" x="5594350" y="4211638"/>
          <p14:tracePt t="57428" x="5629275" y="4211638"/>
          <p14:tracePt t="57437" x="5659438" y="4217988"/>
          <p14:tracePt t="57445" x="5684838" y="4237038"/>
          <p14:tracePt t="57452" x="5715000" y="4237038"/>
          <p14:tracePt t="57460" x="5749925" y="4241800"/>
          <p14:tracePt t="57468" x="5822950" y="4241800"/>
          <p14:tracePt t="57476" x="5846763" y="4254500"/>
          <p14:tracePt t="57485" x="5900738" y="4254500"/>
          <p14:tracePt t="57492" x="5924550" y="4260850"/>
          <p14:tracePt t="57501" x="5949950" y="4260850"/>
          <p14:tracePt t="57508" x="5954713" y="4260850"/>
          <p14:tracePt t="57517" x="5967413" y="4260850"/>
          <p14:tracePt t="57612" x="0" y="0"/>
        </p14:tracePtLst>
        <p14:tracePtLst>
          <p14:tracePt t="62799" x="2573338" y="4670425"/>
          <p14:tracePt t="62917" x="2579688" y="4670425"/>
          <p14:tracePt t="62925" x="2586038" y="4664075"/>
          <p14:tracePt t="62933" x="2597150" y="4664075"/>
          <p14:tracePt t="62942" x="2627313" y="4664075"/>
          <p14:tracePt t="62949" x="2670175" y="4664075"/>
          <p14:tracePt t="62958" x="2706688" y="4670425"/>
          <p14:tracePt t="62965" x="2747963" y="4670425"/>
          <p14:tracePt t="62974" x="2773363" y="4670425"/>
          <p14:tracePt t="62981" x="2803525" y="4676775"/>
          <p14:tracePt t="62990" x="2851150" y="4687888"/>
          <p14:tracePt t="62997" x="2887663" y="4694238"/>
          <p14:tracePt t="63006" x="2928938" y="4694238"/>
          <p14:tracePt t="63013" x="2959100" y="4694238"/>
          <p14:tracePt t="63021" x="3013075" y="4694238"/>
          <p14:tracePt t="63029" x="3092450" y="4706938"/>
          <p14:tracePt t="63037" x="3163888" y="4713288"/>
          <p14:tracePt t="63045" x="3236913" y="4713288"/>
          <p14:tracePt t="63053" x="3327400" y="4724400"/>
          <p14:tracePt t="63061" x="3357563" y="4724400"/>
          <p14:tracePt t="63069" x="3424238" y="4724400"/>
          <p14:tracePt t="63077" x="3495675" y="4724400"/>
          <p14:tracePt t="63085" x="3556000" y="4737100"/>
          <p14:tracePt t="63093" x="3616325" y="4748213"/>
          <p14:tracePt t="63101" x="3676650" y="4754563"/>
          <p14:tracePt t="63109" x="3736975" y="4754563"/>
          <p14:tracePt t="63117" x="3767138" y="4754563"/>
          <p14:tracePt t="63124" x="3810000" y="4767263"/>
          <p14:tracePt t="63134" x="3833813" y="4767263"/>
          <p14:tracePt t="63141" x="3857625" y="4773613"/>
          <p14:tracePt t="63149" x="3881438" y="4773613"/>
          <p14:tracePt t="63158" x="3905250" y="4778375"/>
          <p14:tracePt t="63165" x="3930650" y="4778375"/>
          <p14:tracePt t="63174" x="3948113" y="4778375"/>
          <p14:tracePt t="63181" x="3971925" y="4778375"/>
          <p14:tracePt t="63189" x="3995738" y="4778375"/>
          <p14:tracePt t="63197" x="4025900" y="4778375"/>
          <p14:tracePt t="63206" x="4051300" y="4778375"/>
          <p14:tracePt t="63213" x="4092575" y="4778375"/>
          <p14:tracePt t="63222" x="4129088" y="4778375"/>
          <p14:tracePt t="63229" x="4171950" y="4778375"/>
          <p14:tracePt t="63238" x="4195763" y="4778375"/>
          <p14:tracePt t="63245" x="4213225" y="4778375"/>
          <p14:tracePt t="63252" x="4237038" y="4778375"/>
          <p14:tracePt t="63260" x="4260850" y="4778375"/>
          <p14:tracePt t="63268" x="4273550" y="4778375"/>
          <p14:tracePt t="63277" x="4291013" y="4778375"/>
          <p14:tracePt t="63284" x="4310063" y="4778375"/>
          <p14:tracePt t="63292" x="4327525" y="4778375"/>
          <p14:tracePt t="63300" x="4351338" y="4778375"/>
          <p14:tracePt t="63308" x="4364038" y="4778375"/>
          <p14:tracePt t="63316" x="4394200" y="4778375"/>
          <p14:tracePt t="63324" x="4418013" y="4778375"/>
          <p14:tracePt t="63332" x="4430713" y="4778375"/>
          <p14:tracePt t="63341" x="4467225" y="4778375"/>
          <p14:tracePt t="63348" x="4478338" y="4778375"/>
          <p14:tracePt t="63357" x="4491038" y="4778375"/>
          <p14:tracePt t="63364" x="4508500" y="4778375"/>
          <p14:tracePt t="63373" x="4527550" y="4778375"/>
          <p14:tracePt t="63380" x="4545013" y="4791075"/>
          <p14:tracePt t="63389" x="4568825" y="4791075"/>
          <p14:tracePt t="63396" x="4581525" y="4791075"/>
          <p14:tracePt t="63404" x="4611688" y="4791075"/>
          <p14:tracePt t="63412" x="4646613" y="4791075"/>
          <p14:tracePt t="63420" x="4689475" y="4791075"/>
          <p14:tracePt t="63428" x="4732338" y="4791075"/>
          <p14:tracePt t="63436" x="4816475" y="4791075"/>
          <p14:tracePt t="63444" x="4864100" y="4791075"/>
          <p14:tracePt t="63452" x="4906963" y="4791075"/>
          <p14:tracePt t="63460" x="4967288" y="4791075"/>
          <p14:tracePt t="63468" x="5008563" y="4791075"/>
          <p14:tracePt t="63477" x="5057775" y="4791075"/>
          <p14:tracePt t="63484" x="5087938" y="4791075"/>
          <p14:tracePt t="63492" x="5129213" y="4797425"/>
          <p14:tracePt t="63500" x="5178425" y="4797425"/>
          <p14:tracePt t="63508" x="5219700" y="4808538"/>
          <p14:tracePt t="63516" x="5256213" y="4808538"/>
          <p14:tracePt t="63524" x="5286375" y="4808538"/>
          <p14:tracePt t="63532" x="5316538" y="4808538"/>
          <p14:tracePt t="63540" x="5340350" y="4808538"/>
          <p14:tracePt t="63548" x="5364163" y="4808538"/>
          <p14:tracePt t="63557" x="5387975" y="4808538"/>
          <p14:tracePt t="63564" x="5400675" y="4808538"/>
          <p14:tracePt t="63573" x="5424488" y="4808538"/>
          <p14:tracePt t="63580" x="5448300" y="4808538"/>
          <p14:tracePt t="63589" x="5478463" y="4808538"/>
          <p14:tracePt t="63597" x="5503863" y="4808538"/>
          <p14:tracePt t="63605" x="5557838" y="4808538"/>
          <p14:tracePt t="63612" x="5618163" y="4808538"/>
          <p14:tracePt t="63620" x="5672138" y="4808538"/>
          <p14:tracePt t="63628" x="5762625" y="4808538"/>
          <p14:tracePt t="63637" x="5834063" y="4808538"/>
          <p14:tracePt t="63644" x="5919788" y="4808538"/>
          <p14:tracePt t="63652" x="5991225" y="4808538"/>
          <p14:tracePt t="63660" x="6051550" y="4814888"/>
          <p14:tracePt t="63668" x="6111875" y="4814888"/>
          <p14:tracePt t="63676" x="6161088" y="4838700"/>
          <p14:tracePt t="63684" x="6172200" y="4838700"/>
          <p14:tracePt t="63692" x="6208713" y="4838700"/>
          <p14:tracePt t="63700" x="6219825" y="4845050"/>
          <p14:tracePt t="63708" x="6226175" y="4845050"/>
          <p14:tracePt t="63757" x="6232525" y="4845050"/>
          <p14:tracePt t="63788" x="6238875" y="4845050"/>
          <p14:tracePt t="63796" x="6249988" y="4845050"/>
          <p14:tracePt t="63804" x="6256338" y="4845050"/>
          <p14:tracePt t="63812" x="6269038" y="4845050"/>
          <p14:tracePt t="63820" x="6275388" y="4845050"/>
          <p14:tracePt t="63845" x="6280150" y="4845050"/>
          <p14:tracePt t="63852" x="6286500" y="4845050"/>
          <p14:tracePt t="64477" x="6292850" y="4845050"/>
          <p14:tracePt t="64485" x="6299200" y="4845050"/>
          <p14:tracePt t="64493" x="6305550" y="4845050"/>
          <p14:tracePt t="64501" x="6323013" y="4838700"/>
          <p14:tracePt t="64509" x="6329363" y="4838700"/>
          <p14:tracePt t="64517" x="6340475" y="4827588"/>
          <p14:tracePt t="64526" x="6346825" y="4827588"/>
          <p14:tracePt t="64533" x="6359525" y="4827588"/>
          <p14:tracePt t="64542" x="6365875" y="4827588"/>
          <p14:tracePt t="64549" x="6376988" y="4827588"/>
          <p14:tracePt t="64558" x="6383338" y="4827588"/>
          <p14:tracePt t="64565" x="6389688" y="4827588"/>
          <p14:tracePt t="64573" x="6396038" y="4827588"/>
          <p14:tracePt t="64581" x="6400800" y="4827588"/>
          <p14:tracePt t="64590" x="6407150" y="4827588"/>
          <p14:tracePt t="64599" x="6413500" y="4827588"/>
          <p14:tracePt t="65133" x="6443663" y="4827588"/>
          <p14:tracePt t="65141" x="6486525" y="4827588"/>
          <p14:tracePt t="65149" x="6546850" y="4827588"/>
          <p14:tracePt t="65158" x="6575425" y="4827588"/>
          <p14:tracePt t="65165" x="6630988" y="4827588"/>
          <p14:tracePt t="65173" x="6678613" y="4845050"/>
          <p14:tracePt t="65180" x="6738938" y="4845050"/>
          <p14:tracePt t="65188" x="6811963" y="4845050"/>
          <p14:tracePt t="65196" x="6913563" y="4857750"/>
          <p14:tracePt t="65204" x="7016750" y="4862513"/>
          <p14:tracePt t="65212" x="7088188" y="4875213"/>
          <p14:tracePt t="65220" x="7172325" y="4875213"/>
          <p14:tracePt t="65228" x="7275513" y="4875213"/>
          <p14:tracePt t="65236" x="7305675" y="4875213"/>
          <p14:tracePt t="65244" x="7366000" y="4875213"/>
          <p14:tracePt t="65252" x="7407275" y="4887913"/>
          <p14:tracePt t="65260" x="7432675" y="4887913"/>
          <p14:tracePt t="65268" x="7486650" y="4892675"/>
          <p14:tracePt t="65277" x="7510463" y="4892675"/>
          <p14:tracePt t="65284" x="7534275" y="4892675"/>
          <p14:tracePt t="65292" x="7558088" y="4892675"/>
          <p14:tracePt t="65300" x="7588250" y="4905375"/>
          <p14:tracePt t="65309" x="7624763" y="4905375"/>
          <p14:tracePt t="65317" x="7654925" y="4905375"/>
          <p14:tracePt t="65325" x="7678738" y="4905375"/>
          <p14:tracePt t="65332" x="7704138" y="4905375"/>
          <p14:tracePt t="65342" x="7745413" y="4911725"/>
          <p14:tracePt t="65348" x="7775575" y="4911725"/>
          <p14:tracePt t="65357" x="7829550" y="4911725"/>
          <p14:tracePt t="65364" x="7866063" y="4911725"/>
          <p14:tracePt t="65373" x="7908925" y="4911725"/>
          <p14:tracePt t="65380" x="7969250" y="4905375"/>
          <p14:tracePt t="65388" x="8016875" y="4899025"/>
          <p14:tracePt t="65396" x="8070850" y="4899025"/>
          <p14:tracePt t="65404" x="8107363" y="4899025"/>
          <p14:tracePt t="65412" x="8150225" y="4899025"/>
          <p14:tracePt t="65420" x="8178800" y="4899025"/>
          <p14:tracePt t="65428" x="8204200" y="4899025"/>
          <p14:tracePt t="65436" x="8228013" y="4899025"/>
          <p14:tracePt t="65452" x="8234363" y="4899025"/>
          <p14:tracePt t="65460" x="8239125" y="4899025"/>
          <p14:tracePt t="65524" x="8245475" y="4899025"/>
          <p14:tracePt t="65557" x="8251825" y="4899025"/>
          <p14:tracePt t="65669" x="8245475" y="4899025"/>
          <p14:tracePt t="65677" x="8197850" y="4899025"/>
          <p14:tracePt t="65685" x="8124825" y="4899025"/>
          <p14:tracePt t="65694" x="8040688" y="4899025"/>
          <p14:tracePt t="65701" x="7926388" y="4887913"/>
          <p14:tracePt t="65710" x="7793038" y="4851400"/>
          <p14:tracePt t="65717" x="7661275" y="4827588"/>
          <p14:tracePt t="65725" x="7523163" y="4803775"/>
          <p14:tracePt t="65733" x="7402513" y="4778375"/>
          <p14:tracePt t="65741" x="7288213" y="4754563"/>
          <p14:tracePt t="65748" x="7185025" y="4748213"/>
          <p14:tracePt t="65757" x="7081838" y="4737100"/>
          <p14:tracePt t="65764" x="6980238" y="4713288"/>
          <p14:tracePt t="65772" x="6907213" y="4700588"/>
          <p14:tracePt t="65780" x="6859588" y="4683125"/>
          <p14:tracePt t="65788" x="6823075" y="4683125"/>
          <p14:tracePt t="65796" x="6792913" y="4664075"/>
          <p14:tracePt t="65804" x="6786563" y="4664075"/>
          <p14:tracePt t="65820" x="6775450" y="4664075"/>
          <p14:tracePt t="65836" x="6769100" y="4664075"/>
          <p14:tracePt t="65918" x="6762750" y="4657725"/>
          <p14:tracePt t="65933" x="6762750" y="4652963"/>
          <p14:tracePt t="65941" x="6786563" y="4652963"/>
          <p14:tracePt t="65949" x="6829425" y="4652963"/>
          <p14:tracePt t="65959" x="6889750" y="4652963"/>
          <p14:tracePt t="65965" x="6961188" y="4652963"/>
          <p14:tracePt t="65973" x="7058025" y="4652963"/>
          <p14:tracePt t="65980" x="7172325" y="4652963"/>
          <p14:tracePt t="65988" x="7288213" y="4652963"/>
          <p14:tracePt t="65996" x="7389813" y="4670425"/>
          <p14:tracePt t="66004" x="7510463" y="4683125"/>
          <p14:tracePt t="66012" x="7583488" y="4700588"/>
          <p14:tracePt t="66020" x="7654925" y="4713288"/>
          <p14:tracePt t="66029" x="7715250" y="4724400"/>
          <p14:tracePt t="66036" x="7751763" y="4730750"/>
          <p14:tracePt t="66044" x="7775575" y="4737100"/>
          <p14:tracePt t="66052" x="7788275" y="4737100"/>
          <p14:tracePt t="66196" x="7739063" y="4737100"/>
          <p14:tracePt t="66204" x="7697788" y="4737100"/>
          <p14:tracePt t="66212" x="7637463" y="4737100"/>
          <p14:tracePt t="66220" x="7577138" y="4737100"/>
          <p14:tracePt t="66228" x="7534275" y="4737100"/>
          <p14:tracePt t="66236" x="7504113" y="4737100"/>
          <p14:tracePt t="66244" x="7486650" y="4737100"/>
          <p14:tracePt t="66252" x="7473950" y="4737100"/>
          <p14:tracePt t="66444" x="0" y="0"/>
        </p14:tracePtLst>
        <p14:tracePtLst>
          <p14:tracePt t="72486" x="5376863" y="4989513"/>
          <p14:tracePt t="72653" x="5370513" y="4978400"/>
          <p14:tracePt t="72661" x="5346700" y="4978400"/>
          <p14:tracePt t="72669" x="5334000" y="4965700"/>
          <p14:tracePt t="72678" x="5329238" y="4965700"/>
          <p14:tracePt t="72685" x="5303838" y="4965700"/>
          <p14:tracePt t="72693" x="5280025" y="4959350"/>
          <p14:tracePt t="72701" x="5268913" y="4948238"/>
          <p14:tracePt t="72709" x="5243513" y="4935538"/>
          <p14:tracePt t="72717" x="5232400" y="4922838"/>
          <p14:tracePt t="72725" x="5208588" y="4922838"/>
          <p14:tracePt t="72733" x="5183188" y="4911725"/>
          <p14:tracePt t="72741" x="5135563" y="4899025"/>
          <p14:tracePt t="72749" x="5099050" y="4881563"/>
          <p14:tracePt t="72757" x="5075238" y="4868863"/>
          <p14:tracePt t="72765" x="5045075" y="4857750"/>
          <p14:tracePt t="72772" x="5021263" y="4845050"/>
          <p14:tracePt t="72781" x="4997450" y="4832350"/>
          <p14:tracePt t="72788" x="4960938" y="4814888"/>
          <p14:tracePt t="72797" x="4948238" y="4814888"/>
          <p14:tracePt t="72804" x="4918075" y="4808538"/>
          <p14:tracePt t="72813" x="4913313" y="4808538"/>
          <p14:tracePt t="72820" x="4894263" y="4803775"/>
          <p14:tracePt t="72828" x="4870450" y="4797425"/>
          <p14:tracePt t="72837" x="4852988" y="4797425"/>
          <p14:tracePt t="72844" x="4827588" y="4784725"/>
          <p14:tracePt t="72852" x="4786313" y="4784725"/>
          <p14:tracePt t="72860" x="4749800" y="4778375"/>
          <p14:tracePt t="72882" x="4646613" y="4767263"/>
          <p14:tracePt t="72884" x="4598988" y="4760913"/>
          <p14:tracePt t="72892" x="4551363" y="4760913"/>
          <p14:tracePt t="72901" x="4508500" y="4760913"/>
          <p14:tracePt t="72908" x="4484688" y="4754563"/>
          <p14:tracePt t="72916" x="4454525" y="4754563"/>
          <p14:tracePt t="72924" x="4437063" y="4754563"/>
          <p14:tracePt t="72933" x="4430713" y="4754563"/>
          <p14:tracePt t="72940" x="4424363" y="4754563"/>
          <p14:tracePt t="72948" x="4418013" y="4754563"/>
          <p14:tracePt t="72956" x="4411663" y="4754563"/>
          <p14:tracePt t="72965" x="4406900" y="4754563"/>
          <p14:tracePt t="72972" x="4400550" y="4754563"/>
          <p14:tracePt t="72981" x="4381500" y="4754563"/>
          <p14:tracePt t="72988" x="4357688" y="4754563"/>
          <p14:tracePt t="72997" x="4333875" y="4754563"/>
          <p14:tracePt t="73004" x="4291013" y="4754563"/>
          <p14:tracePt t="73013" x="4249738" y="4754563"/>
          <p14:tracePt t="73020" x="4189413" y="4767263"/>
          <p14:tracePt t="73028" x="4141788" y="4778375"/>
          <p14:tracePt t="73036" x="4092575" y="4784725"/>
          <p14:tracePt t="73044" x="4056063" y="4803775"/>
          <p14:tracePt t="73052" x="4025900" y="4803775"/>
          <p14:tracePt t="73060" x="3990975" y="4808538"/>
          <p14:tracePt t="73068" x="3954463" y="4827588"/>
          <p14:tracePt t="73076" x="3924300" y="4838700"/>
          <p14:tracePt t="73084" x="3905250" y="4845050"/>
          <p14:tracePt t="73092" x="3900488" y="4851400"/>
          <p14:tracePt t="73100" x="3887788" y="4857750"/>
          <p14:tracePt t="73108" x="3875088" y="4862513"/>
          <p14:tracePt t="73124" x="3870325" y="4868863"/>
          <p14:tracePt t="73140" x="3863975" y="4875213"/>
          <p14:tracePt t="73156" x="3857625" y="4881563"/>
          <p14:tracePt t="73165" x="3857625" y="4887913"/>
          <p14:tracePt t="73172" x="3857625" y="4892675"/>
          <p14:tracePt t="73182" x="3857625" y="4899025"/>
          <p14:tracePt t="73197" x="3857625" y="4918075"/>
          <p14:tracePt t="73204" x="3857625" y="4922838"/>
          <p14:tracePt t="73212" x="3857625" y="4929188"/>
          <p14:tracePt t="73220" x="3857625" y="4941888"/>
          <p14:tracePt t="73228" x="3857625" y="4953000"/>
          <p14:tracePt t="73236" x="3857625" y="4959350"/>
          <p14:tracePt t="73244" x="3857625" y="4983163"/>
          <p14:tracePt t="73252" x="3863975" y="4989513"/>
          <p14:tracePt t="73260" x="3870325" y="4995863"/>
          <p14:tracePt t="73268" x="3881438" y="5008563"/>
          <p14:tracePt t="73276" x="3900488" y="5032375"/>
          <p14:tracePt t="73284" x="3911600" y="5038725"/>
          <p14:tracePt t="73292" x="3935413" y="5056188"/>
          <p14:tracePt t="73300" x="3954463" y="5068888"/>
          <p14:tracePt t="73308" x="3978275" y="5080000"/>
          <p14:tracePt t="73316" x="4014788" y="5103813"/>
          <p14:tracePt t="73324" x="4021138" y="5103813"/>
          <p14:tracePt t="73332" x="4056063" y="5122863"/>
          <p14:tracePt t="73340" x="4081463" y="5133975"/>
          <p14:tracePt t="73348" x="4105275" y="5153025"/>
          <p14:tracePt t="73356" x="4129088" y="5157788"/>
          <p14:tracePt t="73365" x="4135438" y="5157788"/>
          <p14:tracePt t="73372" x="4165600" y="5176838"/>
          <p14:tracePt t="73382" x="4176713" y="5176838"/>
          <p14:tracePt t="73388" x="4195763" y="5183188"/>
          <p14:tracePt t="73397" x="4219575" y="5187950"/>
          <p14:tracePt t="73404" x="4230688" y="5187950"/>
          <p14:tracePt t="73412" x="4256088" y="5200650"/>
          <p14:tracePt t="73420" x="4291013" y="5207000"/>
          <p14:tracePt t="73428" x="4310063" y="5207000"/>
          <p14:tracePt t="73436" x="4346575" y="5224463"/>
          <p14:tracePt t="73444" x="4376738" y="5224463"/>
          <p14:tracePt t="73452" x="4411663" y="5230813"/>
          <p14:tracePt t="73460" x="4460875" y="5254625"/>
          <p14:tracePt t="73468" x="4491038" y="5254625"/>
          <p14:tracePt t="73476" x="4538663" y="5273675"/>
          <p14:tracePt t="73484" x="4598988" y="5278438"/>
          <p14:tracePt t="73492" x="4629150" y="5291138"/>
          <p14:tracePt t="73500" x="4695825" y="5308600"/>
          <p14:tracePt t="73508" x="4725988" y="5308600"/>
          <p14:tracePt t="73516" x="4762500" y="5314950"/>
          <p14:tracePt t="73524" x="4822825" y="5327650"/>
          <p14:tracePt t="73532" x="4852988" y="5334000"/>
          <p14:tracePt t="73540" x="4913313" y="5334000"/>
          <p14:tracePt t="73549" x="4984750" y="5357813"/>
          <p14:tracePt t="73556" x="5021263" y="5357813"/>
          <p14:tracePt t="73565" x="5075238" y="5368925"/>
          <p14:tracePt t="73572" x="5105400" y="5368925"/>
          <p14:tracePt t="73581" x="5148263" y="5368925"/>
          <p14:tracePt t="73588" x="5172075" y="5368925"/>
          <p14:tracePt t="73597" x="5195888" y="5368925"/>
          <p14:tracePt t="73604" x="5219700" y="5368925"/>
          <p14:tracePt t="73612" x="5262563" y="5375275"/>
          <p14:tracePt t="73620" x="5292725" y="5375275"/>
          <p14:tracePt t="73628" x="5340350" y="5375275"/>
          <p14:tracePt t="73636" x="5413375" y="5375275"/>
          <p14:tracePt t="73644" x="5484813" y="5375275"/>
          <p14:tracePt t="73652" x="5568950" y="5375275"/>
          <p14:tracePt t="73660" x="5654675" y="5375275"/>
          <p14:tracePt t="73668" x="5768975" y="5375275"/>
          <p14:tracePt t="73676" x="5870575" y="5375275"/>
          <p14:tracePt t="73684" x="5954713" y="5375275"/>
          <p14:tracePt t="73692" x="6045200" y="5375275"/>
          <p14:tracePt t="73700" x="6088063" y="5387975"/>
          <p14:tracePt t="73708" x="6124575" y="5387975"/>
          <p14:tracePt t="73716" x="6165850" y="5387975"/>
          <p14:tracePt t="73724" x="6189663" y="5387975"/>
          <p14:tracePt t="73732" x="6219825" y="5387975"/>
          <p14:tracePt t="73740" x="6269038" y="5364163"/>
          <p14:tracePt t="73748" x="6292850" y="5357813"/>
          <p14:tracePt t="73756" x="6323013" y="5338763"/>
          <p14:tracePt t="73765" x="6365875" y="5308600"/>
          <p14:tracePt t="73772" x="6376988" y="5303838"/>
          <p14:tracePt t="73781" x="6413500" y="5278438"/>
          <p14:tracePt t="73788" x="6426200" y="5260975"/>
          <p14:tracePt t="73797" x="6443663" y="5237163"/>
          <p14:tracePt t="73804" x="6450013" y="5230813"/>
          <p14:tracePt t="73820" x="6461125" y="5207000"/>
          <p14:tracePt t="73844" x="6473825" y="5194300"/>
          <p14:tracePt t="73852" x="6473825" y="5187950"/>
          <p14:tracePt t="73860" x="6473825" y="5176838"/>
          <p14:tracePt t="73868" x="6473825" y="5157788"/>
          <p14:tracePt t="73876" x="6473825" y="5146675"/>
          <p14:tracePt t="73884" x="6467475" y="5122863"/>
          <p14:tracePt t="73892" x="6461125" y="5099050"/>
          <p14:tracePt t="73900" x="6426200" y="5056188"/>
          <p14:tracePt t="73908" x="6407150" y="5038725"/>
          <p14:tracePt t="73917" x="6383338" y="5013325"/>
          <p14:tracePt t="73924" x="6329363" y="4948238"/>
          <p14:tracePt t="73933" x="6280150" y="4918075"/>
          <p14:tracePt t="73940" x="6215063" y="4862513"/>
          <p14:tracePt t="73949" x="6178550" y="4845050"/>
          <p14:tracePt t="73956" x="6100763" y="4797425"/>
          <p14:tracePt t="73965" x="6051550" y="4778375"/>
          <p14:tracePt t="73972" x="6003925" y="4773613"/>
          <p14:tracePt t="73981" x="5937250" y="4737100"/>
          <p14:tracePt t="73988" x="5919788" y="4737100"/>
          <p14:tracePt t="73997" x="5870575" y="4730750"/>
          <p14:tracePt t="74004" x="5840413" y="4724400"/>
          <p14:tracePt t="74012" x="5792788" y="4713288"/>
          <p14:tracePt t="74020" x="5768975" y="4713288"/>
          <p14:tracePt t="74028" x="5715000" y="4713288"/>
          <p14:tracePt t="74036" x="5654675" y="4713288"/>
          <p14:tracePt t="74044" x="5611813" y="4713288"/>
          <p14:tracePt t="74052" x="5568950" y="4713288"/>
          <p14:tracePt t="74060" x="5521325" y="4713288"/>
          <p14:tracePt t="74068" x="5467350" y="4713288"/>
          <p14:tracePt t="74076" x="5418138" y="4713288"/>
          <p14:tracePt t="74084" x="5387975" y="4713288"/>
          <p14:tracePt t="74092" x="5346700" y="4713288"/>
          <p14:tracePt t="74100" x="5316538" y="4713288"/>
          <p14:tracePt t="74108" x="5292725" y="4713288"/>
          <p14:tracePt t="74117" x="5249863" y="4713288"/>
          <p14:tracePt t="74124" x="5213350" y="4713288"/>
          <p14:tracePt t="74133" x="5172075" y="4713288"/>
          <p14:tracePt t="74140" x="5141913" y="4713288"/>
          <p14:tracePt t="74149" x="5087938" y="4713288"/>
          <p14:tracePt t="74156" x="5051425" y="4713288"/>
          <p14:tracePt t="74165" x="5008563" y="4713288"/>
          <p14:tracePt t="74172" x="4954588" y="4713288"/>
          <p14:tracePt t="74181" x="4894263" y="4718050"/>
          <p14:tracePt t="74188" x="4833938" y="4724400"/>
          <p14:tracePt t="74197" x="4767263" y="4748213"/>
          <p14:tracePt t="74204" x="4706938" y="4754563"/>
          <p14:tracePt t="74212" x="4635500" y="4754563"/>
          <p14:tracePt t="74220" x="4586288" y="4767263"/>
          <p14:tracePt t="74228" x="4545013" y="4767263"/>
          <p14:tracePt t="74236" x="4514850" y="4773613"/>
          <p14:tracePt t="74244" x="4491038" y="4773613"/>
          <p14:tracePt t="74252" x="4467225" y="4784725"/>
          <p14:tracePt t="74260" x="4454525" y="4784725"/>
          <p14:tracePt t="74268" x="4430713" y="4784725"/>
          <p14:tracePt t="74276" x="4411663" y="4784725"/>
          <p14:tracePt t="74284" x="4400550" y="4784725"/>
          <p14:tracePt t="74292" x="4376738" y="4784725"/>
          <p14:tracePt t="74301" x="4351338" y="4791075"/>
          <p14:tracePt t="74308" x="4321175" y="4808538"/>
          <p14:tracePt t="74316" x="4303713" y="4808538"/>
          <p14:tracePt t="74324" x="4286250" y="4808538"/>
          <p14:tracePt t="74333" x="4260850" y="4814888"/>
          <p14:tracePt t="74340" x="4243388" y="4821238"/>
          <p14:tracePt t="74350" x="4219575" y="4838700"/>
          <p14:tracePt t="74356" x="4206875" y="4845050"/>
          <p14:tracePt t="74365" x="4183063" y="4857750"/>
          <p14:tracePt t="74388" x="4176713" y="4862513"/>
          <p14:tracePt t="74404" x="4165600" y="4868863"/>
          <p14:tracePt t="74428" x="4152900" y="4881563"/>
          <p14:tracePt t="74436" x="4146550" y="4899025"/>
          <p14:tracePt t="74452" x="4146550" y="4911725"/>
          <p14:tracePt t="74460" x="4146550" y="4922838"/>
          <p14:tracePt t="74476" x="4146550" y="4929188"/>
          <p14:tracePt t="74484" x="4146550" y="4941888"/>
          <p14:tracePt t="74492" x="4152900" y="4948238"/>
          <p14:tracePt t="74500" x="4171950" y="4959350"/>
          <p14:tracePt t="74508" x="4176713" y="4965700"/>
          <p14:tracePt t="74516" x="4195763" y="4978400"/>
          <p14:tracePt t="74524" x="4206875" y="4978400"/>
          <p14:tracePt t="74534" x="4225925" y="4978400"/>
          <p14:tracePt t="74540" x="4267200" y="4995863"/>
          <p14:tracePt t="74549" x="4286250" y="5002213"/>
          <p14:tracePt t="74556" x="4316413" y="5002213"/>
          <p14:tracePt t="74565" x="4357688" y="5013325"/>
          <p14:tracePt t="74573" x="4406900" y="5032375"/>
          <p14:tracePt t="74581" x="4484688" y="5062538"/>
          <p14:tracePt t="74588" x="4545013" y="5086350"/>
          <p14:tracePt t="74596" x="4635500" y="5103813"/>
          <p14:tracePt t="74604" x="4725988" y="5116513"/>
          <p14:tracePt t="74612" x="4797425" y="5140325"/>
          <p14:tracePt t="74620" x="4864100" y="5157788"/>
          <p14:tracePt t="74628" x="4937125" y="5183188"/>
          <p14:tracePt t="74636" x="5014913" y="5200650"/>
          <p14:tracePt t="74644" x="5062538" y="5213350"/>
          <p14:tracePt t="74652" x="5122863" y="5230813"/>
          <p14:tracePt t="74660" x="5153025" y="5243513"/>
          <p14:tracePt t="74668" x="5202238" y="5248275"/>
          <p14:tracePt t="74676" x="5226050" y="5248275"/>
          <p14:tracePt t="74684" x="5268913" y="5248275"/>
          <p14:tracePt t="74692" x="5329238" y="5273675"/>
          <p14:tracePt t="74701" x="5364163" y="5273675"/>
          <p14:tracePt t="74708" x="5418138" y="5273675"/>
          <p14:tracePt t="74716" x="5473700" y="5273675"/>
          <p14:tracePt t="74724" x="5508625" y="5273675"/>
          <p14:tracePt t="74733" x="5575300" y="5273675"/>
          <p14:tracePt t="74740" x="5618163" y="5273675"/>
          <p14:tracePt t="74749" x="5678488" y="5273675"/>
          <p14:tracePt t="74756" x="5749925" y="5273675"/>
          <p14:tracePt t="74766" x="5792788" y="5273675"/>
          <p14:tracePt t="74772" x="5853113" y="5278438"/>
          <p14:tracePt t="74781" x="5900738" y="5278438"/>
          <p14:tracePt t="74788" x="5930900" y="5278438"/>
          <p14:tracePt t="74796" x="5961063" y="5278438"/>
          <p14:tracePt t="74804" x="5997575" y="5278438"/>
          <p14:tracePt t="74812" x="6015038" y="5278438"/>
          <p14:tracePt t="74820" x="6051550" y="5278438"/>
          <p14:tracePt t="74828" x="6081713" y="5278438"/>
          <p14:tracePt t="74836" x="6105525" y="5273675"/>
          <p14:tracePt t="74844" x="6142038" y="5254625"/>
          <p14:tracePt t="74852" x="6165850" y="5248275"/>
          <p14:tracePt t="74860" x="6189663" y="5237163"/>
          <p14:tracePt t="74868" x="6215063" y="5230813"/>
          <p14:tracePt t="74885" x="6245225" y="5207000"/>
          <p14:tracePt t="74899" x="6256338" y="5194300"/>
          <p14:tracePt t="74908" x="6275388" y="5187950"/>
          <p14:tracePt t="74924" x="6280150" y="5176838"/>
          <p14:tracePt t="74949" x="6286500" y="5170488"/>
          <p14:tracePt t="74996" x="6286500" y="5164138"/>
          <p14:tracePt t="75004" x="6286500" y="5146675"/>
          <p14:tracePt t="75012" x="6286500" y="5140325"/>
          <p14:tracePt t="75020" x="6269038" y="5116513"/>
          <p14:tracePt t="75029" x="6262688" y="5103813"/>
          <p14:tracePt t="75036" x="6256338" y="5099050"/>
          <p14:tracePt t="75044" x="6238875" y="5068888"/>
          <p14:tracePt t="75052" x="6226175" y="5049838"/>
          <p14:tracePt t="75060" x="6202363" y="5043488"/>
          <p14:tracePt t="75069" x="6178550" y="5026025"/>
          <p14:tracePt t="75076" x="6142038" y="5013325"/>
          <p14:tracePt t="75085" x="6081713" y="4978400"/>
          <p14:tracePt t="75092" x="6045200" y="4959350"/>
          <p14:tracePt t="75101" x="5980113" y="4941888"/>
          <p14:tracePt t="75108" x="5919788" y="4922838"/>
          <p14:tracePt t="75116" x="5840413" y="4887913"/>
          <p14:tracePt t="75124" x="5780088" y="4875213"/>
          <p14:tracePt t="75133" x="5738813" y="4868863"/>
          <p14:tracePt t="75140" x="5672138" y="4845050"/>
          <p14:tracePt t="75149" x="5629275" y="4838700"/>
          <p14:tracePt t="75156" x="5605463" y="4832350"/>
          <p14:tracePt t="75165" x="5568950" y="4821238"/>
          <p14:tracePt t="75172" x="5557838" y="4821238"/>
          <p14:tracePt t="75180" x="5534025" y="4803775"/>
          <p14:tracePt t="75188" x="5527675" y="4797425"/>
          <p14:tracePt t="75196" x="5514975" y="4797425"/>
          <p14:tracePt t="75204" x="5467350" y="4778375"/>
          <p14:tracePt t="75212" x="5461000" y="4773613"/>
          <p14:tracePt t="75220" x="5443538" y="4767263"/>
          <p14:tracePt t="75228" x="5394325" y="4760913"/>
          <p14:tracePt t="75236" x="5346700" y="4730750"/>
          <p14:tracePt t="75244" x="5299075" y="4713288"/>
          <p14:tracePt t="75253" x="5238750" y="4687888"/>
          <p14:tracePt t="75260" x="5172075" y="4657725"/>
          <p14:tracePt t="75269" x="5111750" y="4646613"/>
          <p14:tracePt t="75276" x="5032375" y="4627563"/>
          <p14:tracePt t="75284" x="4972050" y="4616450"/>
          <p14:tracePt t="75292" x="4913313" y="4603750"/>
          <p14:tracePt t="75300" x="4870450" y="4603750"/>
          <p14:tracePt t="75308" x="4840288" y="4603750"/>
          <p14:tracePt t="75317" x="4797425" y="4603750"/>
          <p14:tracePt t="75324" x="4762500" y="4603750"/>
          <p14:tracePt t="75333" x="4732338" y="4603750"/>
          <p14:tracePt t="75340" x="4702175" y="4603750"/>
          <p14:tracePt t="75348" x="4665663" y="4603750"/>
          <p14:tracePt t="75356" x="4622800" y="4610100"/>
          <p14:tracePt t="75366" x="4586288" y="4610100"/>
          <p14:tracePt t="75372" x="4545013" y="4610100"/>
          <p14:tracePt t="75380" x="4484688" y="4640263"/>
          <p14:tracePt t="75388" x="4437063" y="4657725"/>
          <p14:tracePt t="75396" x="4376738" y="4670425"/>
          <p14:tracePt t="75404" x="4310063" y="4700588"/>
          <p14:tracePt t="75412" x="4260850" y="4713288"/>
          <p14:tracePt t="75420" x="4213225" y="4730750"/>
          <p14:tracePt t="75428" x="4183063" y="4737100"/>
          <p14:tracePt t="75436" x="4159250" y="4754563"/>
          <p14:tracePt t="75444" x="4135438" y="4760913"/>
          <p14:tracePt t="75453" x="4116388" y="4773613"/>
          <p14:tracePt t="75469" x="4111625" y="4778375"/>
          <p14:tracePt t="75484" x="4105275" y="4778375"/>
          <p14:tracePt t="75492" x="4098925" y="4784725"/>
          <p14:tracePt t="75517" x="4092575" y="4791075"/>
          <p14:tracePt t="75524" x="4086225" y="4797425"/>
          <p14:tracePt t="75533" x="4086225" y="4808538"/>
          <p14:tracePt t="75540" x="4086225" y="4814888"/>
          <p14:tracePt t="75549" x="4086225" y="4832350"/>
          <p14:tracePt t="75556" x="4086225" y="4851400"/>
          <p14:tracePt t="75565" x="4086225" y="4868863"/>
          <p14:tracePt t="75572" x="4086225" y="4887913"/>
          <p14:tracePt t="75580" x="4086225" y="4905375"/>
          <p14:tracePt t="75589" x="4105275" y="4935538"/>
          <p14:tracePt t="75596" x="4122738" y="4948238"/>
          <p14:tracePt t="75604" x="4146550" y="4983163"/>
          <p14:tracePt t="75612" x="4165600" y="5002213"/>
          <p14:tracePt t="75620" x="4176713" y="5008563"/>
          <p14:tracePt t="75628" x="4225925" y="5026025"/>
          <p14:tracePt t="75636" x="4249738" y="5038725"/>
          <p14:tracePt t="75644" x="4279900" y="5049838"/>
          <p14:tracePt t="75652" x="4316413" y="5056188"/>
          <p14:tracePt t="75660" x="4340225" y="5062538"/>
          <p14:tracePt t="75669" x="4370388" y="5062538"/>
          <p14:tracePt t="75676" x="4406900" y="5073650"/>
          <p14:tracePt t="75685" x="4448175" y="5073650"/>
          <p14:tracePt t="75692" x="4491038" y="5073650"/>
          <p14:tracePt t="75700" x="4568825" y="5103813"/>
          <p14:tracePt t="75708" x="4616450" y="5103813"/>
          <p14:tracePt t="75717" x="4706938" y="5140325"/>
          <p14:tracePt t="75724" x="4803775" y="5140325"/>
          <p14:tracePt t="75733" x="4883150" y="5153025"/>
          <p14:tracePt t="75740" x="4984750" y="5170488"/>
          <p14:tracePt t="75749" x="5057775" y="5183188"/>
          <p14:tracePt t="75756" x="5148263" y="5207000"/>
          <p14:tracePt t="75764" x="5232400" y="5218113"/>
          <p14:tracePt t="75772" x="5322888" y="5237163"/>
          <p14:tracePt t="75780" x="5443538" y="5260975"/>
          <p14:tracePt t="75788" x="5538788" y="5273675"/>
          <p14:tracePt t="75796" x="5629275" y="5273675"/>
          <p14:tracePt t="75804" x="5719763" y="5308600"/>
          <p14:tracePt t="75813" x="5773738" y="5308600"/>
          <p14:tracePt t="75820" x="5853113" y="5321300"/>
          <p14:tracePt t="75828" x="5907088" y="5321300"/>
          <p14:tracePt t="75836" x="5943600" y="5321300"/>
          <p14:tracePt t="75844" x="5967413" y="5321300"/>
          <p14:tracePt t="75852" x="5980113" y="5321300"/>
          <p14:tracePt t="75860" x="6003925" y="5321300"/>
          <p14:tracePt t="75868" x="6021388" y="5321300"/>
          <p14:tracePt t="75885" x="6051550" y="5321300"/>
          <p14:tracePt t="75892" x="6081713" y="5321300"/>
          <p14:tracePt t="75901" x="6094413" y="5321300"/>
          <p14:tracePt t="75908" x="6111875" y="5321300"/>
          <p14:tracePt t="75917" x="6118225" y="5321300"/>
          <p14:tracePt t="75924" x="6124575" y="5321300"/>
          <p14:tracePt t="75933" x="6130925" y="5321300"/>
          <p14:tracePt t="75940" x="6135688" y="5321300"/>
          <p14:tracePt t="7613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DF1D931A-EA85-4C24-9F8E-993B7ABA5F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359525" cy="5556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Mikrobiální sensory</a:t>
            </a:r>
            <a:endParaRPr lang="en-US" sz="3200"/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4F5D5821-85F1-44AB-8F24-62A305897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2575" y="1035050"/>
            <a:ext cx="8661400" cy="5629275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historicky - měření metabolitů (glukosa a další sacharidy, laktát) - dnes již překonáno</a:t>
            </a:r>
          </a:p>
          <a:p>
            <a:pPr eaLnBrk="1" hangingPunct="1">
              <a:defRPr/>
            </a:pPr>
            <a:r>
              <a:rPr lang="cs-CZ"/>
              <a:t>speciální kmeny </a:t>
            </a:r>
            <a:r>
              <a:rPr lang="cs-CZ" i="1"/>
              <a:t>Pseudomonas</a:t>
            </a:r>
            <a:r>
              <a:rPr lang="cs-CZ"/>
              <a:t> - exotické aktivity, možnost detekovat aromatické uhlovodíky (benzen) i vysloveně toxické látky - fenol (dezinfekční prostředek)</a:t>
            </a:r>
          </a:p>
          <a:p>
            <a:pPr eaLnBrk="1" hangingPunct="1">
              <a:defRPr/>
            </a:pPr>
            <a:r>
              <a:rPr lang="cs-CZ"/>
              <a:t>stanovení BSK (BOD, biochemical oxygen demand) - míra znečištění (odpadních) vod organickými polutanty</a:t>
            </a:r>
          </a:p>
          <a:p>
            <a:pPr lvl="1" eaLnBrk="1" hangingPunct="1">
              <a:defRPr/>
            </a:pPr>
            <a:r>
              <a:rPr lang="cs-CZ"/>
              <a:t>klasické měření trvá 5 dnů (BSK</a:t>
            </a:r>
            <a:r>
              <a:rPr lang="cs-CZ" baseline="-25000"/>
              <a:t>5</a:t>
            </a:r>
            <a:r>
              <a:rPr lang="cs-CZ"/>
              <a:t>)</a:t>
            </a:r>
          </a:p>
          <a:p>
            <a:pPr lvl="1" eaLnBrk="1" hangingPunct="1">
              <a:defRPr/>
            </a:pPr>
            <a:r>
              <a:rPr lang="cs-CZ"/>
              <a:t>biosensor - O</a:t>
            </a:r>
            <a:r>
              <a:rPr lang="cs-CZ" baseline="-25000"/>
              <a:t>2</a:t>
            </a:r>
            <a:r>
              <a:rPr lang="cs-CZ"/>
              <a:t> sensor s imobilizovaným mikrobem (</a:t>
            </a:r>
            <a:r>
              <a:rPr lang="cs-CZ" i="1"/>
              <a:t>Trichosporon cutaneum</a:t>
            </a:r>
            <a:r>
              <a:rPr lang="cs-CZ"/>
              <a:t>, </a:t>
            </a:r>
            <a:r>
              <a:rPr lang="cs-CZ" i="1"/>
              <a:t>Bacillus subtilis</a:t>
            </a:r>
            <a:r>
              <a:rPr lang="cs-CZ"/>
              <a:t> a </a:t>
            </a:r>
            <a:r>
              <a:rPr lang="cs-CZ" i="1"/>
              <a:t>licheniformis</a:t>
            </a:r>
          </a:p>
          <a:p>
            <a:pPr lvl="1" eaLnBrk="1" hangingPunct="1">
              <a:defRPr/>
            </a:pPr>
            <a:r>
              <a:rPr lang="cs-CZ"/>
              <a:t>měří se rychlost respirace po přídavku vzorku, potřebná doba je přitom pouze několik minut</a:t>
            </a:r>
          </a:p>
          <a:p>
            <a:pPr lvl="1" eaLnBrk="1" hangingPunct="1">
              <a:defRPr/>
            </a:pPr>
            <a:r>
              <a:rPr lang="cs-CZ"/>
              <a:t>kalibračními substráty jsou obvykle směs glukosy a kyseliny glutamové 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endParaRPr lang="cs-CZ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1F243D-B97F-41F4-BF8E-483F0BD00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10"/>
    </mc:Choice>
    <mc:Fallback xmlns="">
      <p:transition spd="slow" advTm="15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86" x="2351088" y="892175"/>
          <p14:tracePt t="7840" x="2357438" y="885825"/>
          <p14:tracePt t="7872" x="2362200" y="885825"/>
          <p14:tracePt t="7880" x="2374900" y="879475"/>
          <p14:tracePt t="7889" x="2392363" y="873125"/>
          <p14:tracePt t="7896" x="2417763" y="873125"/>
          <p14:tracePt t="7905" x="2435225" y="873125"/>
          <p14:tracePt t="7912" x="2471738" y="873125"/>
          <p14:tracePt t="7927" x="2495550" y="873125"/>
          <p14:tracePt t="7929" x="2549525" y="873125"/>
          <p14:tracePt t="7936" x="2579688" y="873125"/>
          <p14:tracePt t="7944" x="2622550" y="873125"/>
          <p14:tracePt t="7952" x="2700338" y="892175"/>
          <p14:tracePt t="7960" x="2784475" y="903288"/>
          <p14:tracePt t="7968" x="2905125" y="922338"/>
          <p14:tracePt t="7976" x="3008313" y="946150"/>
          <p14:tracePt t="7984" x="3122613" y="969963"/>
          <p14:tracePt t="7992" x="3254375" y="1006475"/>
          <p14:tracePt t="8000" x="3398838" y="1042988"/>
          <p14:tracePt t="8008" x="3544888" y="1066800"/>
          <p14:tracePt t="8016" x="3689350" y="1079500"/>
          <p14:tracePt t="8024" x="3814763" y="1103313"/>
          <p14:tracePt t="8032" x="3948113" y="1114425"/>
          <p14:tracePt t="8040" x="4051300" y="1138238"/>
          <p14:tracePt t="8048" x="4152900" y="1150938"/>
          <p14:tracePt t="8056" x="4225925" y="1150938"/>
          <p14:tracePt t="8064" x="4297363" y="1150938"/>
          <p14:tracePt t="8073" x="4357688" y="1150938"/>
          <p14:tracePt t="8080" x="4400550" y="1150938"/>
          <p14:tracePt t="8088" x="4460875" y="1150938"/>
          <p14:tracePt t="8096" x="4514850" y="1150938"/>
          <p14:tracePt t="8104" x="4562475" y="1150938"/>
          <p14:tracePt t="8112" x="4605338" y="1144588"/>
          <p14:tracePt t="8120" x="4683125" y="1120775"/>
          <p14:tracePt t="8128" x="4713288" y="1120775"/>
          <p14:tracePt t="8136" x="4797425" y="1103313"/>
          <p14:tracePt t="8144" x="4870450" y="1090613"/>
          <p14:tracePt t="8152" x="4943475" y="1090613"/>
          <p14:tracePt t="8160" x="5002213" y="1090613"/>
          <p14:tracePt t="8168" x="5045075" y="1090613"/>
          <p14:tracePt t="8176" x="5118100" y="1090613"/>
          <p14:tracePt t="8184" x="5178425" y="1090613"/>
          <p14:tracePt t="8192" x="5232400" y="1090613"/>
          <p14:tracePt t="8200" x="5280025" y="1090613"/>
          <p14:tracePt t="8208" x="5334000" y="1090613"/>
          <p14:tracePt t="8216" x="5383213" y="1090613"/>
          <p14:tracePt t="8224" x="5443538" y="1084263"/>
          <p14:tracePt t="8232" x="5491163" y="1073150"/>
          <p14:tracePt t="8240" x="5521325" y="1073150"/>
          <p14:tracePt t="8248" x="5564188" y="1066800"/>
          <p14:tracePt t="8256" x="5611813" y="1066800"/>
          <p14:tracePt t="8264" x="5665788" y="1066800"/>
          <p14:tracePt t="8273" x="5726113" y="1066800"/>
          <p14:tracePt t="8280" x="5768975" y="1066800"/>
          <p14:tracePt t="8288" x="5803900" y="1066800"/>
          <p14:tracePt t="8296" x="5846763" y="1066800"/>
          <p14:tracePt t="8304" x="5889625" y="1066800"/>
          <p14:tracePt t="8312" x="5937250" y="1066800"/>
          <p14:tracePt t="8320" x="5954713" y="1066800"/>
          <p14:tracePt t="8328" x="5997575" y="1066800"/>
          <p14:tracePt t="8336" x="6003925" y="1066800"/>
          <p14:tracePt t="8344" x="6027738" y="1066800"/>
          <p14:tracePt t="8351" x="6040438" y="1066800"/>
          <p14:tracePt t="8360" x="6045200" y="1060450"/>
          <p14:tracePt t="8560" x="6010275" y="1060450"/>
          <p14:tracePt t="8568" x="5937250" y="1060450"/>
          <p14:tracePt t="8576" x="5822950" y="1060450"/>
          <p14:tracePt t="8584" x="5708650" y="1060450"/>
          <p14:tracePt t="8593" x="5581650" y="1060450"/>
          <p14:tracePt t="8600" x="5424488" y="1060450"/>
          <p14:tracePt t="8610" x="5249863" y="1060450"/>
          <p14:tracePt t="8616" x="5092700" y="1060450"/>
          <p14:tracePt t="8624" x="4918075" y="1060450"/>
          <p14:tracePt t="8632" x="4792663" y="1060450"/>
          <p14:tracePt t="8641" x="4646613" y="1049338"/>
          <p14:tracePt t="8649" x="4491038" y="1049338"/>
          <p14:tracePt t="8659" x="4346575" y="1012825"/>
          <p14:tracePt t="8664" x="4200525" y="989013"/>
          <p14:tracePt t="8673" x="4056063" y="952500"/>
          <p14:tracePt t="8680" x="3924300" y="928688"/>
          <p14:tracePt t="8689" x="3797300" y="903288"/>
          <p14:tracePt t="8697" x="3652838" y="879475"/>
          <p14:tracePt t="8704" x="3519488" y="855663"/>
          <p14:tracePt t="8712" x="3387725" y="831850"/>
          <p14:tracePt t="8720" x="3273425" y="819150"/>
          <p14:tracePt t="8729" x="3146425" y="819150"/>
          <p14:tracePt t="8736" x="3043238" y="819150"/>
          <p14:tracePt t="8744" x="2941638" y="819150"/>
          <p14:tracePt t="8752" x="2887663" y="819150"/>
          <p14:tracePt t="8760" x="2827338" y="819150"/>
          <p14:tracePt t="8768" x="2767013" y="825500"/>
          <p14:tracePt t="8777" x="2717800" y="831850"/>
          <p14:tracePt t="8784" x="2646363" y="831850"/>
          <p14:tracePt t="8793" x="2603500" y="831850"/>
          <p14:tracePt t="8800" x="2555875" y="842963"/>
          <p14:tracePt t="8809" x="2532063" y="842963"/>
          <p14:tracePt t="8816" x="2501900" y="849313"/>
          <p14:tracePt t="8825" x="2495550" y="849313"/>
          <p14:tracePt t="8832" x="2471738" y="849313"/>
          <p14:tracePt t="8840" x="2465388" y="849313"/>
          <p14:tracePt t="8848" x="2459038" y="855663"/>
          <p14:tracePt t="8952" x="2478088" y="855663"/>
          <p14:tracePt t="8960" x="2519363" y="855663"/>
          <p14:tracePt t="8968" x="2562225" y="855663"/>
          <p14:tracePt t="8976" x="2676525" y="855663"/>
          <p14:tracePt t="8984" x="2778125" y="855663"/>
          <p14:tracePt t="8992" x="2905125" y="855663"/>
          <p14:tracePt t="8999" x="3103563" y="862013"/>
          <p14:tracePt t="9008" x="3387725" y="909638"/>
          <p14:tracePt t="9016" x="3665538" y="946150"/>
          <p14:tracePt t="9024" x="3954463" y="1012825"/>
          <p14:tracePt t="9032" x="4333875" y="1103313"/>
          <p14:tracePt t="9040" x="4646613" y="1174750"/>
          <p14:tracePt t="9048" x="4997450" y="1265238"/>
          <p14:tracePt t="9057" x="5249863" y="1314450"/>
          <p14:tracePt t="9064" x="5527675" y="1349375"/>
          <p14:tracePt t="9072" x="5719763" y="1374775"/>
          <p14:tracePt t="9079" x="5900738" y="1374775"/>
          <p14:tracePt t="9088" x="6040438" y="1374775"/>
          <p14:tracePt t="9096" x="6172200" y="1374775"/>
          <p14:tracePt t="9103" x="6286500" y="1374775"/>
          <p14:tracePt t="9112" x="6370638" y="1374775"/>
          <p14:tracePt t="9119" x="6443663" y="1374775"/>
          <p14:tracePt t="9128" x="6491288" y="1362075"/>
          <p14:tracePt t="9136" x="6551613" y="1362075"/>
          <p14:tracePt t="9144" x="6611938" y="1331913"/>
          <p14:tracePt t="9151" x="6648450" y="1319213"/>
          <p14:tracePt t="9160" x="6672263" y="1314450"/>
          <p14:tracePt t="9168" x="6696075" y="1308100"/>
          <p14:tracePt t="9176" x="6702425" y="1308100"/>
          <p14:tracePt t="9184" x="6708775" y="1308100"/>
          <p14:tracePt t="9192" x="6715125" y="1308100"/>
          <p14:tracePt t="9240" x="6721475" y="1301750"/>
          <p14:tracePt t="9352" x="6721475" y="1295400"/>
          <p14:tracePt t="9360" x="6678613" y="1295400"/>
          <p14:tracePt t="9368" x="6564313" y="1284288"/>
          <p14:tracePt t="9378" x="6437313" y="1284288"/>
          <p14:tracePt t="9384" x="6269038" y="1241425"/>
          <p14:tracePt t="9392" x="6088063" y="1228725"/>
          <p14:tracePt t="9400" x="5859463" y="1187450"/>
          <p14:tracePt t="9409" x="5575300" y="1133475"/>
          <p14:tracePt t="9416" x="5383213" y="1108075"/>
          <p14:tracePt t="9424" x="5183188" y="1066800"/>
          <p14:tracePt t="9432" x="5038725" y="1042988"/>
          <p14:tracePt t="9441" x="4906963" y="1030288"/>
          <p14:tracePt t="9448" x="4822825" y="1019175"/>
          <p14:tracePt t="9456" x="4786313" y="1012825"/>
          <p14:tracePt t="9464" x="4773613" y="1000125"/>
          <p14:tracePt t="9680" x="0" y="0"/>
        </p14:tracePtLst>
        <p14:tracePtLst>
          <p14:tracePt t="18715" x="6105525" y="1150938"/>
          <p14:tracePt t="18824" x="6100763" y="1138238"/>
          <p14:tracePt t="18840" x="6075363" y="1138238"/>
          <p14:tracePt t="18849" x="6070600" y="1138238"/>
          <p14:tracePt t="18856" x="6057900" y="1138238"/>
          <p14:tracePt t="18865" x="6027738" y="1138238"/>
          <p14:tracePt t="18872" x="5991225" y="1138238"/>
          <p14:tracePt t="18880" x="5961063" y="1138238"/>
          <p14:tracePt t="18888" x="5930900" y="1138238"/>
          <p14:tracePt t="18896" x="5889625" y="1138238"/>
          <p14:tracePt t="18904" x="5853113" y="1138238"/>
          <p14:tracePt t="18915" x="5810250" y="1138238"/>
          <p14:tracePt t="18920" x="5786438" y="1138238"/>
          <p14:tracePt t="18928" x="5780088" y="1138238"/>
          <p14:tracePt t="18936" x="5768975" y="1138238"/>
          <p14:tracePt t="18944" x="5756275" y="1138238"/>
          <p14:tracePt t="18952" x="5749925" y="1138238"/>
          <p14:tracePt t="18968" x="5738813" y="1138238"/>
          <p14:tracePt t="18984" x="5719763" y="1157288"/>
          <p14:tracePt t="19000" x="5715000" y="1157288"/>
          <p14:tracePt t="19008" x="5702300" y="1168400"/>
          <p14:tracePt t="19016" x="5684838" y="1187450"/>
          <p14:tracePt t="19024" x="5678488" y="1193800"/>
          <p14:tracePt t="19032" x="5665788" y="1204913"/>
          <p14:tracePt t="19040" x="5659438" y="1217613"/>
          <p14:tracePt t="19049" x="5648325" y="1235075"/>
          <p14:tracePt t="19056" x="5641975" y="1241425"/>
          <p14:tracePt t="19064" x="5641975" y="1254125"/>
          <p14:tracePt t="19072" x="5635625" y="1265238"/>
          <p14:tracePt t="19081" x="5635625" y="1271588"/>
          <p14:tracePt t="19088" x="5635625" y="1289050"/>
          <p14:tracePt t="19096" x="5635625" y="1301750"/>
          <p14:tracePt t="19104" x="5648325" y="1314450"/>
          <p14:tracePt t="19112" x="5654675" y="1325563"/>
          <p14:tracePt t="19120" x="5665788" y="1338263"/>
          <p14:tracePt t="19128" x="5672138" y="1344613"/>
          <p14:tracePt t="19136" x="5689600" y="1344613"/>
          <p14:tracePt t="19144" x="5708650" y="1349375"/>
          <p14:tracePt t="19152" x="5732463" y="1355725"/>
          <p14:tracePt t="19160" x="5756275" y="1368425"/>
          <p14:tracePt t="19168" x="5773738" y="1368425"/>
          <p14:tracePt t="19175" x="5822950" y="1385888"/>
          <p14:tracePt t="19184" x="5846763" y="1385888"/>
          <p14:tracePt t="19192" x="5876925" y="1385888"/>
          <p14:tracePt t="19200" x="5883275" y="1385888"/>
          <p14:tracePt t="19208" x="5894388" y="1385888"/>
          <p14:tracePt t="19297" x="5900738" y="1392238"/>
          <p14:tracePt t="19305" x="5889625" y="1398588"/>
          <p14:tracePt t="19312" x="5829300" y="1416050"/>
          <p14:tracePt t="19320" x="5745163" y="1428750"/>
          <p14:tracePt t="19328" x="5641975" y="1452563"/>
          <p14:tracePt t="19337" x="5508625" y="1463675"/>
          <p14:tracePt t="19344" x="5346700" y="1500188"/>
          <p14:tracePt t="19353" x="5153025" y="1524000"/>
          <p14:tracePt t="19359" x="4937125" y="1543050"/>
          <p14:tracePt t="19368" x="4672013" y="1543050"/>
          <p14:tracePt t="19375" x="4467225" y="1543050"/>
          <p14:tracePt t="19384" x="4200525" y="1543050"/>
          <p14:tracePt t="19391" x="3995738" y="1543050"/>
          <p14:tracePt t="19400" x="3790950" y="1543050"/>
          <p14:tracePt t="19407" x="3635375" y="1543050"/>
          <p14:tracePt t="19415" x="3478213" y="1543050"/>
          <p14:tracePt t="19424" x="3344863" y="1554163"/>
          <p14:tracePt t="19432" x="3219450" y="1566863"/>
          <p14:tracePt t="19439" x="3116263" y="1566863"/>
          <p14:tracePt t="19449" x="3025775" y="1584325"/>
          <p14:tracePt t="19456" x="2954338" y="1597025"/>
          <p14:tracePt t="19465" x="2894013" y="1609725"/>
          <p14:tracePt t="19472" x="2833688" y="1627188"/>
          <p14:tracePt t="19480" x="2797175" y="1627188"/>
          <p14:tracePt t="19488" x="2743200" y="1639888"/>
          <p14:tracePt t="19496" x="2693988" y="1657350"/>
          <p14:tracePt t="19504" x="2663825" y="1663700"/>
          <p14:tracePt t="19512" x="2640013" y="1674813"/>
          <p14:tracePt t="19520" x="2616200" y="1681163"/>
          <p14:tracePt t="19528" x="2579688" y="1687513"/>
          <p14:tracePt t="19536" x="2555875" y="1700213"/>
          <p14:tracePt t="19543" x="2525713" y="1700213"/>
          <p14:tracePt t="19552" x="2501900" y="1704975"/>
          <p14:tracePt t="19560" x="2478088" y="1704975"/>
          <p14:tracePt t="19568" x="2452688" y="1704975"/>
          <p14:tracePt t="19576" x="2428875" y="1711325"/>
          <p14:tracePt t="19584" x="2417763" y="1711325"/>
          <p14:tracePt t="19592" x="2411413" y="1711325"/>
          <p14:tracePt t="19600" x="2392363" y="1711325"/>
          <p14:tracePt t="19608" x="2387600" y="1711325"/>
          <p14:tracePt t="19616" x="2374900" y="1711325"/>
          <p14:tracePt t="19624" x="2368550" y="1711325"/>
          <p14:tracePt t="19632" x="2351088" y="1711325"/>
          <p14:tracePt t="19640" x="2344738" y="1711325"/>
          <p14:tracePt t="19649" x="2327275" y="1711325"/>
          <p14:tracePt t="19656" x="2301875" y="1704975"/>
          <p14:tracePt t="19665" x="2254250" y="1687513"/>
          <p14:tracePt t="19672" x="2217738" y="1670050"/>
          <p14:tracePt t="19680" x="2157413" y="1639888"/>
          <p14:tracePt t="19688" x="2092325" y="1603375"/>
          <p14:tracePt t="19695" x="2032000" y="1584325"/>
          <p14:tracePt t="19704" x="2006600" y="1579563"/>
          <p14:tracePt t="19711" x="1952625" y="1560513"/>
          <p14:tracePt t="19720" x="1905000" y="1536700"/>
          <p14:tracePt t="19727" x="1855788" y="1519238"/>
          <p14:tracePt t="19736" x="1820863" y="1512888"/>
          <p14:tracePt t="19743" x="1784350" y="1493838"/>
          <p14:tracePt t="19752" x="1760538" y="1493838"/>
          <p14:tracePt t="19759" x="1736725" y="1476375"/>
          <p14:tracePt t="19768" x="1711325" y="1470025"/>
          <p14:tracePt t="19776" x="1681163" y="1470025"/>
          <p14:tracePt t="19784" x="1651000" y="1458913"/>
          <p14:tracePt t="19792" x="1627188" y="1458913"/>
          <p14:tracePt t="19800" x="1579563" y="1452563"/>
          <p14:tracePt t="19808" x="1536700" y="1452563"/>
          <p14:tracePt t="19816" x="1495425" y="1452563"/>
          <p14:tracePt t="19824" x="1435100" y="1452563"/>
          <p14:tracePt t="19832" x="1392238" y="1452563"/>
          <p14:tracePt t="19840" x="1344613" y="1452563"/>
          <p14:tracePt t="19848" x="1301750" y="1452563"/>
          <p14:tracePt t="19856" x="1260475" y="1452563"/>
          <p14:tracePt t="19865" x="1235075" y="1452563"/>
          <p14:tracePt t="19872" x="1211263" y="1463675"/>
          <p14:tracePt t="19879" x="1187450" y="1476375"/>
          <p14:tracePt t="19888" x="1169988" y="1482725"/>
          <p14:tracePt t="19895" x="1144588" y="1493838"/>
          <p14:tracePt t="19904" x="1133475" y="1506538"/>
          <p14:tracePt t="19912" x="1127125" y="1512888"/>
          <p14:tracePt t="19920" x="1120775" y="1519238"/>
          <p14:tracePt t="19927" x="1114425" y="1524000"/>
          <p14:tracePt t="19936" x="1109663" y="1543050"/>
          <p14:tracePt t="19943" x="1109663" y="1554163"/>
          <p14:tracePt t="19952" x="1109663" y="1579563"/>
          <p14:tracePt t="19959" x="1109663" y="1584325"/>
          <p14:tracePt t="19968" x="1109663" y="1597025"/>
          <p14:tracePt t="19976" x="1109663" y="1620838"/>
          <p14:tracePt t="19984" x="1109663" y="1627188"/>
          <p14:tracePt t="19992" x="1109663" y="1639888"/>
          <p14:tracePt t="20000" x="1109663" y="1644650"/>
          <p14:tracePt t="20007" x="1114425" y="1657350"/>
          <p14:tracePt t="20016" x="1120775" y="1663700"/>
          <p14:tracePt t="20024" x="1133475" y="1670050"/>
          <p14:tracePt t="20032" x="1150938" y="1687513"/>
          <p14:tracePt t="20040" x="1163638" y="1700213"/>
          <p14:tracePt t="20048" x="1181100" y="1711325"/>
          <p14:tracePt t="20056" x="1211263" y="1724025"/>
          <p14:tracePt t="20064" x="1217613" y="1724025"/>
          <p14:tracePt t="20072" x="1247775" y="1741488"/>
          <p14:tracePt t="20079" x="1271588" y="1741488"/>
          <p14:tracePt t="20088" x="1295400" y="1741488"/>
          <p14:tracePt t="20095" x="1338263" y="1747838"/>
          <p14:tracePt t="20104" x="1374775" y="1758950"/>
          <p14:tracePt t="20111" x="1428750" y="1758950"/>
          <p14:tracePt t="20120" x="1506538" y="1765300"/>
          <p14:tracePt t="20127" x="1579563" y="1765300"/>
          <p14:tracePt t="20136" x="1651000" y="1765300"/>
          <p14:tracePt t="20144" x="1706563" y="1765300"/>
          <p14:tracePt t="20152" x="1766888" y="1765300"/>
          <p14:tracePt t="20159" x="1814513" y="1754188"/>
          <p14:tracePt t="20168" x="1851025" y="1747838"/>
          <p14:tracePt t="20175" x="1885950" y="1717675"/>
          <p14:tracePt t="20184" x="1898650" y="1704975"/>
          <p14:tracePt t="20192" x="1916113" y="1687513"/>
          <p14:tracePt t="20200" x="1935163" y="1674813"/>
          <p14:tracePt t="20208" x="1941513" y="1670050"/>
          <p14:tracePt t="20248" x="1946275" y="1663700"/>
          <p14:tracePt t="20280" x="1946275" y="1657350"/>
          <p14:tracePt t="20288" x="1941513" y="1657350"/>
          <p14:tracePt t="20296" x="1922463" y="1657350"/>
          <p14:tracePt t="20304" x="1916113" y="1657350"/>
          <p14:tracePt t="20312" x="1905000" y="1663700"/>
          <p14:tracePt t="20320" x="1898650" y="1670050"/>
          <p14:tracePt t="20328" x="1885950" y="1681163"/>
          <p14:tracePt t="20336" x="1881188" y="1681163"/>
          <p14:tracePt t="20343" x="1868488" y="1687513"/>
          <p14:tracePt t="20352" x="1862138" y="1693863"/>
          <p14:tracePt t="20368" x="1855788" y="1700213"/>
          <p14:tracePt t="20408" x="1851025" y="1704975"/>
          <p14:tracePt t="20440" x="1851025" y="1711325"/>
          <p14:tracePt t="20448" x="1851025" y="1717675"/>
          <p14:tracePt t="20456" x="1868488" y="1724025"/>
          <p14:tracePt t="20464" x="1892300" y="1735138"/>
          <p14:tracePt t="20472" x="1916113" y="1735138"/>
          <p14:tracePt t="20479" x="1946275" y="1735138"/>
          <p14:tracePt t="20488" x="1989138" y="1741488"/>
          <p14:tracePt t="20495" x="2066925" y="1765300"/>
          <p14:tracePt t="20504" x="2146300" y="1784350"/>
          <p14:tracePt t="20511" x="2217738" y="1795463"/>
          <p14:tracePt t="20520" x="2290763" y="1808163"/>
          <p14:tracePt t="20527" x="2362200" y="1808163"/>
          <p14:tracePt t="20536" x="2435225" y="1819275"/>
          <p14:tracePt t="20543" x="2495550" y="1819275"/>
          <p14:tracePt t="20552" x="2543175" y="1819275"/>
          <p14:tracePt t="20559" x="2555875" y="1819275"/>
          <p14:tracePt t="20568" x="2586038" y="1819275"/>
          <p14:tracePt t="20576" x="2622550" y="1819275"/>
          <p14:tracePt t="20584" x="2640013" y="1819275"/>
          <p14:tracePt t="20592" x="2663825" y="1808163"/>
          <p14:tracePt t="20600" x="2687638" y="1801813"/>
          <p14:tracePt t="20608" x="2713038" y="1771650"/>
          <p14:tracePt t="20616" x="2767013" y="1741488"/>
          <p14:tracePt t="20624" x="2790825" y="1717675"/>
          <p14:tracePt t="20632" x="2803525" y="1704975"/>
          <p14:tracePt t="20640" x="2833688" y="1670050"/>
          <p14:tracePt t="20648" x="2844800" y="1651000"/>
          <p14:tracePt t="20656" x="2857500" y="1627188"/>
          <p14:tracePt t="20664" x="2863850" y="1620838"/>
          <p14:tracePt t="20672" x="2863850" y="1609725"/>
          <p14:tracePt t="20688" x="2863850" y="1597025"/>
          <p14:tracePt t="20696" x="2863850" y="1590675"/>
          <p14:tracePt t="20704" x="2863850" y="1566863"/>
          <p14:tracePt t="20711" x="2863850" y="1554163"/>
          <p14:tracePt t="20720" x="2857500" y="1524000"/>
          <p14:tracePt t="20728" x="2808288" y="1482725"/>
          <p14:tracePt t="20736" x="2773363" y="1463675"/>
          <p14:tracePt t="20743" x="2713038" y="1439863"/>
          <p14:tracePt t="20752" x="2657475" y="1422400"/>
          <p14:tracePt t="20759" x="2609850" y="1403350"/>
          <p14:tracePt t="20768" x="2579688" y="1403350"/>
          <p14:tracePt t="20776" x="2543175" y="1385888"/>
          <p14:tracePt t="20784" x="2501900" y="1385888"/>
          <p14:tracePt t="20792" x="2478088" y="1385888"/>
          <p14:tracePt t="20800" x="2447925" y="1379538"/>
          <p14:tracePt t="20808" x="2428875" y="1379538"/>
          <p14:tracePt t="20816" x="2411413" y="1379538"/>
          <p14:tracePt t="20824" x="2405063" y="1379538"/>
          <p14:tracePt t="20832" x="2381250" y="1379538"/>
          <p14:tracePt t="20840" x="2357438" y="1379538"/>
          <p14:tracePt t="20848" x="2332038" y="1379538"/>
          <p14:tracePt t="20856" x="2308225" y="1385888"/>
          <p14:tracePt t="20863" x="2297113" y="1403350"/>
          <p14:tracePt t="20872" x="2278063" y="1409700"/>
          <p14:tracePt t="20879" x="2266950" y="1416050"/>
          <p14:tracePt t="20888" x="2247900" y="1433513"/>
          <p14:tracePt t="20895" x="2247900" y="1458913"/>
          <p14:tracePt t="20904" x="2247900" y="1470025"/>
          <p14:tracePt t="20912" x="2247900" y="1482725"/>
          <p14:tracePt t="20920" x="2247900" y="1524000"/>
          <p14:tracePt t="20928" x="2254250" y="1560513"/>
          <p14:tracePt t="20936" x="2284413" y="1597025"/>
          <p14:tracePt t="20944" x="2297113" y="1633538"/>
          <p14:tracePt t="20952" x="2338388" y="1687513"/>
          <p14:tracePt t="20959" x="2405063" y="1717675"/>
          <p14:tracePt t="20968" x="2471738" y="1771650"/>
          <p14:tracePt t="20976" x="2543175" y="1795463"/>
          <p14:tracePt t="20984" x="2622550" y="1825625"/>
          <p14:tracePt t="20992" x="2693988" y="1838325"/>
          <p14:tracePt t="21000" x="2754313" y="1849438"/>
          <p14:tracePt t="21008" x="2778125" y="1849438"/>
          <p14:tracePt t="21016" x="2814638" y="1849438"/>
          <p14:tracePt t="21024" x="2833688" y="1849438"/>
          <p14:tracePt t="21032" x="2857500" y="1849438"/>
          <p14:tracePt t="21040" x="2881313" y="1844675"/>
          <p14:tracePt t="21048" x="2905125" y="1819275"/>
          <p14:tracePt t="21056" x="2911475" y="1814513"/>
          <p14:tracePt t="21063" x="2935288" y="1801813"/>
          <p14:tracePt t="21072" x="2941638" y="1795463"/>
          <p14:tracePt t="21079" x="2947988" y="1784350"/>
          <p14:tracePt t="21088" x="2947988" y="1765300"/>
          <p14:tracePt t="21095" x="2947988" y="1758950"/>
          <p14:tracePt t="21136" x="2928938" y="1741488"/>
          <p14:tracePt t="21144" x="2868613" y="1717675"/>
          <p14:tracePt t="21152" x="2790825" y="1687513"/>
          <p14:tracePt t="21160" x="2687638" y="1639888"/>
          <p14:tracePt t="21168" x="2597150" y="1614488"/>
          <p14:tracePt t="21176" x="2525713" y="1597025"/>
          <p14:tracePt t="21185" x="2447925" y="1597025"/>
          <p14:tracePt t="21192" x="2392363" y="1597025"/>
          <p14:tracePt t="21200" x="2344738" y="1584325"/>
          <p14:tracePt t="21208" x="2332038" y="1584325"/>
          <p14:tracePt t="21216" x="2327275" y="1584325"/>
          <p14:tracePt t="21296" x="2320925" y="1584325"/>
          <p14:tracePt t="21304" x="2320925" y="1614488"/>
          <p14:tracePt t="21312" x="2338388" y="1639888"/>
          <p14:tracePt t="21320" x="2351088" y="1651000"/>
          <p14:tracePt t="21328" x="2381250" y="1700213"/>
          <p14:tracePt t="21335" x="2405063" y="1717675"/>
          <p14:tracePt t="21344" x="2441575" y="1754188"/>
          <p14:tracePt t="21352" x="2478088" y="1784350"/>
          <p14:tracePt t="21360" x="2501900" y="1795463"/>
          <p14:tracePt t="21367" x="2508250" y="1795463"/>
          <p14:tracePt t="21376" x="2513013" y="1795463"/>
          <p14:tracePt t="21888" x="2519363" y="1795463"/>
          <p14:tracePt t="21992" x="2519363" y="1801813"/>
          <p14:tracePt t="22056" x="2519363" y="1808163"/>
          <p14:tracePt t="22088" x="2519363" y="1814513"/>
          <p14:tracePt t="22112" x="2519363" y="1825625"/>
          <p14:tracePt t="22121" x="2519363" y="1831975"/>
          <p14:tracePt t="22137" x="2519363" y="1838325"/>
          <p14:tracePt t="22144" x="2525713" y="1844675"/>
          <p14:tracePt t="22152" x="2532063" y="1849438"/>
          <p14:tracePt t="22168" x="2538413" y="1855788"/>
          <p14:tracePt t="22184" x="2543175" y="1855788"/>
          <p14:tracePt t="22200" x="2549525" y="1855788"/>
          <p14:tracePt t="22207" x="2555875" y="1855788"/>
          <p14:tracePt t="22247" x="2568575" y="1855788"/>
          <p14:tracePt t="22287" x="2573338" y="1855788"/>
          <p14:tracePt t="22311" x="2579688" y="1855788"/>
          <p14:tracePt t="22336" x="2586038" y="1855788"/>
          <p14:tracePt t="22352" x="2603500" y="1849438"/>
          <p14:tracePt t="22440" x="2609850" y="1849438"/>
          <p14:tracePt t="22456" x="2616200" y="1849438"/>
          <p14:tracePt t="22464" x="2622550" y="1844675"/>
          <p14:tracePt t="22488" x="2633663" y="1844675"/>
          <p14:tracePt t="22496" x="2640013" y="1838325"/>
          <p14:tracePt t="22528" x="2646363" y="1831975"/>
          <p14:tracePt t="22552" x="2652713" y="1831975"/>
          <p14:tracePt t="22584" x="2657475" y="1831975"/>
          <p14:tracePt t="22592" x="2663825" y="1831975"/>
          <p14:tracePt t="22601" x="2670175" y="1831975"/>
          <p14:tracePt t="22608" x="2676525" y="1831975"/>
          <p14:tracePt t="22617" x="2682875" y="1825625"/>
          <p14:tracePt t="22624" x="2687638" y="1825625"/>
          <p14:tracePt t="22632" x="2700338" y="1825625"/>
          <p14:tracePt t="22640" x="2713038" y="1825625"/>
          <p14:tracePt t="22648" x="2730500" y="1825625"/>
          <p14:tracePt t="22665" x="2754313" y="1825625"/>
          <p14:tracePt t="22672" x="2767013" y="1825625"/>
          <p14:tracePt t="22680" x="2778125" y="1825625"/>
          <p14:tracePt t="22688" x="2790825" y="1825625"/>
          <p14:tracePt t="22696" x="2808288" y="1825625"/>
          <p14:tracePt t="22705" x="2820988" y="1825625"/>
          <p14:tracePt t="22712" x="2833688" y="1825625"/>
          <p14:tracePt t="22720" x="2851150" y="1825625"/>
          <p14:tracePt t="22728" x="2857500" y="1825625"/>
          <p14:tracePt t="22737" x="2863850" y="1825625"/>
          <p14:tracePt t="22744" x="2874963" y="1825625"/>
          <p14:tracePt t="22754" x="2881313" y="1825625"/>
          <p14:tracePt t="22760" x="2898775" y="1819275"/>
          <p14:tracePt t="22776" x="2905125" y="1819275"/>
          <p14:tracePt t="22785" x="2911475" y="1819275"/>
          <p14:tracePt t="22792" x="2935288" y="1819275"/>
          <p14:tracePt t="22801" x="2947988" y="1819275"/>
          <p14:tracePt t="22808" x="2959100" y="1819275"/>
          <p14:tracePt t="22816" x="2982913" y="1819275"/>
          <p14:tracePt t="22824" x="2995613" y="1819275"/>
          <p14:tracePt t="22832" x="3013075" y="1819275"/>
          <p14:tracePt t="22840" x="3019425" y="1814513"/>
          <p14:tracePt t="22865" x="3032125" y="1814513"/>
          <p14:tracePt t="22872" x="3038475" y="1814513"/>
          <p14:tracePt t="22880" x="3049588" y="1814513"/>
          <p14:tracePt t="22888" x="3055938" y="1814513"/>
          <p14:tracePt t="22896" x="3073400" y="1814513"/>
          <p14:tracePt t="22905" x="3098800" y="1795463"/>
          <p14:tracePt t="22922" x="3163888" y="1795463"/>
          <p14:tracePt t="22928" x="3200400" y="1795463"/>
          <p14:tracePt t="22936" x="3243263" y="1795463"/>
          <p14:tracePt t="22944" x="3267075" y="1795463"/>
          <p14:tracePt t="22952" x="3297238" y="1795463"/>
          <p14:tracePt t="22960" x="3340100" y="1795463"/>
          <p14:tracePt t="22969" x="3344863" y="1795463"/>
          <p14:tracePt t="22976" x="3381375" y="1795463"/>
          <p14:tracePt t="22984" x="3405188" y="1795463"/>
          <p14:tracePt t="22992" x="3441700" y="1795463"/>
          <p14:tracePt t="23000" x="3471863" y="1795463"/>
          <p14:tracePt t="23008" x="3514725" y="1795463"/>
          <p14:tracePt t="23015" x="3556000" y="1795463"/>
          <p14:tracePt t="23024" x="3605213" y="1801813"/>
          <p14:tracePt t="23032" x="3665538" y="1801813"/>
          <p14:tracePt t="23040" x="3725863" y="1814513"/>
          <p14:tracePt t="23048" x="3749675" y="1819275"/>
          <p14:tracePt t="23056" x="3803650" y="1831975"/>
          <p14:tracePt t="23064" x="3844925" y="1831975"/>
          <p14:tracePt t="23072" x="3881438" y="1838325"/>
          <p14:tracePt t="23080" x="3930650" y="1855788"/>
          <p14:tracePt t="23088" x="3954463" y="1855788"/>
          <p14:tracePt t="23096" x="3984625" y="1855788"/>
          <p14:tracePt t="23104" x="4021138" y="1862138"/>
          <p14:tracePt t="23112" x="4038600" y="1862138"/>
          <p14:tracePt t="23120" x="4075113" y="1874838"/>
          <p14:tracePt t="23128" x="4098925" y="1874838"/>
          <p14:tracePt t="23137" x="4141788" y="1879600"/>
          <p14:tracePt t="23144" x="4183063" y="1879600"/>
          <p14:tracePt t="23152" x="4230688" y="1879600"/>
          <p14:tracePt t="23160" x="4291013" y="1879600"/>
          <p14:tracePt t="23169" x="4333875" y="1879600"/>
          <p14:tracePt t="23176" x="4376738" y="1879600"/>
          <p14:tracePt t="23184" x="4424363" y="1879600"/>
          <p14:tracePt t="23192" x="4441825" y="1879600"/>
          <p14:tracePt t="23200" x="4467225" y="1879600"/>
          <p14:tracePt t="23208" x="4508500" y="1879600"/>
          <p14:tracePt t="23216" x="4532313" y="1879600"/>
          <p14:tracePt t="23224" x="4557713" y="1879600"/>
          <p14:tracePt t="23232" x="4581525" y="1879600"/>
          <p14:tracePt t="23240" x="4592638" y="1879600"/>
          <p14:tracePt t="23248" x="4616450" y="1874838"/>
          <p14:tracePt t="23256" x="4629150" y="1874838"/>
          <p14:tracePt t="23264" x="4665663" y="1874838"/>
          <p14:tracePt t="23272" x="4689475" y="1874838"/>
          <p14:tracePt t="23280" x="4706938" y="1874838"/>
          <p14:tracePt t="23288" x="4732338" y="1874838"/>
          <p14:tracePt t="23296" x="4756150" y="1862138"/>
          <p14:tracePt t="23304" x="4792663" y="1855788"/>
          <p14:tracePt t="23312" x="4822825" y="1849438"/>
          <p14:tracePt t="23320" x="4852988" y="1849438"/>
          <p14:tracePt t="23328" x="4900613" y="1849438"/>
          <p14:tracePt t="23336" x="4954588" y="1849438"/>
          <p14:tracePt t="23344" x="5002213" y="1849438"/>
          <p14:tracePt t="23352" x="5057775" y="1849438"/>
          <p14:tracePt t="23360" x="5092700" y="1838325"/>
          <p14:tracePt t="23369" x="5153025" y="1838325"/>
          <p14:tracePt t="23376" x="5195888" y="1838325"/>
          <p14:tracePt t="23384" x="5226050" y="1838325"/>
          <p14:tracePt t="23392" x="5262563" y="1831975"/>
          <p14:tracePt t="23400" x="5292725" y="1831975"/>
          <p14:tracePt t="23408" x="5329238" y="1825625"/>
          <p14:tracePt t="23416" x="5346700" y="1825625"/>
          <p14:tracePt t="23424" x="5383213" y="1825625"/>
          <p14:tracePt t="23432" x="5407025" y="1825625"/>
          <p14:tracePt t="23440" x="5437188" y="1825625"/>
          <p14:tracePt t="23448" x="5467350" y="1825625"/>
          <p14:tracePt t="23456" x="5503863" y="1825625"/>
          <p14:tracePt t="23464" x="5534025" y="1825625"/>
          <p14:tracePt t="23472" x="5557838" y="1825625"/>
          <p14:tracePt t="23480" x="5568950" y="1825625"/>
          <p14:tracePt t="23488" x="5594350" y="1825625"/>
          <p14:tracePt t="23495" x="5605463" y="1825625"/>
          <p14:tracePt t="23504" x="5629275" y="1825625"/>
          <p14:tracePt t="23512" x="5641975" y="1825625"/>
          <p14:tracePt t="23520" x="5659438" y="1825625"/>
          <p14:tracePt t="23528" x="5678488" y="1825625"/>
          <p14:tracePt t="23536" x="5695950" y="1825625"/>
          <p14:tracePt t="23544" x="5708650" y="1825625"/>
          <p14:tracePt t="23552" x="5732463" y="1825625"/>
          <p14:tracePt t="23560" x="5738813" y="1825625"/>
          <p14:tracePt t="23569" x="5756275" y="1825625"/>
          <p14:tracePt t="23576" x="5780088" y="1825625"/>
          <p14:tracePt t="23584" x="5803900" y="1825625"/>
          <p14:tracePt t="23592" x="5816600" y="1825625"/>
          <p14:tracePt t="23600" x="5840413" y="1825625"/>
          <p14:tracePt t="23608" x="5846763" y="1825625"/>
          <p14:tracePt t="23616" x="5870575" y="1831975"/>
          <p14:tracePt t="23624" x="5883275" y="1831975"/>
          <p14:tracePt t="23631" x="5889625" y="1831975"/>
          <p14:tracePt t="23640" x="5900738" y="1831975"/>
          <p14:tracePt t="23648" x="5924550" y="1838325"/>
          <p14:tracePt t="23656" x="5937250" y="1838325"/>
          <p14:tracePt t="23663" x="5961063" y="1849438"/>
          <p14:tracePt t="23672" x="5973763" y="1849438"/>
          <p14:tracePt t="23680" x="5997575" y="1849438"/>
          <p14:tracePt t="23688" x="6021388" y="1855788"/>
          <p14:tracePt t="23696" x="6045200" y="1855788"/>
          <p14:tracePt t="23704" x="6070600" y="1874838"/>
          <p14:tracePt t="23712" x="6081713" y="1874838"/>
          <p14:tracePt t="23720" x="6100763" y="1879600"/>
          <p14:tracePt t="23728" x="6111875" y="1879600"/>
          <p14:tracePt t="23736" x="6124575" y="1879600"/>
          <p14:tracePt t="23744" x="6130925" y="1885950"/>
          <p14:tracePt t="23753" x="6135688" y="1892300"/>
          <p14:tracePt t="23776" x="6142038" y="1898650"/>
          <p14:tracePt t="23840" x="6148388" y="1898650"/>
          <p14:tracePt t="23856" x="6165850" y="1898650"/>
          <p14:tracePt t="23864" x="6196013" y="1898650"/>
          <p14:tracePt t="23872" x="6219825" y="1898650"/>
          <p14:tracePt t="23880" x="6245225" y="1898650"/>
          <p14:tracePt t="23888" x="6256338" y="1898650"/>
          <p14:tracePt t="23896" x="6269038" y="1898650"/>
          <p14:tracePt t="23904" x="6280150" y="1898650"/>
          <p14:tracePt t="23920" x="6292850" y="1898650"/>
          <p14:tracePt t="23928" x="6299200" y="1898650"/>
          <p14:tracePt t="23985" x="6305550" y="1898650"/>
          <p14:tracePt t="24000" x="6310313" y="1898650"/>
          <p14:tracePt t="24008" x="6316663" y="1898650"/>
          <p14:tracePt t="24032" x="6329363" y="1898650"/>
          <p14:tracePt t="24040" x="6335713" y="1898650"/>
          <p14:tracePt t="24072" x="6340475" y="1898650"/>
          <p14:tracePt t="24552" x="6346825" y="1898650"/>
          <p14:tracePt t="24569" x="6353175" y="1898650"/>
          <p14:tracePt t="24576" x="6370638" y="1898650"/>
          <p14:tracePt t="24587" x="6383338" y="1898650"/>
          <p14:tracePt t="24592" x="6400800" y="1898650"/>
          <p14:tracePt t="24600" x="6413500" y="1898650"/>
          <p14:tracePt t="24608" x="6437313" y="1898650"/>
          <p14:tracePt t="24616" x="6456363" y="1898650"/>
          <p14:tracePt t="24624" x="6473825" y="1898650"/>
          <p14:tracePt t="24632" x="6486525" y="1898650"/>
          <p14:tracePt t="24639" x="6491288" y="1898650"/>
          <p14:tracePt t="24647" x="6497638" y="1898650"/>
          <p14:tracePt t="24671" x="6503988" y="1898650"/>
          <p14:tracePt t="24848" x="6510338" y="1898650"/>
          <p14:tracePt t="25224" x="0" y="0"/>
        </p14:tracePtLst>
        <p14:tracePtLst>
          <p14:tracePt t="48331" x="7432675" y="1946275"/>
          <p14:tracePt t="48456" x="7432675" y="1939925"/>
          <p14:tracePt t="48465" x="7402513" y="1939925"/>
          <p14:tracePt t="48473" x="7348538" y="1939925"/>
          <p14:tracePt t="48480" x="7288213" y="1916113"/>
          <p14:tracePt t="48490" x="7208838" y="1905000"/>
          <p14:tracePt t="48496" x="7118350" y="1874838"/>
          <p14:tracePt t="48504" x="7070725" y="1855788"/>
          <p14:tracePt t="48512" x="7010400" y="1844675"/>
          <p14:tracePt t="48520" x="6950075" y="1819275"/>
          <p14:tracePt t="48528" x="6919913" y="1819275"/>
          <p14:tracePt t="48536" x="6859588" y="1814513"/>
          <p14:tracePt t="48544" x="6835775" y="1795463"/>
          <p14:tracePt t="48552" x="6816725" y="1795463"/>
          <p14:tracePt t="48560" x="6792913" y="1795463"/>
          <p14:tracePt t="48568" x="6769100" y="1789113"/>
          <p14:tracePt t="48576" x="6732588" y="1789113"/>
          <p14:tracePt t="48584" x="6702425" y="1789113"/>
          <p14:tracePt t="48592" x="6672263" y="1789113"/>
          <p14:tracePt t="48600" x="6630988" y="1789113"/>
          <p14:tracePt t="48608" x="6581775" y="1778000"/>
          <p14:tracePt t="48616" x="6540500" y="1778000"/>
          <p14:tracePt t="48625" x="6473825" y="1771650"/>
          <p14:tracePt t="48632" x="6419850" y="1771650"/>
          <p14:tracePt t="48640" x="6383338" y="1758950"/>
          <p14:tracePt t="48648" x="6340475" y="1758950"/>
          <p14:tracePt t="48657" x="6316663" y="1758950"/>
          <p14:tracePt t="48664" x="6292850" y="1754188"/>
          <p14:tracePt t="48672" x="6269038" y="1754188"/>
          <p14:tracePt t="48680" x="6249988" y="1754188"/>
          <p14:tracePt t="48688" x="6215063" y="1754188"/>
          <p14:tracePt t="48696" x="6202363" y="1754188"/>
          <p14:tracePt t="48703" x="6172200" y="1754188"/>
          <p14:tracePt t="48712" x="6154738" y="1754188"/>
          <p14:tracePt t="48720" x="6130925" y="1754188"/>
          <p14:tracePt t="48728" x="6124575" y="1754188"/>
          <p14:tracePt t="48736" x="6105525" y="1754188"/>
          <p14:tracePt t="48744" x="6094413" y="1754188"/>
          <p14:tracePt t="48752" x="6075363" y="1754188"/>
          <p14:tracePt t="48760" x="6064250" y="1754188"/>
          <p14:tracePt t="48768" x="6040438" y="1754188"/>
          <p14:tracePt t="48776" x="6027738" y="1754188"/>
          <p14:tracePt t="48784" x="6003925" y="1754188"/>
          <p14:tracePt t="48792" x="5997575" y="1754188"/>
          <p14:tracePt t="48800" x="5980113" y="1754188"/>
          <p14:tracePt t="48808" x="5954713" y="1754188"/>
          <p14:tracePt t="48816" x="5943600" y="1754188"/>
          <p14:tracePt t="48824" x="5919788" y="1754188"/>
          <p14:tracePt t="48832" x="5894388" y="1765300"/>
          <p14:tracePt t="48840" x="5870575" y="1778000"/>
          <p14:tracePt t="48848" x="5846763" y="1789113"/>
          <p14:tracePt t="48856" x="5840413" y="1795463"/>
          <p14:tracePt t="48864" x="5829300" y="1801813"/>
          <p14:tracePt t="48872" x="5810250" y="1808163"/>
          <p14:tracePt t="48880" x="5803900" y="1808163"/>
          <p14:tracePt t="48896" x="5792788" y="1819275"/>
          <p14:tracePt t="48912" x="5773738" y="1831975"/>
          <p14:tracePt t="48928" x="5768975" y="1838325"/>
          <p14:tracePt t="48944" x="5762625" y="1844675"/>
          <p14:tracePt t="48952" x="5756275" y="1849438"/>
          <p14:tracePt t="48960" x="5756275" y="1855788"/>
          <p14:tracePt t="48968" x="5756275" y="1868488"/>
          <p14:tracePt t="48976" x="5756275" y="1874838"/>
          <p14:tracePt t="48984" x="5756275" y="1885950"/>
          <p14:tracePt t="48992" x="5756275" y="1898650"/>
          <p14:tracePt t="49000" x="5756275" y="1905000"/>
          <p14:tracePt t="49008" x="5756275" y="1909763"/>
          <p14:tracePt t="49016" x="5756275" y="1922463"/>
          <p14:tracePt t="49024" x="5756275" y="1928813"/>
          <p14:tracePt t="49032" x="5756275" y="1946275"/>
          <p14:tracePt t="49040" x="5756275" y="1958975"/>
          <p14:tracePt t="49048" x="5756275" y="1970088"/>
          <p14:tracePt t="49056" x="5756275" y="1976438"/>
          <p14:tracePt t="49064" x="5756275" y="1989138"/>
          <p14:tracePt t="49072" x="5756275" y="1995488"/>
          <p14:tracePt t="49080" x="5762625" y="2019300"/>
          <p14:tracePt t="49087" x="5768975" y="2025650"/>
          <p14:tracePt t="49104" x="5780088" y="2036763"/>
          <p14:tracePt t="49112" x="5792788" y="2043113"/>
          <p14:tracePt t="49120" x="5799138" y="2043113"/>
          <p14:tracePt t="49128" x="5816600" y="2060575"/>
          <p14:tracePt t="49135" x="5840413" y="2066925"/>
          <p14:tracePt t="49144" x="5853113" y="2066925"/>
          <p14:tracePt t="49151" x="5876925" y="2084388"/>
          <p14:tracePt t="49160" x="5900738" y="2084388"/>
          <p14:tracePt t="49168" x="5930900" y="2084388"/>
          <p14:tracePt t="49176" x="5991225" y="2109788"/>
          <p14:tracePt t="49184" x="6075363" y="2109788"/>
          <p14:tracePt t="49192" x="6154738" y="2144713"/>
          <p14:tracePt t="49200" x="6280150" y="2157413"/>
          <p14:tracePt t="49208" x="6413500" y="2181225"/>
          <p14:tracePt t="49216" x="6527800" y="2193925"/>
          <p14:tracePt t="49224" x="6661150" y="2217738"/>
          <p14:tracePt t="49232" x="6745288" y="2224088"/>
          <p14:tracePt t="49241" x="6835775" y="2235200"/>
          <p14:tracePt t="49248" x="6896100" y="2247900"/>
          <p14:tracePt t="49256" x="6967538" y="2247900"/>
          <p14:tracePt t="49264" x="7010400" y="2247900"/>
          <p14:tracePt t="49272" x="7046913" y="2247900"/>
          <p14:tracePt t="49280" x="7077075" y="2247900"/>
          <p14:tracePt t="49288" x="7100888" y="2247900"/>
          <p14:tracePt t="49296" x="7107238" y="2247900"/>
          <p14:tracePt t="49303" x="7112000" y="2247900"/>
          <p14:tracePt t="49312" x="7124700" y="2247900"/>
          <p14:tracePt t="49328" x="7148513" y="2247900"/>
          <p14:tracePt t="49336" x="7172325" y="2247900"/>
          <p14:tracePt t="49344" x="7191375" y="2247900"/>
          <p14:tracePt t="49352" x="7227888" y="2247900"/>
          <p14:tracePt t="49360" x="7269163" y="2247900"/>
          <p14:tracePt t="49368" x="7329488" y="2247900"/>
          <p14:tracePt t="49376" x="7383463" y="2247900"/>
          <p14:tracePt t="49384" x="7443788" y="2247900"/>
          <p14:tracePt t="49392" x="7473950" y="2247900"/>
          <p14:tracePt t="49400" x="7510463" y="2247900"/>
          <p14:tracePt t="49409" x="7527925" y="2247900"/>
          <p14:tracePt t="49416" x="7546975" y="2247900"/>
          <p14:tracePt t="49424" x="7558088" y="2247900"/>
          <p14:tracePt t="49441" x="7564438" y="2247900"/>
          <p14:tracePt t="49448" x="7570788" y="2247900"/>
          <p14:tracePt t="49464" x="7577138" y="2247900"/>
          <p14:tracePt t="49512" x="7583488" y="2247900"/>
          <p14:tracePt t="49528" x="7594600" y="2247900"/>
          <p14:tracePt t="49536" x="7600950" y="2247900"/>
          <p14:tracePt t="49552" x="7613650" y="2247900"/>
          <p14:tracePt t="49560" x="7618413" y="2247900"/>
          <p14:tracePt t="49568" x="7637463" y="2247900"/>
          <p14:tracePt t="49592" x="7643813" y="2247900"/>
          <p14:tracePt t="49696" x="7648575" y="2247900"/>
          <p14:tracePt t="49704" x="7631113" y="2241550"/>
          <p14:tracePt t="49712" x="7618413" y="2235200"/>
          <p14:tracePt t="49720" x="7594600" y="2217738"/>
          <p14:tracePt t="49728" x="7570788" y="2211388"/>
          <p14:tracePt t="49736" x="7534275" y="2193925"/>
          <p14:tracePt t="49744" x="7456488" y="2157413"/>
          <p14:tracePt t="49752" x="7407275" y="2139950"/>
          <p14:tracePt t="49760" x="7348538" y="2109788"/>
          <p14:tracePt t="49768" x="7281863" y="2073275"/>
          <p14:tracePt t="49776" x="7215188" y="2030413"/>
          <p14:tracePt t="49784" x="7142163" y="2000250"/>
          <p14:tracePt t="49792" x="7046913" y="1952625"/>
          <p14:tracePt t="49800" x="6967538" y="1909763"/>
          <p14:tracePt t="49808" x="6907213" y="1885950"/>
          <p14:tracePt t="49816" x="6846888" y="1868488"/>
          <p14:tracePt t="49824" x="6799263" y="1838325"/>
          <p14:tracePt t="49832" x="6732588" y="1825625"/>
          <p14:tracePt t="49841" x="6684963" y="1808163"/>
          <p14:tracePt t="49848" x="6654800" y="1801813"/>
          <p14:tracePt t="49856" x="6605588" y="1789113"/>
          <p14:tracePt t="49864" x="6575425" y="1784350"/>
          <p14:tracePt t="49871" x="6540500" y="1765300"/>
          <p14:tracePt t="49880" x="6491288" y="1765300"/>
          <p14:tracePt t="49888" x="6450013" y="1754188"/>
          <p14:tracePt t="49896" x="6400800" y="1735138"/>
          <p14:tracePt t="49903" x="6353175" y="1735138"/>
          <p14:tracePt t="49912" x="6280150" y="1724025"/>
          <p14:tracePt t="49926" x="6232525" y="1724025"/>
          <p14:tracePt t="49928" x="6178550" y="1724025"/>
          <p14:tracePt t="49935" x="6100763" y="1704975"/>
          <p14:tracePt t="49944" x="6045200" y="1704975"/>
          <p14:tracePt t="49951" x="5984875" y="1693863"/>
          <p14:tracePt t="49960" x="5937250" y="1693863"/>
          <p14:tracePt t="49968" x="5894388" y="1693863"/>
          <p14:tracePt t="49976" x="5870575" y="1693863"/>
          <p14:tracePt t="49984" x="5829300" y="1693863"/>
          <p14:tracePt t="49992" x="5799138" y="1693863"/>
          <p14:tracePt t="50000" x="5762625" y="1693863"/>
          <p14:tracePt t="50008" x="5732463" y="1693863"/>
          <p14:tracePt t="50016" x="5719763" y="1693863"/>
          <p14:tracePt t="50026" x="5695950" y="1693863"/>
          <p14:tracePt t="50032" x="5659438" y="1693863"/>
          <p14:tracePt t="50040" x="5624513" y="1711325"/>
          <p14:tracePt t="50048" x="5599113" y="1728788"/>
          <p14:tracePt t="50056" x="5568950" y="1747838"/>
          <p14:tracePt t="50064" x="5545138" y="1754188"/>
          <p14:tracePt t="50072" x="5521325" y="1771650"/>
          <p14:tracePt t="50080" x="5503863" y="1778000"/>
          <p14:tracePt t="50088" x="5491163" y="1795463"/>
          <p14:tracePt t="50096" x="5473700" y="1808163"/>
          <p14:tracePt t="50104" x="5467350" y="1814513"/>
          <p14:tracePt t="50112" x="5461000" y="1825625"/>
          <p14:tracePt t="50120" x="5448300" y="1844675"/>
          <p14:tracePt t="50128" x="5448300" y="1855788"/>
          <p14:tracePt t="50136" x="5448300" y="1874838"/>
          <p14:tracePt t="50144" x="5437188" y="1879600"/>
          <p14:tracePt t="50152" x="5437188" y="1898650"/>
          <p14:tracePt t="50160" x="5437188" y="1909763"/>
          <p14:tracePt t="50168" x="5437188" y="1928813"/>
          <p14:tracePt t="50176" x="5437188" y="1939925"/>
          <p14:tracePt t="50183" x="5437188" y="1946275"/>
          <p14:tracePt t="50191" x="5443538" y="1958975"/>
          <p14:tracePt t="50200" x="5467350" y="1982788"/>
          <p14:tracePt t="50208" x="5473700" y="1989138"/>
          <p14:tracePt t="50216" x="5491163" y="2012950"/>
          <p14:tracePt t="50225" x="5514975" y="2019300"/>
          <p14:tracePt t="50232" x="5551488" y="2036763"/>
          <p14:tracePt t="50240" x="5575300" y="2054225"/>
          <p14:tracePt t="50248" x="5618163" y="2060575"/>
          <p14:tracePt t="50256" x="5672138" y="2090738"/>
          <p14:tracePt t="50264" x="5732463" y="2120900"/>
          <p14:tracePt t="50271" x="5780088" y="2144713"/>
          <p14:tracePt t="50280" x="5859463" y="2174875"/>
          <p14:tracePt t="50288" x="5919788" y="2187575"/>
          <p14:tracePt t="50296" x="6010275" y="2217738"/>
          <p14:tracePt t="50304" x="6070600" y="2230438"/>
          <p14:tracePt t="50312" x="6161088" y="2278063"/>
          <p14:tracePt t="50319" x="6196013" y="2284413"/>
          <p14:tracePt t="50328" x="6256338" y="2295525"/>
          <p14:tracePt t="50336" x="6292850" y="2314575"/>
          <p14:tracePt t="50344" x="6323013" y="2314575"/>
          <p14:tracePt t="50352" x="6346825" y="2314575"/>
          <p14:tracePt t="50360" x="6376988" y="2314575"/>
          <p14:tracePt t="50368" x="6400800" y="2314575"/>
          <p14:tracePt t="50376" x="6430963" y="2314575"/>
          <p14:tracePt t="50384" x="6473825" y="2314575"/>
          <p14:tracePt t="50391" x="6497638" y="2308225"/>
          <p14:tracePt t="50400" x="6534150" y="2301875"/>
          <p14:tracePt t="50409" x="6575425" y="2301875"/>
          <p14:tracePt t="50416" x="6611938" y="2301875"/>
          <p14:tracePt t="50425" x="6654800" y="2301875"/>
          <p14:tracePt t="50432" x="6684963" y="2301875"/>
          <p14:tracePt t="50440" x="6726238" y="2301875"/>
          <p14:tracePt t="50448" x="6775450" y="2301875"/>
          <p14:tracePt t="50456" x="6805613" y="2301875"/>
          <p14:tracePt t="50464" x="6835775" y="2301875"/>
          <p14:tracePt t="50472" x="6853238" y="2301875"/>
          <p14:tracePt t="50480" x="6872288" y="2301875"/>
          <p14:tracePt t="50488" x="6896100" y="2301875"/>
          <p14:tracePt t="50496" x="6919913" y="2301875"/>
          <p14:tracePt t="50503" x="6926263" y="2301875"/>
          <p14:tracePt t="50512" x="6943725" y="2301875"/>
          <p14:tracePt t="50519" x="6967538" y="2301875"/>
          <p14:tracePt t="50528" x="7016750" y="2290763"/>
          <p14:tracePt t="50536" x="7046913" y="2284413"/>
          <p14:tracePt t="50544" x="7070725" y="2284413"/>
          <p14:tracePt t="50552" x="7112000" y="2278063"/>
          <p14:tracePt t="50560" x="7137400" y="2278063"/>
          <p14:tracePt t="50568" x="7191375" y="2265363"/>
          <p14:tracePt t="50576" x="7239000" y="2265363"/>
          <p14:tracePt t="50584" x="7269163" y="2260600"/>
          <p14:tracePt t="50592" x="7305675" y="2260600"/>
          <p14:tracePt t="50600" x="7348538" y="2260600"/>
          <p14:tracePt t="50609" x="7372350" y="2260600"/>
          <p14:tracePt t="50616" x="7389813" y="2260600"/>
          <p14:tracePt t="50624" x="7413625" y="2247900"/>
          <p14:tracePt t="50632" x="7437438" y="2247900"/>
          <p14:tracePt t="50640" x="7462838" y="2247900"/>
          <p14:tracePt t="50648" x="7493000" y="2241550"/>
          <p14:tracePt t="50656" x="7510463" y="2241550"/>
          <p14:tracePt t="50664" x="7534275" y="2235200"/>
          <p14:tracePt t="50672" x="7546975" y="2224088"/>
          <p14:tracePt t="50680" x="7570788" y="2217738"/>
          <p14:tracePt t="50688" x="7577138" y="2217738"/>
          <p14:tracePt t="50696" x="7583488" y="2217738"/>
          <p14:tracePt t="50760" x="7588250" y="2211388"/>
          <p14:tracePt t="50809" x="7588250" y="2200275"/>
          <p14:tracePt t="50816" x="7588250" y="2193925"/>
          <p14:tracePt t="50826" x="7583488" y="2181225"/>
          <p14:tracePt t="50832" x="7564438" y="2170113"/>
          <p14:tracePt t="50840" x="7558088" y="2163763"/>
          <p14:tracePt t="50848" x="7553325" y="2163763"/>
          <p14:tracePt t="50856" x="7523163" y="2157413"/>
          <p14:tracePt t="50864" x="7497763" y="2144713"/>
          <p14:tracePt t="50872" x="7456488" y="2127250"/>
          <p14:tracePt t="50880" x="7407275" y="2097088"/>
          <p14:tracePt t="50888" x="7383463" y="2084388"/>
          <p14:tracePt t="50896" x="7299325" y="2054225"/>
          <p14:tracePt t="50904" x="7239000" y="2025650"/>
          <p14:tracePt t="50926" x="7070725" y="1958975"/>
          <p14:tracePt t="50928" x="7004050" y="1928813"/>
          <p14:tracePt t="50936" x="6932613" y="1892300"/>
          <p14:tracePt t="50944" x="6853238" y="1874838"/>
          <p14:tracePt t="50952" x="6792913" y="1849438"/>
          <p14:tracePt t="50960" x="6756400" y="1831975"/>
          <p14:tracePt t="50968" x="6696075" y="1831975"/>
          <p14:tracePt t="50975" x="6672263" y="1831975"/>
          <p14:tracePt t="50984" x="6642100" y="1825625"/>
          <p14:tracePt t="50992" x="6618288" y="1825625"/>
          <p14:tracePt t="51000" x="6594475" y="1825625"/>
          <p14:tracePt t="51009" x="6575425" y="1825625"/>
          <p14:tracePt t="51016" x="6540500" y="1825625"/>
          <p14:tracePt t="51024" x="6503988" y="1838325"/>
          <p14:tracePt t="51032" x="6461125" y="1844675"/>
          <p14:tracePt t="51040" x="6426200" y="1862138"/>
          <p14:tracePt t="51048" x="6376988" y="1874838"/>
          <p14:tracePt t="51056" x="6353175" y="1879600"/>
          <p14:tracePt t="51064" x="6329363" y="1898650"/>
          <p14:tracePt t="51072" x="6292850" y="1916113"/>
          <p14:tracePt t="51080" x="6280150" y="1922463"/>
          <p14:tracePt t="51088" x="6275388" y="1928813"/>
          <p14:tracePt t="51096" x="6262688" y="1928813"/>
          <p14:tracePt t="51104" x="6238875" y="1935163"/>
          <p14:tracePt t="51112" x="6232525" y="1939925"/>
          <p14:tracePt t="51128" x="6226175" y="1939925"/>
          <p14:tracePt t="51135" x="6219825" y="1946275"/>
          <p14:tracePt t="51144" x="6215063" y="1952625"/>
          <p14:tracePt t="51152" x="6202363" y="1958975"/>
          <p14:tracePt t="51160" x="6184900" y="1976438"/>
          <p14:tracePt t="51168" x="6172200" y="1989138"/>
          <p14:tracePt t="51184" x="6154738" y="2006600"/>
          <p14:tracePt t="51192" x="6135688" y="2030413"/>
          <p14:tracePt t="51200" x="6135688" y="2036763"/>
          <p14:tracePt t="51209" x="6130925" y="2049463"/>
          <p14:tracePt t="51216" x="6124575" y="2054225"/>
          <p14:tracePt t="51224" x="6124575" y="2079625"/>
          <p14:tracePt t="51232" x="6124575" y="2084388"/>
          <p14:tracePt t="51240" x="6124575" y="2090738"/>
          <p14:tracePt t="51248" x="6111875" y="2103438"/>
          <p14:tracePt t="51255" x="6111875" y="2114550"/>
          <p14:tracePt t="51264" x="6105525" y="2133600"/>
          <p14:tracePt t="51272" x="6105525" y="2139950"/>
          <p14:tracePt t="51280" x="6105525" y="2144713"/>
          <p14:tracePt t="51288" x="6105525" y="2151063"/>
          <p14:tracePt t="51296" x="6105525" y="2163763"/>
          <p14:tracePt t="51328" x="6105525" y="2170113"/>
          <p14:tracePt t="51336" x="6105525" y="2174875"/>
          <p14:tracePt t="51344" x="6105525" y="2181225"/>
          <p14:tracePt t="51352" x="6111875" y="2193925"/>
          <p14:tracePt t="51360" x="6135688" y="2205038"/>
          <p14:tracePt t="51368" x="6165850" y="2211388"/>
          <p14:tracePt t="51376" x="6215063" y="2217738"/>
          <p14:tracePt t="51384" x="6275388" y="2241550"/>
          <p14:tracePt t="51392" x="6340475" y="2271713"/>
          <p14:tracePt t="51400" x="6430963" y="2295525"/>
          <p14:tracePt t="51408" x="6510338" y="2325688"/>
          <p14:tracePt t="51416" x="6581775" y="2338388"/>
          <p14:tracePt t="51424" x="6642100" y="2368550"/>
          <p14:tracePt t="51432" x="6702425" y="2379663"/>
          <p14:tracePt t="51440" x="6751638" y="2392363"/>
          <p14:tracePt t="51448" x="6775450" y="2392363"/>
          <p14:tracePt t="51455" x="6786563" y="2398713"/>
          <p14:tracePt t="51464" x="6811963" y="2398713"/>
          <p14:tracePt t="51471" x="6816725" y="2398713"/>
          <p14:tracePt t="51480" x="6846888" y="2398713"/>
          <p14:tracePt t="51488" x="6859588" y="2398713"/>
          <p14:tracePt t="51496" x="6896100" y="2392363"/>
          <p14:tracePt t="51504" x="6926263" y="2386013"/>
          <p14:tracePt t="51512" x="6950075" y="2379663"/>
          <p14:tracePt t="51519" x="6973888" y="2368550"/>
          <p14:tracePt t="51528" x="7010400" y="2362200"/>
          <p14:tracePt t="51536" x="7021513" y="2355850"/>
          <p14:tracePt t="51544" x="7046913" y="2338388"/>
          <p14:tracePt t="51552" x="7058025" y="2332038"/>
          <p14:tracePt t="51559" x="7081838" y="2314575"/>
          <p14:tracePt t="51568" x="7088188" y="2314575"/>
          <p14:tracePt t="51576" x="7094538" y="2308225"/>
          <p14:tracePt t="51584" x="7112000" y="2295525"/>
          <p14:tracePt t="51593" x="7118350" y="2295525"/>
          <p14:tracePt t="51608" x="7124700" y="2290763"/>
          <p14:tracePt t="51624" x="7131050" y="2284413"/>
          <p14:tracePt t="51639" x="7137400" y="2278063"/>
          <p14:tracePt t="51863" x="0" y="0"/>
        </p14:tracePtLst>
        <p14:tracePtLst>
          <p14:tracePt t="56258" x="3990975" y="2416175"/>
          <p14:tracePt t="56296" x="3995738" y="2416175"/>
          <p14:tracePt t="56304" x="4002088" y="2416175"/>
          <p14:tracePt t="56313" x="4008438" y="2416175"/>
          <p14:tracePt t="56321" x="4021138" y="2416175"/>
          <p14:tracePt t="56329" x="4025900" y="2416175"/>
          <p14:tracePt t="56336" x="4038600" y="2416175"/>
          <p14:tracePt t="56344" x="4051300" y="2416175"/>
          <p14:tracePt t="56352" x="4075113" y="2416175"/>
          <p14:tracePt t="56360" x="4105275" y="2416175"/>
          <p14:tracePt t="56368" x="4146550" y="2416175"/>
          <p14:tracePt t="56376" x="4183063" y="2416175"/>
          <p14:tracePt t="56384" x="4225925" y="2416175"/>
          <p14:tracePt t="56392" x="4310063" y="2416175"/>
          <p14:tracePt t="56400" x="4394200" y="2416175"/>
          <p14:tracePt t="56408" x="4508500" y="2416175"/>
          <p14:tracePt t="56416" x="4611688" y="2416175"/>
          <p14:tracePt t="56424" x="4725988" y="2416175"/>
          <p14:tracePt t="56432" x="4840288" y="2416175"/>
          <p14:tracePt t="56440" x="4924425" y="2416175"/>
          <p14:tracePt t="56448" x="4997450" y="2416175"/>
          <p14:tracePt t="56456" x="5087938" y="2416175"/>
          <p14:tracePt t="56464" x="5159375" y="2416175"/>
          <p14:tracePt t="56472" x="5202238" y="2416175"/>
          <p14:tracePt t="56480" x="5243513" y="2416175"/>
          <p14:tracePt t="56488" x="5280025" y="2416175"/>
          <p14:tracePt t="56497" x="5292725" y="2416175"/>
          <p14:tracePt t="56504" x="5316538" y="2416175"/>
          <p14:tracePt t="56512" x="5346700" y="2416175"/>
          <p14:tracePt t="56520" x="5370513" y="2416175"/>
          <p14:tracePt t="56528" x="5400675" y="2416175"/>
          <p14:tracePt t="56536" x="5448300" y="2416175"/>
          <p14:tracePt t="56544" x="5503863" y="2416175"/>
          <p14:tracePt t="56552" x="5538788" y="2416175"/>
          <p14:tracePt t="56560" x="5611813" y="2416175"/>
          <p14:tracePt t="56568" x="5672138" y="2416175"/>
          <p14:tracePt t="56576" x="5745163" y="2428875"/>
          <p14:tracePt t="56584" x="5864225" y="2439988"/>
          <p14:tracePt t="56592" x="5967413" y="2465388"/>
          <p14:tracePt t="56600" x="6094413" y="2465388"/>
          <p14:tracePt t="56608" x="6208713" y="2465388"/>
          <p14:tracePt t="56616" x="6323013" y="2476500"/>
          <p14:tracePt t="56623" x="6396038" y="2489200"/>
          <p14:tracePt t="56632" x="6456363" y="2489200"/>
          <p14:tracePt t="56640" x="6491288" y="2489200"/>
          <p14:tracePt t="56648" x="6521450" y="2489200"/>
          <p14:tracePt t="56656" x="6527800" y="2489200"/>
          <p14:tracePt t="56664" x="6534150" y="2489200"/>
          <p14:tracePt t="56672" x="6540500" y="2489200"/>
          <p14:tracePt t="57032" x="0" y="0"/>
        </p14:tracePtLst>
        <p14:tracePtLst>
          <p14:tracePt t="62370" x="4256088" y="2965450"/>
          <p14:tracePt t="62568" x="4260850" y="2965450"/>
          <p14:tracePt t="62585" x="4267200" y="2965450"/>
          <p14:tracePt t="62592" x="4273550" y="2965450"/>
          <p14:tracePt t="62601" x="4279900" y="2965450"/>
          <p14:tracePt t="62608" x="4303713" y="2965450"/>
          <p14:tracePt t="62616" x="4321175" y="2965450"/>
          <p14:tracePt t="62624" x="4357688" y="2965450"/>
          <p14:tracePt t="62632" x="4381500" y="2965450"/>
          <p14:tracePt t="62640" x="4411663" y="2965450"/>
          <p14:tracePt t="62648" x="4441825" y="2965450"/>
          <p14:tracePt t="62656" x="4467225" y="2965450"/>
          <p14:tracePt t="62664" x="4508500" y="2965450"/>
          <p14:tracePt t="62672" x="4581525" y="2965450"/>
          <p14:tracePt t="62679" x="4641850" y="2965450"/>
          <p14:tracePt t="62688" x="4713288" y="2965450"/>
          <p14:tracePt t="62696" x="4786313" y="2965450"/>
          <p14:tracePt t="62704" x="4827588" y="2965450"/>
          <p14:tracePt t="62712" x="4900613" y="2965450"/>
          <p14:tracePt t="62720" x="4948238" y="2965450"/>
          <p14:tracePt t="62728" x="4991100" y="2965450"/>
          <p14:tracePt t="62735" x="5051425" y="2982913"/>
          <p14:tracePt t="62744" x="5087938" y="2982913"/>
          <p14:tracePt t="62752" x="5105400" y="2982913"/>
          <p14:tracePt t="62760" x="5141913" y="2982913"/>
          <p14:tracePt t="62769" x="5165725" y="2982913"/>
          <p14:tracePt t="62776" x="5172075" y="2982913"/>
          <p14:tracePt t="62784" x="5183188" y="2982913"/>
          <p14:tracePt t="62792" x="5208588" y="2982913"/>
          <p14:tracePt t="62800" x="5213350" y="2982913"/>
          <p14:tracePt t="62808" x="5226050" y="2982913"/>
          <p14:tracePt t="62816" x="5249863" y="2982913"/>
          <p14:tracePt t="62824" x="5262563" y="2982913"/>
          <p14:tracePt t="62832" x="5286375" y="2982913"/>
          <p14:tracePt t="62840" x="5310188" y="2982913"/>
          <p14:tracePt t="62848" x="5340350" y="2982913"/>
          <p14:tracePt t="62856" x="5383213" y="2982913"/>
          <p14:tracePt t="62864" x="5413375" y="2982913"/>
          <p14:tracePt t="62872" x="5448300" y="2976563"/>
          <p14:tracePt t="62879" x="5461000" y="2976563"/>
          <p14:tracePt t="62888" x="5467350" y="2976563"/>
          <p14:tracePt t="62904" x="5473700" y="2976563"/>
          <p14:tracePt t="62912" x="5484813" y="2976563"/>
          <p14:tracePt t="62934" x="5491163" y="2976563"/>
          <p14:tracePt t="62936" x="5497513" y="2976563"/>
          <p14:tracePt t="62944" x="5514975" y="2970213"/>
          <p14:tracePt t="62952" x="5521325" y="2970213"/>
          <p14:tracePt t="62960" x="5534025" y="2970213"/>
          <p14:tracePt t="62969" x="5545138" y="2970213"/>
          <p14:tracePt t="62976" x="5568950" y="2970213"/>
          <p14:tracePt t="62984" x="5581650" y="2970213"/>
          <p14:tracePt t="62992" x="5611813" y="2970213"/>
          <p14:tracePt t="63000" x="5635625" y="2970213"/>
          <p14:tracePt t="63008" x="5659438" y="2952750"/>
          <p14:tracePt t="63016" x="5684838" y="2952750"/>
          <p14:tracePt t="63032" x="5702300" y="2946400"/>
          <p14:tracePt t="63192" x="5672138" y="2946400"/>
          <p14:tracePt t="63201" x="5629275" y="2946400"/>
          <p14:tracePt t="63209" x="5588000" y="2946400"/>
          <p14:tracePt t="63216" x="5514975" y="2946400"/>
          <p14:tracePt t="63224" x="5454650" y="2946400"/>
          <p14:tracePt t="63232" x="5383213" y="2946400"/>
          <p14:tracePt t="63240" x="5299075" y="2946400"/>
          <p14:tracePt t="63248" x="5208588" y="2946400"/>
          <p14:tracePt t="63256" x="5118100" y="2928938"/>
          <p14:tracePt t="63264" x="5021263" y="2916238"/>
          <p14:tracePt t="63272" x="4948238" y="2916238"/>
          <p14:tracePt t="63280" x="4887913" y="2905125"/>
          <p14:tracePt t="63288" x="4840288" y="2892425"/>
          <p14:tracePt t="63296" x="4827588" y="2892425"/>
          <p14:tracePt t="63304" x="4803775" y="2886075"/>
          <p14:tracePt t="63312" x="4797425" y="2886075"/>
          <p14:tracePt t="63320" x="4792663" y="2886075"/>
          <p14:tracePt t="63328" x="4786313" y="2886075"/>
          <p14:tracePt t="63344" x="4767263" y="2886075"/>
          <p14:tracePt t="63354" x="4762500" y="2886075"/>
          <p14:tracePt t="63360" x="4743450" y="2886075"/>
          <p14:tracePt t="63369" x="4702175" y="2886075"/>
          <p14:tracePt t="63376" x="4676775" y="2886075"/>
          <p14:tracePt t="63385" x="4629150" y="2868613"/>
          <p14:tracePt t="63392" x="4575175" y="2868613"/>
          <p14:tracePt t="63401" x="4514850" y="2868613"/>
          <p14:tracePt t="63408" x="4454525" y="2868613"/>
          <p14:tracePt t="63416" x="4400550" y="2868613"/>
          <p14:tracePt t="63424" x="4351338" y="2868613"/>
          <p14:tracePt t="63432" x="4333875" y="2868613"/>
          <p14:tracePt t="63440" x="4297363" y="2862263"/>
          <p14:tracePt t="63448" x="4286250" y="2862263"/>
          <p14:tracePt t="63456" x="4279900" y="2862263"/>
          <p14:tracePt t="63464" x="4267200" y="2862263"/>
          <p14:tracePt t="63472" x="4260850" y="2862263"/>
          <p14:tracePt t="63480" x="4243388" y="2862263"/>
          <p14:tracePt t="63488" x="4237038" y="2862263"/>
          <p14:tracePt t="63504" x="4225925" y="2862263"/>
          <p14:tracePt t="63520" x="4213225" y="2862263"/>
          <p14:tracePt t="63528" x="4206875" y="2862263"/>
          <p14:tracePt t="63536" x="4200525" y="2862263"/>
          <p14:tracePt t="63592" x="4195763" y="2862263"/>
          <p14:tracePt t="63672" x="4195763" y="2855913"/>
          <p14:tracePt t="63680" x="4200525" y="2851150"/>
          <p14:tracePt t="63688" x="4230688" y="2851150"/>
          <p14:tracePt t="63696" x="4260850" y="2851150"/>
          <p14:tracePt t="63704" x="4303713" y="2851150"/>
          <p14:tracePt t="63712" x="4376738" y="2851150"/>
          <p14:tracePt t="63720" x="4491038" y="2851150"/>
          <p14:tracePt t="63728" x="4592638" y="2851150"/>
          <p14:tracePt t="63736" x="4665663" y="2851150"/>
          <p14:tracePt t="63744" x="4779963" y="2851150"/>
          <p14:tracePt t="63753" x="4906963" y="2851150"/>
          <p14:tracePt t="63760" x="5021263" y="2851150"/>
          <p14:tracePt t="63768" x="5165725" y="2851150"/>
          <p14:tracePt t="63776" x="5292725" y="2851150"/>
          <p14:tracePt t="63784" x="5407025" y="2851150"/>
          <p14:tracePt t="63792" x="5508625" y="2855913"/>
          <p14:tracePt t="63800" x="5581650" y="2855913"/>
          <p14:tracePt t="63808" x="5654675" y="2855913"/>
          <p14:tracePt t="63815" x="5684838" y="2855913"/>
          <p14:tracePt t="63824" x="5702300" y="2855913"/>
          <p14:tracePt t="63840" x="5708650" y="2855913"/>
          <p14:tracePt t="64000" x="5715000" y="2862263"/>
          <p14:tracePt t="64024" x="5702300" y="2874963"/>
          <p14:tracePt t="64032" x="5678488" y="2881313"/>
          <p14:tracePt t="64041" x="5624513" y="2881313"/>
          <p14:tracePt t="64048" x="5551488" y="2892425"/>
          <p14:tracePt t="64056" x="5478463" y="2892425"/>
          <p14:tracePt t="64064" x="5394325" y="2892425"/>
          <p14:tracePt t="64072" x="5303838" y="2892425"/>
          <p14:tracePt t="64080" x="5189538" y="2892425"/>
          <p14:tracePt t="64088" x="5092700" y="2892425"/>
          <p14:tracePt t="64096" x="4978400" y="2892425"/>
          <p14:tracePt t="64105" x="4906963" y="2892425"/>
          <p14:tracePt t="64112" x="4816475" y="2892425"/>
          <p14:tracePt t="64120" x="4732338" y="2886075"/>
          <p14:tracePt t="64127" x="4652963" y="2874963"/>
          <p14:tracePt t="64136" x="4611688" y="2868613"/>
          <p14:tracePt t="64144" x="4575175" y="2855913"/>
          <p14:tracePt t="64153" x="4551363" y="2855913"/>
          <p14:tracePt t="64160" x="4532313" y="2855913"/>
          <p14:tracePt t="64169" x="4514850" y="2855913"/>
          <p14:tracePt t="64176" x="4508500" y="2851150"/>
          <p14:tracePt t="64216" x="4502150" y="2851150"/>
          <p14:tracePt t="64232" x="4497388" y="2851150"/>
          <p14:tracePt t="64256" x="4491038" y="2851150"/>
          <p14:tracePt t="64272" x="4478338" y="2851150"/>
          <p14:tracePt t="64400" x="4471988" y="2844800"/>
          <p14:tracePt t="64424" x="4471988" y="2838450"/>
          <p14:tracePt t="64432" x="4484688" y="2838450"/>
          <p14:tracePt t="64440" x="4521200" y="2832100"/>
          <p14:tracePt t="64448" x="4551363" y="2832100"/>
          <p14:tracePt t="64456" x="4605338" y="2832100"/>
          <p14:tracePt t="64464" x="4676775" y="2832100"/>
          <p14:tracePt t="64472" x="4749800" y="2832100"/>
          <p14:tracePt t="64479" x="4822825" y="2832100"/>
          <p14:tracePt t="64488" x="4906963" y="2832100"/>
          <p14:tracePt t="64495" x="4954588" y="2832100"/>
          <p14:tracePt t="64504" x="5027613" y="2832100"/>
          <p14:tracePt t="64512" x="5057775" y="2832100"/>
          <p14:tracePt t="64520" x="5099050" y="2832100"/>
          <p14:tracePt t="64528" x="5135563" y="2832100"/>
          <p14:tracePt t="64535" x="5153025" y="2832100"/>
          <p14:tracePt t="64543" x="5189538" y="2832100"/>
          <p14:tracePt t="64552" x="5213350" y="2832100"/>
          <p14:tracePt t="64559" x="5226050" y="2832100"/>
          <p14:tracePt t="64567" x="5249863" y="2832100"/>
          <p14:tracePt t="64583" x="5273675" y="2832100"/>
          <p14:tracePt t="64591" x="5280025" y="2832100"/>
          <p14:tracePt t="64599" x="5292725" y="2832100"/>
          <p14:tracePt t="64607" x="5303838" y="2832100"/>
          <p14:tracePt t="64615" x="5310188" y="2832100"/>
          <p14:tracePt t="64623" x="5316538" y="2832100"/>
          <p14:tracePt t="64631" x="5329238" y="2832100"/>
          <p14:tracePt t="64640" x="5334000" y="2832100"/>
          <p14:tracePt t="64647" x="5340350" y="2832100"/>
          <p14:tracePt t="64688" x="5346700" y="2832100"/>
          <p14:tracePt t="64776" x="5299075" y="2832100"/>
          <p14:tracePt t="64784" x="5243513" y="2832100"/>
          <p14:tracePt t="64792" x="5172075" y="2832100"/>
          <p14:tracePt t="64800" x="5081588" y="2832100"/>
          <p14:tracePt t="64808" x="4984750" y="2832100"/>
          <p14:tracePt t="64816" x="4894263" y="2832100"/>
          <p14:tracePt t="64824" x="4767263" y="2832100"/>
          <p14:tracePt t="64832" x="4665663" y="2832100"/>
          <p14:tracePt t="64840" x="4568825" y="2832100"/>
          <p14:tracePt t="64848" x="4467225" y="2832100"/>
          <p14:tracePt t="64856" x="4394200" y="2832100"/>
          <p14:tracePt t="64864" x="4321175" y="2832100"/>
          <p14:tracePt t="64872" x="4260850" y="2832100"/>
          <p14:tracePt t="64880" x="4230688" y="2832100"/>
          <p14:tracePt t="64888" x="4225925" y="2832100"/>
          <p14:tracePt t="64896" x="4213225" y="2832100"/>
          <p14:tracePt t="65048" x="4237038" y="2832100"/>
          <p14:tracePt t="65056" x="4303713" y="2832100"/>
          <p14:tracePt t="65065" x="4376738" y="2832100"/>
          <p14:tracePt t="65072" x="4491038" y="2832100"/>
          <p14:tracePt t="65080" x="4605338" y="2855913"/>
          <p14:tracePt t="65088" x="4725988" y="2881313"/>
          <p14:tracePt t="65096" x="4840288" y="2892425"/>
          <p14:tracePt t="65104" x="4954588" y="2905125"/>
          <p14:tracePt t="65112" x="5045075" y="2922588"/>
          <p14:tracePt t="65121" x="5148263" y="2922588"/>
          <p14:tracePt t="65128" x="5219700" y="2946400"/>
          <p14:tracePt t="65136" x="5292725" y="2959100"/>
          <p14:tracePt t="65144" x="5340350" y="2965450"/>
          <p14:tracePt t="65152" x="5346700" y="2970213"/>
          <p14:tracePt t="65160" x="5353050" y="2970213"/>
          <p14:tracePt t="65344" x="5353050" y="2976563"/>
          <p14:tracePt t="65960" x="5340350" y="2976563"/>
          <p14:tracePt t="65976" x="5334000" y="2982913"/>
          <p14:tracePt t="65992" x="5329238" y="2989263"/>
          <p14:tracePt t="66017" x="5322888" y="2989263"/>
          <p14:tracePt t="66024" x="5316538" y="2995613"/>
          <p14:tracePt t="66040" x="5310188" y="2995613"/>
          <p14:tracePt t="66057" x="5303838" y="2995613"/>
          <p14:tracePt t="66074" x="5299075" y="2995613"/>
          <p14:tracePt t="66080" x="5292725" y="3000375"/>
          <p14:tracePt t="66176" x="5286375" y="3006725"/>
          <p14:tracePt t="66305" x="5280025" y="3013075"/>
          <p14:tracePt t="66360" x="5273675" y="3013075"/>
          <p14:tracePt t="66488" x="5268913" y="3013075"/>
          <p14:tracePt t="66536" x="5262563" y="3013075"/>
          <p14:tracePt t="67960" x="5256213" y="3013075"/>
          <p14:tracePt t="68000" x="5268913" y="3013075"/>
          <p14:tracePt t="68016" x="5286375" y="3013075"/>
          <p14:tracePt t="68025" x="5316538" y="3013075"/>
          <p14:tracePt t="68032" x="5383213" y="3013075"/>
          <p14:tracePt t="68041" x="5497513" y="3049588"/>
          <p14:tracePt t="68048" x="5575300" y="3060700"/>
          <p14:tracePt t="68056" x="5665788" y="3086100"/>
          <p14:tracePt t="68064" x="5749925" y="3103563"/>
          <p14:tracePt t="68073" x="5810250" y="3116263"/>
          <p14:tracePt t="68079" x="5889625" y="3140075"/>
          <p14:tracePt t="68088" x="5949950" y="3146425"/>
          <p14:tracePt t="68095" x="5997575" y="3157538"/>
          <p14:tracePt t="68104" x="6040438" y="3163888"/>
          <p14:tracePt t="68112" x="6064250" y="3163888"/>
          <p14:tracePt t="68119" x="6088063" y="3163888"/>
          <p14:tracePt t="68128" x="6124575" y="3176588"/>
          <p14:tracePt t="68135" x="6135688" y="3176588"/>
          <p14:tracePt t="68144" x="6148388" y="3176588"/>
          <p14:tracePt t="68151" x="6172200" y="3176588"/>
          <p14:tracePt t="68160" x="6196013" y="3176588"/>
          <p14:tracePt t="68168" x="6226175" y="3176588"/>
          <p14:tracePt t="68176" x="6305550" y="3176588"/>
          <p14:tracePt t="68183" x="6389688" y="3176588"/>
          <p14:tracePt t="68192" x="6491288" y="3176588"/>
          <p14:tracePt t="68200" x="6575425" y="3176588"/>
          <p14:tracePt t="68208" x="6678613" y="3176588"/>
          <p14:tracePt t="68215" x="6751638" y="3176588"/>
          <p14:tracePt t="68224" x="6823075" y="3176588"/>
          <p14:tracePt t="68231" x="6896100" y="3176588"/>
          <p14:tracePt t="68239" x="6956425" y="3176588"/>
          <p14:tracePt t="68248" x="7040563" y="3176588"/>
          <p14:tracePt t="68256" x="7100888" y="3176588"/>
          <p14:tracePt t="68264" x="7142163" y="3176588"/>
          <p14:tracePt t="68272" x="7185025" y="3176588"/>
          <p14:tracePt t="68279" x="7232650" y="3176588"/>
          <p14:tracePt t="68288" x="7262813" y="3176588"/>
          <p14:tracePt t="68295" x="7288213" y="3176588"/>
          <p14:tracePt t="68303" x="7312025" y="3176588"/>
          <p14:tracePt t="68312" x="7335838" y="3176588"/>
          <p14:tracePt t="68319" x="7353300" y="3176588"/>
          <p14:tracePt t="68327" x="7402513" y="3176588"/>
          <p14:tracePt t="68335" x="7462838" y="3170238"/>
          <p14:tracePt t="68344" x="7516813" y="3170238"/>
          <p14:tracePt t="68351" x="7577138" y="3157538"/>
          <p14:tracePt t="68359" x="7613650" y="3151188"/>
          <p14:tracePt t="68367" x="7661275" y="3140075"/>
          <p14:tracePt t="68376" x="7704138" y="3133725"/>
          <p14:tracePt t="68383" x="7727950" y="3133725"/>
          <p14:tracePt t="68391" x="7751763" y="3133725"/>
          <p14:tracePt t="68399" x="7762875" y="3133725"/>
          <p14:tracePt t="68408" x="7781925" y="3133725"/>
          <p14:tracePt t="68415" x="7793038" y="3133725"/>
          <p14:tracePt t="68424" x="7805738" y="3133725"/>
          <p14:tracePt t="68432" x="7812088" y="3133725"/>
          <p14:tracePt t="68440" x="7823200" y="3133725"/>
          <p14:tracePt t="68447" x="7848600" y="3133725"/>
          <p14:tracePt t="68456" x="7872413" y="3133725"/>
          <p14:tracePt t="68464" x="7878763" y="3133725"/>
          <p14:tracePt t="68472" x="7908925" y="3133725"/>
          <p14:tracePt t="68479" x="7920038" y="3133725"/>
          <p14:tracePt t="68488" x="7932738" y="3133725"/>
          <p14:tracePt t="68495" x="7956550" y="3127375"/>
          <p14:tracePt t="68503" x="7962900" y="3127375"/>
          <p14:tracePt t="68512" x="7974013" y="3127375"/>
          <p14:tracePt t="68519" x="7980363" y="3121025"/>
          <p14:tracePt t="68552" x="7986713" y="3121025"/>
          <p14:tracePt t="68567" x="7993063" y="3121025"/>
          <p14:tracePt t="68575" x="7999413" y="3121025"/>
          <p14:tracePt t="68584" x="8016875" y="3121025"/>
          <p14:tracePt t="68591" x="8034338" y="3121025"/>
          <p14:tracePt t="68600" x="8053388" y="3121025"/>
          <p14:tracePt t="68608" x="8070850" y="3121025"/>
          <p14:tracePt t="68615" x="8094663" y="3109913"/>
          <p14:tracePt t="68624" x="8120063" y="3109913"/>
          <p14:tracePt t="68631" x="8143875" y="3109913"/>
          <p14:tracePt t="68640" x="8167688" y="3103563"/>
          <p14:tracePt t="68648" x="8191500" y="3103563"/>
          <p14:tracePt t="68657" x="8215313" y="3103563"/>
          <p14:tracePt t="68664" x="8228013" y="3097213"/>
          <p14:tracePt t="68672" x="8251825" y="3086100"/>
          <p14:tracePt t="68679" x="8264525" y="3086100"/>
          <p14:tracePt t="68688" x="8288338" y="3086100"/>
          <p14:tracePt t="68695" x="8312150" y="3086100"/>
          <p14:tracePt t="68704" x="8324850" y="3086100"/>
          <p14:tracePt t="68712" x="8329613" y="3086100"/>
          <p14:tracePt t="68727" x="8342313" y="3086100"/>
          <p14:tracePt t="68735" x="8348663" y="3079750"/>
          <p14:tracePt t="68800" x="8355013" y="3073400"/>
          <p14:tracePt t="68807" x="8359775" y="3067050"/>
          <p14:tracePt t="68824" x="8366125" y="3060700"/>
          <p14:tracePt t="68887" x="8372475" y="3060700"/>
          <p14:tracePt t="69064" x="8389938" y="3060700"/>
          <p14:tracePt t="69080" x="8408988" y="3060700"/>
          <p14:tracePt t="69088" x="8426450" y="3060700"/>
          <p14:tracePt t="69096" x="8456613" y="3060700"/>
          <p14:tracePt t="69104" x="8469313" y="3060700"/>
          <p14:tracePt t="69112" x="8475663" y="3060700"/>
          <p14:tracePt t="69120" x="8486775" y="3060700"/>
          <p14:tracePt t="69128" x="8499475" y="3060700"/>
          <p14:tracePt t="69136" x="8505825" y="3060700"/>
          <p14:tracePt t="69144" x="8510588" y="3060700"/>
          <p14:tracePt t="69152" x="8516938" y="3060700"/>
          <p14:tracePt t="69200" x="8529638" y="3060700"/>
          <p14:tracePt t="69376" x="8516938" y="3060700"/>
          <p14:tracePt t="69385" x="8505825" y="3067050"/>
          <p14:tracePt t="69392" x="8480425" y="3073400"/>
          <p14:tracePt t="69400" x="8439150" y="3073400"/>
          <p14:tracePt t="69409" x="8396288" y="3073400"/>
          <p14:tracePt t="69416" x="8294688" y="3073400"/>
          <p14:tracePt t="69426" x="8191500" y="3073400"/>
          <p14:tracePt t="69432" x="8107363" y="3073400"/>
          <p14:tracePt t="69441" x="7980363" y="3073400"/>
          <p14:tracePt t="69448" x="7859713" y="3055938"/>
          <p14:tracePt t="69458" x="7678738" y="3030538"/>
          <p14:tracePt t="69464" x="7437438" y="2946400"/>
          <p14:tracePt t="69473" x="7269163" y="2911475"/>
          <p14:tracePt t="69480" x="6980238" y="2844800"/>
          <p14:tracePt t="69488" x="6792913" y="2825750"/>
          <p14:tracePt t="69496" x="6611938" y="2771775"/>
          <p14:tracePt t="69504" x="6486525" y="2747963"/>
          <p14:tracePt t="69512" x="6353175" y="2735263"/>
          <p14:tracePt t="69520" x="6269038" y="2730500"/>
          <p14:tracePt t="69528" x="6232525" y="2730500"/>
          <p14:tracePt t="69536" x="6208713" y="2730500"/>
          <p14:tracePt t="69552" x="6196013" y="2730500"/>
          <p14:tracePt t="69696" x="6226175" y="2730500"/>
          <p14:tracePt t="69704" x="6269038" y="2730500"/>
          <p14:tracePt t="69712" x="6340475" y="2730500"/>
          <p14:tracePt t="69720" x="6396038" y="2730500"/>
          <p14:tracePt t="69728" x="6497638" y="2730500"/>
          <p14:tracePt t="69735" x="6588125" y="2730500"/>
          <p14:tracePt t="69744" x="6715125" y="2741613"/>
          <p14:tracePt t="69752" x="6816725" y="2741613"/>
          <p14:tracePt t="69760" x="6902450" y="2754313"/>
          <p14:tracePt t="69767" x="7034213" y="2778125"/>
          <p14:tracePt t="69775" x="7107238" y="2778125"/>
          <p14:tracePt t="69784" x="7208838" y="2790825"/>
          <p14:tracePt t="69792" x="7251700" y="2790825"/>
          <p14:tracePt t="69800" x="7288213" y="2790825"/>
          <p14:tracePt t="69808" x="7292975" y="2790825"/>
          <p14:tracePt t="69816" x="7305675" y="2790825"/>
          <p14:tracePt t="69968" x="7312025" y="2795588"/>
          <p14:tracePt t="70176" x="0" y="0"/>
        </p14:tracePtLst>
        <p14:tracePtLst>
          <p14:tracePt t="81762" x="3894138" y="3206750"/>
          <p14:tracePt t="81817" x="3887788" y="3200400"/>
          <p14:tracePt t="81864" x="3881438" y="3194050"/>
          <p14:tracePt t="81873" x="3875088" y="3194050"/>
          <p14:tracePt t="81888" x="3857625" y="3187700"/>
          <p14:tracePt t="81896" x="3844925" y="3187700"/>
          <p14:tracePt t="81905" x="3821113" y="3170238"/>
          <p14:tracePt t="81913" x="3814763" y="3170238"/>
          <p14:tracePt t="81922" x="3803650" y="3163888"/>
          <p14:tracePt t="81928" x="3797300" y="3157538"/>
          <p14:tracePt t="81936" x="3784600" y="3151188"/>
          <p14:tracePt t="81944" x="3767138" y="3151188"/>
          <p14:tracePt t="81952" x="3756025" y="3140075"/>
          <p14:tracePt t="81959" x="3749675" y="3133725"/>
          <p14:tracePt t="81968" x="3725863" y="3127375"/>
          <p14:tracePt t="81976" x="3695700" y="3109913"/>
          <p14:tracePt t="81984" x="3676650" y="3103563"/>
          <p14:tracePt t="81992" x="3665538" y="3097213"/>
          <p14:tracePt t="82000" x="3640138" y="3090863"/>
          <p14:tracePt t="82008" x="3609975" y="3090863"/>
          <p14:tracePt t="82016" x="3592513" y="3079750"/>
          <p14:tracePt t="82023" x="3562350" y="3079750"/>
          <p14:tracePt t="82032" x="3538538" y="3067050"/>
          <p14:tracePt t="82040" x="3514725" y="3055938"/>
          <p14:tracePt t="82048" x="3489325" y="3055938"/>
          <p14:tracePt t="82056" x="3465513" y="3043238"/>
          <p14:tracePt t="82064" x="3441700" y="3030538"/>
          <p14:tracePt t="82072" x="3429000" y="3030538"/>
          <p14:tracePt t="82080" x="3417888" y="3030538"/>
          <p14:tracePt t="82088" x="3398838" y="3025775"/>
          <p14:tracePt t="82096" x="3370263" y="3019425"/>
          <p14:tracePt t="82104" x="3363913" y="3013075"/>
          <p14:tracePt t="82112" x="3357563" y="3013075"/>
          <p14:tracePt t="82120" x="3340100" y="3013075"/>
          <p14:tracePt t="82128" x="3327400" y="3013075"/>
          <p14:tracePt t="82136" x="3314700" y="3013075"/>
          <p14:tracePt t="82144" x="3303588" y="3013075"/>
          <p14:tracePt t="82151" x="3284538" y="3013075"/>
          <p14:tracePt t="82160" x="3254375" y="3013075"/>
          <p14:tracePt t="82168" x="3243263" y="3013075"/>
          <p14:tracePt t="82176" x="3219450" y="3013075"/>
          <p14:tracePt t="82185" x="3206750" y="3013075"/>
          <p14:tracePt t="82192" x="3200400" y="3013075"/>
          <p14:tracePt t="82200" x="3182938" y="3013075"/>
          <p14:tracePt t="82208" x="3170238" y="3013075"/>
          <p14:tracePt t="82216" x="3163888" y="3013075"/>
          <p14:tracePt t="82224" x="3152775" y="3013075"/>
          <p14:tracePt t="82232" x="3133725" y="3019425"/>
          <p14:tracePt t="82240" x="3128963" y="3025775"/>
          <p14:tracePt t="82248" x="3116263" y="3036888"/>
          <p14:tracePt t="82256" x="3109913" y="3036888"/>
          <p14:tracePt t="82263" x="3098800" y="3049588"/>
          <p14:tracePt t="82272" x="3079750" y="3060700"/>
          <p14:tracePt t="82280" x="3073400" y="3079750"/>
          <p14:tracePt t="82288" x="3068638" y="3086100"/>
          <p14:tracePt t="82296" x="3068638" y="3097213"/>
          <p14:tracePt t="82304" x="3062288" y="3109913"/>
          <p14:tracePt t="82312" x="3055938" y="3127375"/>
          <p14:tracePt t="82328" x="3055938" y="3146425"/>
          <p14:tracePt t="82336" x="3049588" y="3151188"/>
          <p14:tracePt t="82343" x="3038475" y="3170238"/>
          <p14:tracePt t="82360" x="3038475" y="3181350"/>
          <p14:tracePt t="82368" x="3038475" y="3194050"/>
          <p14:tracePt t="82376" x="3038475" y="3200400"/>
          <p14:tracePt t="82384" x="3038475" y="3211513"/>
          <p14:tracePt t="82392" x="3038475" y="3217863"/>
          <p14:tracePt t="82400" x="3038475" y="3236913"/>
          <p14:tracePt t="82408" x="3038475" y="3241675"/>
          <p14:tracePt t="82432" x="3038475" y="3248025"/>
          <p14:tracePt t="82440" x="3038475" y="3254375"/>
          <p14:tracePt t="82456" x="3049588" y="3267075"/>
          <p14:tracePt t="82463" x="3055938" y="3267075"/>
          <p14:tracePt t="82472" x="3068638" y="3278188"/>
          <p14:tracePt t="82480" x="3086100" y="3284538"/>
          <p14:tracePt t="82488" x="3098800" y="3302000"/>
          <p14:tracePt t="82495" x="3116263" y="3308350"/>
          <p14:tracePt t="82504" x="3122613" y="3308350"/>
          <p14:tracePt t="82512" x="3128963" y="3314700"/>
          <p14:tracePt t="82520" x="3133725" y="3321050"/>
          <p14:tracePt t="82528" x="3146425" y="3325813"/>
          <p14:tracePt t="82536" x="3152775" y="3325813"/>
          <p14:tracePt t="82544" x="3170238" y="3338513"/>
          <p14:tracePt t="82553" x="3189288" y="3338513"/>
          <p14:tracePt t="82560" x="3213100" y="3344863"/>
          <p14:tracePt t="82568" x="3224213" y="3351213"/>
          <p14:tracePt t="82576" x="3254375" y="3351213"/>
          <p14:tracePt t="82584" x="3290888" y="3351213"/>
          <p14:tracePt t="82592" x="3314700" y="3355975"/>
          <p14:tracePt t="82600" x="3333750" y="3355975"/>
          <p14:tracePt t="82608" x="3357563" y="3368675"/>
          <p14:tracePt t="82616" x="3375025" y="3368675"/>
          <p14:tracePt t="82624" x="3398838" y="3375025"/>
          <p14:tracePt t="82632" x="3417888" y="3375025"/>
          <p14:tracePt t="82640" x="3424238" y="3375025"/>
          <p14:tracePt t="82647" x="3448050" y="3375025"/>
          <p14:tracePt t="82656" x="3459163" y="3375025"/>
          <p14:tracePt t="82663" x="3471863" y="3375025"/>
          <p14:tracePt t="82672" x="3478213" y="3375025"/>
          <p14:tracePt t="82679" x="3484563" y="3375025"/>
          <p14:tracePt t="82688" x="3502025" y="3375025"/>
          <p14:tracePt t="82696" x="3514725" y="3375025"/>
          <p14:tracePt t="82704" x="3519488" y="3375025"/>
          <p14:tracePt t="82720" x="3538538" y="3375025"/>
          <p14:tracePt t="82728" x="3556000" y="3368675"/>
          <p14:tracePt t="82736" x="3568700" y="3355975"/>
          <p14:tracePt t="82744" x="3586163" y="3351213"/>
          <p14:tracePt t="82752" x="3609975" y="3344863"/>
          <p14:tracePt t="82760" x="3622675" y="3344863"/>
          <p14:tracePt t="82769" x="3646488" y="3344863"/>
          <p14:tracePt t="82776" x="3652838" y="3338513"/>
          <p14:tracePt t="82784" x="3665538" y="3338513"/>
          <p14:tracePt t="82792" x="3670300" y="3338513"/>
          <p14:tracePt t="82800" x="3683000" y="3325813"/>
          <p14:tracePt t="82808" x="3689350" y="3325813"/>
          <p14:tracePt t="82816" x="3695700" y="3325813"/>
          <p14:tracePt t="82824" x="3706813" y="3325813"/>
          <p14:tracePt t="82832" x="3713163" y="3325813"/>
          <p14:tracePt t="82840" x="3730625" y="3314700"/>
          <p14:tracePt t="82847" x="3743325" y="3314700"/>
          <p14:tracePt t="82856" x="3749675" y="3314700"/>
          <p14:tracePt t="82863" x="3760788" y="3314700"/>
          <p14:tracePt t="82872" x="3767138" y="3308350"/>
          <p14:tracePt t="82880" x="3773488" y="3302000"/>
          <p14:tracePt t="82896" x="3779838" y="3302000"/>
          <p14:tracePt t="83152" x="3784600" y="3302000"/>
          <p14:tracePt t="83169" x="3790950" y="3295650"/>
          <p14:tracePt t="83184" x="3797300" y="3295650"/>
          <p14:tracePt t="83192" x="3803650" y="3295650"/>
          <p14:tracePt t="83201" x="3814763" y="3295650"/>
          <p14:tracePt t="83208" x="3821113" y="3295650"/>
          <p14:tracePt t="83216" x="3844925" y="3295650"/>
          <p14:tracePt t="83224" x="3870325" y="3295650"/>
          <p14:tracePt t="83232" x="3887788" y="3295650"/>
          <p14:tracePt t="83240" x="3911600" y="3295650"/>
          <p14:tracePt t="83248" x="3935413" y="3295650"/>
          <p14:tracePt t="83256" x="3960813" y="3295650"/>
          <p14:tracePt t="83263" x="3990975" y="3295650"/>
          <p14:tracePt t="83272" x="4008438" y="3295650"/>
          <p14:tracePt t="83280" x="4062413" y="3295650"/>
          <p14:tracePt t="83288" x="4081463" y="3295650"/>
          <p14:tracePt t="83296" x="4122738" y="3295650"/>
          <p14:tracePt t="83304" x="4171950" y="3295650"/>
          <p14:tracePt t="83312" x="4213225" y="3295650"/>
          <p14:tracePt t="83320" x="4260850" y="3295650"/>
          <p14:tracePt t="83328" x="4291013" y="3295650"/>
          <p14:tracePt t="83336" x="4346575" y="3295650"/>
          <p14:tracePt t="83343" x="4376738" y="3295650"/>
          <p14:tracePt t="83353" x="4418013" y="3295650"/>
          <p14:tracePt t="83360" x="4454525" y="3295650"/>
          <p14:tracePt t="83368" x="4508500" y="3295650"/>
          <p14:tracePt t="83376" x="4568825" y="3295650"/>
          <p14:tracePt t="83385" x="4611688" y="3295650"/>
          <p14:tracePt t="83392" x="4683125" y="3295650"/>
          <p14:tracePt t="83400" x="4743450" y="3295650"/>
          <p14:tracePt t="83408" x="4797425" y="3295650"/>
          <p14:tracePt t="83416" x="4846638" y="3295650"/>
          <p14:tracePt t="83424" x="4900613" y="3295650"/>
          <p14:tracePt t="83432" x="4948238" y="3295650"/>
          <p14:tracePt t="83440" x="4978400" y="3295650"/>
          <p14:tracePt t="83448" x="5032375" y="3295650"/>
          <p14:tracePt t="83456" x="5092700" y="3295650"/>
          <p14:tracePt t="83464" x="5135563" y="3295650"/>
          <p14:tracePt t="83472" x="5195888" y="3295650"/>
          <p14:tracePt t="83480" x="5256213" y="3295650"/>
          <p14:tracePt t="83488" x="5299075" y="3295650"/>
          <p14:tracePt t="83496" x="5359400" y="3295650"/>
          <p14:tracePt t="83504" x="5430838" y="3295650"/>
          <p14:tracePt t="83512" x="5484813" y="3295650"/>
          <p14:tracePt t="83520" x="5545138" y="3295650"/>
          <p14:tracePt t="83528" x="5605463" y="3295650"/>
          <p14:tracePt t="83536" x="5659438" y="3295650"/>
          <p14:tracePt t="83543" x="5708650" y="3295650"/>
          <p14:tracePt t="83553" x="5768975" y="3295650"/>
          <p14:tracePt t="83560" x="5810250" y="3295650"/>
          <p14:tracePt t="83568" x="5853113" y="3295650"/>
          <p14:tracePt t="83576" x="5900738" y="3295650"/>
          <p14:tracePt t="83584" x="5943600" y="3295650"/>
          <p14:tracePt t="83592" x="6003925" y="3295650"/>
          <p14:tracePt t="83600" x="6034088" y="3295650"/>
          <p14:tracePt t="83608" x="6075363" y="3295650"/>
          <p14:tracePt t="83615" x="6135688" y="3295650"/>
          <p14:tracePt t="83624" x="6196013" y="3295650"/>
          <p14:tracePt t="83632" x="6249988" y="3295650"/>
          <p14:tracePt t="83640" x="6299200" y="3295650"/>
          <p14:tracePt t="83648" x="6340475" y="3295650"/>
          <p14:tracePt t="83656" x="6383338" y="3295650"/>
          <p14:tracePt t="83664" x="6419850" y="3295650"/>
          <p14:tracePt t="83672" x="6450013" y="3295650"/>
          <p14:tracePt t="83680" x="6491288" y="3295650"/>
          <p14:tracePt t="83688" x="6540500" y="3295650"/>
          <p14:tracePt t="83696" x="6594475" y="3295650"/>
          <p14:tracePt t="83704" x="6642100" y="3295650"/>
          <p14:tracePt t="83712" x="6696075" y="3295650"/>
          <p14:tracePt t="83720" x="6756400" y="3295650"/>
          <p14:tracePt t="83728" x="6799263" y="3295650"/>
          <p14:tracePt t="83736" x="6846888" y="3295650"/>
          <p14:tracePt t="83743" x="6889750" y="3295650"/>
          <p14:tracePt t="83753" x="6919913" y="3295650"/>
          <p14:tracePt t="83760" x="6956425" y="3295650"/>
          <p14:tracePt t="83768" x="6980238" y="3295650"/>
          <p14:tracePt t="83776" x="7010400" y="3295650"/>
          <p14:tracePt t="83784" x="7034213" y="3295650"/>
          <p14:tracePt t="83792" x="7064375" y="3295650"/>
          <p14:tracePt t="83800" x="7088188" y="3295650"/>
          <p14:tracePt t="83808" x="7118350" y="3295650"/>
          <p14:tracePt t="83815" x="7154863" y="3295650"/>
          <p14:tracePt t="83824" x="7185025" y="3295650"/>
          <p14:tracePt t="83832" x="7208838" y="3295650"/>
          <p14:tracePt t="83840" x="7221538" y="3295650"/>
          <p14:tracePt t="83848" x="7245350" y="3295650"/>
          <p14:tracePt t="83856" x="7251700" y="3295650"/>
          <p14:tracePt t="83863" x="7269163" y="3295650"/>
          <p14:tracePt t="83872" x="7292975" y="3295650"/>
          <p14:tracePt t="83880" x="7299325" y="3295650"/>
          <p14:tracePt t="83888" x="7312025" y="3295650"/>
          <p14:tracePt t="83903" x="7329488" y="3295650"/>
          <p14:tracePt t="83912" x="7335838" y="3295650"/>
          <p14:tracePt t="83928" x="7348538" y="3295650"/>
          <p14:tracePt t="83936" x="7353300" y="3295650"/>
          <p14:tracePt t="83944" x="7359650" y="3295650"/>
          <p14:tracePt t="83953" x="7366000" y="3290888"/>
          <p14:tracePt t="83960" x="7372350" y="3290888"/>
          <p14:tracePt t="83992" x="7377113" y="3290888"/>
          <p14:tracePt t="84008" x="7383463" y="3290888"/>
          <p14:tracePt t="84288" x="0" y="0"/>
        </p14:tracePtLst>
        <p14:tracePtLst>
          <p14:tracePt t="97594" x="4545013" y="4122738"/>
          <p14:tracePt t="97704" x="4562475" y="4122738"/>
          <p14:tracePt t="97713" x="4586288" y="4122738"/>
          <p14:tracePt t="97720" x="4611688" y="4122738"/>
          <p14:tracePt t="97728" x="4635500" y="4122738"/>
          <p14:tracePt t="97736" x="4665663" y="4122738"/>
          <p14:tracePt t="97743" x="4689475" y="4122738"/>
          <p14:tracePt t="97752" x="4713288" y="4122738"/>
          <p14:tracePt t="97760" x="4743450" y="4122738"/>
          <p14:tracePt t="97768" x="4756150" y="4122738"/>
          <p14:tracePt t="97775" x="4773613" y="4122738"/>
          <p14:tracePt t="97784" x="4803775" y="4122738"/>
          <p14:tracePt t="97792" x="4833938" y="4122738"/>
          <p14:tracePt t="97800" x="4870450" y="4122738"/>
          <p14:tracePt t="97807" x="4887913" y="4122738"/>
          <p14:tracePt t="97816" x="4913313" y="4122738"/>
          <p14:tracePt t="97824" x="4937125" y="4122738"/>
          <p14:tracePt t="97831" x="4972050" y="4140200"/>
          <p14:tracePt t="97839" x="4984750" y="4140200"/>
          <p14:tracePt t="97848" x="5008563" y="4140200"/>
          <p14:tracePt t="97856" x="5014913" y="4140200"/>
          <p14:tracePt t="97865" x="5027613" y="4140200"/>
          <p14:tracePt t="97881" x="5038725" y="4140200"/>
          <p14:tracePt t="97896" x="5045075" y="4140200"/>
          <p14:tracePt t="98024" x="5051425" y="4146550"/>
          <p14:tracePt t="98040" x="5032375" y="4146550"/>
          <p14:tracePt t="98048" x="4997450" y="4146550"/>
          <p14:tracePt t="98056" x="4967288" y="4146550"/>
          <p14:tracePt t="98065" x="4924425" y="4146550"/>
          <p14:tracePt t="98072" x="4894263" y="4146550"/>
          <p14:tracePt t="98080" x="4857750" y="4146550"/>
          <p14:tracePt t="98088" x="4827588" y="4146550"/>
          <p14:tracePt t="98096" x="4792663" y="4146550"/>
          <p14:tracePt t="98104" x="4749800" y="4146550"/>
          <p14:tracePt t="98112" x="4732338" y="4146550"/>
          <p14:tracePt t="98120" x="4706938" y="4146550"/>
          <p14:tracePt t="98128" x="4689475" y="4146550"/>
          <p14:tracePt t="98136" x="4683125" y="4146550"/>
          <p14:tracePt t="98144" x="4665663" y="4146550"/>
          <p14:tracePt t="98152" x="4652963" y="4146550"/>
          <p14:tracePt t="98160" x="4629150" y="4157663"/>
          <p14:tracePt t="98168" x="4611688" y="4157663"/>
          <p14:tracePt t="98176" x="4581525" y="4164013"/>
          <p14:tracePt t="98184" x="4557713" y="4164013"/>
          <p14:tracePt t="98192" x="4527550" y="4164013"/>
          <p14:tracePt t="98199" x="4514850" y="4164013"/>
          <p14:tracePt t="98207" x="4497388" y="4164013"/>
          <p14:tracePt t="98215" x="4471988" y="4164013"/>
          <p14:tracePt t="98223" x="4460875" y="4164013"/>
          <p14:tracePt t="98231" x="4454525" y="4164013"/>
          <p14:tracePt t="98239" x="4441825" y="4164013"/>
          <p14:tracePt t="98255" x="4437063" y="4164013"/>
          <p14:tracePt t="98352" x="4441825" y="4164013"/>
          <p14:tracePt t="98360" x="4448175" y="4164013"/>
          <p14:tracePt t="98368" x="4478338" y="4164013"/>
          <p14:tracePt t="98376" x="4508500" y="4164013"/>
          <p14:tracePt t="98384" x="4545013" y="4164013"/>
          <p14:tracePt t="98392" x="4575175" y="4164013"/>
          <p14:tracePt t="98400" x="4605338" y="4164013"/>
          <p14:tracePt t="98408" x="4629150" y="4164013"/>
          <p14:tracePt t="98415" x="4672013" y="4164013"/>
          <p14:tracePt t="98424" x="4706938" y="4164013"/>
          <p14:tracePt t="98433" x="4719638" y="4164013"/>
          <p14:tracePt t="98440" x="4749800" y="4164013"/>
          <p14:tracePt t="98449" x="4773613" y="4164013"/>
          <p14:tracePt t="98456" x="4797425" y="4164013"/>
          <p14:tracePt t="98464" x="4822825" y="4164013"/>
          <p14:tracePt t="98472" x="4833938" y="4164013"/>
          <p14:tracePt t="98481" x="4840288" y="4164013"/>
          <p14:tracePt t="98488" x="4846638" y="4164013"/>
          <p14:tracePt t="98504" x="4857750" y="4164013"/>
          <p14:tracePt t="98520" x="4864100" y="4164013"/>
          <p14:tracePt t="98528" x="4876800" y="4164013"/>
          <p14:tracePt t="98536" x="4894263" y="4164013"/>
          <p14:tracePt t="98544" x="4906963" y="4164013"/>
          <p14:tracePt t="98552" x="4918075" y="4164013"/>
          <p14:tracePt t="98560" x="4930775" y="4164013"/>
          <p14:tracePt t="98568" x="4937125" y="4164013"/>
          <p14:tracePt t="98576" x="4954588" y="4164013"/>
          <p14:tracePt t="98584" x="4960938" y="4164013"/>
          <p14:tracePt t="98592" x="4972050" y="4164013"/>
          <p14:tracePt t="98640" x="4978400" y="4164013"/>
          <p14:tracePt t="98680" x="4991100" y="4164013"/>
          <p14:tracePt t="98696" x="4997450" y="4164013"/>
          <p14:tracePt t="98720" x="5002213" y="4164013"/>
          <p14:tracePt t="98736" x="5008563" y="4164013"/>
          <p14:tracePt t="98744" x="5014913" y="4164013"/>
          <p14:tracePt t="98760" x="5021263" y="4164013"/>
          <p14:tracePt t="98768" x="5027613" y="4164013"/>
          <p14:tracePt t="98776" x="5032375" y="4164013"/>
          <p14:tracePt t="98785" x="5038725" y="4164013"/>
          <p14:tracePt t="98792" x="5045075" y="4164013"/>
          <p14:tracePt t="98800" x="5051425" y="4164013"/>
          <p14:tracePt t="98817" x="5062538" y="4164013"/>
          <p14:tracePt t="98824" x="5068888" y="4164013"/>
          <p14:tracePt t="98848" x="5075238" y="4164013"/>
          <p14:tracePt t="98866" x="5087938" y="4164013"/>
          <p14:tracePt t="98881" x="5105400" y="4164013"/>
          <p14:tracePt t="98888" x="5111750" y="4164013"/>
          <p14:tracePt t="98896" x="5118100" y="4164013"/>
          <p14:tracePt t="98904" x="5122863" y="4164013"/>
          <p14:tracePt t="98920" x="5129213" y="4164013"/>
          <p14:tracePt t="98936" x="5135563" y="4164013"/>
          <p14:tracePt t="98944" x="5148263" y="4164013"/>
          <p14:tracePt t="98968" x="5159375" y="4164013"/>
          <p14:tracePt t="98976" x="5165725" y="4164013"/>
          <p14:tracePt t="99000" x="5172075" y="4164013"/>
          <p14:tracePt t="99024" x="5178425" y="4164013"/>
          <p14:tracePt t="99096" x="5183188" y="4164013"/>
          <p14:tracePt t="99160" x="5189538" y="4157663"/>
          <p14:tracePt t="99224" x="5195888" y="4152900"/>
          <p14:tracePt t="99240" x="5202238" y="4152900"/>
          <p14:tracePt t="99248" x="5208588" y="4146550"/>
          <p14:tracePt t="99256" x="5226050" y="4146550"/>
          <p14:tracePt t="99264" x="5238750" y="4146550"/>
          <p14:tracePt t="99272" x="5268913" y="4146550"/>
          <p14:tracePt t="99280" x="5322888" y="4133850"/>
          <p14:tracePt t="99288" x="5424488" y="4133850"/>
          <p14:tracePt t="99296" x="5527675" y="4116388"/>
          <p14:tracePt t="99303" x="5629275" y="4116388"/>
          <p14:tracePt t="99311" x="5732463" y="4092575"/>
          <p14:tracePt t="99319" x="5822950" y="4079875"/>
          <p14:tracePt t="99327" x="5894388" y="4079875"/>
          <p14:tracePt t="99335" x="5949950" y="4079875"/>
          <p14:tracePt t="99343" x="6010275" y="4067175"/>
          <p14:tracePt t="99351" x="6034088" y="4067175"/>
          <p14:tracePt t="99359" x="6045200" y="4067175"/>
          <p14:tracePt t="99704" x="0" y="0"/>
        </p14:tracePtLst>
        <p14:tracePtLst>
          <p14:tracePt t="113427" x="3098800" y="4314825"/>
          <p14:tracePt t="113448" x="3103563" y="4308475"/>
          <p14:tracePt t="113528" x="3098800" y="4302125"/>
          <p14:tracePt t="113536" x="3079750" y="4297363"/>
          <p14:tracePt t="113545" x="3073400" y="4297363"/>
          <p14:tracePt t="113552" x="3055938" y="4284663"/>
          <p14:tracePt t="113560" x="3038475" y="4278313"/>
          <p14:tracePt t="113567" x="3019425" y="4267200"/>
          <p14:tracePt t="113576" x="3001963" y="4254500"/>
          <p14:tracePt t="113584" x="2978150" y="4254500"/>
          <p14:tracePt t="113592" x="2954338" y="4241800"/>
          <p14:tracePt t="113600" x="2947988" y="4237038"/>
          <p14:tracePt t="113607" x="2935288" y="4230688"/>
          <p14:tracePt t="113616" x="2911475" y="4230688"/>
          <p14:tracePt t="113623" x="2898775" y="4224338"/>
          <p14:tracePt t="113632" x="2874963" y="4206875"/>
          <p14:tracePt t="113639" x="2857500" y="4206875"/>
          <p14:tracePt t="113648" x="2851150" y="4206875"/>
          <p14:tracePt t="113656" x="2844800" y="4206875"/>
          <p14:tracePt t="113664" x="2838450" y="4206875"/>
          <p14:tracePt t="113680" x="2827338" y="4206875"/>
          <p14:tracePt t="113696" x="2814638" y="4206875"/>
          <p14:tracePt t="113704" x="2808288" y="4206875"/>
          <p14:tracePt t="113712" x="2784475" y="4206875"/>
          <p14:tracePt t="113719" x="2773363" y="4200525"/>
          <p14:tracePt t="113728" x="2760663" y="4200525"/>
          <p14:tracePt t="113736" x="2743200" y="4200525"/>
          <p14:tracePt t="113744" x="2730500" y="4200525"/>
          <p14:tracePt t="113760" x="2706688" y="4200525"/>
          <p14:tracePt t="113767" x="2700338" y="4200525"/>
          <p14:tracePt t="113776" x="2682875" y="4200525"/>
          <p14:tracePt t="113784" x="2657475" y="4200525"/>
          <p14:tracePt t="113792" x="2646363" y="4200525"/>
          <p14:tracePt t="113800" x="2633663" y="4200525"/>
          <p14:tracePt t="113807" x="2616200" y="4200525"/>
          <p14:tracePt t="113816" x="2609850" y="4200525"/>
          <p14:tracePt t="113823" x="2597150" y="4200525"/>
          <p14:tracePt t="113840" x="2592388" y="4200525"/>
          <p14:tracePt t="113848" x="2579688" y="4200525"/>
          <p14:tracePt t="113872" x="2573338" y="4200525"/>
          <p14:tracePt t="113880" x="2568575" y="4200525"/>
          <p14:tracePt t="113887" x="2562225" y="4200525"/>
          <p14:tracePt t="113896" x="2555875" y="4200525"/>
          <p14:tracePt t="113913" x="2525713" y="4200525"/>
          <p14:tracePt t="113919" x="2519363" y="4206875"/>
          <p14:tracePt t="113928" x="2501900" y="4217988"/>
          <p14:tracePt t="113936" x="2482850" y="4224338"/>
          <p14:tracePt t="113945" x="2459038" y="4237038"/>
          <p14:tracePt t="113951" x="2447925" y="4248150"/>
          <p14:tracePt t="113960" x="2422525" y="4260850"/>
          <p14:tracePt t="113967" x="2405063" y="4271963"/>
          <p14:tracePt t="113975" x="2392363" y="4278313"/>
          <p14:tracePt t="113984" x="2387600" y="4284663"/>
          <p14:tracePt t="113992" x="2362200" y="4291013"/>
          <p14:tracePt t="114000" x="2357438" y="4297363"/>
          <p14:tracePt t="114016" x="2351088" y="4302125"/>
          <p14:tracePt t="114039" x="2351088" y="4308475"/>
          <p14:tracePt t="114056" x="2351088" y="4314825"/>
          <p14:tracePt t="114064" x="2351088" y="4321175"/>
          <p14:tracePt t="114071" x="2351088" y="4332288"/>
          <p14:tracePt t="114080" x="2357438" y="4351338"/>
          <p14:tracePt t="114087" x="2357438" y="4357688"/>
          <p14:tracePt t="114095" x="2362200" y="4368800"/>
          <p14:tracePt t="114104" x="2362200" y="4375150"/>
          <p14:tracePt t="114111" x="2374900" y="4387850"/>
          <p14:tracePt t="114119" x="2374900" y="4392613"/>
          <p14:tracePt t="114128" x="2374900" y="4398963"/>
          <p14:tracePt t="114136" x="2381250" y="4411663"/>
          <p14:tracePt t="114145" x="2387600" y="4418013"/>
          <p14:tracePt t="114160" x="2392363" y="4429125"/>
          <p14:tracePt t="114175" x="2398713" y="4441825"/>
          <p14:tracePt t="114192" x="2405063" y="4441825"/>
          <p14:tracePt t="114200" x="2411413" y="4441825"/>
          <p14:tracePt t="114207" x="2422525" y="4441825"/>
          <p14:tracePt t="114216" x="2435225" y="4448175"/>
          <p14:tracePt t="114223" x="2441575" y="4448175"/>
          <p14:tracePt t="114232" x="2452688" y="4448175"/>
          <p14:tracePt t="114240" x="2465388" y="4452938"/>
          <p14:tracePt t="114248" x="2489200" y="4452938"/>
          <p14:tracePt t="114255" x="2513013" y="4452938"/>
          <p14:tracePt t="114263" x="2543175" y="4459288"/>
          <p14:tracePt t="114271" x="2562225" y="4459288"/>
          <p14:tracePt t="114280" x="2592388" y="4459288"/>
          <p14:tracePt t="114287" x="2627313" y="4478338"/>
          <p14:tracePt t="114297" x="2646363" y="4478338"/>
          <p14:tracePt t="114303" x="2670175" y="4478338"/>
          <p14:tracePt t="114312" x="2682875" y="4478338"/>
          <p14:tracePt t="114320" x="2700338" y="4478338"/>
          <p14:tracePt t="114328" x="2724150" y="4478338"/>
          <p14:tracePt t="114344" x="2743200" y="4478338"/>
          <p14:tracePt t="114352" x="2747963" y="4483100"/>
          <p14:tracePt t="114360" x="2767013" y="4483100"/>
          <p14:tracePt t="114368" x="2778125" y="4483100"/>
          <p14:tracePt t="114375" x="2803525" y="4483100"/>
          <p14:tracePt t="114384" x="2820988" y="4483100"/>
          <p14:tracePt t="114392" x="2844800" y="4483100"/>
          <p14:tracePt t="114400" x="2868613" y="4495800"/>
          <p14:tracePt t="114407" x="2894013" y="4502150"/>
          <p14:tracePt t="114416" x="2917825" y="4502150"/>
          <p14:tracePt t="114423" x="2947988" y="4502150"/>
          <p14:tracePt t="114431" x="2971800" y="4502150"/>
          <p14:tracePt t="114440" x="2995613" y="4508500"/>
          <p14:tracePt t="114448" x="3019425" y="4508500"/>
          <p14:tracePt t="114455" x="3043238" y="4508500"/>
          <p14:tracePt t="114464" x="3073400" y="4508500"/>
          <p14:tracePt t="114471" x="3103563" y="4508500"/>
          <p14:tracePt t="114480" x="3128963" y="4513263"/>
          <p14:tracePt t="114488" x="3152775" y="4513263"/>
          <p14:tracePt t="114496" x="3182938" y="4513263"/>
          <p14:tracePt t="114504" x="3206750" y="4513263"/>
          <p14:tracePt t="114512" x="3213100" y="4519613"/>
          <p14:tracePt t="114520" x="3224213" y="4519613"/>
          <p14:tracePt t="114528" x="3249613" y="4519613"/>
          <p14:tracePt t="114536" x="3273425" y="4519613"/>
          <p14:tracePt t="114544" x="3284538" y="4519613"/>
          <p14:tracePt t="114552" x="3303588" y="4519613"/>
          <p14:tracePt t="114561" x="3321050" y="4519613"/>
          <p14:tracePt t="114568" x="3340100" y="4519613"/>
          <p14:tracePt t="114575" x="3344863" y="4519613"/>
          <p14:tracePt t="114584" x="3351213" y="4519613"/>
          <p14:tracePt t="114591" x="3357563" y="4519613"/>
          <p14:tracePt t="114608" x="3363913" y="4519613"/>
          <p14:tracePt t="114616" x="3375025" y="4508500"/>
          <p14:tracePt t="114623" x="3381375" y="4502150"/>
          <p14:tracePt t="114632" x="3381375" y="4489450"/>
          <p14:tracePt t="114639" x="3381375" y="4465638"/>
          <p14:tracePt t="114648" x="3381375" y="4441825"/>
          <p14:tracePt t="114655" x="3381375" y="4429125"/>
          <p14:tracePt t="114664" x="3381375" y="4405313"/>
          <p14:tracePt t="114671" x="3381375" y="4392613"/>
          <p14:tracePt t="114679" x="3363913" y="4368800"/>
          <p14:tracePt t="114688" x="3357563" y="4351338"/>
          <p14:tracePt t="114695" x="3351213" y="4344988"/>
          <p14:tracePt t="114704" x="3327400" y="4327525"/>
          <p14:tracePt t="114712" x="3314700" y="4321175"/>
          <p14:tracePt t="114720" x="3297238" y="4302125"/>
          <p14:tracePt t="114728" x="3284538" y="4297363"/>
          <p14:tracePt t="114736" x="3260725" y="4278313"/>
          <p14:tracePt t="114744" x="3219450" y="4271963"/>
          <p14:tracePt t="114752" x="3194050" y="4254500"/>
          <p14:tracePt t="114760" x="3146425" y="4237038"/>
          <p14:tracePt t="114767" x="3122613" y="4230688"/>
          <p14:tracePt t="114776" x="3092450" y="4230688"/>
          <p14:tracePt t="114784" x="3068638" y="4211638"/>
          <p14:tracePt t="114791" x="3043238" y="4211638"/>
          <p14:tracePt t="114800" x="3032125" y="4211638"/>
          <p14:tracePt t="114807" x="2989263" y="4211638"/>
          <p14:tracePt t="114816" x="2965450" y="4206875"/>
          <p14:tracePt t="114824" x="2928938" y="4206875"/>
          <p14:tracePt t="114832" x="2917825" y="4206875"/>
          <p14:tracePt t="114840" x="2894013" y="4206875"/>
          <p14:tracePt t="114848" x="2868613" y="4206875"/>
          <p14:tracePt t="114856" x="2851150" y="4206875"/>
          <p14:tracePt t="114864" x="2827338" y="4206875"/>
          <p14:tracePt t="114871" x="2803525" y="4206875"/>
          <p14:tracePt t="114880" x="2778125" y="4206875"/>
          <p14:tracePt t="114887" x="2767013" y="4206875"/>
          <p14:tracePt t="114896" x="2743200" y="4206875"/>
          <p14:tracePt t="114903" x="2736850" y="4206875"/>
          <p14:tracePt t="114914" x="2706688" y="4206875"/>
          <p14:tracePt t="114919" x="2700338" y="4211638"/>
          <p14:tracePt t="114928" x="2687638" y="4217988"/>
          <p14:tracePt t="114936" x="2663825" y="4237038"/>
          <p14:tracePt t="114944" x="2663825" y="4241800"/>
          <p14:tracePt t="114952" x="2652713" y="4254500"/>
          <p14:tracePt t="114960" x="2652713" y="4260850"/>
          <p14:tracePt t="114968" x="2652713" y="4267200"/>
          <p14:tracePt t="114976" x="2652713" y="4284663"/>
          <p14:tracePt t="114984" x="2652713" y="4291013"/>
          <p14:tracePt t="114991" x="2657475" y="4321175"/>
          <p14:tracePt t="115000" x="2663825" y="4327525"/>
          <p14:tracePt t="115007" x="2682875" y="4351338"/>
          <p14:tracePt t="115015" x="2713038" y="4375150"/>
          <p14:tracePt t="115023" x="2747963" y="4392613"/>
          <p14:tracePt t="115032" x="2773363" y="4411663"/>
          <p14:tracePt t="115039" x="2833688" y="4441825"/>
          <p14:tracePt t="115048" x="2857500" y="4441825"/>
          <p14:tracePt t="115055" x="2911475" y="4471988"/>
          <p14:tracePt t="115064" x="2959100" y="4471988"/>
          <p14:tracePt t="115072" x="3043238" y="4478338"/>
          <p14:tracePt t="115080" x="3103563" y="4489450"/>
          <p14:tracePt t="115087" x="3219450" y="4489450"/>
          <p14:tracePt t="115095" x="3333750" y="4489450"/>
          <p14:tracePt t="115104" x="3459163" y="4489450"/>
          <p14:tracePt t="115112" x="3592513" y="4489450"/>
          <p14:tracePt t="115120" x="3719513" y="4489450"/>
          <p14:tracePt t="115128" x="3821113" y="4483100"/>
          <p14:tracePt t="115136" x="3924300" y="4448175"/>
          <p14:tracePt t="115144" x="4002088" y="4418013"/>
          <p14:tracePt t="115152" x="4062413" y="4405313"/>
          <p14:tracePt t="115159" x="4111625" y="4375150"/>
          <p14:tracePt t="115168" x="4129088" y="4362450"/>
          <p14:tracePt t="115175" x="4141788" y="4351338"/>
          <p14:tracePt t="115192" x="4141788" y="4344988"/>
          <p14:tracePt t="115200" x="4141788" y="4338638"/>
          <p14:tracePt t="115207" x="4141788" y="4332288"/>
          <p14:tracePt t="115216" x="4141788" y="4308475"/>
          <p14:tracePt t="115223" x="4105275" y="4267200"/>
          <p14:tracePt t="115232" x="4051300" y="4237038"/>
          <p14:tracePt t="115239" x="3978275" y="4206875"/>
          <p14:tracePt t="115247" x="3911600" y="4170363"/>
          <p14:tracePt t="115255" x="3851275" y="4152900"/>
          <p14:tracePt t="115264" x="3773488" y="4140200"/>
          <p14:tracePt t="115272" x="3700463" y="4110038"/>
          <p14:tracePt t="115279" x="3640138" y="4097338"/>
          <p14:tracePt t="115287" x="3592513" y="4079875"/>
          <p14:tracePt t="115296" x="3544888" y="4079875"/>
          <p14:tracePt t="115304" x="3484563" y="4067175"/>
          <p14:tracePt t="115313" x="3435350" y="4049713"/>
          <p14:tracePt t="115320" x="3405188" y="4049713"/>
          <p14:tracePt t="115328" x="3381375" y="4049713"/>
          <p14:tracePt t="115336" x="3340100" y="4049713"/>
          <p14:tracePt t="115344" x="3303588" y="4032250"/>
          <p14:tracePt t="115352" x="3273425" y="4032250"/>
          <p14:tracePt t="115359" x="3224213" y="4032250"/>
          <p14:tracePt t="115368" x="3152775" y="4032250"/>
          <p14:tracePt t="115375" x="3098800" y="4032250"/>
          <p14:tracePt t="115384" x="3025775" y="4032250"/>
          <p14:tracePt t="115391" x="2954338" y="4032250"/>
          <p14:tracePt t="115400" x="2894013" y="4037013"/>
          <p14:tracePt t="115407" x="2833688" y="4043363"/>
          <p14:tracePt t="115416" x="2784475" y="4067175"/>
          <p14:tracePt t="115423" x="2736850" y="4086225"/>
          <p14:tracePt t="115440" x="2713038" y="4092575"/>
          <p14:tracePt t="115448" x="2693988" y="4110038"/>
          <p14:tracePt t="115455" x="2687638" y="4116388"/>
          <p14:tracePt t="115464" x="2687638" y="4127500"/>
          <p14:tracePt t="115472" x="2687638" y="4152900"/>
          <p14:tracePt t="115479" x="2687638" y="4170363"/>
          <p14:tracePt t="115487" x="2687638" y="4187825"/>
          <p14:tracePt t="115496" x="2687638" y="4211638"/>
          <p14:tracePt t="115503" x="2706688" y="4237038"/>
          <p14:tracePt t="115513" x="2743200" y="4284663"/>
          <p14:tracePt t="115519" x="2784475" y="4321175"/>
          <p14:tracePt t="115528" x="2833688" y="4362450"/>
          <p14:tracePt t="115536" x="2887663" y="4392613"/>
          <p14:tracePt t="115544" x="2924175" y="4411663"/>
          <p14:tracePt t="115552" x="2971800" y="4441825"/>
          <p14:tracePt t="115560" x="3043238" y="4452938"/>
          <p14:tracePt t="115568" x="3092450" y="4459288"/>
          <p14:tracePt t="115575" x="3152775" y="4483100"/>
          <p14:tracePt t="115583" x="3200400" y="4483100"/>
          <p14:tracePt t="115591" x="3243263" y="4483100"/>
          <p14:tracePt t="115600" x="3273425" y="4483100"/>
          <p14:tracePt t="115608" x="3290888" y="4483100"/>
          <p14:tracePt t="115616" x="3309938" y="4483100"/>
          <p14:tracePt t="115623" x="3327400" y="4478338"/>
          <p14:tracePt t="115632" x="3363913" y="4465638"/>
          <p14:tracePt t="115640" x="3375025" y="4448175"/>
          <p14:tracePt t="115648" x="3394075" y="4429125"/>
          <p14:tracePt t="115655" x="3417888" y="4405313"/>
          <p14:tracePt t="115664" x="3424238" y="4392613"/>
          <p14:tracePt t="115672" x="3429000" y="4375150"/>
          <p14:tracePt t="115680" x="3429000" y="4362450"/>
          <p14:tracePt t="115687" x="3429000" y="4351338"/>
          <p14:tracePt t="115696" x="3429000" y="4327525"/>
          <p14:tracePt t="115703" x="3411538" y="4302125"/>
          <p14:tracePt t="115712" x="3375025" y="4278313"/>
          <p14:tracePt t="115720" x="3314700" y="4241800"/>
          <p14:tracePt t="115728" x="3249613" y="4200525"/>
          <p14:tracePt t="115736" x="3200400" y="4183063"/>
          <p14:tracePt t="115743" x="3122613" y="4146550"/>
          <p14:tracePt t="115752" x="3079750" y="4140200"/>
          <p14:tracePt t="115759" x="3043238" y="4140200"/>
          <p14:tracePt t="115768" x="3001963" y="4140200"/>
          <p14:tracePt t="115775" x="2978150" y="4140200"/>
          <p14:tracePt t="115792" x="2965450" y="4140200"/>
          <p14:tracePt t="115800" x="2959100" y="4140200"/>
          <p14:tracePt t="115807" x="2954338" y="4146550"/>
          <p14:tracePt t="115840" x="2947988" y="4157663"/>
          <p14:tracePt t="115847" x="2947988" y="4164013"/>
          <p14:tracePt t="115856" x="2947988" y="4176713"/>
          <p14:tracePt t="115864" x="2947988" y="4194175"/>
          <p14:tracePt t="115872" x="2947988" y="4200525"/>
          <p14:tracePt t="115888" x="2947988" y="4217988"/>
          <p14:tracePt t="115944" x="2954338" y="4224338"/>
          <p14:tracePt t="116176" x="0" y="0"/>
        </p14:tracePtLst>
        <p14:tracePtLst>
          <p14:tracePt t="125282" x="1284288" y="4838700"/>
          <p14:tracePt t="125392" x="1295400" y="4838700"/>
          <p14:tracePt t="125400" x="1325563" y="4838700"/>
          <p14:tracePt t="125408" x="1362075" y="4838700"/>
          <p14:tracePt t="125416" x="1416050" y="4838700"/>
          <p14:tracePt t="125424" x="1458913" y="4838700"/>
          <p14:tracePt t="125432" x="1495425" y="4838700"/>
          <p14:tracePt t="125440" x="1549400" y="4838700"/>
          <p14:tracePt t="125448" x="1579563" y="4838700"/>
          <p14:tracePt t="125456" x="1620838" y="4838700"/>
          <p14:tracePt t="125464" x="1681163" y="4838700"/>
          <p14:tracePt t="125472" x="1741488" y="4838700"/>
          <p14:tracePt t="125479" x="1814513" y="4838700"/>
          <p14:tracePt t="125488" x="1874838" y="4827588"/>
          <p14:tracePt t="125495" x="1935163" y="4827588"/>
          <p14:tracePt t="125504" x="2006600" y="4827588"/>
          <p14:tracePt t="125512" x="2092325" y="4827588"/>
          <p14:tracePt t="125520" x="2236788" y="4827588"/>
          <p14:tracePt t="125527" x="2344738" y="4827588"/>
          <p14:tracePt t="125536" x="2489200" y="4814888"/>
          <p14:tracePt t="125544" x="2603500" y="4814888"/>
          <p14:tracePt t="125555" x="2706688" y="4821238"/>
          <p14:tracePt t="125560" x="2778125" y="4821238"/>
          <p14:tracePt t="125567" x="2851150" y="4821238"/>
          <p14:tracePt t="125576" x="2911475" y="4832350"/>
          <p14:tracePt t="125584" x="2959100" y="4832350"/>
          <p14:tracePt t="125592" x="2978150" y="4832350"/>
          <p14:tracePt t="125992" x="2995613" y="4832350"/>
          <p14:tracePt t="126000" x="3013075" y="4832350"/>
          <p14:tracePt t="126009" x="3032125" y="4832350"/>
          <p14:tracePt t="126016" x="3073400" y="4832350"/>
          <p14:tracePt t="126025" x="3133725" y="4832350"/>
          <p14:tracePt t="126032" x="3189288" y="4832350"/>
          <p14:tracePt t="126040" x="3279775" y="4827588"/>
          <p14:tracePt t="126049" x="3309938" y="4814888"/>
          <p14:tracePt t="126056" x="3370263" y="4814888"/>
          <p14:tracePt t="126064" x="3405188" y="4808538"/>
          <p14:tracePt t="126073" x="3448050" y="4808538"/>
          <p14:tracePt t="126080" x="3471863" y="4808538"/>
          <p14:tracePt t="126090" x="3495675" y="4808538"/>
          <p14:tracePt t="126096" x="3514725" y="4808538"/>
          <p14:tracePt t="126104" x="3532188" y="4803775"/>
          <p14:tracePt t="126112" x="3538538" y="4803775"/>
          <p14:tracePt t="126120" x="3544888" y="4797425"/>
          <p14:tracePt t="126128" x="3556000" y="4797425"/>
          <p14:tracePt t="126136" x="3568700" y="4797425"/>
          <p14:tracePt t="126144" x="3586163" y="4791075"/>
          <p14:tracePt t="126152" x="3598863" y="4791075"/>
          <p14:tracePt t="126160" x="3629025" y="4791075"/>
          <p14:tracePt t="126167" x="3665538" y="4791075"/>
          <p14:tracePt t="126176" x="3719513" y="4791075"/>
          <p14:tracePt t="126183" x="3790950" y="4778375"/>
          <p14:tracePt t="126192" x="3851275" y="4778375"/>
          <p14:tracePt t="126199" x="3954463" y="4767263"/>
          <p14:tracePt t="126208" x="4038600" y="4767263"/>
          <p14:tracePt t="126215" x="4111625" y="4767263"/>
          <p14:tracePt t="126224" x="4195763" y="4767263"/>
          <p14:tracePt t="126232" x="4256088" y="4767263"/>
          <p14:tracePt t="126240" x="4297363" y="4767263"/>
          <p14:tracePt t="126247" x="4346575" y="4754563"/>
          <p14:tracePt t="126255" x="4381500" y="4754563"/>
          <p14:tracePt t="126264" x="4411663" y="4754563"/>
          <p14:tracePt t="126272" x="4424363" y="4754563"/>
          <p14:tracePt t="126279" x="4460875" y="4754563"/>
          <p14:tracePt t="126288" x="4478338" y="4754563"/>
          <p14:tracePt t="126295" x="4514850" y="4754563"/>
          <p14:tracePt t="126303" x="4532313" y="4754563"/>
          <p14:tracePt t="126311" x="4557713" y="4754563"/>
          <p14:tracePt t="126319" x="4581525" y="4754563"/>
          <p14:tracePt t="126327" x="4611688" y="4754563"/>
          <p14:tracePt t="126335" x="4635500" y="4754563"/>
          <p14:tracePt t="126343" x="4676775" y="4754563"/>
          <p14:tracePt t="126352" x="4702175" y="4754563"/>
          <p14:tracePt t="126360" x="4743450" y="4754563"/>
          <p14:tracePt t="126367" x="4779963" y="4754563"/>
          <p14:tracePt t="126376" x="4797425" y="4754563"/>
          <p14:tracePt t="126384" x="4833938" y="4754563"/>
          <p14:tracePt t="126392" x="4857750" y="4754563"/>
          <p14:tracePt t="126399" x="4870450" y="4754563"/>
          <p14:tracePt t="126408" x="4894263" y="4754563"/>
          <p14:tracePt t="126416" x="4900613" y="4754563"/>
          <p14:tracePt t="126424" x="4913313" y="4754563"/>
          <p14:tracePt t="126432" x="4918075" y="4754563"/>
          <p14:tracePt t="126440" x="4924425" y="4754563"/>
          <p14:tracePt t="126447" x="4930775" y="4754563"/>
          <p14:tracePt t="126455" x="4937125" y="4754563"/>
          <p14:tracePt t="126472" x="4948238" y="4754563"/>
          <p14:tracePt t="126480" x="4954588" y="4754563"/>
          <p14:tracePt t="126489" x="4978400" y="4754563"/>
          <p14:tracePt t="126496" x="4991100" y="4754563"/>
          <p14:tracePt t="126504" x="5002213" y="4754563"/>
          <p14:tracePt t="126511" x="5008563" y="4754563"/>
          <p14:tracePt t="126520" x="5021263" y="4754563"/>
          <p14:tracePt t="126632" x="5027613" y="4754563"/>
          <p14:tracePt t="126992" x="5032375" y="4748213"/>
          <p14:tracePt t="127000" x="5038725" y="4743450"/>
          <p14:tracePt t="127008" x="5057775" y="4743450"/>
          <p14:tracePt t="127016" x="5087938" y="4737100"/>
          <p14:tracePt t="127024" x="5118100" y="4737100"/>
          <p14:tracePt t="127031" x="5172075" y="4737100"/>
          <p14:tracePt t="127040" x="5232400" y="4737100"/>
          <p14:tracePt t="127047" x="5292725" y="4737100"/>
          <p14:tracePt t="127056" x="5353050" y="4737100"/>
          <p14:tracePt t="127063" x="5407025" y="4737100"/>
          <p14:tracePt t="127072" x="5443538" y="4737100"/>
          <p14:tracePt t="127080" x="5473700" y="4737100"/>
          <p14:tracePt t="127088" x="5497513" y="4737100"/>
          <p14:tracePt t="127096" x="5508625" y="4737100"/>
          <p14:tracePt t="127104" x="5521325" y="4730750"/>
          <p14:tracePt t="127112" x="5545138" y="4730750"/>
          <p14:tracePt t="127119" x="5564188" y="4730750"/>
          <p14:tracePt t="127128" x="5575300" y="4724400"/>
          <p14:tracePt t="127135" x="5588000" y="4724400"/>
          <p14:tracePt t="127152" x="5605463" y="4713288"/>
          <p14:tracePt t="127160" x="5611813" y="4713288"/>
          <p14:tracePt t="127176" x="5624513" y="4713288"/>
          <p14:tracePt t="127920" x="5635625" y="4713288"/>
          <p14:tracePt t="127929" x="5648325" y="4713288"/>
          <p14:tracePt t="127936" x="5708650" y="4718050"/>
          <p14:tracePt t="127944" x="5756275" y="4737100"/>
          <p14:tracePt t="127952" x="5810250" y="4737100"/>
          <p14:tracePt t="127960" x="5846763" y="4754563"/>
          <p14:tracePt t="127967" x="5924550" y="4767263"/>
          <p14:tracePt t="127975" x="5949950" y="4773613"/>
          <p14:tracePt t="127983" x="5991225" y="4773613"/>
          <p14:tracePt t="127991" x="6015038" y="4773613"/>
          <p14:tracePt t="127999" x="6034088" y="4778375"/>
          <p14:tracePt t="128008" x="6051550" y="4778375"/>
          <p14:tracePt t="128015" x="6064250" y="4778375"/>
          <p14:tracePt t="128023" x="6070600" y="4778375"/>
          <p14:tracePt t="128031" x="6075363" y="4778375"/>
          <p14:tracePt t="128039" x="6088063" y="4778375"/>
          <p14:tracePt t="128047" x="6094413" y="4778375"/>
          <p14:tracePt t="128056" x="6105525" y="4778375"/>
          <p14:tracePt t="128063" x="6130925" y="4778375"/>
          <p14:tracePt t="128072" x="6142038" y="4778375"/>
          <p14:tracePt t="128079" x="6165850" y="4778375"/>
          <p14:tracePt t="128088" x="6202363" y="4773613"/>
          <p14:tracePt t="128095" x="6215063" y="4773613"/>
          <p14:tracePt t="128103" x="6232525" y="4773613"/>
          <p14:tracePt t="128112" x="6249988" y="4773613"/>
          <p14:tracePt t="128120" x="6275388" y="4773613"/>
          <p14:tracePt t="128128" x="6299200" y="4773613"/>
          <p14:tracePt t="128135" x="6323013" y="4773613"/>
          <p14:tracePt t="128143" x="6346825" y="4773613"/>
          <p14:tracePt t="128151" x="6365875" y="4773613"/>
          <p14:tracePt t="128160" x="6400800" y="4773613"/>
          <p14:tracePt t="128167" x="6426200" y="4760913"/>
          <p14:tracePt t="128175" x="6467475" y="4760913"/>
          <p14:tracePt t="128184" x="6510338" y="4760913"/>
          <p14:tracePt t="128191" x="6546850" y="4760913"/>
          <p14:tracePt t="128199" x="6564313" y="4760913"/>
          <p14:tracePt t="128208" x="6600825" y="4754563"/>
          <p14:tracePt t="128215" x="6624638" y="4754563"/>
          <p14:tracePt t="128224" x="6635750" y="4754563"/>
          <p14:tracePt t="128231" x="6661150" y="4754563"/>
          <p14:tracePt t="128240" x="6684963" y="4754563"/>
          <p14:tracePt t="128247" x="6702425" y="4754563"/>
          <p14:tracePt t="128256" x="6726238" y="4754563"/>
          <p14:tracePt t="128263" x="6751638" y="4754563"/>
          <p14:tracePt t="128272" x="6762750" y="4754563"/>
          <p14:tracePt t="128279" x="6786563" y="4754563"/>
          <p14:tracePt t="128289" x="6799263" y="4754563"/>
          <p14:tracePt t="128295" x="6816725" y="4754563"/>
          <p14:tracePt t="128303" x="6829425" y="4754563"/>
          <p14:tracePt t="128311" x="6842125" y="4754563"/>
          <p14:tracePt t="128319" x="6859588" y="4754563"/>
          <p14:tracePt t="128327" x="6872288" y="4754563"/>
          <p14:tracePt t="128335" x="6896100" y="4754563"/>
          <p14:tracePt t="128343" x="6919913" y="4754563"/>
          <p14:tracePt t="128351" x="6950075" y="4754563"/>
          <p14:tracePt t="128359" x="6961188" y="4754563"/>
          <p14:tracePt t="128367" x="6991350" y="4754563"/>
          <p14:tracePt t="128376" x="7016750" y="4754563"/>
          <p14:tracePt t="128383" x="7058025" y="4754563"/>
          <p14:tracePt t="128391" x="7094538" y="4754563"/>
          <p14:tracePt t="128399" x="7124700" y="4754563"/>
          <p14:tracePt t="128408" x="7148513" y="4754563"/>
          <p14:tracePt t="128415" x="7172325" y="4754563"/>
          <p14:tracePt t="128423" x="7197725" y="4754563"/>
          <p14:tracePt t="128431" x="7208838" y="4754563"/>
          <p14:tracePt t="128440" x="7232650" y="4754563"/>
          <p14:tracePt t="128448" x="7245350" y="4754563"/>
          <p14:tracePt t="128457" x="7251700" y="4754563"/>
          <p14:tracePt t="128463" x="7262813" y="4754563"/>
          <p14:tracePt t="128472" x="7275513" y="4754563"/>
          <p14:tracePt t="128479" x="7312025" y="4754563"/>
          <p14:tracePt t="128489" x="7318375" y="4754563"/>
          <p14:tracePt t="128495" x="7335838" y="4754563"/>
          <p14:tracePt t="128503" x="7348538" y="4754563"/>
          <p14:tracePt t="128511" x="7372350" y="4754563"/>
          <p14:tracePt t="128519" x="7377113" y="4754563"/>
          <p14:tracePt t="128527" x="7402513" y="4754563"/>
          <p14:tracePt t="128535" x="7413625" y="4754563"/>
          <p14:tracePt t="128543" x="7426325" y="4754563"/>
          <p14:tracePt t="128551" x="7443788" y="4754563"/>
          <p14:tracePt t="128560" x="7462838" y="4754563"/>
          <p14:tracePt t="128567" x="7467600" y="4754563"/>
          <p14:tracePt t="128575" x="7493000" y="4754563"/>
          <p14:tracePt t="128583" x="7504113" y="4754563"/>
          <p14:tracePt t="128591" x="7527925" y="4754563"/>
          <p14:tracePt t="128599" x="7553325" y="4754563"/>
          <p14:tracePt t="128607" x="7577138" y="4754563"/>
          <p14:tracePt t="128615" x="7588250" y="4754563"/>
          <p14:tracePt t="128623" x="7600950" y="4754563"/>
          <p14:tracePt t="128631" x="7613650" y="4754563"/>
          <p14:tracePt t="128640" x="7618413" y="4754563"/>
          <p14:tracePt t="128647" x="7631113" y="4754563"/>
          <p14:tracePt t="128656" x="7637463" y="4754563"/>
          <p14:tracePt t="128672" x="7643813" y="4754563"/>
          <p14:tracePt t="128687" x="7648575" y="4748213"/>
          <p14:tracePt t="128703" x="7661275" y="4748213"/>
          <p14:tracePt t="128720" x="7667625" y="4748213"/>
          <p14:tracePt t="128727" x="7673975" y="4748213"/>
          <p14:tracePt t="128751" x="7678738" y="4748213"/>
          <p14:tracePt t="128783" x="7691438" y="4748213"/>
          <p14:tracePt t="128808" x="7697788" y="4748213"/>
          <p14:tracePt t="128815" x="7708900" y="4748213"/>
          <p14:tracePt t="128831" x="7715250" y="4748213"/>
          <p14:tracePt t="129416" x="7745413" y="4748213"/>
          <p14:tracePt t="129424" x="7769225" y="4748213"/>
          <p14:tracePt t="129433" x="7799388" y="4748213"/>
          <p14:tracePt t="129441" x="7805738" y="4748213"/>
          <p14:tracePt t="129448" x="7818438" y="4748213"/>
          <p14:tracePt t="129457" x="7823200" y="4748213"/>
          <p14:tracePt t="129464" x="7835900" y="4748213"/>
          <p14:tracePt t="129471" x="7842250" y="4748213"/>
          <p14:tracePt t="129536" x="7859713" y="4748213"/>
          <p14:tracePt t="129552" x="7866063" y="4748213"/>
          <p14:tracePt t="129560" x="7872413" y="4748213"/>
          <p14:tracePt t="129568" x="7878763" y="4748213"/>
          <p14:tracePt t="129575" x="7883525" y="4748213"/>
          <p14:tracePt t="129584" x="7889875" y="4748213"/>
          <p14:tracePt t="129624" x="7896225" y="4748213"/>
          <p14:tracePt t="129960" x="0" y="0"/>
        </p14:tracePtLst>
        <p14:tracePtLst>
          <p14:tracePt t="132427" x="4508500" y="5448300"/>
          <p14:tracePt t="132496" x="4502150" y="5441950"/>
          <p14:tracePt t="132512" x="4484688" y="5429250"/>
          <p14:tracePt t="132520" x="4467225" y="5411788"/>
          <p14:tracePt t="132528" x="4441825" y="5387975"/>
          <p14:tracePt t="132536" x="4411663" y="5351463"/>
          <p14:tracePt t="132544" x="4387850" y="5327650"/>
          <p14:tracePt t="132552" x="4364038" y="5308600"/>
          <p14:tracePt t="132559" x="4333875" y="5291138"/>
          <p14:tracePt t="132568" x="4291013" y="5254625"/>
          <p14:tracePt t="132576" x="4243388" y="5224463"/>
          <p14:tracePt t="132584" x="4219575" y="5207000"/>
          <p14:tracePt t="132592" x="4171950" y="5176838"/>
          <p14:tracePt t="132600" x="4146550" y="5164138"/>
          <p14:tracePt t="132607" x="4111625" y="5133975"/>
          <p14:tracePt t="132616" x="4075113" y="5110163"/>
          <p14:tracePt t="132623" x="4038600" y="5080000"/>
          <p14:tracePt t="132632" x="4014788" y="5073650"/>
          <p14:tracePt t="132639" x="3990975" y="5056188"/>
          <p14:tracePt t="132648" x="3954463" y="5032375"/>
          <p14:tracePt t="132655" x="3930650" y="5013325"/>
          <p14:tracePt t="132664" x="3905250" y="4995863"/>
          <p14:tracePt t="132671" x="3881438" y="4983163"/>
          <p14:tracePt t="132680" x="3857625" y="4965700"/>
          <p14:tracePt t="132688" x="3821113" y="4948238"/>
          <p14:tracePt t="132695" x="3784600" y="4929188"/>
          <p14:tracePt t="132704" x="3773488" y="4922838"/>
          <p14:tracePt t="132712" x="3749675" y="4918075"/>
          <p14:tracePt t="132719" x="3725863" y="4905375"/>
          <p14:tracePt t="132727" x="3713163" y="4905375"/>
          <p14:tracePt t="132736" x="3676650" y="4899025"/>
          <p14:tracePt t="132744" x="3646488" y="4892675"/>
          <p14:tracePt t="132752" x="3609975" y="4892675"/>
          <p14:tracePt t="132761" x="3579813" y="4881563"/>
          <p14:tracePt t="132768" x="3549650" y="4881563"/>
          <p14:tracePt t="132776" x="3495675" y="4881563"/>
          <p14:tracePt t="132784" x="3448050" y="4881563"/>
          <p14:tracePt t="132792" x="3375025" y="4868863"/>
          <p14:tracePt t="132800" x="3351213" y="4868863"/>
          <p14:tracePt t="132807" x="3309938" y="4862513"/>
          <p14:tracePt t="132816" x="3273425" y="4862513"/>
          <p14:tracePt t="132823" x="3254375" y="4862513"/>
          <p14:tracePt t="132832" x="3230563" y="4862513"/>
          <p14:tracePt t="132840" x="3206750" y="4862513"/>
          <p14:tracePt t="132848" x="3182938" y="4862513"/>
          <p14:tracePt t="132855" x="3170238" y="4862513"/>
          <p14:tracePt t="132864" x="3133725" y="4862513"/>
          <p14:tracePt t="132871" x="3122613" y="4862513"/>
          <p14:tracePt t="132880" x="3109913" y="4862513"/>
          <p14:tracePt t="132888" x="3086100" y="4862513"/>
          <p14:tracePt t="132896" x="3049588" y="4875213"/>
          <p14:tracePt t="132912" x="2989263" y="4918075"/>
          <p14:tracePt t="132927" x="2978150" y="4929188"/>
          <p14:tracePt t="132928" x="2959100" y="4953000"/>
          <p14:tracePt t="132936" x="2941638" y="4978400"/>
          <p14:tracePt t="132944" x="2935288" y="5002213"/>
          <p14:tracePt t="132952" x="2935288" y="5013325"/>
          <p14:tracePt t="132961" x="2935288" y="5038725"/>
          <p14:tracePt t="132968" x="2928938" y="5062538"/>
          <p14:tracePt t="132976" x="2928938" y="5073650"/>
          <p14:tracePt t="132984" x="2928938" y="5099050"/>
          <p14:tracePt t="132992" x="2928938" y="5122863"/>
          <p14:tracePt t="133000" x="2954338" y="5153025"/>
          <p14:tracePt t="133008" x="2971800" y="5164138"/>
          <p14:tracePt t="133016" x="2995613" y="5187950"/>
          <p14:tracePt t="133024" x="3032125" y="5224463"/>
          <p14:tracePt t="133032" x="3062288" y="5248275"/>
          <p14:tracePt t="133039" x="3098800" y="5278438"/>
          <p14:tracePt t="133048" x="3128963" y="5284788"/>
          <p14:tracePt t="133055" x="3176588" y="5308600"/>
          <p14:tracePt t="133064" x="3213100" y="5314950"/>
          <p14:tracePt t="133071" x="3260725" y="5345113"/>
          <p14:tracePt t="133080" x="3297238" y="5351463"/>
          <p14:tracePt t="133088" x="3370263" y="5364163"/>
          <p14:tracePt t="133096" x="3394075" y="5368925"/>
          <p14:tracePt t="133103" x="3471863" y="5368925"/>
          <p14:tracePt t="133111" x="3502025" y="5368925"/>
          <p14:tracePt t="133119" x="3568700" y="5368925"/>
          <p14:tracePt t="133127" x="3629025" y="5368925"/>
          <p14:tracePt t="133136" x="3700463" y="5368925"/>
          <p14:tracePt t="133144" x="3803650" y="5368925"/>
          <p14:tracePt t="133152" x="3887788" y="5368925"/>
          <p14:tracePt t="133161" x="4002088" y="5368925"/>
          <p14:tracePt t="133168" x="4092575" y="5357813"/>
          <p14:tracePt t="133176" x="4135438" y="5357813"/>
          <p14:tracePt t="133184" x="4183063" y="5345113"/>
          <p14:tracePt t="133192" x="4230688" y="5327650"/>
          <p14:tracePt t="133199" x="4243388" y="5321300"/>
          <p14:tracePt t="133207" x="4260850" y="5303838"/>
          <p14:tracePt t="133216" x="4273550" y="5297488"/>
          <p14:tracePt t="133223" x="4273550" y="5291138"/>
          <p14:tracePt t="133232" x="4273550" y="5284788"/>
          <p14:tracePt t="133239" x="4273550" y="5273675"/>
          <p14:tracePt t="133248" x="4273550" y="5260975"/>
          <p14:tracePt t="133255" x="4273550" y="5237163"/>
          <p14:tracePt t="133264" x="4273550" y="5230813"/>
          <p14:tracePt t="133272" x="4273550" y="5207000"/>
          <p14:tracePt t="133280" x="4273550" y="5194300"/>
          <p14:tracePt t="133287" x="4267200" y="5176838"/>
          <p14:tracePt t="133296" x="4260850" y="5153025"/>
          <p14:tracePt t="133304" x="4249738" y="5140325"/>
          <p14:tracePt t="133312" x="4237038" y="5122863"/>
          <p14:tracePt t="133319" x="4230688" y="5116513"/>
          <p14:tracePt t="133328" x="4225925" y="5110163"/>
          <p14:tracePt t="133336" x="4219575" y="5103813"/>
          <p14:tracePt t="133352" x="4213225" y="5099050"/>
          <p14:tracePt t="133360" x="4206875" y="5092700"/>
          <p14:tracePt t="133376" x="4200525" y="5092700"/>
          <p14:tracePt t="133383" x="4195763" y="5092700"/>
          <p14:tracePt t="133391" x="4176713" y="5092700"/>
          <p14:tracePt t="133400" x="4159250" y="5092700"/>
          <p14:tracePt t="133408" x="4135438" y="5092700"/>
          <p14:tracePt t="133416" x="4105275" y="5092700"/>
          <p14:tracePt t="133424" x="4056063" y="5086350"/>
          <p14:tracePt t="133432" x="3995738" y="5086350"/>
          <p14:tracePt t="133439" x="3941763" y="5086350"/>
          <p14:tracePt t="133448" x="3894138" y="5086350"/>
          <p14:tracePt t="133456" x="3840163" y="5086350"/>
          <p14:tracePt t="133464" x="3779838" y="5086350"/>
          <p14:tracePt t="133472" x="3719513" y="5086350"/>
          <p14:tracePt t="133480" x="3689350" y="5086350"/>
          <p14:tracePt t="133487" x="3665538" y="5099050"/>
          <p14:tracePt t="133496" x="3646488" y="5103813"/>
          <p14:tracePt t="133503" x="3635375" y="5110163"/>
          <p14:tracePt t="133519" x="3629025" y="5116513"/>
          <p14:tracePt t="133528" x="3629025" y="5129213"/>
          <p14:tracePt t="133536" x="3629025" y="5133975"/>
          <p14:tracePt t="133544" x="3629025" y="5157788"/>
          <p14:tracePt t="133551" x="3659188" y="5194300"/>
          <p14:tracePt t="133560" x="3665538" y="5200650"/>
          <p14:tracePt t="133568" x="3695700" y="5213350"/>
          <p14:tracePt t="133576" x="3719513" y="5237163"/>
          <p14:tracePt t="133583" x="3756025" y="5267325"/>
          <p14:tracePt t="133591" x="3767138" y="5273675"/>
          <p14:tracePt t="133600" x="3803650" y="5291138"/>
          <p14:tracePt t="133608" x="3827463" y="5297488"/>
          <p14:tracePt t="133616" x="3875088" y="5314950"/>
          <p14:tracePt t="133624" x="3905250" y="5314950"/>
          <p14:tracePt t="133632" x="3948113" y="5314950"/>
          <p14:tracePt t="133639" x="4008438" y="5327650"/>
          <p14:tracePt t="133648" x="4038600" y="5327650"/>
          <p14:tracePt t="133655" x="4081463" y="5327650"/>
          <p14:tracePt t="133664" x="4116388" y="5327650"/>
          <p14:tracePt t="133672" x="4146550" y="5327650"/>
          <p14:tracePt t="133680" x="4176713" y="5327650"/>
          <p14:tracePt t="133688" x="4206875" y="5314950"/>
          <p14:tracePt t="133695" x="4213225" y="5308600"/>
          <p14:tracePt t="133703" x="4230688" y="5291138"/>
          <p14:tracePt t="133711" x="4230688" y="5284788"/>
          <p14:tracePt t="133720" x="4230688" y="5273675"/>
          <p14:tracePt t="133728" x="4243388" y="5224463"/>
          <p14:tracePt t="133736" x="4243388" y="5200650"/>
          <p14:tracePt t="133744" x="4243388" y="5183188"/>
          <p14:tracePt t="133751" x="4243388" y="5146675"/>
          <p14:tracePt t="133760" x="4243388" y="5122863"/>
          <p14:tracePt t="133768" x="4243388" y="5092700"/>
          <p14:tracePt t="133776" x="4237038" y="5068888"/>
          <p14:tracePt t="133784" x="4225925" y="5056188"/>
          <p14:tracePt t="133791" x="4213225" y="5032375"/>
          <p14:tracePt t="133800" x="4200525" y="5013325"/>
          <p14:tracePt t="133808" x="4176713" y="4995863"/>
          <p14:tracePt t="133816" x="4159250" y="4983163"/>
          <p14:tracePt t="133824" x="4129088" y="4983163"/>
          <p14:tracePt t="133832" x="4105275" y="4965700"/>
          <p14:tracePt t="133840" x="4068763" y="4959350"/>
          <p14:tracePt t="133848" x="4051300" y="4959350"/>
          <p14:tracePt t="133855" x="4008438" y="4959350"/>
          <p14:tracePt t="133864" x="3984625" y="4953000"/>
          <p14:tracePt t="133872" x="3941763" y="4953000"/>
          <p14:tracePt t="133880" x="3905250" y="4953000"/>
          <p14:tracePt t="133888" x="3881438" y="4953000"/>
          <p14:tracePt t="133895" x="3870325" y="4959350"/>
          <p14:tracePt t="133913" x="3840163" y="4983163"/>
          <p14:tracePt t="133919" x="3833813" y="4989513"/>
          <p14:tracePt t="133929" x="3833813" y="5002213"/>
          <p14:tracePt t="133935" x="3833813" y="5008563"/>
          <p14:tracePt t="133945" x="3833813" y="5019675"/>
          <p14:tracePt t="133951" x="3833813" y="5026025"/>
          <p14:tracePt t="133960" x="3844925" y="5049838"/>
          <p14:tracePt t="133968" x="3863975" y="5056188"/>
          <p14:tracePt t="133976" x="3917950" y="5073650"/>
          <p14:tracePt t="133984" x="3954463" y="5092700"/>
          <p14:tracePt t="133991" x="3984625" y="5092700"/>
          <p14:tracePt t="134000" x="4044950" y="5110163"/>
          <p14:tracePt t="134008" x="4105275" y="5133975"/>
          <p14:tracePt t="134016" x="4183063" y="5164138"/>
          <p14:tracePt t="134024" x="4256088" y="5187950"/>
          <p14:tracePt t="134032" x="4364038" y="5213350"/>
          <p14:tracePt t="134039" x="4448175" y="5230813"/>
          <p14:tracePt t="134048" x="4527550" y="5243513"/>
          <p14:tracePt t="134056" x="4598988" y="5267325"/>
          <p14:tracePt t="134063" x="4635500" y="5267325"/>
          <p14:tracePt t="134072" x="4676775" y="5273675"/>
          <p14:tracePt t="134080" x="4706938" y="5273675"/>
          <p14:tracePt t="134088" x="4725988" y="5278438"/>
          <p14:tracePt t="134096" x="4737100" y="5278438"/>
          <p14:tracePt t="134103" x="4749800" y="5278438"/>
          <p14:tracePt t="134112" x="4756150" y="5278438"/>
          <p14:tracePt t="134119" x="4767263" y="5278438"/>
          <p14:tracePt t="134128" x="4792663" y="5278438"/>
          <p14:tracePt t="134135" x="4816475" y="5278438"/>
          <p14:tracePt t="134144" x="4840288" y="5278438"/>
          <p14:tracePt t="134151" x="4894263" y="5278438"/>
          <p14:tracePt t="134160" x="4943475" y="5278438"/>
          <p14:tracePt t="134168" x="4984750" y="5278438"/>
          <p14:tracePt t="134175" x="5045075" y="5278438"/>
          <p14:tracePt t="134184" x="5105400" y="5267325"/>
          <p14:tracePt t="134191" x="5165725" y="5254625"/>
          <p14:tracePt t="134200" x="5208588" y="5248275"/>
          <p14:tracePt t="134208" x="5243513" y="5248275"/>
          <p14:tracePt t="134216" x="5286375" y="5248275"/>
          <p14:tracePt t="134223" x="5329238" y="5248275"/>
          <p14:tracePt t="134232" x="5407025" y="5237163"/>
          <p14:tracePt t="134239" x="5454650" y="5218113"/>
          <p14:tracePt t="134248" x="5484813" y="5218113"/>
          <p14:tracePt t="134255" x="5508625" y="5218113"/>
          <p14:tracePt t="134264" x="5534025" y="5213350"/>
          <p14:tracePt t="134271" x="5564188" y="5213350"/>
          <p14:tracePt t="134280" x="5605463" y="5200650"/>
          <p14:tracePt t="134287" x="5654675" y="5200650"/>
          <p14:tracePt t="134295" x="5715000" y="5187950"/>
          <p14:tracePt t="134304" x="5786438" y="5187950"/>
          <p14:tracePt t="134312" x="5859463" y="5187950"/>
          <p14:tracePt t="134319" x="5930900" y="5183188"/>
          <p14:tracePt t="134329" x="6021388" y="5170488"/>
          <p14:tracePt t="134335" x="6075363" y="5170488"/>
          <p14:tracePt t="134344" x="6148388" y="5170488"/>
          <p14:tracePt t="134351" x="6219825" y="5170488"/>
          <p14:tracePt t="134359" x="6269038" y="5170488"/>
          <p14:tracePt t="134367" x="6299200" y="5170488"/>
          <p14:tracePt t="134375" x="6335713" y="5157788"/>
          <p14:tracePt t="134383" x="6353175" y="5157788"/>
          <p14:tracePt t="134391" x="6370638" y="5157788"/>
          <p14:tracePt t="134407" x="6376988" y="5157788"/>
          <p14:tracePt t="134416" x="6383338" y="5157788"/>
          <p14:tracePt t="134464" x="6389688" y="5157788"/>
          <p14:tracePt t="134471" x="6396038" y="5157788"/>
          <p14:tracePt t="134504" x="6407150" y="5157788"/>
          <p14:tracePt t="134528" x="6413500" y="5157788"/>
          <p14:tracePt t="134752" x="6419850" y="5157788"/>
          <p14:tracePt t="134767" x="6426200" y="5157788"/>
          <p14:tracePt t="134783" x="6443663" y="5157788"/>
          <p14:tracePt t="134791" x="6480175" y="5157788"/>
          <p14:tracePt t="134799" x="6521450" y="5170488"/>
          <p14:tracePt t="134807" x="6557963" y="5183188"/>
          <p14:tracePt t="134815" x="6581775" y="5183188"/>
          <p14:tracePt t="134823" x="6605588" y="5187950"/>
          <p14:tracePt t="134831" x="6618288" y="5187950"/>
          <p14:tracePt t="134848" x="6624638" y="5187950"/>
          <p14:tracePt t="134895" x="6630988" y="5187950"/>
          <p14:tracePt t="134912" x="6642100" y="5194300"/>
          <p14:tracePt t="134959" x="6648450" y="5194300"/>
          <p14:tracePt t="135104" x="6654800" y="5200650"/>
          <p14:tracePt t="135128" x="6654800" y="5207000"/>
          <p14:tracePt t="135136" x="6642100" y="5213350"/>
          <p14:tracePt t="135145" x="6635750" y="5218113"/>
          <p14:tracePt t="135152" x="6594475" y="5237163"/>
          <p14:tracePt t="135160" x="6570663" y="5237163"/>
          <p14:tracePt t="135168" x="6527800" y="5237163"/>
          <p14:tracePt t="135176" x="6486525" y="5237163"/>
          <p14:tracePt t="135185" x="6426200" y="5248275"/>
          <p14:tracePt t="135193" x="6365875" y="5248275"/>
          <p14:tracePt t="135200" x="6310313" y="5248275"/>
          <p14:tracePt t="135208" x="6238875" y="5248275"/>
          <p14:tracePt t="135216" x="6165850" y="5248275"/>
          <p14:tracePt t="135224" x="6105525" y="5248275"/>
          <p14:tracePt t="135232" x="6034088" y="5248275"/>
          <p14:tracePt t="135240" x="5984875" y="5248275"/>
          <p14:tracePt t="135249" x="5943600" y="5248275"/>
          <p14:tracePt t="135256" x="5900738" y="5248275"/>
          <p14:tracePt t="135265" x="5840413" y="5248275"/>
          <p14:tracePt t="135272" x="5810250" y="5248275"/>
          <p14:tracePt t="135281" x="5768975" y="5248275"/>
          <p14:tracePt t="135288" x="5719763" y="5248275"/>
          <p14:tracePt t="135298" x="5678488" y="5248275"/>
          <p14:tracePt t="135304" x="5618163" y="5248275"/>
          <p14:tracePt t="135313" x="5575300" y="5248275"/>
          <p14:tracePt t="135320" x="5527675" y="5248275"/>
          <p14:tracePt t="135329" x="5484813" y="5248275"/>
          <p14:tracePt t="135336" x="5443538" y="5248275"/>
          <p14:tracePt t="135345" x="5383213" y="5248275"/>
          <p14:tracePt t="135352" x="5322888" y="5248275"/>
          <p14:tracePt t="135360" x="5280025" y="5248275"/>
          <p14:tracePt t="135368" x="5232400" y="5254625"/>
          <p14:tracePt t="135376" x="5183188" y="5267325"/>
          <p14:tracePt t="135384" x="5129213" y="5267325"/>
          <p14:tracePt t="135392" x="5105400" y="5267325"/>
          <p14:tracePt t="135400" x="5051425" y="5267325"/>
          <p14:tracePt t="135408" x="5027613" y="5267325"/>
          <p14:tracePt t="135416" x="5014913" y="5267325"/>
          <p14:tracePt t="135424" x="4991100" y="5267325"/>
          <p14:tracePt t="135432" x="4984750" y="5267325"/>
          <p14:tracePt t="135440" x="4978400" y="5267325"/>
          <p14:tracePt t="135456" x="4972050" y="5267325"/>
          <p14:tracePt t="135488" x="4967288" y="5267325"/>
          <p14:tracePt t="135529" x="4960938" y="5267325"/>
          <p14:tracePt t="135608" x="4967288" y="5267325"/>
          <p14:tracePt t="135616" x="4991100" y="5254625"/>
          <p14:tracePt t="135624" x="5014913" y="5254625"/>
          <p14:tracePt t="135632" x="5038725" y="5248275"/>
          <p14:tracePt t="135640" x="5081588" y="5248275"/>
          <p14:tracePt t="135648" x="5111750" y="5248275"/>
          <p14:tracePt t="135655" x="5189538" y="5237163"/>
          <p14:tracePt t="135663" x="5292725" y="5237163"/>
          <p14:tracePt t="135672" x="5407025" y="5237163"/>
          <p14:tracePt t="135680" x="5534025" y="5237163"/>
          <p14:tracePt t="135688" x="5665788" y="5237163"/>
          <p14:tracePt t="135696" x="5773738" y="5237163"/>
          <p14:tracePt t="135703" x="5907088" y="5237163"/>
          <p14:tracePt t="135712" x="6003925" y="5237163"/>
          <p14:tracePt t="135720" x="6105525" y="5237163"/>
          <p14:tracePt t="135728" x="6196013" y="5243513"/>
          <p14:tracePt t="135736" x="6269038" y="5254625"/>
          <p14:tracePt t="135743" x="6340475" y="5254625"/>
          <p14:tracePt t="135752" x="6370638" y="5254625"/>
          <p14:tracePt t="135760" x="6376988" y="5254625"/>
          <p14:tracePt t="135896" x="6370638" y="5254625"/>
          <p14:tracePt t="135904" x="6329363" y="5254625"/>
          <p14:tracePt t="135913" x="6245225" y="5254625"/>
          <p14:tracePt t="135920" x="6172200" y="5254625"/>
          <p14:tracePt t="135929" x="6057900" y="5254625"/>
          <p14:tracePt t="135935" x="5924550" y="5254625"/>
          <p14:tracePt t="135943" x="5810250" y="5237163"/>
          <p14:tracePt t="135952" x="5695950" y="5224463"/>
          <p14:tracePt t="135959" x="5581650" y="5200650"/>
          <p14:tracePt t="135968" x="5491163" y="5187950"/>
          <p14:tracePt t="135975" x="5400675" y="5170488"/>
          <p14:tracePt t="135984" x="5340350" y="5157788"/>
          <p14:tracePt t="135991" x="5299075" y="5157788"/>
          <p14:tracePt t="136016" x="5292725" y="5153025"/>
          <p14:tracePt t="136064" x="5292725" y="5146675"/>
          <p14:tracePt t="136072" x="5303838" y="5146675"/>
          <p14:tracePt t="136080" x="5316538" y="5140325"/>
          <p14:tracePt t="136088" x="5334000" y="5140325"/>
          <p14:tracePt t="136097" x="5376863" y="5140325"/>
          <p14:tracePt t="136104" x="5418138" y="5140325"/>
          <p14:tracePt t="136112" x="5478463" y="5140325"/>
          <p14:tracePt t="136120" x="5538788" y="5140325"/>
          <p14:tracePt t="136128" x="5594350" y="5140325"/>
          <p14:tracePt t="136136" x="5654675" y="5140325"/>
          <p14:tracePt t="136143" x="5702300" y="5153025"/>
          <p14:tracePt t="136152" x="5762625" y="5153025"/>
          <p14:tracePt t="136160" x="5803900" y="5157788"/>
          <p14:tracePt t="136168" x="5840413" y="5157788"/>
          <p14:tracePt t="136175" x="5864225" y="5157788"/>
          <p14:tracePt t="136184" x="5894388" y="5170488"/>
          <p14:tracePt t="136192" x="5907088" y="5170488"/>
          <p14:tracePt t="136272" x="5913438" y="5176838"/>
          <p14:tracePt t="136528" x="0" y="0"/>
        </p14:tracePtLst>
        <p14:tracePtLst>
          <p14:tracePt t="152298" x="4514850" y="4948238"/>
          <p14:tracePt t="152432" x="4508500" y="4948238"/>
          <p14:tracePt t="152441" x="4502150" y="4911725"/>
          <p14:tracePt t="152448" x="4478338" y="4845050"/>
          <p14:tracePt t="152456" x="4460875" y="4784725"/>
          <p14:tracePt t="152464" x="4430713" y="4748213"/>
          <p14:tracePt t="152472" x="4411663" y="4687888"/>
          <p14:tracePt t="152480" x="4387850" y="4622800"/>
          <p14:tracePt t="152488" x="4333875" y="4556125"/>
          <p14:tracePt t="152496" x="4303713" y="4495800"/>
          <p14:tracePt t="152504" x="4273550" y="4441825"/>
          <p14:tracePt t="152512" x="4237038" y="4405313"/>
          <p14:tracePt t="152520" x="4183063" y="4362450"/>
          <p14:tracePt t="152528" x="4146550" y="4344988"/>
          <p14:tracePt t="152536" x="4111625" y="4321175"/>
          <p14:tracePt t="152546" x="4062413" y="4291013"/>
          <p14:tracePt t="152551" x="4025900" y="4278313"/>
          <p14:tracePt t="152561" x="4002088" y="4260850"/>
          <p14:tracePt t="152567" x="3965575" y="4248150"/>
          <p14:tracePt t="152576" x="3935413" y="4237038"/>
          <p14:tracePt t="152583" x="3887788" y="4217988"/>
          <p14:tracePt t="152592" x="3870325" y="4211638"/>
          <p14:tracePt t="152600" x="3851275" y="4211638"/>
          <p14:tracePt t="152608" x="3803650" y="4194175"/>
          <p14:tracePt t="152616" x="3760788" y="4194175"/>
          <p14:tracePt t="152623" x="3700463" y="4183063"/>
          <p14:tracePt t="152632" x="3652838" y="4183063"/>
          <p14:tracePt t="152639" x="3556000" y="4183063"/>
          <p14:tracePt t="152648" x="3465513" y="4183063"/>
          <p14:tracePt t="152656" x="3394075" y="4183063"/>
          <p14:tracePt t="152664" x="3297238" y="4183063"/>
          <p14:tracePt t="152671" x="3224213" y="4183063"/>
          <p14:tracePt t="152680" x="3133725" y="4200525"/>
          <p14:tracePt t="152687" x="3019425" y="4211638"/>
          <p14:tracePt t="152696" x="2941638" y="4217988"/>
          <p14:tracePt t="152703" x="2868613" y="4230688"/>
          <p14:tracePt t="152712" x="2803525" y="4267200"/>
          <p14:tracePt t="152720" x="2778125" y="4271963"/>
          <p14:tracePt t="152727" x="2736850" y="4291013"/>
          <p14:tracePt t="152736" x="2700338" y="4314825"/>
          <p14:tracePt t="152744" x="2663825" y="4344988"/>
          <p14:tracePt t="152752" x="2646363" y="4362450"/>
          <p14:tracePt t="152761" x="2609850" y="4387850"/>
          <p14:tracePt t="152768" x="2586038" y="4411663"/>
          <p14:tracePt t="152776" x="2555875" y="4465638"/>
          <p14:tracePt t="152784" x="2538413" y="4495800"/>
          <p14:tracePt t="152792" x="2525713" y="4543425"/>
          <p14:tracePt t="152800" x="2508250" y="4610100"/>
          <p14:tracePt t="152808" x="2495550" y="4652963"/>
          <p14:tracePt t="152816" x="2495550" y="4700588"/>
          <p14:tracePt t="152824" x="2495550" y="4706938"/>
          <p14:tracePt t="152832" x="2495550" y="4743450"/>
          <p14:tracePt t="152839" x="2513013" y="4803775"/>
          <p14:tracePt t="152848" x="2543175" y="4857750"/>
          <p14:tracePt t="152855" x="2562225" y="4905375"/>
          <p14:tracePt t="152864" x="2622550" y="4983163"/>
          <p14:tracePt t="152871" x="2687638" y="5049838"/>
          <p14:tracePt t="152880" x="2754313" y="5116513"/>
          <p14:tracePt t="152887" x="2844800" y="5213350"/>
          <p14:tracePt t="152896" x="2941638" y="5303838"/>
          <p14:tracePt t="152913" x="3140075" y="5424488"/>
          <p14:tracePt t="152920" x="3260725" y="5495925"/>
          <p14:tracePt t="152928" x="3381375" y="5543550"/>
          <p14:tracePt t="152936" x="3514725" y="5592763"/>
          <p14:tracePt t="152944" x="3629025" y="5640388"/>
          <p14:tracePt t="152951" x="3749675" y="5683250"/>
          <p14:tracePt t="152962" x="3870325" y="5719763"/>
          <p14:tracePt t="152968" x="3984625" y="5743575"/>
          <p14:tracePt t="152976" x="4098925" y="5743575"/>
          <p14:tracePt t="152984" x="4213225" y="5743575"/>
          <p14:tracePt t="152992" x="4286250" y="5743575"/>
          <p14:tracePt t="153000" x="4346575" y="5743575"/>
          <p14:tracePt t="153007" x="4381500" y="5724525"/>
          <p14:tracePt t="153016" x="4430713" y="5694363"/>
          <p14:tracePt t="153024" x="4471988" y="5640388"/>
          <p14:tracePt t="153032" x="4497388" y="5616575"/>
          <p14:tracePt t="153040" x="4532313" y="5549900"/>
          <p14:tracePt t="153048" x="4551363" y="5489575"/>
          <p14:tracePt t="153055" x="4562475" y="5429250"/>
          <p14:tracePt t="153064" x="4562475" y="5345113"/>
          <p14:tracePt t="153071" x="4562475" y="5284788"/>
          <p14:tracePt t="153080" x="4562475" y="5200650"/>
          <p14:tracePt t="153087" x="4562475" y="5110163"/>
          <p14:tracePt t="153096" x="4532313" y="5008563"/>
          <p14:tracePt t="153103" x="4502150" y="4941888"/>
          <p14:tracePt t="153112" x="4467225" y="4868863"/>
          <p14:tracePt t="153120" x="4400550" y="4773613"/>
          <p14:tracePt t="153128" x="4327525" y="4706938"/>
          <p14:tracePt t="153136" x="4260850" y="4627563"/>
          <p14:tracePt t="153144" x="4152900" y="4532313"/>
          <p14:tracePt t="153152" x="4075113" y="4471988"/>
          <p14:tracePt t="153161" x="3965575" y="4405313"/>
          <p14:tracePt t="153168" x="3887788" y="4357688"/>
          <p14:tracePt t="153176" x="3784600" y="4308475"/>
          <p14:tracePt t="153184" x="3683000" y="4278313"/>
          <p14:tracePt t="153191" x="3562350" y="4241800"/>
          <p14:tracePt t="153200" x="3471863" y="4217988"/>
          <p14:tracePt t="153208" x="3375025" y="4217988"/>
          <p14:tracePt t="153216" x="3273425" y="4206875"/>
          <p14:tracePt t="153224" x="3182938" y="4206875"/>
          <p14:tracePt t="153232" x="3109913" y="4206875"/>
          <p14:tracePt t="153240" x="3019425" y="4224338"/>
          <p14:tracePt t="153248" x="2917825" y="4271963"/>
          <p14:tracePt t="153256" x="2838450" y="4314825"/>
          <p14:tracePt t="153264" x="2760663" y="4351338"/>
          <p14:tracePt t="153271" x="2713038" y="4387850"/>
          <p14:tracePt t="153280" x="2657475" y="4418013"/>
          <p14:tracePt t="153287" x="2609850" y="4459288"/>
          <p14:tracePt t="153296" x="2579688" y="4513263"/>
          <p14:tracePt t="153304" x="2538413" y="4549775"/>
          <p14:tracePt t="153312" x="2519363" y="4586288"/>
          <p14:tracePt t="153320" x="2519363" y="4646613"/>
          <p14:tracePt t="153328" x="2513013" y="4676775"/>
          <p14:tracePt t="153336" x="2513013" y="4724400"/>
          <p14:tracePt t="153344" x="2513013" y="4754563"/>
          <p14:tracePt t="153351" x="2525713" y="4808538"/>
          <p14:tracePt t="153360" x="2579688" y="4875213"/>
          <p14:tracePt t="153368" x="2652713" y="4959350"/>
          <p14:tracePt t="153377" x="2717800" y="5038725"/>
          <p14:tracePt t="153384" x="2827338" y="5110163"/>
          <p14:tracePt t="153391" x="2935288" y="5207000"/>
          <p14:tracePt t="153400" x="3092450" y="5284788"/>
          <p14:tracePt t="153408" x="3279775" y="5368925"/>
          <p14:tracePt t="153416" x="3502025" y="5483225"/>
          <p14:tracePt t="153424" x="3719513" y="5556250"/>
          <p14:tracePt t="153432" x="3984625" y="5640388"/>
          <p14:tracePt t="153439" x="4206875" y="5670550"/>
          <p14:tracePt t="153448" x="4346575" y="5694363"/>
          <p14:tracePt t="153455" x="4478338" y="5719763"/>
          <p14:tracePt t="153464" x="4605338" y="5719763"/>
          <p14:tracePt t="153471" x="4665663" y="5719763"/>
          <p14:tracePt t="153480" x="4706938" y="5719763"/>
          <p14:tracePt t="153487" x="4762500" y="5694363"/>
          <p14:tracePt t="153496" x="4786313" y="5670550"/>
          <p14:tracePt t="153504" x="4816475" y="5634038"/>
          <p14:tracePt t="153511" x="4846638" y="5556250"/>
          <p14:tracePt t="153520" x="4870450" y="5478463"/>
          <p14:tracePt t="153528" x="4894263" y="5364163"/>
          <p14:tracePt t="153536" x="4894263" y="5260975"/>
          <p14:tracePt t="153545" x="4894263" y="5176838"/>
          <p14:tracePt t="153552" x="4887913" y="5086350"/>
          <p14:tracePt t="153560" x="4840288" y="4972050"/>
          <p14:tracePt t="153568" x="4767263" y="4862513"/>
          <p14:tracePt t="153576" x="4683125" y="4743450"/>
          <p14:tracePt t="153584" x="4586288" y="4670425"/>
          <p14:tracePt t="153591" x="4478338" y="4562475"/>
          <p14:tracePt t="153600" x="4357688" y="4489450"/>
          <p14:tracePt t="153608" x="4165600" y="4405313"/>
          <p14:tracePt t="153616" x="4032250" y="4368800"/>
          <p14:tracePt t="153624" x="3900488" y="4332288"/>
          <p14:tracePt t="153632" x="3784600" y="4332288"/>
          <p14:tracePt t="153640" x="3640138" y="4321175"/>
          <p14:tracePt t="153648" x="3514725" y="4321175"/>
          <p14:tracePt t="153655" x="3398838" y="4321175"/>
          <p14:tracePt t="153664" x="3279775" y="4362450"/>
          <p14:tracePt t="153672" x="3176588" y="4435475"/>
          <p14:tracePt t="153680" x="3122613" y="4478338"/>
          <p14:tracePt t="153687" x="3043238" y="4543425"/>
          <p14:tracePt t="153696" x="3001963" y="4597400"/>
          <p14:tracePt t="153704" x="2971800" y="4676775"/>
          <p14:tracePt t="153711" x="2959100" y="4737100"/>
          <p14:tracePt t="153720" x="2959100" y="4791075"/>
          <p14:tracePt t="153728" x="2959100" y="4851400"/>
          <p14:tracePt t="153736" x="2995613" y="4918075"/>
          <p14:tracePt t="153744" x="3049588" y="4983163"/>
          <p14:tracePt t="153752" x="3103563" y="5026025"/>
          <p14:tracePt t="153760" x="3194050" y="5092700"/>
          <p14:tracePt t="153768" x="3303588" y="5164138"/>
          <p14:tracePt t="153776" x="3424238" y="5237163"/>
          <p14:tracePt t="153784" x="3556000" y="5297488"/>
          <p14:tracePt t="153792" x="3767138" y="5351463"/>
          <p14:tracePt t="153800" x="4002088" y="5418138"/>
          <p14:tracePt t="153807" x="4176713" y="5472113"/>
          <p14:tracePt t="153816" x="4370388" y="5495925"/>
          <p14:tracePt t="153824" x="4514850" y="5519738"/>
          <p14:tracePt t="153832" x="4635500" y="5532438"/>
          <p14:tracePt t="153840" x="4676775" y="5532438"/>
          <p14:tracePt t="153848" x="4689475" y="5532438"/>
          <p14:tracePt t="153855" x="4695825" y="5532438"/>
          <p14:tracePt t="153864" x="4719638" y="5519738"/>
          <p14:tracePt t="153871" x="4725988" y="5495925"/>
          <p14:tracePt t="153880" x="4725988" y="5441950"/>
          <p14:tracePt t="153888" x="4725988" y="5351463"/>
          <p14:tracePt t="153896" x="4725988" y="5278438"/>
          <p14:tracePt t="153904" x="4719638" y="5207000"/>
          <p14:tracePt t="153914" x="4659313" y="5086350"/>
          <p14:tracePt t="153920" x="4605338" y="5008563"/>
          <p14:tracePt t="153929" x="4527550" y="4941888"/>
          <p14:tracePt t="153936" x="4430713" y="4857750"/>
          <p14:tracePt t="153944" x="4310063" y="4808538"/>
          <p14:tracePt t="153951" x="4206875" y="4784725"/>
          <p14:tracePt t="153960" x="4092575" y="4778375"/>
          <p14:tracePt t="153968" x="3965575" y="4767263"/>
          <p14:tracePt t="153976" x="3851275" y="4767263"/>
          <p14:tracePt t="153984" x="3760788" y="4767263"/>
          <p14:tracePt t="153991" x="3700463" y="4803775"/>
          <p14:tracePt t="154000" x="3646488" y="4845050"/>
          <p14:tracePt t="154007" x="3640138" y="4857750"/>
          <p14:tracePt t="154016" x="3629025" y="4881563"/>
          <p14:tracePt t="154024" x="3622675" y="4905375"/>
          <p14:tracePt t="154032" x="3622675" y="4929188"/>
          <p14:tracePt t="154039" x="3652838" y="4965700"/>
          <p14:tracePt t="154048" x="3706813" y="5019675"/>
          <p14:tracePt t="154056" x="3784600" y="5049838"/>
          <p14:tracePt t="154064" x="3887788" y="5099050"/>
          <p14:tracePt t="154071" x="3990975" y="5133975"/>
          <p14:tracePt t="154080" x="4111625" y="5164138"/>
          <p14:tracePt t="154088" x="4243388" y="5187950"/>
          <p14:tracePt t="154095" x="4346575" y="5200650"/>
          <p14:tracePt t="154104" x="4387850" y="5200650"/>
          <p14:tracePt t="154112" x="4394200" y="5200650"/>
          <p14:tracePt t="154129" x="4400550" y="5200650"/>
          <p14:tracePt t="15430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2B95ED1-3F8B-4198-B58B-280354032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359525" cy="5556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Mikrobiální sensory</a:t>
            </a:r>
            <a:endParaRPr lang="en-US" sz="3200"/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906A2A53-E32A-4C8C-8740-BB5BABAAB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2575" y="1035050"/>
            <a:ext cx="8661400" cy="56292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000"/>
              <a:t>bakterie, sinice či kvasinky, imobilizované buď na povrchu převodníku (membránový typ) nebo ve formě předřazeného reaktoru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/>
              <a:t>problém - existence řady enzymových systémů v buňce; zlepšení selektivity: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800"/>
              <a:t>indukce = přídavek potenciálního analytu = substrátu vyvolá zvýšenou tvorbu komponent metabolické dráhy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800"/>
              <a:t>inhibice = potlačí se funkce nežádoucích aktivit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/>
              <a:t>imobilizace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800"/>
              <a:t>zachycení buněk přefiltrováním přes vhodnou membránu ve formě „pasty“ nebo filmu uvnitř pórů membrány (filtrační papír, polyamid, celulosa). Dynamické vlastnosti výsledného sensoru budou záviset na tloušťce a porozitě membrány a vlastnostech buněčné stěny mikroba.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800"/>
              <a:t>stabilnější je zachycení buněk uvnitř gelu při jeho tvorbě. Nelze použít příliš drastické podmínky - agar, kolagen, želatinu, polyakrylamid nebo polyvinylalkohol.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1800"/>
              <a:t>kovalentní vazba buněk nevhodná - dojde ke zničení buněčné stěny.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/>
              <a:t>mikrobiální složku je nejčastěji možné spojit s kyslíkovou elektrodou, dále pak se sensory pro CO</a:t>
            </a:r>
            <a:r>
              <a:rPr lang="cs-CZ" sz="2000" baseline="-25000"/>
              <a:t>2</a:t>
            </a:r>
            <a:r>
              <a:rPr lang="cs-CZ" sz="2000"/>
              <a:t> nebo amoniak, je možné použití mediátorů přenosu elektronů (ferrikyanid)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/>
              <a:t>peroxid vodíku obvykle není produkován (toxický pro buňky)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BFBDF1-D1E4-4030-8291-0F8DDFCCB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99"/>
    </mc:Choice>
    <mc:Fallback xmlns="">
      <p:transition spd="slow" advTm="171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60" x="2827338" y="1331913"/>
          <p14:tracePt t="16446" x="2820988" y="1325563"/>
          <p14:tracePt t="16486" x="2820988" y="1319213"/>
          <p14:tracePt t="16495" x="2814638" y="1308100"/>
          <p14:tracePt t="16502" x="2803525" y="1295400"/>
          <p14:tracePt t="16510" x="2784475" y="1254125"/>
          <p14:tracePt t="16518" x="2754313" y="1228725"/>
          <p14:tracePt t="16525" x="2724150" y="1211263"/>
          <p14:tracePt t="16534" x="2682875" y="1181100"/>
          <p14:tracePt t="16542" x="2652713" y="1174750"/>
          <p14:tracePt t="16550" x="2627313" y="1144588"/>
          <p14:tracePt t="16559" x="2603500" y="1133475"/>
          <p14:tracePt t="16565" x="2586038" y="1133475"/>
          <p14:tracePt t="16574" x="2579688" y="1127125"/>
          <p14:tracePt t="16582" x="2573338" y="1127125"/>
          <p14:tracePt t="16590" x="2568575" y="1127125"/>
          <p14:tracePt t="16605" x="2562225" y="1127125"/>
          <p14:tracePt t="16630" x="2555875" y="1127125"/>
          <p14:tracePt t="16646" x="2549525" y="1127125"/>
          <p14:tracePt t="16654" x="2543175" y="1127125"/>
          <p14:tracePt t="16662" x="2532063" y="1133475"/>
          <p14:tracePt t="16670" x="2513013" y="1157288"/>
          <p14:tracePt t="16678" x="2513013" y="1187450"/>
          <p14:tracePt t="16686" x="2508250" y="1211263"/>
          <p14:tracePt t="16694" x="2508250" y="1254125"/>
          <p14:tracePt t="16702" x="2508250" y="1277938"/>
          <p14:tracePt t="16710" x="2508250" y="1301750"/>
          <p14:tracePt t="16718" x="2508250" y="1325563"/>
          <p14:tracePt t="16726" x="2519363" y="1362075"/>
          <p14:tracePt t="16734" x="2538413" y="1385888"/>
          <p14:tracePt t="16742" x="2562225" y="1416050"/>
          <p14:tracePt t="16750" x="2586038" y="1446213"/>
          <p14:tracePt t="16758" x="2603500" y="1458913"/>
          <p14:tracePt t="16765" x="2646363" y="1489075"/>
          <p14:tracePt t="16774" x="2676525" y="1512888"/>
          <p14:tracePt t="16782" x="2687638" y="1519238"/>
          <p14:tracePt t="16789" x="2730500" y="1536700"/>
          <p14:tracePt t="16798" x="2754313" y="1543050"/>
          <p14:tracePt t="16805" x="2790825" y="1560513"/>
          <p14:tracePt t="16814" x="2838450" y="1573213"/>
          <p14:tracePt t="16822" x="2868613" y="1573213"/>
          <p14:tracePt t="16830" x="2917825" y="1579563"/>
          <p14:tracePt t="16837" x="2978150" y="1590675"/>
          <p14:tracePt t="16846" x="3019425" y="1590675"/>
          <p14:tracePt t="16853" x="3062288" y="1590675"/>
          <p14:tracePt t="16862" x="3109913" y="1590675"/>
          <p14:tracePt t="16870" x="3163888" y="1590675"/>
          <p14:tracePt t="16877" x="3213100" y="1590675"/>
          <p14:tracePt t="16886" x="3224213" y="1590675"/>
          <p14:tracePt t="16894" x="3279775" y="1579563"/>
          <p14:tracePt t="16902" x="3297238" y="1573213"/>
          <p14:tracePt t="16909" x="3333750" y="1543050"/>
          <p14:tracePt t="16918" x="3357563" y="1519238"/>
          <p14:tracePt t="16926" x="3370263" y="1506538"/>
          <p14:tracePt t="16934" x="3398838" y="1470025"/>
          <p14:tracePt t="16942" x="3398838" y="1463675"/>
          <p14:tracePt t="16950" x="3405188" y="1439863"/>
          <p14:tracePt t="16958" x="3411538" y="1409700"/>
          <p14:tracePt t="16965" x="3424238" y="1392238"/>
          <p14:tracePt t="16975" x="3424238" y="1362075"/>
          <p14:tracePt t="16982" x="3424238" y="1319213"/>
          <p14:tracePt t="16989" x="3417888" y="1284288"/>
          <p14:tracePt t="16998" x="3411538" y="1258888"/>
          <p14:tracePt t="17006" x="3387725" y="1235075"/>
          <p14:tracePt t="17014" x="3357563" y="1198563"/>
          <p14:tracePt t="17022" x="3340100" y="1174750"/>
          <p14:tracePt t="17030" x="3314700" y="1138238"/>
          <p14:tracePt t="17037" x="3279775" y="1120775"/>
          <p14:tracePt t="17046" x="3254375" y="1103313"/>
          <p14:tracePt t="17054" x="3213100" y="1103313"/>
          <p14:tracePt t="17062" x="3189288" y="1090613"/>
          <p14:tracePt t="17070" x="3140075" y="1073150"/>
          <p14:tracePt t="17078" x="3098800" y="1060450"/>
          <p14:tracePt t="17086" x="3049588" y="1054100"/>
          <p14:tracePt t="17094" x="3019425" y="1054100"/>
          <p14:tracePt t="17102" x="2978150" y="1054100"/>
          <p14:tracePt t="17109" x="2941638" y="1054100"/>
          <p14:tracePt t="17118" x="2898775" y="1054100"/>
          <p14:tracePt t="17126" x="2863850" y="1084263"/>
          <p14:tracePt t="17134" x="2838450" y="1096963"/>
          <p14:tracePt t="17143" x="2790825" y="1144588"/>
          <p14:tracePt t="17150" x="2760663" y="1187450"/>
          <p14:tracePt t="17158" x="2754313" y="1217613"/>
          <p14:tracePt t="17166" x="2743200" y="1254125"/>
          <p14:tracePt t="17174" x="2743200" y="1295400"/>
          <p14:tracePt t="17182" x="2747963" y="1331913"/>
          <p14:tracePt t="17189" x="2778125" y="1379538"/>
          <p14:tracePt t="17198" x="2803525" y="1416050"/>
          <p14:tracePt t="17205" x="2857500" y="1458913"/>
          <p14:tracePt t="17214" x="2924175" y="1512888"/>
          <p14:tracePt t="17222" x="3001963" y="1560513"/>
          <p14:tracePt t="17230" x="3079750" y="1603375"/>
          <p14:tracePt t="17237" x="3152775" y="1627188"/>
          <p14:tracePt t="17246" x="3219450" y="1644650"/>
          <p14:tracePt t="17254" x="3260725" y="1651000"/>
          <p14:tracePt t="17262" x="3297238" y="1663700"/>
          <p14:tracePt t="17269" x="3321050" y="1663700"/>
          <p14:tracePt t="17278" x="3333750" y="1663700"/>
          <p14:tracePt t="17285" x="3340100" y="1663700"/>
          <p14:tracePt t="17294" x="3351213" y="1657350"/>
          <p14:tracePt t="17301" x="3370263" y="1639888"/>
          <p14:tracePt t="17310" x="3394075" y="1614488"/>
          <p14:tracePt t="17318" x="3398838" y="1579563"/>
          <p14:tracePt t="17326" x="3417888" y="1549400"/>
          <p14:tracePt t="17334" x="3417888" y="1512888"/>
          <p14:tracePt t="17342" x="3429000" y="1482725"/>
          <p14:tracePt t="17349" x="3435350" y="1446213"/>
          <p14:tracePt t="17358" x="3435350" y="1422400"/>
          <p14:tracePt t="17365" x="3435350" y="1416050"/>
          <p14:tracePt t="17374" x="3435350" y="1403350"/>
          <p14:tracePt t="17382" x="3435350" y="1398588"/>
          <p14:tracePt t="17389" x="3435350" y="1392238"/>
          <p14:tracePt t="17398" x="3435350" y="1379538"/>
          <p14:tracePt t="17405" x="3417888" y="1362075"/>
          <p14:tracePt t="17414" x="3405188" y="1355725"/>
          <p14:tracePt t="17422" x="3363913" y="1355725"/>
          <p14:tracePt t="17430" x="3344863" y="1349375"/>
          <p14:tracePt t="17437" x="3314700" y="1349375"/>
          <p14:tracePt t="17446" x="3284538" y="1349375"/>
          <p14:tracePt t="17454" x="3236913" y="1349375"/>
          <p14:tracePt t="17462" x="3219450" y="1349375"/>
          <p14:tracePt t="17470" x="3182938" y="1349375"/>
          <p14:tracePt t="17478" x="3159125" y="1362075"/>
          <p14:tracePt t="17485" x="3133725" y="1374775"/>
          <p14:tracePt t="17494" x="3122613" y="1392238"/>
          <p14:tracePt t="17502" x="3103563" y="1398588"/>
          <p14:tracePt t="17510" x="3098800" y="1422400"/>
          <p14:tracePt t="17518" x="3098800" y="1428750"/>
          <p14:tracePt t="17526" x="3098800" y="1446213"/>
          <p14:tracePt t="17534" x="3098800" y="1452563"/>
          <p14:tracePt t="17542" x="3122613" y="1476375"/>
          <p14:tracePt t="17550" x="3133725" y="1482725"/>
          <p14:tracePt t="17558" x="3189288" y="1500188"/>
          <p14:tracePt t="17565" x="3254375" y="1524000"/>
          <p14:tracePt t="17573" x="3344863" y="1554163"/>
          <p14:tracePt t="17582" x="3417888" y="1566863"/>
          <p14:tracePt t="17589" x="3508375" y="1603375"/>
          <p14:tracePt t="17598" x="3592513" y="1603375"/>
          <p14:tracePt t="17605" x="3640138" y="1603375"/>
          <p14:tracePt t="17614" x="3652838" y="1603375"/>
          <p14:tracePt t="17622" x="3665538" y="1603375"/>
          <p14:tracePt t="17638" x="3683000" y="1603375"/>
          <p14:tracePt t="17646" x="3695700" y="1584325"/>
          <p14:tracePt t="17654" x="3695700" y="1573213"/>
          <p14:tracePt t="17662" x="3695700" y="1549400"/>
          <p14:tracePt t="17669" x="3695700" y="1524000"/>
          <p14:tracePt t="17678" x="3695700" y="1493838"/>
          <p14:tracePt t="17686" x="3695700" y="1470025"/>
          <p14:tracePt t="17694" x="3689350" y="1446213"/>
          <p14:tracePt t="17702" x="3659188" y="1409700"/>
          <p14:tracePt t="17710" x="3622675" y="1379538"/>
          <p14:tracePt t="17717" x="3575050" y="1349375"/>
          <p14:tracePt t="17727" x="3532188" y="1325563"/>
          <p14:tracePt t="17734" x="3471863" y="1301750"/>
          <p14:tracePt t="17742" x="3435350" y="1284288"/>
          <p14:tracePt t="17750" x="3398838" y="1258888"/>
          <p14:tracePt t="17758" x="3321050" y="1223963"/>
          <p14:tracePt t="17766" x="3279775" y="1211263"/>
          <p14:tracePt t="17773" x="3230563" y="1204913"/>
          <p14:tracePt t="17782" x="3170238" y="1193800"/>
          <p14:tracePt t="17789" x="3122613" y="1193800"/>
          <p14:tracePt t="17798" x="3092450" y="1193800"/>
          <p14:tracePt t="17806" x="3068638" y="1193800"/>
          <p14:tracePt t="17814" x="3062288" y="1193800"/>
          <p14:tracePt t="17821" x="3049588" y="1193800"/>
          <p14:tracePt t="17830" x="3038475" y="1193800"/>
          <p14:tracePt t="17838" x="3013075" y="1223963"/>
          <p14:tracePt t="17854" x="2995613" y="1235075"/>
          <p14:tracePt t="17862" x="2989263" y="1258888"/>
          <p14:tracePt t="17870" x="2978150" y="1284288"/>
          <p14:tracePt t="17878" x="2971800" y="1308100"/>
          <p14:tracePt t="17886" x="2971800" y="1338263"/>
          <p14:tracePt t="17893" x="2971800" y="1362075"/>
          <p14:tracePt t="17910" x="2971800" y="1385888"/>
          <p14:tracePt t="17918" x="2971800" y="1398588"/>
          <p14:tracePt t="17927" x="2971800" y="1416050"/>
          <p14:tracePt t="17934" x="2978150" y="1422400"/>
          <p14:tracePt t="17942" x="2982913" y="1433513"/>
          <p14:tracePt t="17950" x="3001963" y="1439863"/>
          <p14:tracePt t="17958" x="3013075" y="1458913"/>
          <p14:tracePt t="17966" x="3032125" y="1463675"/>
          <p14:tracePt t="17978" x="3043238" y="1470025"/>
          <p14:tracePt t="17981" x="3062288" y="1476375"/>
          <p14:tracePt t="17989" x="3092450" y="1489075"/>
          <p14:tracePt t="17998" x="3098800" y="1489075"/>
          <p14:tracePt t="18006" x="3109913" y="1493838"/>
          <p14:tracePt t="18014" x="3128963" y="1493838"/>
          <p14:tracePt t="18022" x="3133725" y="1493838"/>
          <p14:tracePt t="18030" x="3146425" y="1493838"/>
          <p14:tracePt t="18037" x="3159125" y="1493838"/>
          <p14:tracePt t="18046" x="3170238" y="1493838"/>
          <p14:tracePt t="18053" x="3194050" y="1493838"/>
          <p14:tracePt t="18062" x="3213100" y="1493838"/>
          <p14:tracePt t="18069" x="3230563" y="1493838"/>
          <p14:tracePt t="18077" x="3249613" y="1493838"/>
          <p14:tracePt t="18085" x="3254375" y="1493838"/>
          <p14:tracePt t="18094" x="3260725" y="1493838"/>
          <p14:tracePt t="18118" x="3273425" y="1476375"/>
          <p14:tracePt t="18134" x="3273425" y="1470025"/>
          <p14:tracePt t="18143" x="3273425" y="1458913"/>
          <p14:tracePt t="18149" x="3273425" y="1452563"/>
          <p14:tracePt t="18166" x="3273425" y="1439863"/>
          <p14:tracePt t="18366" x="3279775" y="1433513"/>
          <p14:tracePt t="18406" x="3284538" y="1433513"/>
          <p14:tracePt t="18414" x="3290888" y="1439863"/>
          <p14:tracePt t="18430" x="3321050" y="1446213"/>
          <p14:tracePt t="18438" x="3344863" y="1463675"/>
          <p14:tracePt t="18446" x="3424238" y="1493838"/>
          <p14:tracePt t="18454" x="3502025" y="1524000"/>
          <p14:tracePt t="18462" x="3622675" y="1584325"/>
          <p14:tracePt t="18470" x="3725863" y="1620838"/>
          <p14:tracePt t="18478" x="3814763" y="1670050"/>
          <p14:tracePt t="18486" x="3935413" y="1717675"/>
          <p14:tracePt t="18494" x="4051300" y="1747838"/>
          <p14:tracePt t="18502" x="4159250" y="1808163"/>
          <p14:tracePt t="18511" x="4260850" y="1844675"/>
          <p14:tracePt t="18517" x="4340225" y="1874838"/>
          <p14:tracePt t="18526" x="4430713" y="1922463"/>
          <p14:tracePt t="18534" x="4497388" y="1939925"/>
          <p14:tracePt t="18542" x="4527550" y="1958975"/>
          <p14:tracePt t="18550" x="4575175" y="1982788"/>
          <p14:tracePt t="18558" x="4598988" y="1982788"/>
          <p14:tracePt t="18566" x="4616450" y="1982788"/>
          <p14:tracePt t="18573" x="4629150" y="1982788"/>
          <p14:tracePt t="18582" x="4641850" y="1982788"/>
          <p14:tracePt t="18589" x="4665663" y="1982788"/>
          <p14:tracePt t="18598" x="4689475" y="1982788"/>
          <p14:tracePt t="18605" x="4743450" y="1982788"/>
          <p14:tracePt t="18614" x="4792663" y="1965325"/>
          <p14:tracePt t="18621" x="4864100" y="1965325"/>
          <p14:tracePt t="18630" x="4967288" y="1958975"/>
          <p14:tracePt t="18637" x="5051425" y="1946275"/>
          <p14:tracePt t="18645" x="5141913" y="1946275"/>
          <p14:tracePt t="18653" x="5226050" y="1935163"/>
          <p14:tracePt t="18661" x="5316538" y="1922463"/>
          <p14:tracePt t="18670" x="5376863" y="1922463"/>
          <p14:tracePt t="18677" x="5448300" y="1922463"/>
          <p14:tracePt t="18686" x="5478463" y="1916113"/>
          <p14:tracePt t="18695" x="5521325" y="1916113"/>
          <p14:tracePt t="18702" x="5568950" y="1905000"/>
          <p14:tracePt t="18711" x="5605463" y="1898650"/>
          <p14:tracePt t="18718" x="5648325" y="1898650"/>
          <p14:tracePt t="18726" x="5684838" y="1885950"/>
          <p14:tracePt t="18734" x="5745163" y="1879600"/>
          <p14:tracePt t="18743" x="5803900" y="1868488"/>
          <p14:tracePt t="18750" x="5876925" y="1855788"/>
          <p14:tracePt t="18758" x="5949950" y="1855788"/>
          <p14:tracePt t="18766" x="6027738" y="1825625"/>
          <p14:tracePt t="18774" x="6111875" y="1814513"/>
          <p14:tracePt t="18782" x="6202363" y="1801813"/>
          <p14:tracePt t="18789" x="6275388" y="1801813"/>
          <p14:tracePt t="18798" x="6335713" y="1801813"/>
          <p14:tracePt t="18805" x="6407150" y="1801813"/>
          <p14:tracePt t="18814" x="6450013" y="1801813"/>
          <p14:tracePt t="18821" x="6480175" y="1801813"/>
          <p14:tracePt t="18830" x="6503988" y="1795463"/>
          <p14:tracePt t="18837" x="6527800" y="1795463"/>
          <p14:tracePt t="18846" x="6551613" y="1795463"/>
          <p14:tracePt t="18854" x="6575425" y="1778000"/>
          <p14:tracePt t="18862" x="6588125" y="1778000"/>
          <p14:tracePt t="18870" x="6605588" y="1778000"/>
          <p14:tracePt t="18877" x="6624638" y="1771650"/>
          <p14:tracePt t="18896" x="6665913" y="1765300"/>
          <p14:tracePt t="18901" x="6691313" y="1754188"/>
          <p14:tracePt t="18911" x="6708775" y="1754188"/>
          <p14:tracePt t="18918" x="6732588" y="1741488"/>
          <p14:tracePt t="18926" x="6738938" y="1741488"/>
          <p14:tracePt t="18934" x="6756400" y="1728788"/>
          <p14:tracePt t="18942" x="6762750" y="1728788"/>
          <p14:tracePt t="18950" x="6769100" y="1728788"/>
          <p14:tracePt t="18958" x="6775450" y="1724025"/>
          <p14:tracePt t="18966" x="6786563" y="1711325"/>
          <p14:tracePt t="18974" x="6792913" y="1711325"/>
          <p14:tracePt t="18982" x="6799263" y="1700213"/>
          <p14:tracePt t="18989" x="6823075" y="1681163"/>
          <p14:tracePt t="18998" x="6823075" y="1674813"/>
          <p14:tracePt t="19005" x="6835775" y="1663700"/>
          <p14:tracePt t="19013" x="6853238" y="1644650"/>
          <p14:tracePt t="19022" x="6853238" y="1633538"/>
          <p14:tracePt t="19030" x="6859588" y="1627188"/>
          <p14:tracePt t="19037" x="6865938" y="1614488"/>
          <p14:tracePt t="19046" x="6872288" y="1609725"/>
          <p14:tracePt t="19053" x="6872288" y="1597025"/>
          <p14:tracePt t="19062" x="6872288" y="1579563"/>
          <p14:tracePt t="19070" x="6877050" y="1573213"/>
          <p14:tracePt t="19077" x="6883400" y="1566863"/>
          <p14:tracePt t="19086" x="6883400" y="1560513"/>
          <p14:tracePt t="19102" x="6883400" y="1554163"/>
          <p14:tracePt t="19118" x="6883400" y="1536700"/>
          <p14:tracePt t="19134" x="6883400" y="1530350"/>
          <p14:tracePt t="19142" x="6883400" y="1524000"/>
          <p14:tracePt t="19150" x="6883400" y="1519238"/>
          <p14:tracePt t="19158" x="6883400" y="1506538"/>
          <p14:tracePt t="19166" x="6883400" y="1500188"/>
          <p14:tracePt t="19174" x="6883400" y="1476375"/>
          <p14:tracePt t="19182" x="6877050" y="1463675"/>
          <p14:tracePt t="19189" x="6872288" y="1458913"/>
          <p14:tracePt t="19198" x="6872288" y="1446213"/>
          <p14:tracePt t="19205" x="6853238" y="1428750"/>
          <p14:tracePt t="19214" x="6846888" y="1422400"/>
          <p14:tracePt t="19221" x="6842125" y="1409700"/>
          <p14:tracePt t="19238" x="6835775" y="1403350"/>
          <p14:tracePt t="19246" x="6829425" y="1398588"/>
          <p14:tracePt t="19294" x="6823075" y="1398588"/>
          <p14:tracePt t="19302" x="6816725" y="1398588"/>
          <p14:tracePt t="19311" x="6805613" y="1398588"/>
          <p14:tracePt t="19318" x="6799263" y="1398588"/>
          <p14:tracePt t="19326" x="6786563" y="1398588"/>
          <p14:tracePt t="19334" x="6769100" y="1398588"/>
          <p14:tracePt t="19342" x="6756400" y="1385888"/>
          <p14:tracePt t="19350" x="6732588" y="1385888"/>
          <p14:tracePt t="19358" x="6721475" y="1379538"/>
          <p14:tracePt t="19366" x="6696075" y="1368425"/>
          <p14:tracePt t="19373" x="6672263" y="1355725"/>
          <p14:tracePt t="19382" x="6654800" y="1355725"/>
          <p14:tracePt t="19389" x="6630988" y="1349375"/>
          <p14:tracePt t="19398" x="6618288" y="1349375"/>
          <p14:tracePt t="19405" x="6605588" y="1344613"/>
          <p14:tracePt t="19414" x="6600825" y="1344613"/>
          <p14:tracePt t="19421" x="6581775" y="1344613"/>
          <p14:tracePt t="19430" x="6570663" y="1344613"/>
          <p14:tracePt t="19437" x="6557963" y="1344613"/>
          <p14:tracePt t="19447" x="6534150" y="1344613"/>
          <p14:tracePt t="19454" x="6510338" y="1344613"/>
          <p14:tracePt t="19461" x="6486525" y="1344613"/>
          <p14:tracePt t="19469" x="6456363" y="1344613"/>
          <p14:tracePt t="19478" x="6426200" y="1344613"/>
          <p14:tracePt t="19486" x="6400800" y="1344613"/>
          <p14:tracePt t="19495" x="6376988" y="1331913"/>
          <p14:tracePt t="19502" x="6365875" y="1331913"/>
          <p14:tracePt t="19510" x="6346825" y="1331913"/>
          <p14:tracePt t="19526" x="6335713" y="1331913"/>
          <p14:tracePt t="19534" x="6329363" y="1331913"/>
          <p14:tracePt t="19541" x="6310313" y="1331913"/>
          <p14:tracePt t="19550" x="6305550" y="1331913"/>
          <p14:tracePt t="19558" x="6292850" y="1331913"/>
          <p14:tracePt t="19566" x="6269038" y="1331913"/>
          <p14:tracePt t="19573" x="6245225" y="1331913"/>
          <p14:tracePt t="19582" x="6196013" y="1344613"/>
          <p14:tracePt t="19589" x="6184900" y="1355725"/>
          <p14:tracePt t="19598" x="6142038" y="1362075"/>
          <p14:tracePt t="19606" x="6124575" y="1379538"/>
          <p14:tracePt t="19614" x="6111875" y="1385888"/>
          <p14:tracePt t="19621" x="6094413" y="1398588"/>
          <p14:tracePt t="19638" x="6088063" y="1403350"/>
          <p14:tracePt t="19654" x="6081713" y="1416050"/>
          <p14:tracePt t="19670" x="6075363" y="1422400"/>
          <p14:tracePt t="19686" x="6070600" y="1428750"/>
          <p14:tracePt t="19710" x="6070600" y="1433513"/>
          <p14:tracePt t="19726" x="6070600" y="1446213"/>
          <p14:tracePt t="19734" x="6070600" y="1458913"/>
          <p14:tracePt t="19741" x="6070600" y="1482725"/>
          <p14:tracePt t="19750" x="6070600" y="1506538"/>
          <p14:tracePt t="19758" x="6081713" y="1519238"/>
          <p14:tracePt t="19766" x="6105525" y="1554163"/>
          <p14:tracePt t="19773" x="6124575" y="1579563"/>
          <p14:tracePt t="19782" x="6148388" y="1603375"/>
          <p14:tracePt t="19789" x="6184900" y="1644650"/>
          <p14:tracePt t="19798" x="6226175" y="1681163"/>
          <p14:tracePt t="19805" x="6275388" y="1724025"/>
          <p14:tracePt t="19814" x="6310313" y="1741488"/>
          <p14:tracePt t="19822" x="6370638" y="1758950"/>
          <p14:tracePt t="19830" x="6407150" y="1778000"/>
          <p14:tracePt t="19838" x="6443663" y="1789113"/>
          <p14:tracePt t="19846" x="6491288" y="1795463"/>
          <p14:tracePt t="19854" x="6521450" y="1808163"/>
          <p14:tracePt t="19862" x="6581775" y="1808163"/>
          <p14:tracePt t="19870" x="6635750" y="1808163"/>
          <p14:tracePt t="19880" x="6696075" y="1808163"/>
          <p14:tracePt t="19886" x="6756400" y="1808163"/>
          <p14:tracePt t="19895" x="6786563" y="1808163"/>
          <p14:tracePt t="19902" x="6835775" y="1795463"/>
          <p14:tracePt t="19910" x="6889750" y="1795463"/>
          <p14:tracePt t="19918" x="6937375" y="1784350"/>
          <p14:tracePt t="19927" x="6973888" y="1778000"/>
          <p14:tracePt t="19934" x="7034213" y="1765300"/>
          <p14:tracePt t="19941" x="7058025" y="1758950"/>
          <p14:tracePt t="19950" x="7081838" y="1741488"/>
          <p14:tracePt t="19958" x="7112000" y="1724025"/>
          <p14:tracePt t="19966" x="7131050" y="1717675"/>
          <p14:tracePt t="19982" x="7154863" y="1700213"/>
          <p14:tracePt t="19989" x="7161213" y="1693863"/>
          <p14:tracePt t="19998" x="7172325" y="1687513"/>
          <p14:tracePt t="20005" x="7191375" y="1674813"/>
          <p14:tracePt t="20014" x="7215188" y="1644650"/>
          <p14:tracePt t="20022" x="7227888" y="1633538"/>
          <p14:tracePt t="20030" x="7232650" y="1614488"/>
          <p14:tracePt t="20038" x="7251700" y="1603375"/>
          <p14:tracePt t="20046" x="7251700" y="1597025"/>
          <p14:tracePt t="20053" x="7258050" y="1573213"/>
          <p14:tracePt t="20062" x="7262813" y="1566863"/>
          <p14:tracePt t="20070" x="7262813" y="1560513"/>
          <p14:tracePt t="20078" x="7262813" y="1549400"/>
          <p14:tracePt t="20086" x="7262813" y="1524000"/>
          <p14:tracePt t="20094" x="7262813" y="1519238"/>
          <p14:tracePt t="20102" x="7262813" y="1506538"/>
          <p14:tracePt t="20110" x="7262813" y="1493838"/>
          <p14:tracePt t="20118" x="7262813" y="1489075"/>
          <p14:tracePt t="20125" x="7262813" y="1476375"/>
          <p14:tracePt t="20134" x="7258050" y="1470025"/>
          <p14:tracePt t="20150" x="7245350" y="1463675"/>
          <p14:tracePt t="20166" x="7239000" y="1458913"/>
          <p14:tracePt t="20173" x="7215188" y="1446213"/>
          <p14:tracePt t="20182" x="7202488" y="1439863"/>
          <p14:tracePt t="20190" x="7185025" y="1433513"/>
          <p14:tracePt t="20198" x="7154863" y="1416050"/>
          <p14:tracePt t="20206" x="7131050" y="1409700"/>
          <p14:tracePt t="20214" x="7094538" y="1398588"/>
          <p14:tracePt t="20222" x="7051675" y="1392238"/>
          <p14:tracePt t="20230" x="7010400" y="1362075"/>
          <p14:tracePt t="20237" x="6961188" y="1344613"/>
          <p14:tracePt t="20245" x="6932613" y="1338263"/>
          <p14:tracePt t="20253" x="6883400" y="1325563"/>
          <p14:tracePt t="20262" x="6823075" y="1314450"/>
          <p14:tracePt t="20270" x="6799263" y="1308100"/>
          <p14:tracePt t="20279" x="6775450" y="1301750"/>
          <p14:tracePt t="20286" x="6762750" y="1301750"/>
          <p14:tracePt t="20294" x="6756400" y="1301750"/>
          <p14:tracePt t="20310" x="6751638" y="1301750"/>
          <p14:tracePt t="20325" x="6738938" y="1301750"/>
          <p14:tracePt t="20350" x="6721475" y="1301750"/>
          <p14:tracePt t="20357" x="6702425" y="1301750"/>
          <p14:tracePt t="20366" x="6684963" y="1301750"/>
          <p14:tracePt t="20373" x="6672263" y="1301750"/>
          <p14:tracePt t="20382" x="6642100" y="1301750"/>
          <p14:tracePt t="20389" x="6618288" y="1301750"/>
          <p14:tracePt t="20397" x="6588125" y="1301750"/>
          <p14:tracePt t="20405" x="6551613" y="1301750"/>
          <p14:tracePt t="20414" x="6527800" y="1301750"/>
          <p14:tracePt t="20421" x="6497638" y="1301750"/>
          <p14:tracePt t="20429" x="6467475" y="1301750"/>
          <p14:tracePt t="20438" x="6443663" y="1308100"/>
          <p14:tracePt t="20446" x="6426200" y="1319213"/>
          <p14:tracePt t="20454" x="6413500" y="1319213"/>
          <p14:tracePt t="20462" x="6396038" y="1331913"/>
          <p14:tracePt t="20470" x="6389688" y="1338263"/>
          <p14:tracePt t="20479" x="6383338" y="1344613"/>
          <p14:tracePt t="20485" x="6376988" y="1349375"/>
          <p14:tracePt t="20495" x="6376988" y="1355725"/>
          <p14:tracePt t="20502" x="6370638" y="1374775"/>
          <p14:tracePt t="20510" x="6370638" y="1392238"/>
          <p14:tracePt t="20518" x="6370638" y="1416050"/>
          <p14:tracePt t="20525" x="6370638" y="1439863"/>
          <p14:tracePt t="20534" x="6370638" y="1463675"/>
          <p14:tracePt t="20542" x="6383338" y="1493838"/>
          <p14:tracePt t="20550" x="6413500" y="1536700"/>
          <p14:tracePt t="20557" x="6437313" y="1573213"/>
          <p14:tracePt t="20566" x="6456363" y="1597025"/>
          <p14:tracePt t="20573" x="6503988" y="1633538"/>
          <p14:tracePt t="20582" x="6516688" y="1639888"/>
          <p14:tracePt t="20590" x="6540500" y="1651000"/>
          <p14:tracePt t="20598" x="6557963" y="1657350"/>
          <p14:tracePt t="20605" x="6581775" y="1663700"/>
          <p14:tracePt t="20614" x="6611938" y="1681163"/>
          <p14:tracePt t="20622" x="6630988" y="1681163"/>
          <p14:tracePt t="20631" x="6648450" y="1681163"/>
          <p14:tracePt t="20638" x="6672263" y="1681163"/>
          <p14:tracePt t="20646" x="6708775" y="1681163"/>
          <p14:tracePt t="20654" x="6721475" y="1687513"/>
          <p14:tracePt t="20662" x="6751638" y="1687513"/>
          <p14:tracePt t="20670" x="6775450" y="1687513"/>
          <p14:tracePt t="20678" x="6805613" y="1687513"/>
          <p14:tracePt t="20685" x="6842125" y="1687513"/>
          <p14:tracePt t="20694" x="6872288" y="1687513"/>
          <p14:tracePt t="20702" x="6913563" y="1687513"/>
          <p14:tracePt t="20709" x="6937375" y="1687513"/>
          <p14:tracePt t="20718" x="6980238" y="1687513"/>
          <p14:tracePt t="20725" x="7016750" y="1670050"/>
          <p14:tracePt t="20734" x="7040563" y="1670050"/>
          <p14:tracePt t="20741" x="7058025" y="1651000"/>
          <p14:tracePt t="20750" x="7064375" y="1644650"/>
          <p14:tracePt t="20758" x="7081838" y="1639888"/>
          <p14:tracePt t="20766" x="7088188" y="1633538"/>
          <p14:tracePt t="20774" x="7094538" y="1627188"/>
          <p14:tracePt t="20782" x="7100888" y="1614488"/>
          <p14:tracePt t="20790" x="7107238" y="1609725"/>
          <p14:tracePt t="20797" x="7107238" y="1603375"/>
          <p14:tracePt t="20805" x="7107238" y="1597025"/>
          <p14:tracePt t="20813" x="7107238" y="1590675"/>
          <p14:tracePt t="20821" x="7107238" y="1579563"/>
          <p14:tracePt t="20830" x="7107238" y="1573213"/>
          <p14:tracePt t="20837" x="7107238" y="1554163"/>
          <p14:tracePt t="20846" x="7107238" y="1549400"/>
          <p14:tracePt t="20854" x="7100888" y="1530350"/>
          <p14:tracePt t="20862" x="7094538" y="1519238"/>
          <p14:tracePt t="20870" x="7070725" y="1500188"/>
          <p14:tracePt t="20881" x="7051675" y="1482725"/>
          <p14:tracePt t="20885" x="7040563" y="1470025"/>
          <p14:tracePt t="20894" x="7034213" y="1463675"/>
          <p14:tracePt t="20902" x="7016750" y="1446213"/>
          <p14:tracePt t="20910" x="7010400" y="1439863"/>
          <p14:tracePt t="20918" x="7004050" y="1439863"/>
          <p14:tracePt t="20942" x="6997700" y="1439863"/>
          <p14:tracePt t="20966" x="6991350" y="1439863"/>
          <p14:tracePt t="20998" x="0" y="0"/>
        </p14:tracePtLst>
        <p14:tracePtLst>
          <p14:tracePt t="36729" x="1265238" y="2476500"/>
          <p14:tracePt t="36902" x="1295400" y="2482850"/>
          <p14:tracePt t="36911" x="1338263" y="2482850"/>
          <p14:tracePt t="36918" x="1385888" y="2489200"/>
          <p14:tracePt t="36927" x="1435100" y="2489200"/>
          <p14:tracePt t="36934" x="1476375" y="2500313"/>
          <p14:tracePt t="36944" x="1500188" y="2500313"/>
          <p14:tracePt t="36950" x="1543050" y="2500313"/>
          <p14:tracePt t="36959" x="1566863" y="2500313"/>
          <p14:tracePt t="36967" x="1597025" y="2500313"/>
          <p14:tracePt t="36975" x="1633538" y="2500313"/>
          <p14:tracePt t="36982" x="1663700" y="2500313"/>
          <p14:tracePt t="36990" x="1693863" y="2500313"/>
          <p14:tracePt t="36998" x="1730375" y="2500313"/>
          <p14:tracePt t="37009" x="1760538" y="2500313"/>
          <p14:tracePt t="37014" x="1795463" y="2500313"/>
          <p14:tracePt t="37022" x="1851025" y="2500313"/>
          <p14:tracePt t="37030" x="1911350" y="2519363"/>
          <p14:tracePt t="37039" x="1971675" y="2519363"/>
          <p14:tracePt t="37047" x="2055813" y="2530475"/>
          <p14:tracePt t="37054" x="2127250" y="2530475"/>
          <p14:tracePt t="37062" x="2230438" y="2543175"/>
          <p14:tracePt t="37069" x="2320925" y="2555875"/>
          <p14:tracePt t="37077" x="2405063" y="2566988"/>
          <p14:tracePt t="37085" x="2495550" y="2566988"/>
          <p14:tracePt t="37094" x="2579688" y="2579688"/>
          <p14:tracePt t="37101" x="2652713" y="2586038"/>
          <p14:tracePt t="37109" x="2687638" y="2586038"/>
          <p14:tracePt t="37117" x="2730500" y="2597150"/>
          <p14:tracePt t="37126" x="2760663" y="2597150"/>
          <p14:tracePt t="37133" x="2797175" y="2597150"/>
          <p14:tracePt t="37142" x="2827338" y="2597150"/>
          <p14:tracePt t="37150" x="2868613" y="2597150"/>
          <p14:tracePt t="37158" x="2905125" y="2597150"/>
          <p14:tracePt t="37165" x="2971800" y="2597150"/>
          <p14:tracePt t="37174" x="3043238" y="2597150"/>
          <p14:tracePt t="37181" x="3128963" y="2579688"/>
          <p14:tracePt t="37189" x="3219450" y="2579688"/>
          <p14:tracePt t="37197" x="3314700" y="2579688"/>
          <p14:tracePt t="37206" x="3417888" y="2579688"/>
          <p14:tracePt t="37213" x="3478213" y="2579688"/>
          <p14:tracePt t="37221" x="3532188" y="2579688"/>
          <p14:tracePt t="37230" x="3579813" y="2579688"/>
          <p14:tracePt t="37237" x="3609975" y="2579688"/>
          <p14:tracePt t="37245" x="3635375" y="2579688"/>
          <p14:tracePt t="37253" x="3640138" y="2579688"/>
          <p14:tracePt t="37262" x="3652838" y="2579688"/>
          <p14:tracePt t="37278" x="3665538" y="2579688"/>
          <p14:tracePt t="37285" x="3670300" y="2579688"/>
          <p14:tracePt t="37293" x="3695700" y="2579688"/>
          <p14:tracePt t="37302" x="3706813" y="2579688"/>
          <p14:tracePt t="37309" x="3730625" y="2579688"/>
          <p14:tracePt t="37317" x="3756025" y="2579688"/>
          <p14:tracePt t="37326" x="3784600" y="2579688"/>
          <p14:tracePt t="37334" x="3821113" y="2579688"/>
          <p14:tracePt t="37343" x="3863975" y="2579688"/>
          <p14:tracePt t="37349" x="3917950" y="2579688"/>
          <p14:tracePt t="37358" x="3941763" y="2579688"/>
          <p14:tracePt t="37366" x="3978275" y="2573338"/>
          <p14:tracePt t="37373" x="4008438" y="2573338"/>
          <p14:tracePt t="37381" x="4038600" y="2573338"/>
          <p14:tracePt t="37389" x="4062413" y="2573338"/>
          <p14:tracePt t="37397" x="4086225" y="2573338"/>
          <p14:tracePt t="37406" x="4098925" y="2573338"/>
          <p14:tracePt t="37414" x="4122738" y="2573338"/>
          <p14:tracePt t="37421" x="4152900" y="2573338"/>
          <p14:tracePt t="37430" x="4176713" y="2573338"/>
          <p14:tracePt t="37437" x="4183063" y="2573338"/>
          <p14:tracePt t="37445" x="4219575" y="2573338"/>
          <p14:tracePt t="37453" x="4237038" y="2573338"/>
          <p14:tracePt t="37462" x="4267200" y="2573338"/>
          <p14:tracePt t="37469" x="4321175" y="2573338"/>
          <p14:tracePt t="37478" x="4346575" y="2560638"/>
          <p14:tracePt t="37485" x="4387850" y="2555875"/>
          <p14:tracePt t="37494" x="4424363" y="2555875"/>
          <p14:tracePt t="37502" x="4454525" y="2555875"/>
          <p14:tracePt t="37509" x="4497388" y="2555875"/>
          <p14:tracePt t="37517" x="4521200" y="2549525"/>
          <p14:tracePt t="37527" x="4551363" y="2549525"/>
          <p14:tracePt t="37533" x="4586288" y="2549525"/>
          <p14:tracePt t="37542" x="4616450" y="2549525"/>
          <p14:tracePt t="37549" x="4652963" y="2549525"/>
          <p14:tracePt t="37558" x="4683125" y="2536825"/>
          <p14:tracePt t="37566" x="4732338" y="2530475"/>
          <p14:tracePt t="37573" x="4773613" y="2530475"/>
          <p14:tracePt t="37582" x="4822825" y="2519363"/>
          <p14:tracePt t="37589" x="4870450" y="2513013"/>
          <p14:tracePt t="37597" x="4924425" y="2513013"/>
          <p14:tracePt t="37606" x="4972050" y="2513013"/>
          <p14:tracePt t="37614" x="5027613" y="2513013"/>
          <p14:tracePt t="37621" x="5051425" y="2500313"/>
          <p14:tracePt t="37630" x="5075238" y="2500313"/>
          <p14:tracePt t="37637" x="5118100" y="2500313"/>
          <p14:tracePt t="37645" x="5141913" y="2500313"/>
          <p14:tracePt t="37653" x="5153025" y="2500313"/>
          <p14:tracePt t="37662" x="5172075" y="2500313"/>
          <p14:tracePt t="37669" x="5189538" y="2500313"/>
          <p14:tracePt t="37678" x="5195888" y="2500313"/>
          <p14:tracePt t="37685" x="5213350" y="2495550"/>
          <p14:tracePt t="37693" x="5219700" y="2495550"/>
          <p14:tracePt t="37701" x="5232400" y="2495550"/>
          <p14:tracePt t="37718" x="5243513" y="2495550"/>
          <p14:tracePt t="37728" x="5249863" y="2495550"/>
          <p14:tracePt t="37733" x="5262563" y="2495550"/>
          <p14:tracePt t="37742" x="5268913" y="2495550"/>
          <p14:tracePt t="37750" x="5286375" y="2495550"/>
          <p14:tracePt t="37758" x="5303838" y="2495550"/>
          <p14:tracePt t="37766" x="5329238" y="2495550"/>
          <p14:tracePt t="37773" x="5353050" y="2495550"/>
          <p14:tracePt t="37781" x="5383213" y="2495550"/>
          <p14:tracePt t="37790" x="5418138" y="2495550"/>
          <p14:tracePt t="37798" x="5461000" y="2495550"/>
          <p14:tracePt t="37806" x="5484813" y="2495550"/>
          <p14:tracePt t="37814" x="5514975" y="2495550"/>
          <p14:tracePt t="37821" x="5545138" y="2495550"/>
          <p14:tracePt t="37830" x="5581650" y="2500313"/>
          <p14:tracePt t="37837" x="5605463" y="2500313"/>
          <p14:tracePt t="37845" x="5635625" y="2506663"/>
          <p14:tracePt t="37853" x="5659438" y="2513013"/>
          <p14:tracePt t="37862" x="5702300" y="2513013"/>
          <p14:tracePt t="37869" x="5715000" y="2513013"/>
          <p14:tracePt t="37894" x="5792788" y="2525713"/>
          <p14:tracePt t="37902" x="5816600" y="2525713"/>
          <p14:tracePt t="37910" x="5864225" y="2530475"/>
          <p14:tracePt t="37917" x="5894388" y="2536825"/>
          <p14:tracePt t="37927" x="5919788" y="2536825"/>
          <p14:tracePt t="37933" x="5943600" y="2536825"/>
          <p14:tracePt t="37942" x="5967413" y="2536825"/>
          <p14:tracePt t="37950" x="6010275" y="2549525"/>
          <p14:tracePt t="37958" x="6057900" y="2555875"/>
          <p14:tracePt t="37965" x="6088063" y="2555875"/>
          <p14:tracePt t="37973" x="6130925" y="2555875"/>
          <p14:tracePt t="37981" x="6189663" y="2566988"/>
          <p14:tracePt t="37989" x="6215063" y="2566988"/>
          <p14:tracePt t="37998" x="6238875" y="2566988"/>
          <p14:tracePt t="38005" x="6280150" y="2566988"/>
          <p14:tracePt t="38013" x="6329363" y="2579688"/>
          <p14:tracePt t="38021" x="6353175" y="2586038"/>
          <p14:tracePt t="38029" x="6376988" y="2590800"/>
          <p14:tracePt t="38037" x="6396038" y="2590800"/>
          <p14:tracePt t="38046" x="6413500" y="2590800"/>
          <p14:tracePt t="38054" x="6443663" y="2590800"/>
          <p14:tracePt t="38062" x="6456363" y="2603500"/>
          <p14:tracePt t="38069" x="6480175" y="2603500"/>
          <p14:tracePt t="38078" x="6497638" y="2609850"/>
          <p14:tracePt t="38086" x="6503988" y="2609850"/>
          <p14:tracePt t="38093" x="6516688" y="2609850"/>
          <p14:tracePt t="38101" x="6521450" y="2609850"/>
          <p14:tracePt t="38110" x="6534150" y="2609850"/>
          <p14:tracePt t="38117" x="6540500" y="2609850"/>
          <p14:tracePt t="38126" x="6551613" y="2609850"/>
          <p14:tracePt t="38133" x="6557963" y="2616200"/>
          <p14:tracePt t="38142" x="6564313" y="2616200"/>
          <p14:tracePt t="38149" x="6570663" y="2616200"/>
          <p14:tracePt t="38157" x="6575425" y="2616200"/>
          <p14:tracePt t="38173" x="6588125" y="2616200"/>
          <p14:tracePt t="38181" x="6605588" y="2616200"/>
          <p14:tracePt t="38189" x="6611938" y="2616200"/>
          <p14:tracePt t="38197" x="6618288" y="2616200"/>
          <p14:tracePt t="38205" x="6624638" y="2616200"/>
          <p14:tracePt t="38213" x="6630988" y="2616200"/>
          <p14:tracePt t="38222" x="6642100" y="2616200"/>
          <p14:tracePt t="38229" x="6648450" y="2616200"/>
          <p14:tracePt t="38237" x="6654800" y="2616200"/>
          <p14:tracePt t="38246" x="6665913" y="2616200"/>
          <p14:tracePt t="38253" x="6678613" y="2616200"/>
          <p14:tracePt t="38262" x="6684963" y="2616200"/>
          <p14:tracePt t="38270" x="6702425" y="2616200"/>
          <p14:tracePt t="38278" x="6708775" y="2616200"/>
          <p14:tracePt t="38286" x="6721475" y="2616200"/>
          <p14:tracePt t="38294" x="6726238" y="2616200"/>
          <p14:tracePt t="38302" x="6745288" y="2616200"/>
          <p14:tracePt t="38310" x="6751638" y="2616200"/>
          <p14:tracePt t="38318" x="6762750" y="2616200"/>
          <p14:tracePt t="38334" x="6786563" y="2616200"/>
          <p14:tracePt t="38342" x="6792913" y="2616200"/>
          <p14:tracePt t="38350" x="6805613" y="2616200"/>
          <p14:tracePt t="38366" x="6823075" y="2616200"/>
          <p14:tracePt t="38374" x="6835775" y="2616200"/>
          <p14:tracePt t="38390" x="6842125" y="2616200"/>
          <p14:tracePt t="38397" x="6846888" y="2616200"/>
          <p14:tracePt t="38422" x="6853238" y="2616200"/>
          <p14:tracePt t="38438" x="6865938" y="2616200"/>
          <p14:tracePt t="38454" x="6872288" y="2616200"/>
          <p14:tracePt t="38462" x="6877050" y="2616200"/>
          <p14:tracePt t="38469" x="6889750" y="2616200"/>
          <p14:tracePt t="38477" x="6907213" y="2616200"/>
          <p14:tracePt t="38486" x="6919913" y="2616200"/>
          <p14:tracePt t="38494" x="6932613" y="2616200"/>
          <p14:tracePt t="38501" x="6956425" y="2616200"/>
          <p14:tracePt t="38511" x="6967538" y="2616200"/>
          <p14:tracePt t="38518" x="6973888" y="2616200"/>
          <p14:tracePt t="38526" x="6991350" y="2616200"/>
          <p14:tracePt t="38533" x="7004050" y="2616200"/>
          <p14:tracePt t="38542" x="7010400" y="2616200"/>
          <p14:tracePt t="38557" x="7016750" y="2616200"/>
          <p14:tracePt t="38566" x="7021513" y="2616200"/>
          <p14:tracePt t="38686" x="7027863" y="2616200"/>
          <p14:tracePt t="38710" x="7034213" y="2616200"/>
          <p14:tracePt t="38782" x="7040563" y="2616200"/>
          <p14:tracePt t="38806" x="7046913" y="2609850"/>
          <p14:tracePt t="38830" x="7058025" y="2609850"/>
          <p14:tracePt t="38838" x="7064375" y="2609850"/>
          <p14:tracePt t="38847" x="7077075" y="2609850"/>
          <p14:tracePt t="38854" x="7081838" y="2609850"/>
          <p14:tracePt t="38862" x="7088188" y="2609850"/>
          <p14:tracePt t="38870" x="7094538" y="2609850"/>
          <p14:tracePt t="38879" x="7100888" y="2609850"/>
          <p14:tracePt t="38911" x="7107238" y="2609850"/>
          <p14:tracePt t="39934" x="7112000" y="2609850"/>
          <p14:tracePt t="39982" x="7100888" y="2609850"/>
          <p14:tracePt t="39998" x="7088188" y="2616200"/>
          <p14:tracePt t="40006" x="7081838" y="2616200"/>
          <p14:tracePt t="40015" x="7051675" y="2620963"/>
          <p14:tracePt t="40030" x="7034213" y="2640013"/>
          <p14:tracePt t="40038" x="7027863" y="2640013"/>
          <p14:tracePt t="40048" x="7016750" y="2640013"/>
          <p14:tracePt t="40054" x="7004050" y="2646363"/>
          <p14:tracePt t="40063" x="6980238" y="2646363"/>
          <p14:tracePt t="40069" x="6956425" y="2651125"/>
          <p14:tracePt t="40078" x="6913563" y="2651125"/>
          <p14:tracePt t="40086" x="6853238" y="2651125"/>
          <p14:tracePt t="40094" x="6811963" y="2651125"/>
          <p14:tracePt t="40102" x="6751638" y="2651125"/>
          <p14:tracePt t="40110" x="6702425" y="2651125"/>
          <p14:tracePt t="40118" x="6661150" y="2651125"/>
          <p14:tracePt t="40125" x="6611938" y="2640013"/>
          <p14:tracePt t="40134" x="6557963" y="2640013"/>
          <p14:tracePt t="40141" x="6521450" y="2633663"/>
          <p14:tracePt t="40150" x="6473825" y="2620963"/>
          <p14:tracePt t="40158" x="6443663" y="2620963"/>
          <p14:tracePt t="40166" x="6389688" y="2616200"/>
          <p14:tracePt t="40174" x="6340475" y="2603500"/>
          <p14:tracePt t="40182" x="6316663" y="2597150"/>
          <p14:tracePt t="40190" x="6262688" y="2586038"/>
          <p14:tracePt t="40198" x="6238875" y="2586038"/>
          <p14:tracePt t="40205" x="6196013" y="2579688"/>
          <p14:tracePt t="40214" x="6161088" y="2573338"/>
          <p14:tracePt t="40222" x="6135688" y="2573338"/>
          <p14:tracePt t="40230" x="6111875" y="2573338"/>
          <p14:tracePt t="40238" x="6100763" y="2555875"/>
          <p14:tracePt t="40246" x="6094413" y="2555875"/>
          <p14:tracePt t="40270" x="6088063" y="2555875"/>
          <p14:tracePt t="40302" x="6075363" y="2555875"/>
          <p14:tracePt t="40317" x="6070600" y="2555875"/>
          <p14:tracePt t="40334" x="6064250" y="2555875"/>
          <p14:tracePt t="40382" x="6057900" y="2555875"/>
          <p14:tracePt t="40422" x="6040438" y="2555875"/>
          <p14:tracePt t="40438" x="6034088" y="2555875"/>
          <p14:tracePt t="40445" x="6021388" y="2555875"/>
          <p14:tracePt t="40454" x="6015038" y="2555875"/>
          <p14:tracePt t="40462" x="5997575" y="2555875"/>
          <p14:tracePt t="40470" x="5973763" y="2549525"/>
          <p14:tracePt t="40479" x="5967413" y="2549525"/>
          <p14:tracePt t="40485" x="5924550" y="2536825"/>
          <p14:tracePt t="40494" x="5907088" y="2530475"/>
          <p14:tracePt t="40502" x="5870575" y="2513013"/>
          <p14:tracePt t="40510" x="5846763" y="2513013"/>
          <p14:tracePt t="40518" x="5816600" y="2506663"/>
          <p14:tracePt t="40526" x="5780088" y="2506663"/>
          <p14:tracePt t="40534" x="5749925" y="2495550"/>
          <p14:tracePt t="40541" x="5726113" y="2495550"/>
          <p14:tracePt t="40550" x="5702300" y="2495550"/>
          <p14:tracePt t="40557" x="5678488" y="2489200"/>
          <p14:tracePt t="40566" x="5665788" y="2482850"/>
          <p14:tracePt t="40574" x="5641975" y="2476500"/>
          <p14:tracePt t="40582" x="5635625" y="2476500"/>
          <p14:tracePt t="40589" x="5624513" y="2476500"/>
          <p14:tracePt t="40598" x="5618163" y="2476500"/>
          <p14:tracePt t="40605" x="5599113" y="2476500"/>
          <p14:tracePt t="40614" x="5588000" y="2465388"/>
          <p14:tracePt t="40621" x="5575300" y="2459038"/>
          <p14:tracePt t="40630" x="5557838" y="2452688"/>
          <p14:tracePt t="40646" x="5534025" y="2435225"/>
          <p14:tracePt t="40654" x="5527675" y="2428875"/>
          <p14:tracePt t="40662" x="5514975" y="2428875"/>
          <p14:tracePt t="40670" x="5491163" y="2416175"/>
          <p14:tracePt t="40678" x="5478463" y="2405063"/>
          <p14:tracePt t="40686" x="5461000" y="2405063"/>
          <p14:tracePt t="40694" x="5437188" y="2398713"/>
          <p14:tracePt t="40701" x="5424488" y="2392363"/>
          <p14:tracePt t="40709" x="5400675" y="2386013"/>
          <p14:tracePt t="40718" x="5376863" y="2386013"/>
          <p14:tracePt t="40725" x="5364163" y="2374900"/>
          <p14:tracePt t="40734" x="5346700" y="2368550"/>
          <p14:tracePt t="40741" x="5322888" y="2362200"/>
          <p14:tracePt t="40750" x="5310188" y="2362200"/>
          <p14:tracePt t="40766" x="5286375" y="2355850"/>
          <p14:tracePt t="40773" x="5273675" y="2355850"/>
          <p14:tracePt t="40782" x="5268913" y="2344738"/>
          <p14:tracePt t="40789" x="5256213" y="2338388"/>
          <p14:tracePt t="40798" x="5238750" y="2338388"/>
          <p14:tracePt t="40805" x="5226050" y="2338388"/>
          <p14:tracePt t="40814" x="5202238" y="2332038"/>
          <p14:tracePt t="40821" x="5189538" y="2325688"/>
          <p14:tracePt t="40829" x="5172075" y="2325688"/>
          <p14:tracePt t="40837" x="5141913" y="2314575"/>
          <p14:tracePt t="40846" x="5129213" y="2314575"/>
          <p14:tracePt t="40853" x="5092700" y="2314575"/>
          <p14:tracePt t="40863" x="5062538" y="2314575"/>
          <p14:tracePt t="40870" x="5032375" y="2314575"/>
          <p14:tracePt t="40881" x="4997450" y="2314575"/>
          <p14:tracePt t="40885" x="4967288" y="2314575"/>
          <p14:tracePt t="40894" x="4937125" y="2314575"/>
          <p14:tracePt t="40902" x="4887913" y="2314575"/>
          <p14:tracePt t="40909" x="4857750" y="2314575"/>
          <p14:tracePt t="40918" x="4827588" y="2314575"/>
          <p14:tracePt t="40926" x="4792663" y="2314575"/>
          <p14:tracePt t="40934" x="4773613" y="2314575"/>
          <p14:tracePt t="40941" x="4749800" y="2314575"/>
          <p14:tracePt t="40950" x="4725988" y="2314575"/>
          <p14:tracePt t="40958" x="4719638" y="2314575"/>
          <p14:tracePt t="40966" x="4695825" y="2314575"/>
          <p14:tracePt t="40973" x="4683125" y="2314575"/>
          <p14:tracePt t="40982" x="4659313" y="2320925"/>
          <p14:tracePt t="40990" x="4635500" y="2325688"/>
          <p14:tracePt t="40998" x="4611688" y="2332038"/>
          <p14:tracePt t="41005" x="4586288" y="2349500"/>
          <p14:tracePt t="41013" x="4581525" y="2349500"/>
          <p14:tracePt t="41022" x="4562475" y="2355850"/>
          <p14:tracePt t="41030" x="4545013" y="2362200"/>
          <p14:tracePt t="41037" x="4532313" y="2374900"/>
          <p14:tracePt t="41046" x="4521200" y="2379663"/>
          <p14:tracePt t="41053" x="4502150" y="2392363"/>
          <p14:tracePt t="41070" x="4484688" y="2409825"/>
          <p14:tracePt t="41078" x="4478338" y="2416175"/>
          <p14:tracePt t="41086" x="4471988" y="2422525"/>
          <p14:tracePt t="41094" x="4467225" y="2435225"/>
          <p14:tracePt t="41102" x="4467225" y="2452688"/>
          <p14:tracePt t="41109" x="4467225" y="2470150"/>
          <p14:tracePt t="41118" x="4467225" y="2495550"/>
          <p14:tracePt t="41126" x="4467225" y="2506663"/>
          <p14:tracePt t="41133" x="4467225" y="2513013"/>
          <p14:tracePt t="41141" x="4467225" y="2536825"/>
          <p14:tracePt t="41150" x="4497388" y="2560638"/>
          <p14:tracePt t="41157" x="4497388" y="2566988"/>
          <p14:tracePt t="41166" x="4514850" y="2573338"/>
          <p14:tracePt t="41173" x="4532313" y="2590800"/>
          <p14:tracePt t="41182" x="4545013" y="2597150"/>
          <p14:tracePt t="41189" x="4557713" y="2603500"/>
          <p14:tracePt t="41198" x="4575175" y="2609850"/>
          <p14:tracePt t="41206" x="4598988" y="2609850"/>
          <p14:tracePt t="41214" x="4622800" y="2627313"/>
          <p14:tracePt t="41221" x="4652963" y="2633663"/>
          <p14:tracePt t="41229" x="4719638" y="2657475"/>
          <p14:tracePt t="41238" x="4767263" y="2674938"/>
          <p14:tracePt t="41246" x="4803775" y="2693988"/>
          <p14:tracePt t="41254" x="4894263" y="2730500"/>
          <p14:tracePt t="41263" x="4954588" y="2760663"/>
          <p14:tracePt t="41269" x="5014913" y="2771775"/>
          <p14:tracePt t="41278" x="5075238" y="2790825"/>
          <p14:tracePt t="41286" x="5141913" y="2814638"/>
          <p14:tracePt t="41294" x="5172075" y="2814638"/>
          <p14:tracePt t="41302" x="5202238" y="2820988"/>
          <p14:tracePt t="41309" x="5238750" y="2820988"/>
          <p14:tracePt t="41318" x="5262563" y="2820988"/>
          <p14:tracePt t="41325" x="5280025" y="2820988"/>
          <p14:tracePt t="41334" x="5303838" y="2820988"/>
          <p14:tracePt t="41341" x="5340350" y="2820988"/>
          <p14:tracePt t="41350" x="5370513" y="2820988"/>
          <p14:tracePt t="41357" x="5400675" y="2820988"/>
          <p14:tracePt t="41366" x="5424488" y="2820988"/>
          <p14:tracePt t="41373" x="5443538" y="2820988"/>
          <p14:tracePt t="41382" x="5467350" y="2801938"/>
          <p14:tracePt t="41389" x="5478463" y="2795588"/>
          <p14:tracePt t="41398" x="5484813" y="2790825"/>
          <p14:tracePt t="41406" x="5497513" y="2784475"/>
          <p14:tracePt t="41413" x="5503863" y="2784475"/>
          <p14:tracePt t="41422" x="5508625" y="2778125"/>
          <p14:tracePt t="41430" x="5514975" y="2771775"/>
          <p14:tracePt t="41447" x="5521325" y="2754313"/>
          <p14:tracePt t="41453" x="5521325" y="2735263"/>
          <p14:tracePt t="41470" x="5521325" y="2711450"/>
          <p14:tracePt t="41479" x="5521325" y="2705100"/>
          <p14:tracePt t="41486" x="5521325" y="2693988"/>
          <p14:tracePt t="41502" x="5521325" y="2670175"/>
          <p14:tracePt t="41509" x="5521325" y="2651125"/>
          <p14:tracePt t="41518" x="5521325" y="2640013"/>
          <p14:tracePt t="41526" x="5521325" y="2616200"/>
          <p14:tracePt t="41533" x="5514975" y="2603500"/>
          <p14:tracePt t="41541" x="5497513" y="2579688"/>
          <p14:tracePt t="41550" x="5473700" y="2555875"/>
          <p14:tracePt t="41557" x="5467350" y="2536825"/>
          <p14:tracePt t="41566" x="5443538" y="2525713"/>
          <p14:tracePt t="41573" x="5418138" y="2506663"/>
          <p14:tracePt t="41582" x="5400675" y="2489200"/>
          <p14:tracePt t="41590" x="5387975" y="2482850"/>
          <p14:tracePt t="41598" x="5353050" y="2459038"/>
          <p14:tracePt t="41605" x="5340350" y="2452688"/>
          <p14:tracePt t="41613" x="5303838" y="2435225"/>
          <p14:tracePt t="41622" x="5299075" y="2435225"/>
          <p14:tracePt t="41630" x="5286375" y="2428875"/>
          <p14:tracePt t="41637" x="5268913" y="2428875"/>
          <p14:tracePt t="41646" x="5256213" y="2428875"/>
          <p14:tracePt t="41653" x="5232400" y="2416175"/>
          <p14:tracePt t="41662" x="5226050" y="2416175"/>
          <p14:tracePt t="41670" x="5208588" y="2409825"/>
          <p14:tracePt t="41679" x="5183188" y="2409825"/>
          <p14:tracePt t="41686" x="5141913" y="2409825"/>
          <p14:tracePt t="41693" x="5118100" y="2409825"/>
          <p14:tracePt t="41702" x="5087938" y="2409825"/>
          <p14:tracePt t="41709" x="5062538" y="2409825"/>
          <p14:tracePt t="41718" x="5038725" y="2409825"/>
          <p14:tracePt t="41725" x="5008563" y="2409825"/>
          <p14:tracePt t="41734" x="4960938" y="2409825"/>
          <p14:tracePt t="41742" x="4943475" y="2409825"/>
          <p14:tracePt t="41750" x="4900613" y="2409825"/>
          <p14:tracePt t="41757" x="4876800" y="2409825"/>
          <p14:tracePt t="41766" x="4857750" y="2409825"/>
          <p14:tracePt t="41773" x="4833938" y="2409825"/>
          <p14:tracePt t="41782" x="4822825" y="2422525"/>
          <p14:tracePt t="41789" x="4803775" y="2435225"/>
          <p14:tracePt t="41798" x="4797425" y="2439988"/>
          <p14:tracePt t="41805" x="4792663" y="2446338"/>
          <p14:tracePt t="41822" x="4792663" y="2452688"/>
          <p14:tracePt t="41830" x="4792663" y="2459038"/>
          <p14:tracePt t="41838" x="4792663" y="2465388"/>
          <p14:tracePt t="41847" x="4792663" y="2470150"/>
          <p14:tracePt t="41870" x="4810125" y="2495550"/>
          <p14:tracePt t="41878" x="4822825" y="2495550"/>
          <p14:tracePt t="41897" x="4883150" y="2519363"/>
          <p14:tracePt t="41902" x="4913313" y="2519363"/>
          <p14:tracePt t="41909" x="4948238" y="2543175"/>
          <p14:tracePt t="41918" x="5008563" y="2555875"/>
          <p14:tracePt t="41926" x="5045075" y="2573338"/>
          <p14:tracePt t="41934" x="5087938" y="2573338"/>
          <p14:tracePt t="41941" x="5122863" y="2573338"/>
          <p14:tracePt t="41950" x="5153025" y="2579688"/>
          <p14:tracePt t="41958" x="5189538" y="2579688"/>
          <p14:tracePt t="41966" x="5219700" y="2579688"/>
          <p14:tracePt t="41973" x="5243513" y="2579688"/>
          <p14:tracePt t="41982" x="5268913" y="2579688"/>
          <p14:tracePt t="41989" x="5280025" y="2573338"/>
          <p14:tracePt t="41998" x="5286375" y="2566988"/>
          <p14:tracePt t="42006" x="5310188" y="2543175"/>
          <p14:tracePt t="42014" x="5310188" y="2536825"/>
          <p14:tracePt t="42022" x="5310188" y="2519363"/>
          <p14:tracePt t="42030" x="5310188" y="2506663"/>
          <p14:tracePt t="42038" x="5310188" y="2500313"/>
          <p14:tracePt t="42047" x="5310188" y="2489200"/>
          <p14:tracePt t="42053" x="5310188" y="2470150"/>
          <p14:tracePt t="42070" x="5310188" y="2459038"/>
          <p14:tracePt t="42078" x="5310188" y="2452688"/>
          <p14:tracePt t="42094" x="5310188" y="2439988"/>
          <p14:tracePt t="42102" x="5292725" y="2422525"/>
          <p14:tracePt t="42118" x="5280025" y="2416175"/>
          <p14:tracePt t="42125" x="5262563" y="2409825"/>
          <p14:tracePt t="42134" x="5238750" y="2398713"/>
          <p14:tracePt t="42141" x="5226050" y="2398713"/>
          <p14:tracePt t="42150" x="5202238" y="2398713"/>
          <p14:tracePt t="42158" x="5178425" y="2392363"/>
          <p14:tracePt t="42166" x="5153025" y="2386013"/>
          <p14:tracePt t="42173" x="5141913" y="2374900"/>
          <p14:tracePt t="42181" x="5118100" y="2374900"/>
          <p14:tracePt t="42190" x="5111750" y="2374900"/>
          <p14:tracePt t="42214" x="5099050" y="2374900"/>
          <p14:tracePt t="42342" x="0" y="0"/>
        </p14:tracePtLst>
        <p14:tracePtLst>
          <p14:tracePt t="45120" x="1820863" y="2976563"/>
          <p14:tracePt t="45279" x="1844675" y="2976563"/>
          <p14:tracePt t="45286" x="1862138" y="2976563"/>
          <p14:tracePt t="45294" x="1881188" y="2976563"/>
          <p14:tracePt t="45302" x="1885950" y="2976563"/>
          <p14:tracePt t="45310" x="1905000" y="2976563"/>
          <p14:tracePt t="45318" x="1911350" y="2976563"/>
          <p14:tracePt t="45326" x="1922463" y="2976563"/>
          <p14:tracePt t="45334" x="1941513" y="2976563"/>
          <p14:tracePt t="45342" x="1971675" y="2976563"/>
          <p14:tracePt t="45351" x="1995488" y="2976563"/>
          <p14:tracePt t="45358" x="2019300" y="2976563"/>
          <p14:tracePt t="45368" x="2073275" y="2976563"/>
          <p14:tracePt t="45374" x="2146300" y="2989263"/>
          <p14:tracePt t="45383" x="2217738" y="2989263"/>
          <p14:tracePt t="45390" x="2344738" y="2989263"/>
          <p14:tracePt t="45400" x="2478088" y="3013075"/>
          <p14:tracePt t="45406" x="2609850" y="3025775"/>
          <p14:tracePt t="45415" x="2790825" y="3067050"/>
          <p14:tracePt t="45422" x="2935288" y="3067050"/>
          <p14:tracePt t="45430" x="3079750" y="3079750"/>
          <p14:tracePt t="45438" x="3224213" y="3103563"/>
          <p14:tracePt t="45446" x="3351213" y="3116263"/>
          <p14:tracePt t="45454" x="3429000" y="3133725"/>
          <p14:tracePt t="45462" x="3489325" y="3133725"/>
          <p14:tracePt t="45471" x="3532188" y="3133725"/>
          <p14:tracePt t="45478" x="3556000" y="3133725"/>
          <p14:tracePt t="45486" x="3579813" y="3133725"/>
          <p14:tracePt t="45494" x="3592513" y="3133725"/>
          <p14:tracePt t="45502" x="3616325" y="3133725"/>
          <p14:tracePt t="45510" x="3635375" y="3133725"/>
          <p14:tracePt t="45518" x="3652838" y="3133725"/>
          <p14:tracePt t="45526" x="3665538" y="3133725"/>
          <p14:tracePt t="45534" x="3689350" y="3133725"/>
          <p14:tracePt t="45542" x="3719513" y="3133725"/>
          <p14:tracePt t="45550" x="3756025" y="3133725"/>
          <p14:tracePt t="45557" x="3784600" y="3133725"/>
          <p14:tracePt t="45567" x="3814763" y="3133725"/>
          <p14:tracePt t="45573" x="3857625" y="3133725"/>
          <p14:tracePt t="45582" x="3881438" y="3133725"/>
          <p14:tracePt t="45590" x="3917950" y="3133725"/>
          <p14:tracePt t="45598" x="3948113" y="3133725"/>
          <p14:tracePt t="45606" x="3978275" y="3133725"/>
          <p14:tracePt t="45613" x="4032250" y="3133725"/>
          <p14:tracePt t="45622" x="4068763" y="3133725"/>
          <p14:tracePt t="45630" x="4111625" y="3133725"/>
          <p14:tracePt t="45638" x="4152900" y="3133725"/>
          <p14:tracePt t="45645" x="4195763" y="3133725"/>
          <p14:tracePt t="45654" x="4256088" y="3133725"/>
          <p14:tracePt t="45661" x="4327525" y="3133725"/>
          <p14:tracePt t="45670" x="4387850" y="3133725"/>
          <p14:tracePt t="45677" x="4460875" y="3127375"/>
          <p14:tracePt t="45686" x="4532313" y="3127375"/>
          <p14:tracePt t="45694" x="4592638" y="3127375"/>
          <p14:tracePt t="45702" x="4652963" y="3127375"/>
          <p14:tracePt t="45709" x="4725988" y="3127375"/>
          <p14:tracePt t="45718" x="4767263" y="3127375"/>
          <p14:tracePt t="45726" x="4810125" y="3127375"/>
          <p14:tracePt t="45734" x="4870450" y="3127375"/>
          <p14:tracePt t="45742" x="4913313" y="3127375"/>
          <p14:tracePt t="45751" x="4960938" y="3127375"/>
          <p14:tracePt t="45758" x="5014913" y="3127375"/>
          <p14:tracePt t="45766" x="5075238" y="3127375"/>
          <p14:tracePt t="45774" x="5159375" y="3127375"/>
          <p14:tracePt t="45782" x="5262563" y="3127375"/>
          <p14:tracePt t="45790" x="5364163" y="3127375"/>
          <p14:tracePt t="45798" x="5461000" y="3127375"/>
          <p14:tracePt t="45806" x="5564188" y="3127375"/>
          <p14:tracePt t="45813" x="5665788" y="3127375"/>
          <p14:tracePt t="45822" x="5749925" y="3127375"/>
          <p14:tracePt t="45830" x="5834063" y="3127375"/>
          <p14:tracePt t="45838" x="5937250" y="3127375"/>
          <p14:tracePt t="45845" x="6021388" y="3127375"/>
          <p14:tracePt t="45854" x="6094413" y="3127375"/>
          <p14:tracePt t="45861" x="6154738" y="3127375"/>
          <p14:tracePt t="45870" x="6202363" y="3127375"/>
          <p14:tracePt t="45885" x="6256338" y="3127375"/>
          <p14:tracePt t="45885" x="6305550" y="3127375"/>
          <p14:tracePt t="45893" x="6323013" y="3127375"/>
          <p14:tracePt t="45902" x="6346825" y="3127375"/>
          <p14:tracePt t="45910" x="6365875" y="3127375"/>
          <p14:tracePt t="45917" x="6376988" y="3127375"/>
          <p14:tracePt t="45926" x="6400800" y="3127375"/>
          <p14:tracePt t="45933" x="6419850" y="3127375"/>
          <p14:tracePt t="45941" x="6443663" y="3127375"/>
          <p14:tracePt t="45950" x="6461125" y="3127375"/>
          <p14:tracePt t="45958" x="6473825" y="3127375"/>
          <p14:tracePt t="45967" x="6486525" y="3127375"/>
          <p14:tracePt t="45974" x="6497638" y="3127375"/>
          <p14:tracePt t="45982" x="6503988" y="3127375"/>
          <p14:tracePt t="45990" x="6521450" y="3127375"/>
          <p14:tracePt t="45998" x="6527800" y="3127375"/>
          <p14:tracePt t="46006" x="6534150" y="3127375"/>
          <p14:tracePt t="46014" x="6551613" y="3127375"/>
          <p14:tracePt t="46022" x="6557963" y="3127375"/>
          <p14:tracePt t="46030" x="6570663" y="3127375"/>
          <p14:tracePt t="46038" x="6575425" y="3127375"/>
          <p14:tracePt t="46214" x="6575425" y="3140075"/>
          <p14:tracePt t="46222" x="6570663" y="3146425"/>
          <p14:tracePt t="46230" x="6564313" y="3146425"/>
          <p14:tracePt t="46238" x="6546850" y="3151188"/>
          <p14:tracePt t="46245" x="6521450" y="3151188"/>
          <p14:tracePt t="46254" x="6491288" y="3151188"/>
          <p14:tracePt t="46262" x="6443663" y="3151188"/>
          <p14:tracePt t="46270" x="6389688" y="3151188"/>
          <p14:tracePt t="46277" x="6329363" y="3151188"/>
          <p14:tracePt t="46286" x="6245225" y="3151188"/>
          <p14:tracePt t="46293" x="6196013" y="3151188"/>
          <p14:tracePt t="46302" x="6111875" y="3151188"/>
          <p14:tracePt t="46309" x="6027738" y="3151188"/>
          <p14:tracePt t="46317" x="5949950" y="3146425"/>
          <p14:tracePt t="46325" x="5876925" y="3146425"/>
          <p14:tracePt t="46334" x="5803900" y="3146425"/>
          <p14:tracePt t="46342" x="5762625" y="3133725"/>
          <p14:tracePt t="46350" x="5689600" y="3133725"/>
          <p14:tracePt t="46358" x="5629275" y="3133725"/>
          <p14:tracePt t="46366" x="5557838" y="3133725"/>
          <p14:tracePt t="46374" x="5508625" y="3133725"/>
          <p14:tracePt t="46382" x="5454650" y="3133725"/>
          <p14:tracePt t="46390" x="5418138" y="3133725"/>
          <p14:tracePt t="46398" x="5364163" y="3133725"/>
          <p14:tracePt t="46406" x="5334000" y="3133725"/>
          <p14:tracePt t="46413" x="5292725" y="3127375"/>
          <p14:tracePt t="46422" x="5243513" y="3127375"/>
          <p14:tracePt t="46429" x="5195888" y="3109913"/>
          <p14:tracePt t="46438" x="5153025" y="3109913"/>
          <p14:tracePt t="46445" x="5129213" y="3109913"/>
          <p14:tracePt t="46454" x="5087938" y="3097213"/>
          <p14:tracePt t="46461" x="5051425" y="3090863"/>
          <p14:tracePt t="46470" x="5038725" y="3090863"/>
          <p14:tracePt t="46477" x="5014913" y="3090863"/>
          <p14:tracePt t="46486" x="5002213" y="3090863"/>
          <p14:tracePt t="46493" x="4967288" y="3090863"/>
          <p14:tracePt t="46502" x="4954588" y="3090863"/>
          <p14:tracePt t="46510" x="4943475" y="3090863"/>
          <p14:tracePt t="46518" x="4918075" y="3090863"/>
          <p14:tracePt t="46526" x="4876800" y="3090863"/>
          <p14:tracePt t="46534" x="4846638" y="3090863"/>
          <p14:tracePt t="46542" x="4797425" y="3090863"/>
          <p14:tracePt t="46550" x="4779963" y="3090863"/>
          <p14:tracePt t="46558" x="4737100" y="3090863"/>
          <p14:tracePt t="46566" x="4689475" y="3090863"/>
          <p14:tracePt t="46574" x="4646613" y="3090863"/>
          <p14:tracePt t="46582" x="4611688" y="3090863"/>
          <p14:tracePt t="46590" x="4581525" y="3090863"/>
          <p14:tracePt t="46598" x="4557713" y="3090863"/>
          <p14:tracePt t="46606" x="4545013" y="3097213"/>
          <p14:tracePt t="46790" x="4562475" y="3097213"/>
          <p14:tracePt t="46798" x="4581525" y="3086100"/>
          <p14:tracePt t="46806" x="4586288" y="3086100"/>
          <p14:tracePt t="46814" x="4605338" y="3067050"/>
          <p14:tracePt t="46822" x="4652963" y="3060700"/>
          <p14:tracePt t="46830" x="4713288" y="3049588"/>
          <p14:tracePt t="46837" x="4786313" y="3049588"/>
          <p14:tracePt t="46846" x="4857750" y="3049588"/>
          <p14:tracePt t="46853" x="4943475" y="3049588"/>
          <p14:tracePt t="46862" x="5027613" y="3049588"/>
          <p14:tracePt t="46870" x="5141913" y="3049588"/>
          <p14:tracePt t="46887" x="5329238" y="3049588"/>
          <p14:tracePt t="46893" x="5430838" y="3049588"/>
          <p14:tracePt t="46902" x="5557838" y="3049588"/>
          <p14:tracePt t="46910" x="5678488" y="3067050"/>
          <p14:tracePt t="46918" x="5762625" y="3079750"/>
          <p14:tracePt t="46926" x="5853113" y="3090863"/>
          <p14:tracePt t="46934" x="5954713" y="3103563"/>
          <p14:tracePt t="46942" x="6027738" y="3109913"/>
          <p14:tracePt t="46950" x="6100763" y="3109913"/>
          <p14:tracePt t="46958" x="6161088" y="3109913"/>
          <p14:tracePt t="46966" x="6189663" y="3109913"/>
          <p14:tracePt t="46974" x="6219825" y="3109913"/>
          <p14:tracePt t="46982" x="6256338" y="3109913"/>
          <p14:tracePt t="46990" x="6280150" y="3109913"/>
          <p14:tracePt t="46997" x="6299200" y="3109913"/>
          <p14:tracePt t="47006" x="6335713" y="3121025"/>
          <p14:tracePt t="47013" x="6359525" y="3121025"/>
          <p14:tracePt t="47022" x="6370638" y="3127375"/>
          <p14:tracePt t="47030" x="6396038" y="3127375"/>
          <p14:tracePt t="47038" x="6407150" y="3127375"/>
          <p14:tracePt t="47045" x="6419850" y="3127375"/>
          <p14:tracePt t="47054" x="6443663" y="3133725"/>
          <p14:tracePt t="47070" x="6461125" y="3133725"/>
          <p14:tracePt t="47077" x="6467475" y="3133725"/>
          <p14:tracePt t="47102" x="6473825" y="3133725"/>
          <p14:tracePt t="47110" x="6480175" y="3133725"/>
          <p14:tracePt t="47118" x="6486525" y="3133725"/>
          <p14:tracePt t="47254" x="6491288" y="3140075"/>
          <p14:tracePt t="47270" x="6491288" y="3146425"/>
          <p14:tracePt t="47279" x="6461125" y="3146425"/>
          <p14:tracePt t="47286" x="6430963" y="3157538"/>
          <p14:tracePt t="47294" x="6383338" y="3157538"/>
          <p14:tracePt t="47302" x="6310313" y="3157538"/>
          <p14:tracePt t="47310" x="6256338" y="3157538"/>
          <p14:tracePt t="47318" x="6184900" y="3157538"/>
          <p14:tracePt t="47326" x="6105525" y="3157538"/>
          <p14:tracePt t="47335" x="6034088" y="3157538"/>
          <p14:tracePt t="47342" x="5937250" y="3157538"/>
          <p14:tracePt t="47350" x="5864225" y="3157538"/>
          <p14:tracePt t="47357" x="5773738" y="3157538"/>
          <p14:tracePt t="47366" x="5678488" y="3157538"/>
          <p14:tracePt t="47374" x="5605463" y="3151188"/>
          <p14:tracePt t="47381" x="5557838" y="3140075"/>
          <p14:tracePt t="47390" x="5508625" y="3140075"/>
          <p14:tracePt t="47397" x="5503863" y="3133725"/>
          <p14:tracePt t="47471" x="5497513" y="3127375"/>
          <p14:tracePt t="47494" x="5497513" y="3121025"/>
          <p14:tracePt t="47503" x="5514975" y="3121025"/>
          <p14:tracePt t="47510" x="5527675" y="3116263"/>
          <p14:tracePt t="47519" x="5557838" y="3116263"/>
          <p14:tracePt t="47526" x="5611813" y="3116263"/>
          <p14:tracePt t="47534" x="5672138" y="3116263"/>
          <p14:tracePt t="47541" x="5715000" y="3116263"/>
          <p14:tracePt t="47550" x="5786438" y="3116263"/>
          <p14:tracePt t="47557" x="5846763" y="3116263"/>
          <p14:tracePt t="47565" x="5889625" y="3116263"/>
          <p14:tracePt t="47574" x="5924550" y="3116263"/>
          <p14:tracePt t="47581" x="5980113" y="3116263"/>
          <p14:tracePt t="47589" x="5991225" y="3116263"/>
          <p14:tracePt t="47597" x="6027738" y="3116263"/>
          <p14:tracePt t="47605" x="6040438" y="3116263"/>
          <p14:tracePt t="47613" x="6051550" y="3116263"/>
          <p14:tracePt t="47621" x="6057900" y="3116263"/>
          <p14:tracePt t="47629" x="6064250" y="3116263"/>
          <p14:tracePt t="47677" x="6070600" y="3116263"/>
          <p14:tracePt t="47693" x="6075363" y="3121025"/>
          <p14:tracePt t="47958" x="6075363" y="3127375"/>
          <p14:tracePt t="47981" x="0" y="0"/>
        </p14:tracePtLst>
        <p14:tracePtLst>
          <p14:tracePt t="73032" x="7878763" y="4271963"/>
          <p14:tracePt t="73126" x="7878763" y="4267200"/>
          <p14:tracePt t="73158" x="7859713" y="4241800"/>
          <p14:tracePt t="73166" x="7842250" y="4217988"/>
          <p14:tracePt t="73174" x="7818438" y="4183063"/>
          <p14:tracePt t="73181" x="7799388" y="4170363"/>
          <p14:tracePt t="73190" x="7788275" y="4152900"/>
          <p14:tracePt t="73198" x="7762875" y="4140200"/>
          <p14:tracePt t="73206" x="7734300" y="4110038"/>
          <p14:tracePt t="73214" x="7697788" y="4086225"/>
          <p14:tracePt t="73222" x="7673975" y="4062413"/>
          <p14:tracePt t="73230" x="7648575" y="4037013"/>
          <p14:tracePt t="73238" x="7637463" y="4025900"/>
          <p14:tracePt t="73246" x="7631113" y="4019550"/>
          <p14:tracePt t="73253" x="7613650" y="4013200"/>
          <p14:tracePt t="73262" x="7607300" y="4006850"/>
          <p14:tracePt t="73286" x="7600950" y="4002088"/>
          <p14:tracePt t="73310" x="7594600" y="3995738"/>
          <p14:tracePt t="73317" x="7583488" y="3989388"/>
          <p14:tracePt t="73325" x="7577138" y="3989388"/>
          <p14:tracePt t="73334" x="7570788" y="3989388"/>
          <p14:tracePt t="73342" x="7564438" y="3983038"/>
          <p14:tracePt t="73350" x="7558088" y="3983038"/>
          <p14:tracePt t="73358" x="7546975" y="3983038"/>
          <p14:tracePt t="73365" x="7540625" y="3976688"/>
          <p14:tracePt t="73374" x="7534275" y="3976688"/>
          <p14:tracePt t="73382" x="7523163" y="3976688"/>
          <p14:tracePt t="73390" x="7504113" y="3976688"/>
          <p14:tracePt t="73397" x="7497763" y="3976688"/>
          <p14:tracePt t="73407" x="7480300" y="3976688"/>
          <p14:tracePt t="73413" x="7456488" y="3976688"/>
          <p14:tracePt t="73422" x="7432675" y="3976688"/>
          <p14:tracePt t="73430" x="7407275" y="3989388"/>
          <p14:tracePt t="73438" x="7383463" y="3995738"/>
          <p14:tracePt t="73446" x="7353300" y="4013200"/>
          <p14:tracePt t="73453" x="7329488" y="4025900"/>
          <p14:tracePt t="73462" x="7305675" y="4037013"/>
          <p14:tracePt t="73469" x="7288213" y="4043363"/>
          <p14:tracePt t="73478" x="7262813" y="4067175"/>
          <p14:tracePt t="73485" x="7258050" y="4073525"/>
          <p14:tracePt t="73493" x="7245350" y="4086225"/>
          <p14:tracePt t="73501" x="7239000" y="4092575"/>
          <p14:tracePt t="73510" x="7221538" y="4110038"/>
          <p14:tracePt t="73518" x="7221538" y="4122738"/>
          <p14:tracePt t="73526" x="7208838" y="4140200"/>
          <p14:tracePt t="73533" x="7208838" y="4146550"/>
          <p14:tracePt t="73541" x="7202488" y="4157663"/>
          <p14:tracePt t="73550" x="7202488" y="4164013"/>
          <p14:tracePt t="73558" x="7202488" y="4183063"/>
          <p14:tracePt t="73566" x="7202488" y="4187825"/>
          <p14:tracePt t="73573" x="7202488" y="4200525"/>
          <p14:tracePt t="73581" x="7202488" y="4206875"/>
          <p14:tracePt t="73590" x="7202488" y="4224338"/>
          <p14:tracePt t="73598" x="7202488" y="4230688"/>
          <p14:tracePt t="73607" x="7202488" y="4241800"/>
          <p14:tracePt t="73622" x="7202488" y="4248150"/>
          <p14:tracePt t="73630" x="7202488" y="4260850"/>
          <p14:tracePt t="73638" x="7208838" y="4260850"/>
          <p14:tracePt t="73646" x="7215188" y="4267200"/>
          <p14:tracePt t="73653" x="7221538" y="4267200"/>
          <p14:tracePt t="73662" x="7232650" y="4267200"/>
          <p14:tracePt t="73670" x="7245350" y="4267200"/>
          <p14:tracePt t="73678" x="7262813" y="4271963"/>
          <p14:tracePt t="73685" x="7275513" y="4271963"/>
          <p14:tracePt t="73694" x="7288213" y="4271963"/>
          <p14:tracePt t="73702" x="7305675" y="4278313"/>
          <p14:tracePt t="73710" x="7318375" y="4278313"/>
          <p14:tracePt t="73717" x="7342188" y="4291013"/>
          <p14:tracePt t="73725" x="7348538" y="4291013"/>
          <p14:tracePt t="73733" x="7353300" y="4291013"/>
          <p14:tracePt t="73742" x="7359650" y="4291013"/>
          <p14:tracePt t="73750" x="7389813" y="4291013"/>
          <p14:tracePt t="73758" x="7419975" y="4291013"/>
          <p14:tracePt t="73765" x="7443788" y="4291013"/>
          <p14:tracePt t="73774" x="7486650" y="4297363"/>
          <p14:tracePt t="73782" x="7523163" y="4297363"/>
          <p14:tracePt t="73790" x="7564438" y="4297363"/>
          <p14:tracePt t="73798" x="7637463" y="4297363"/>
          <p14:tracePt t="73807" x="7667625" y="4297363"/>
          <p14:tracePt t="73814" x="7704138" y="4297363"/>
          <p14:tracePt t="73823" x="7734300" y="4284663"/>
          <p14:tracePt t="73830" x="7781925" y="4278313"/>
          <p14:tracePt t="73837" x="7818438" y="4260850"/>
          <p14:tracePt t="73846" x="7853363" y="4230688"/>
          <p14:tracePt t="73854" x="7872413" y="4217988"/>
          <p14:tracePt t="73862" x="7883525" y="4200525"/>
          <p14:tracePt t="73870" x="7902575" y="4187825"/>
          <p14:tracePt t="73878" x="7908925" y="4164013"/>
          <p14:tracePt t="73891" x="7913688" y="4140200"/>
          <p14:tracePt t="73894" x="7913688" y="4116388"/>
          <p14:tracePt t="73901" x="7913688" y="4092575"/>
          <p14:tracePt t="73910" x="7913688" y="4086225"/>
          <p14:tracePt t="73917" x="7913688" y="4067175"/>
          <p14:tracePt t="73926" x="7913688" y="4049713"/>
          <p14:tracePt t="73934" x="7896225" y="4019550"/>
          <p14:tracePt t="73942" x="7889875" y="4002088"/>
          <p14:tracePt t="73950" x="7883525" y="3995738"/>
          <p14:tracePt t="73957" x="7866063" y="3976688"/>
          <p14:tracePt t="73966" x="7859713" y="3976688"/>
          <p14:tracePt t="73974" x="7848600" y="3965575"/>
          <p14:tracePt t="73981" x="7823200" y="3959225"/>
          <p14:tracePt t="73990" x="7799388" y="3959225"/>
          <p14:tracePt t="73998" x="7775575" y="3952875"/>
          <p14:tracePt t="74006" x="7758113" y="3952875"/>
          <p14:tracePt t="74013" x="7704138" y="3952875"/>
          <p14:tracePt t="74022" x="7643813" y="3952875"/>
          <p14:tracePt t="74030" x="7570788" y="3952875"/>
          <p14:tracePt t="74037" x="7480300" y="3952875"/>
          <p14:tracePt t="74045" x="7407275" y="3952875"/>
          <p14:tracePt t="74053" x="7312025" y="3952875"/>
          <p14:tracePt t="74062" x="7208838" y="3959225"/>
          <p14:tracePt t="74069" x="7137400" y="3965575"/>
          <p14:tracePt t="74078" x="7070725" y="3989388"/>
          <p14:tracePt t="74085" x="7040563" y="3995738"/>
          <p14:tracePt t="74094" x="7004050" y="4013200"/>
          <p14:tracePt t="74101" x="6986588" y="4019550"/>
          <p14:tracePt t="74110" x="6973888" y="4032250"/>
          <p14:tracePt t="74118" x="6956425" y="4043363"/>
          <p14:tracePt t="74150" x="6956425" y="4056063"/>
          <p14:tracePt t="74158" x="6956425" y="4073525"/>
          <p14:tracePt t="74166" x="6956425" y="4079875"/>
          <p14:tracePt t="74174" x="6956425" y="4097338"/>
          <p14:tracePt t="74181" x="6967538" y="4122738"/>
          <p14:tracePt t="74190" x="6973888" y="4146550"/>
          <p14:tracePt t="74197" x="7004050" y="4170363"/>
          <p14:tracePt t="74206" x="7010400" y="4176713"/>
          <p14:tracePt t="74213" x="7040563" y="4200525"/>
          <p14:tracePt t="74222" x="7064375" y="4217988"/>
          <p14:tracePt t="74230" x="7088188" y="4224338"/>
          <p14:tracePt t="74237" x="7118350" y="4241800"/>
          <p14:tracePt t="74246" x="7142163" y="4248150"/>
          <p14:tracePt t="74253" x="7167563" y="4260850"/>
          <p14:tracePt t="74261" x="7202488" y="4267200"/>
          <p14:tracePt t="74270" x="7232650" y="4271963"/>
          <p14:tracePt t="74278" x="7258050" y="4271963"/>
          <p14:tracePt t="74285" x="7288213" y="4271963"/>
          <p14:tracePt t="74294" x="7329488" y="4271963"/>
          <p14:tracePt t="74301" x="7366000" y="4271963"/>
          <p14:tracePt t="74310" x="7407275" y="4271963"/>
          <p14:tracePt t="74317" x="7456488" y="4271963"/>
          <p14:tracePt t="74326" x="7504113" y="4241800"/>
          <p14:tracePt t="74333" x="7540625" y="4230688"/>
          <p14:tracePt t="74341" x="7564438" y="4206875"/>
          <p14:tracePt t="74349" x="7588250" y="4183063"/>
          <p14:tracePt t="74357" x="7607300" y="4157663"/>
          <p14:tracePt t="74366" x="7613650" y="4116388"/>
          <p14:tracePt t="74374" x="7613650" y="4097338"/>
          <p14:tracePt t="74382" x="7613650" y="4067175"/>
          <p14:tracePt t="74391" x="7613650" y="4037013"/>
          <p14:tracePt t="74397" x="7613650" y="4002088"/>
          <p14:tracePt t="74406" x="7613650" y="3989388"/>
          <p14:tracePt t="74413" x="7613650" y="3976688"/>
          <p14:tracePt t="74422" x="7613650" y="3952875"/>
          <p14:tracePt t="74430" x="7607300" y="3946525"/>
          <p14:tracePt t="74446" x="7600950" y="3941763"/>
          <p14:tracePt t="74453" x="7594600" y="3935413"/>
          <p14:tracePt t="74470" x="7588250" y="3935413"/>
          <p14:tracePt t="74478" x="7583488" y="3935413"/>
          <p14:tracePt t="74485" x="7577138" y="3935413"/>
          <p14:tracePt t="74493" x="7558088" y="3935413"/>
          <p14:tracePt t="74501" x="7527925" y="3935413"/>
          <p14:tracePt t="74510" x="7497763" y="3935413"/>
          <p14:tracePt t="74517" x="7462838" y="3946525"/>
          <p14:tracePt t="74526" x="7413625" y="3965575"/>
          <p14:tracePt t="74534" x="7353300" y="3983038"/>
          <p14:tracePt t="74541" x="7318375" y="4013200"/>
          <p14:tracePt t="74550" x="7262813" y="4043363"/>
          <p14:tracePt t="74558" x="7239000" y="4062413"/>
          <p14:tracePt t="74565" x="7208838" y="4073525"/>
          <p14:tracePt t="74574" x="7178675" y="4103688"/>
          <p14:tracePt t="74582" x="7167563" y="4116388"/>
          <p14:tracePt t="74591" x="7118350" y="4146550"/>
          <p14:tracePt t="74597" x="7118350" y="4152900"/>
          <p14:tracePt t="74606" x="7118350" y="4164013"/>
          <p14:tracePt t="74613" x="7118350" y="4170363"/>
          <p14:tracePt t="74622" x="7118350" y="4187825"/>
          <p14:tracePt t="74630" x="7142163" y="4187825"/>
          <p14:tracePt t="74637" x="7161213" y="4206875"/>
          <p14:tracePt t="74646" x="7185025" y="4211638"/>
          <p14:tracePt t="74654" x="7208838" y="4230688"/>
          <p14:tracePt t="74662" x="7239000" y="4248150"/>
          <p14:tracePt t="74669" x="7275513" y="4267200"/>
          <p14:tracePt t="74678" x="7299325" y="4267200"/>
          <p14:tracePt t="74685" x="7342188" y="4271963"/>
          <p14:tracePt t="74693" x="7377113" y="4271963"/>
          <p14:tracePt t="74701" x="7407275" y="4271963"/>
          <p14:tracePt t="74710" x="7432675" y="4271963"/>
          <p14:tracePt t="74717" x="7456488" y="4271963"/>
          <p14:tracePt t="74725" x="7486650" y="4271963"/>
          <p14:tracePt t="74733" x="7504113" y="4254500"/>
          <p14:tracePt t="74741" x="7516813" y="4241800"/>
          <p14:tracePt t="74750" x="7527925" y="4217988"/>
          <p14:tracePt t="74758" x="7527925" y="4194175"/>
          <p14:tracePt t="74766" x="7527925" y="4164013"/>
          <p14:tracePt t="74774" x="7527925" y="4146550"/>
          <p14:tracePt t="74781" x="7527925" y="4127500"/>
          <p14:tracePt t="74790" x="7516813" y="4110038"/>
          <p14:tracePt t="74798" x="7510463" y="4103688"/>
          <p14:tracePt t="74806" x="7504113" y="4097338"/>
          <p14:tracePt t="74813" x="7493000" y="4092575"/>
          <p14:tracePt t="74821" x="7473950" y="4073525"/>
          <p14:tracePt t="74830" x="7462838" y="4073525"/>
          <p14:tracePt t="74837" x="7456488" y="4073525"/>
          <p14:tracePt t="74846" x="7432675" y="4073525"/>
          <p14:tracePt t="74853" x="7413625" y="4073525"/>
          <p14:tracePt t="74862" x="7377113" y="4086225"/>
          <p14:tracePt t="74869" x="7359650" y="4103688"/>
          <p14:tracePt t="74878" x="7335838" y="4127500"/>
          <p14:tracePt t="74885" x="7329488" y="4133850"/>
          <p14:tracePt t="74894" x="7312025" y="4152900"/>
          <p14:tracePt t="74901" x="7312025" y="4170363"/>
          <p14:tracePt t="74910" x="7312025" y="4176713"/>
          <p14:tracePt t="74917" x="7312025" y="4183063"/>
          <p14:tracePt t="74926" x="7312025" y="4187825"/>
          <p14:tracePt t="74933" x="7312025" y="4194175"/>
          <p14:tracePt t="74941" x="7318375" y="4211638"/>
          <p14:tracePt t="74950" x="7342188" y="4230688"/>
          <p14:tracePt t="74958" x="7366000" y="4237038"/>
          <p14:tracePt t="74965" x="7407275" y="4254500"/>
          <p14:tracePt t="74974" x="7443788" y="4267200"/>
          <p14:tracePt t="74981" x="7486650" y="4267200"/>
          <p14:tracePt t="74990" x="7534275" y="4267200"/>
          <p14:tracePt t="74998" x="7564438" y="4267200"/>
          <p14:tracePt t="75006" x="7588250" y="4260850"/>
          <p14:tracePt t="75014" x="7613650" y="4248150"/>
          <p14:tracePt t="75021" x="7631113" y="4230688"/>
          <p14:tracePt t="75030" x="7637463" y="4206875"/>
          <p14:tracePt t="75038" x="7643813" y="4194175"/>
          <p14:tracePt t="75046" x="7643813" y="4170363"/>
          <p14:tracePt t="75053" x="7648575" y="4157663"/>
          <p14:tracePt t="75062" x="7648575" y="4133850"/>
          <p14:tracePt t="75070" x="7648575" y="4127500"/>
          <p14:tracePt t="75078" x="7648575" y="4103688"/>
          <p14:tracePt t="75150" x="7643813" y="4097338"/>
          <p14:tracePt t="75158" x="7607300" y="4097338"/>
          <p14:tracePt t="75165" x="7564438" y="4110038"/>
          <p14:tracePt t="75175" x="7523163" y="4140200"/>
          <p14:tracePt t="75181" x="7497763" y="4152900"/>
          <p14:tracePt t="75190" x="7473950" y="4170363"/>
          <p14:tracePt t="75198" x="7467600" y="4183063"/>
          <p14:tracePt t="75206" x="7462838" y="4187825"/>
          <p14:tracePt t="75213" x="7462838" y="4206875"/>
          <p14:tracePt t="75221" x="7456488" y="4217988"/>
          <p14:tracePt t="75238" x="7456488" y="4224338"/>
          <p14:tracePt t="75246" x="7456488" y="4237038"/>
          <p14:tracePt t="75253" x="7493000" y="4248150"/>
          <p14:tracePt t="75262" x="7523163" y="4254500"/>
          <p14:tracePt t="75270" x="7540625" y="4260850"/>
          <p14:tracePt t="75278" x="7583488" y="4260850"/>
          <p14:tracePt t="75286" x="7613650" y="4260850"/>
          <p14:tracePt t="75294" x="7637463" y="4260850"/>
          <p14:tracePt t="75301" x="7678738" y="4260850"/>
          <p14:tracePt t="75310" x="7708900" y="4260850"/>
          <p14:tracePt t="75317" x="7734300" y="4254500"/>
          <p14:tracePt t="75326" x="7769225" y="4237038"/>
          <p14:tracePt t="75334" x="7793038" y="4211638"/>
          <p14:tracePt t="75341" x="7812088" y="4194175"/>
          <p14:tracePt t="75350" x="7818438" y="4187825"/>
          <p14:tracePt t="75359" x="7823200" y="4157663"/>
          <p14:tracePt t="75366" x="7823200" y="4133850"/>
          <p14:tracePt t="75375" x="7823200" y="4122738"/>
          <p14:tracePt t="75381" x="7823200" y="4110038"/>
          <p14:tracePt t="75390" x="7823200" y="4103688"/>
          <p14:tracePt t="75398" x="7823200" y="4097338"/>
          <p14:tracePt t="75414" x="7818438" y="4092575"/>
          <p14:tracePt t="75421" x="7812088" y="4092575"/>
          <p14:tracePt t="75438" x="7788275" y="4092575"/>
          <p14:tracePt t="75446" x="7781925" y="4092575"/>
          <p14:tracePt t="75453" x="7762875" y="4092575"/>
          <p14:tracePt t="75462" x="7751763" y="4092575"/>
          <p14:tracePt t="75470" x="7745413" y="4092575"/>
          <p14:tracePt t="75477" x="7727950" y="4097338"/>
          <p14:tracePt t="75486" x="7721600" y="4103688"/>
          <p14:tracePt t="75502" x="7721600" y="4122738"/>
          <p14:tracePt t="75510" x="7721600" y="4157663"/>
          <p14:tracePt t="75517" x="7721600" y="4170363"/>
          <p14:tracePt t="75526" x="7745413" y="4206875"/>
          <p14:tracePt t="75534" x="7751763" y="4211638"/>
          <p14:tracePt t="75542" x="7769225" y="4217988"/>
          <p14:tracePt t="75550" x="7788275" y="4224338"/>
          <p14:tracePt t="75558" x="7799388" y="4224338"/>
          <p14:tracePt t="75566" x="7805738" y="4224338"/>
          <p14:tracePt t="75574" x="7818438" y="4224338"/>
          <p14:tracePt t="75581" x="7823200" y="4224338"/>
          <p14:tracePt t="75590" x="7835900" y="4224338"/>
          <p14:tracePt t="75597" x="7872413" y="4224338"/>
          <p14:tracePt t="75605" x="7908925" y="4206875"/>
          <p14:tracePt t="75614" x="7932738" y="4183063"/>
          <p14:tracePt t="75621" x="7956550" y="4164013"/>
          <p14:tracePt t="75630" x="7974013" y="4152900"/>
          <p14:tracePt t="75637" x="7980363" y="4116388"/>
          <p14:tracePt t="75646" x="7986713" y="4103688"/>
          <p14:tracePt t="75653" x="7986713" y="4079875"/>
          <p14:tracePt t="75662" x="7986713" y="4073525"/>
          <p14:tracePt t="75669" x="7986713" y="4067175"/>
          <p14:tracePt t="75686" x="7986713" y="4062413"/>
          <p14:tracePt t="75718" x="7986713" y="4056063"/>
          <p14:tracePt t="75725" x="7956550" y="4049713"/>
          <p14:tracePt t="75733" x="7926388" y="4049713"/>
          <p14:tracePt t="75742" x="7896225" y="4049713"/>
          <p14:tracePt t="75750" x="7878763" y="4049713"/>
          <p14:tracePt t="75759" x="7853363" y="4049713"/>
          <p14:tracePt t="75766" x="7842250" y="4062413"/>
          <p14:tracePt t="75774" x="7835900" y="4062413"/>
          <p14:tracePt t="75781" x="7823200" y="4079875"/>
          <p14:tracePt t="75798" x="7823200" y="4086225"/>
          <p14:tracePt t="75805" x="7823200" y="4097338"/>
          <p14:tracePt t="75814" x="7829550" y="4103688"/>
          <p14:tracePt t="75821" x="7842250" y="4110038"/>
          <p14:tracePt t="75830" x="7866063" y="4116388"/>
          <p14:tracePt t="75838" x="7878763" y="4127500"/>
          <p14:tracePt t="75845" x="7896225" y="4127500"/>
          <p14:tracePt t="75853" x="7913688" y="4127500"/>
          <p14:tracePt t="75862" x="7920038" y="4127500"/>
          <p14:tracePt t="75869" x="7939088" y="4127500"/>
          <p14:tracePt t="75878" x="7956550" y="4127500"/>
          <p14:tracePt t="75885" x="7962900" y="4127500"/>
          <p14:tracePt t="75894" x="8016875" y="4116388"/>
          <p14:tracePt t="75901" x="8029575" y="4110038"/>
          <p14:tracePt t="75910" x="8064500" y="4092575"/>
          <p14:tracePt t="75918" x="8070850" y="4092575"/>
          <p14:tracePt t="75926" x="8077200" y="4086225"/>
          <p14:tracePt t="75958" x="8077200" y="4079875"/>
          <p14:tracePt t="75990" x="8077200" y="4073525"/>
          <p14:tracePt t="75998" x="8053388" y="4073525"/>
          <p14:tracePt t="76006" x="8034338" y="4073525"/>
          <p14:tracePt t="76014" x="7999413" y="4073525"/>
          <p14:tracePt t="76021" x="7956550" y="4073525"/>
          <p14:tracePt t="76030" x="7913688" y="4073525"/>
          <p14:tracePt t="76038" x="7878763" y="4086225"/>
          <p14:tracePt t="76046" x="7823200" y="4116388"/>
          <p14:tracePt t="76053" x="7762875" y="4133850"/>
          <p14:tracePt t="76061" x="7727950" y="4164013"/>
          <p14:tracePt t="76069" x="7704138" y="4183063"/>
          <p14:tracePt t="76077" x="7697788" y="4187825"/>
          <p14:tracePt t="76094" x="7697788" y="4200525"/>
          <p14:tracePt t="76101" x="7697788" y="4206875"/>
          <p14:tracePt t="76126" x="7704138" y="4211638"/>
          <p14:tracePt t="76133" x="7721600" y="4217988"/>
          <p14:tracePt t="76142" x="7751763" y="4224338"/>
          <p14:tracePt t="76150" x="7788275" y="4237038"/>
          <p14:tracePt t="76159" x="7829550" y="4237038"/>
          <p14:tracePt t="76166" x="7842250" y="4237038"/>
          <p14:tracePt t="76174" x="7878763" y="4237038"/>
          <p14:tracePt t="76182" x="7896225" y="4237038"/>
          <p14:tracePt t="76191" x="7913688" y="4237038"/>
          <p14:tracePt t="76198" x="7939088" y="4224338"/>
          <p14:tracePt t="76205" x="7962900" y="4206875"/>
          <p14:tracePt t="76214" x="7974013" y="4194175"/>
          <p14:tracePt t="76221" x="7993063" y="4176713"/>
          <p14:tracePt t="76230" x="7999413" y="4152900"/>
          <p14:tracePt t="76237" x="7999413" y="4140200"/>
          <p14:tracePt t="76246" x="8004175" y="4127500"/>
          <p14:tracePt t="76253" x="8004175" y="4092575"/>
          <p14:tracePt t="76261" x="8004175" y="4086225"/>
          <p14:tracePt t="76269" x="8004175" y="4073525"/>
          <p14:tracePt t="76278" x="8004175" y="4067175"/>
          <p14:tracePt t="76285" x="8004175" y="4062413"/>
          <p14:tracePt t="76294" x="7999413" y="4056063"/>
          <p14:tracePt t="76302" x="7993063" y="4056063"/>
          <p14:tracePt t="76318" x="7980363" y="4056063"/>
          <p14:tracePt t="76325" x="7974013" y="4056063"/>
          <p14:tracePt t="76333" x="7956550" y="4056063"/>
          <p14:tracePt t="76342" x="7932738" y="4056063"/>
          <p14:tracePt t="76350" x="7920038" y="4056063"/>
          <p14:tracePt t="76358" x="7902575" y="4056063"/>
          <p14:tracePt t="76365" x="7896225" y="4056063"/>
          <p14:tracePt t="76374" x="7883525" y="4073525"/>
          <p14:tracePt t="76390" x="7883525" y="4079875"/>
          <p14:tracePt t="76398" x="7883525" y="4092575"/>
          <p14:tracePt t="76405" x="7883525" y="4097338"/>
          <p14:tracePt t="76414" x="7883525" y="4110038"/>
          <p14:tracePt t="76421" x="7883525" y="4116388"/>
          <p14:tracePt t="76430" x="7883525" y="4127500"/>
          <p14:tracePt t="76437" x="7889875" y="4146550"/>
          <p14:tracePt t="76446" x="7913688" y="4157663"/>
          <p14:tracePt t="76454" x="7939088" y="4157663"/>
          <p14:tracePt t="76462" x="7950200" y="4157663"/>
          <p14:tracePt t="76470" x="7956550" y="4157663"/>
          <p14:tracePt t="76478" x="7969250" y="4157663"/>
          <p14:tracePt t="76485" x="7974013" y="4157663"/>
          <p14:tracePt t="76510" x="7980363" y="4157663"/>
          <p14:tracePt t="76526" x="7993063" y="4157663"/>
          <p14:tracePt t="76534" x="7999413" y="4152900"/>
          <p14:tracePt t="76542" x="7999413" y="4140200"/>
          <p14:tracePt t="76566" x="7999413" y="4127500"/>
          <p14:tracePt t="76574" x="7999413" y="4122738"/>
          <p14:tracePt t="76582" x="7999413" y="4116388"/>
          <p14:tracePt t="76589" x="7999413" y="4110038"/>
          <p14:tracePt t="76598" x="7999413" y="4097338"/>
          <p14:tracePt t="76606" x="7980363" y="4073525"/>
          <p14:tracePt t="76614" x="7974013" y="4073525"/>
          <p14:tracePt t="76621" x="7956550" y="4062413"/>
          <p14:tracePt t="76646" x="7950200" y="4062413"/>
          <p14:tracePt t="76670" x="7943850" y="4062413"/>
          <p14:tracePt t="76686" x="7932738" y="4062413"/>
          <p14:tracePt t="76701" x="7920038" y="4062413"/>
          <p14:tracePt t="76710" x="7913688" y="4062413"/>
          <p14:tracePt t="76742" x="7908925" y="4062413"/>
          <p14:tracePt t="76822" x="0" y="0"/>
        </p14:tracePtLst>
        <p14:tracePtLst>
          <p14:tracePt t="90689" x="7993063" y="4832350"/>
          <p14:tracePt t="90742" x="7993063" y="4827588"/>
          <p14:tracePt t="90750" x="7993063" y="4821238"/>
          <p14:tracePt t="90758" x="7986713" y="4797425"/>
          <p14:tracePt t="90767" x="7969250" y="4773613"/>
          <p14:tracePt t="90774" x="7943850" y="4743450"/>
          <p14:tracePt t="90782" x="7932738" y="4724400"/>
          <p14:tracePt t="90790" x="7920038" y="4713288"/>
          <p14:tracePt t="90797" x="7913688" y="4694238"/>
          <p14:tracePt t="90805" x="7896225" y="4687888"/>
          <p14:tracePt t="90813" x="7872413" y="4664075"/>
          <p14:tracePt t="90821" x="7859713" y="4646613"/>
          <p14:tracePt t="90829" x="7835900" y="4622800"/>
          <p14:tracePt t="90837" x="7818438" y="4616450"/>
          <p14:tracePt t="90845" x="7793038" y="4597400"/>
          <p14:tracePt t="90854" x="7788275" y="4597400"/>
          <p14:tracePt t="90861" x="7781925" y="4592638"/>
          <p14:tracePt t="90877" x="7769225" y="4579938"/>
          <p14:tracePt t="90886" x="7751763" y="4573588"/>
          <p14:tracePt t="90901" x="7745413" y="4573588"/>
          <p14:tracePt t="90909" x="7734300" y="4573588"/>
          <p14:tracePt t="90918" x="7727950" y="4573588"/>
          <p14:tracePt t="90925" x="7708900" y="4573588"/>
          <p14:tracePt t="90933" x="7691438" y="4573588"/>
          <p14:tracePt t="90941" x="7673975" y="4573588"/>
          <p14:tracePt t="90949" x="7654925" y="4573588"/>
          <p14:tracePt t="90958" x="7624763" y="4573588"/>
          <p14:tracePt t="90965" x="7600950" y="4573588"/>
          <p14:tracePt t="90973" x="7570788" y="4573588"/>
          <p14:tracePt t="90981" x="7546975" y="4573588"/>
          <p14:tracePt t="90990" x="7504113" y="4573588"/>
          <p14:tracePt t="90997" x="7467600" y="4573588"/>
          <p14:tracePt t="91006" x="7426325" y="4573588"/>
          <p14:tracePt t="91013" x="7407275" y="4573588"/>
          <p14:tracePt t="91022" x="7372350" y="4573588"/>
          <p14:tracePt t="91029" x="7342188" y="4586288"/>
          <p14:tracePt t="91038" x="7305675" y="4586288"/>
          <p14:tracePt t="91045" x="7281863" y="4592638"/>
          <p14:tracePt t="91054" x="7258050" y="4603750"/>
          <p14:tracePt t="91062" x="7245350" y="4616450"/>
          <p14:tracePt t="91070" x="7227888" y="4627563"/>
          <p14:tracePt t="91077" x="7215188" y="4633913"/>
          <p14:tracePt t="91086" x="7197725" y="4652963"/>
          <p14:tracePt t="91093" x="7197725" y="4664075"/>
          <p14:tracePt t="91109" x="7191375" y="4687888"/>
          <p14:tracePt t="91117" x="7191375" y="4713288"/>
          <p14:tracePt t="91125" x="7191375" y="4724400"/>
          <p14:tracePt t="91133" x="7191375" y="4743450"/>
          <p14:tracePt t="91141" x="7191375" y="4754563"/>
          <p14:tracePt t="91149" x="7191375" y="4778375"/>
          <p14:tracePt t="91158" x="7191375" y="4784725"/>
          <p14:tracePt t="91165" x="7191375" y="4797425"/>
          <p14:tracePt t="91174" x="7215188" y="4814888"/>
          <p14:tracePt t="91181" x="7221538" y="4821238"/>
          <p14:tracePt t="91190" x="7232650" y="4832350"/>
          <p14:tracePt t="91197" x="7251700" y="4832350"/>
          <p14:tracePt t="91206" x="7258050" y="4838700"/>
          <p14:tracePt t="91213" x="7269163" y="4838700"/>
          <p14:tracePt t="91221" x="7292975" y="4845050"/>
          <p14:tracePt t="91229" x="7305675" y="4845050"/>
          <p14:tracePt t="91238" x="7318375" y="4845050"/>
          <p14:tracePt t="91245" x="7335838" y="4845050"/>
          <p14:tracePt t="91255" x="7342188" y="4845050"/>
          <p14:tracePt t="91261" x="7353300" y="4845050"/>
          <p14:tracePt t="91270" x="7366000" y="4838700"/>
          <p14:tracePt t="91277" x="7372350" y="4838700"/>
          <p14:tracePt t="91286" x="7389813" y="4821238"/>
          <p14:tracePt t="91293" x="7413625" y="4814888"/>
          <p14:tracePt t="91301" x="7426325" y="4808538"/>
          <p14:tracePt t="91309" x="7432675" y="4803775"/>
          <p14:tracePt t="91389" x="7407275" y="4803775"/>
          <p14:tracePt t="91398" x="7329488" y="4803775"/>
          <p14:tracePt t="91405" x="7232650" y="4803775"/>
          <p14:tracePt t="91413" x="7088188" y="4803775"/>
          <p14:tracePt t="91422" x="6943725" y="4803775"/>
          <p14:tracePt t="91429" x="6792913" y="4803775"/>
          <p14:tracePt t="91439" x="6618288" y="4803775"/>
          <p14:tracePt t="91445" x="6437313" y="4803775"/>
          <p14:tracePt t="91454" x="6226175" y="4784725"/>
          <p14:tracePt t="91461" x="6040438" y="4773613"/>
          <p14:tracePt t="91470" x="5822950" y="4760913"/>
          <p14:tracePt t="91478" x="5641975" y="4748213"/>
          <p14:tracePt t="91485" x="5424488" y="4730750"/>
          <p14:tracePt t="91494" x="5232400" y="4706938"/>
          <p14:tracePt t="91501" x="5075238" y="4694238"/>
          <p14:tracePt t="91510" x="4930775" y="4694238"/>
          <p14:tracePt t="91517" x="4786313" y="4670425"/>
          <p14:tracePt t="91526" x="4689475" y="4670425"/>
          <p14:tracePt t="91533" x="4586288" y="4670425"/>
          <p14:tracePt t="91541" x="4471988" y="4657725"/>
          <p14:tracePt t="91549" x="4357688" y="4646613"/>
          <p14:tracePt t="91558" x="4286250" y="4646613"/>
          <p14:tracePt t="91565" x="4206875" y="4633913"/>
          <p14:tracePt t="91574" x="4165600" y="4633913"/>
          <p14:tracePt t="91581" x="4105275" y="4633913"/>
          <p14:tracePt t="91590" x="4062413" y="4633913"/>
          <p14:tracePt t="91597" x="4032250" y="4633913"/>
          <p14:tracePt t="91605" x="3984625" y="4633913"/>
          <p14:tracePt t="91613" x="3941763" y="4633913"/>
          <p14:tracePt t="91622" x="3870325" y="4633913"/>
          <p14:tracePt t="91629" x="3797300" y="4633913"/>
          <p14:tracePt t="91639" x="3713163" y="4633913"/>
          <p14:tracePt t="91645" x="3640138" y="4633913"/>
          <p14:tracePt t="91654" x="3579813" y="4633913"/>
          <p14:tracePt t="91662" x="3508375" y="4633913"/>
          <p14:tracePt t="91670" x="3435350" y="4633913"/>
          <p14:tracePt t="91678" x="3363913" y="4633913"/>
          <p14:tracePt t="91685" x="3279775" y="4633913"/>
          <p14:tracePt t="91693" x="3206750" y="4633913"/>
          <p14:tracePt t="91702" x="3103563" y="4633913"/>
          <p14:tracePt t="91709" x="3043238" y="4633913"/>
          <p14:tracePt t="91717" x="2989263" y="4633913"/>
          <p14:tracePt t="91726" x="2928938" y="4633913"/>
          <p14:tracePt t="91733" x="2898775" y="4633913"/>
          <p14:tracePt t="91742" x="2851150" y="4633913"/>
          <p14:tracePt t="91749" x="2797175" y="4633913"/>
          <p14:tracePt t="91758" x="2747963" y="4633913"/>
          <p14:tracePt t="91765" x="2706688" y="4633913"/>
          <p14:tracePt t="91774" x="2622550" y="4633913"/>
          <p14:tracePt t="91781" x="2549525" y="4633913"/>
          <p14:tracePt t="91789" x="2489200" y="4633913"/>
          <p14:tracePt t="91797" x="2428875" y="4633913"/>
          <p14:tracePt t="91805" x="2344738" y="4633913"/>
          <p14:tracePt t="91814" x="2284413" y="4633913"/>
          <p14:tracePt t="91822" x="2230438" y="4633913"/>
          <p14:tracePt t="91829" x="2182813" y="4633913"/>
          <p14:tracePt t="91839" x="2139950" y="4633913"/>
          <p14:tracePt t="91845" x="2049463" y="4652963"/>
          <p14:tracePt t="91854" x="1976438" y="4652963"/>
          <p14:tracePt t="91861" x="1905000" y="4664075"/>
          <p14:tracePt t="91870" x="1825625" y="4683125"/>
          <p14:tracePt t="91878" x="1754188" y="4694238"/>
          <p14:tracePt t="91890" x="1663700" y="4718050"/>
          <p14:tracePt t="91904" x="1543050" y="4724400"/>
          <p14:tracePt t="91909" x="1495425" y="4743450"/>
          <p14:tracePt t="91917" x="1465263" y="4743450"/>
          <p14:tracePt t="91926" x="1439863" y="4754563"/>
          <p14:tracePt t="91933" x="1416050" y="4760913"/>
          <p14:tracePt t="91942" x="1392238" y="4767263"/>
          <p14:tracePt t="91949" x="1381125" y="4767263"/>
          <p14:tracePt t="91958" x="1355725" y="4767263"/>
          <p14:tracePt t="91966" x="1350963" y="4773613"/>
          <p14:tracePt t="91974" x="1338263" y="4784725"/>
          <p14:tracePt t="91981" x="1331913" y="4784725"/>
          <p14:tracePt t="91989" x="1325563" y="4791075"/>
          <p14:tracePt t="91998" x="1320800" y="4791075"/>
          <p14:tracePt t="92005" x="1314450" y="4791075"/>
          <p14:tracePt t="92013" x="1295400" y="4797425"/>
          <p14:tracePt t="92022" x="1284288" y="4803775"/>
          <p14:tracePt t="92029" x="1271588" y="4808538"/>
          <p14:tracePt t="92046" x="1254125" y="4808538"/>
          <p14:tracePt t="92054" x="1241425" y="4814888"/>
          <p14:tracePt t="92062" x="1235075" y="4821238"/>
          <p14:tracePt t="92070" x="1230313" y="4827588"/>
          <p14:tracePt t="92078" x="1223963" y="4827588"/>
          <p14:tracePt t="92085" x="1217613" y="4827588"/>
          <p14:tracePt t="92094" x="1193800" y="4832350"/>
          <p14:tracePt t="92101" x="1187450" y="4845050"/>
          <p14:tracePt t="92110" x="1181100" y="4851400"/>
          <p14:tracePt t="92134" x="1181100" y="4857750"/>
          <p14:tracePt t="92158" x="1181100" y="4862513"/>
          <p14:tracePt t="92182" x="1181100" y="4868863"/>
          <p14:tracePt t="92190" x="1187450" y="4868863"/>
          <p14:tracePt t="92198" x="1200150" y="4868863"/>
          <p14:tracePt t="92205" x="1223963" y="4868863"/>
          <p14:tracePt t="92213" x="1247775" y="4868863"/>
          <p14:tracePt t="92222" x="1260475" y="4868863"/>
          <p14:tracePt t="92230" x="1295400" y="4875213"/>
          <p14:tracePt t="92238" x="1320800" y="4875213"/>
          <p14:tracePt t="92246" x="1338263" y="4875213"/>
          <p14:tracePt t="92254" x="1374775" y="4875213"/>
          <p14:tracePt t="92261" x="1404938" y="4881563"/>
          <p14:tracePt t="92269" x="1465263" y="4881563"/>
          <p14:tracePt t="92278" x="1525588" y="4881563"/>
          <p14:tracePt t="92285" x="1609725" y="4892675"/>
          <p14:tracePt t="92294" x="1670050" y="4892675"/>
          <p14:tracePt t="92302" x="1754188" y="4892675"/>
          <p14:tracePt t="92310" x="1814513" y="4892675"/>
          <p14:tracePt t="92317" x="1855788" y="4892675"/>
          <p14:tracePt t="92325" x="1946275" y="4892675"/>
          <p14:tracePt t="92333" x="2019300" y="4892675"/>
          <p14:tracePt t="92342" x="2092325" y="4892675"/>
          <p14:tracePt t="92349" x="2163763" y="4892675"/>
          <p14:tracePt t="92358" x="2236788" y="4892675"/>
          <p14:tracePt t="92365" x="2278063" y="4892675"/>
          <p14:tracePt t="92374" x="2308225" y="4892675"/>
          <p14:tracePt t="92381" x="2332038" y="4892675"/>
          <p14:tracePt t="92389" x="2374900" y="4892675"/>
          <p14:tracePt t="92397" x="2398713" y="4892675"/>
          <p14:tracePt t="92406" x="2422525" y="4892675"/>
          <p14:tracePt t="92413" x="2452688" y="4892675"/>
          <p14:tracePt t="92423" x="2478088" y="4892675"/>
          <p14:tracePt t="92430" x="2508250" y="4892675"/>
          <p14:tracePt t="92438" x="2532063" y="4892675"/>
          <p14:tracePt t="92446" x="2568575" y="4892675"/>
          <p14:tracePt t="92455" x="2586038" y="4892675"/>
          <p14:tracePt t="92461" x="2609850" y="4892675"/>
          <p14:tracePt t="92469" x="2616200" y="4892675"/>
          <p14:tracePt t="92478" x="2622550" y="4892675"/>
          <p14:tracePt t="92485" x="2627313" y="4892675"/>
          <p14:tracePt t="92749" x="0" y="0"/>
        </p14:tracePtLst>
        <p14:tracePtLst>
          <p14:tracePt t="118000" x="1801813" y="5364163"/>
          <p14:tracePt t="118006" x="1795463" y="5364163"/>
          <p14:tracePt t="118014" x="1784350" y="5364163"/>
          <p14:tracePt t="118029" x="1771650" y="5364163"/>
          <p14:tracePt t="118037" x="1766888" y="5364163"/>
          <p14:tracePt t="118045" x="1760538" y="5364163"/>
          <p14:tracePt t="118054" x="1736725" y="5364163"/>
          <p14:tracePt t="118061" x="1724025" y="5364163"/>
          <p14:tracePt t="118069" x="1700213" y="5364163"/>
          <p14:tracePt t="118077" x="1676400" y="5364163"/>
          <p14:tracePt t="118085" x="1646238" y="5364163"/>
          <p14:tracePt t="118094" x="1603375" y="5364163"/>
          <p14:tracePt t="118101" x="1566863" y="5364163"/>
          <p14:tracePt t="118111" x="1525588" y="5364163"/>
          <p14:tracePt t="118117" x="1495425" y="5364163"/>
          <p14:tracePt t="118126" x="1465263" y="5364163"/>
          <p14:tracePt t="118134" x="1446213" y="5364163"/>
          <p14:tracePt t="118142" x="1428750" y="5364163"/>
          <p14:tracePt t="118149" x="1409700" y="5364163"/>
          <p14:tracePt t="118157" x="1404938" y="5364163"/>
          <p14:tracePt t="118165" x="1398588" y="5364163"/>
          <p14:tracePt t="118237" x="1392238" y="5364163"/>
          <p14:tracePt t="118269" x="1404938" y="5357813"/>
          <p14:tracePt t="118278" x="1422400" y="5357813"/>
          <p14:tracePt t="118285" x="1465263" y="5357813"/>
          <p14:tracePt t="118294" x="1525588" y="5357813"/>
          <p14:tracePt t="118301" x="1627188" y="5357813"/>
          <p14:tracePt t="118311" x="1711325" y="5357813"/>
          <p14:tracePt t="118318" x="1825625" y="5357813"/>
          <p14:tracePt t="118326" x="1941513" y="5357813"/>
          <p14:tracePt t="118334" x="2043113" y="5357813"/>
          <p14:tracePt t="118342" x="2170113" y="5357813"/>
          <p14:tracePt t="118349" x="2314575" y="5357813"/>
          <p14:tracePt t="118357" x="2489200" y="5364163"/>
          <p14:tracePt t="118365" x="2633663" y="5364163"/>
          <p14:tracePt t="118373" x="2814638" y="5375275"/>
          <p14:tracePt t="118381" x="2954338" y="5375275"/>
          <p14:tracePt t="118389" x="3098800" y="5375275"/>
          <p14:tracePt t="118397" x="3213100" y="5375275"/>
          <p14:tracePt t="118405" x="3327400" y="5375275"/>
          <p14:tracePt t="118414" x="3424238" y="5375275"/>
          <p14:tracePt t="118422" x="3484563" y="5375275"/>
          <p14:tracePt t="118430" x="3544888" y="5368925"/>
          <p14:tracePt t="118438" x="3568700" y="5364163"/>
          <p14:tracePt t="118445" x="3592513" y="5364163"/>
          <p14:tracePt t="118462" x="3598863" y="5364163"/>
          <p14:tracePt t="118471" x="3605213" y="5357813"/>
          <p14:tracePt t="118566" x="3575050" y="5357813"/>
          <p14:tracePt t="118574" x="3538538" y="5357813"/>
          <p14:tracePt t="118582" x="3459163" y="5357813"/>
          <p14:tracePt t="118590" x="3405188" y="5357813"/>
          <p14:tracePt t="118598" x="3333750" y="5357813"/>
          <p14:tracePt t="118605" x="3260725" y="5357813"/>
          <p14:tracePt t="118614" x="3189288" y="5357813"/>
          <p14:tracePt t="118621" x="3098800" y="5357813"/>
          <p14:tracePt t="118630" x="3001963" y="5357813"/>
          <p14:tracePt t="118638" x="2911475" y="5357813"/>
          <p14:tracePt t="118646" x="2827338" y="5345113"/>
          <p14:tracePt t="118654" x="2724150" y="5334000"/>
          <p14:tracePt t="118661" x="2633663" y="5327650"/>
          <p14:tracePt t="118669" x="2549525" y="5314950"/>
          <p14:tracePt t="118678" x="2489200" y="5314950"/>
          <p14:tracePt t="118685" x="2447925" y="5314950"/>
          <p14:tracePt t="118695" x="2422525" y="5303838"/>
          <p14:tracePt t="118701" x="2417763" y="5303838"/>
          <p14:tracePt t="118750" x="2417763" y="5297488"/>
          <p14:tracePt t="118757" x="2428875" y="5291138"/>
          <p14:tracePt t="118766" x="2459038" y="5284788"/>
          <p14:tracePt t="118774" x="2508250" y="5284788"/>
          <p14:tracePt t="118782" x="2579688" y="5284788"/>
          <p14:tracePt t="118789" x="2640013" y="5284788"/>
          <p14:tracePt t="118798" x="2724150" y="5284788"/>
          <p14:tracePt t="118805" x="2797175" y="5284788"/>
          <p14:tracePt t="118814" x="2911475" y="5284788"/>
          <p14:tracePt t="118821" x="3025775" y="5314950"/>
          <p14:tracePt t="118830" x="3146425" y="5338763"/>
          <p14:tracePt t="118837" x="3236913" y="5368925"/>
          <p14:tracePt t="118846" x="3327400" y="5405438"/>
          <p14:tracePt t="118854" x="3351213" y="5405438"/>
          <p14:tracePt t="118918" x="3321050" y="5405438"/>
          <p14:tracePt t="118926" x="3254375" y="5405438"/>
          <p14:tracePt t="118934" x="3170238" y="5405438"/>
          <p14:tracePt t="118941" x="3086100" y="5405438"/>
          <p14:tracePt t="118949" x="2982913" y="5399088"/>
          <p14:tracePt t="118958" x="2851150" y="5387975"/>
          <p14:tracePt t="118965" x="2736850" y="5351463"/>
          <p14:tracePt t="118974" x="2622550" y="5351463"/>
          <p14:tracePt t="118982" x="2532063" y="5351463"/>
          <p14:tracePt t="118989" x="2459038" y="5351463"/>
          <p14:tracePt t="118998" x="2428875" y="5351463"/>
          <p14:tracePt t="119070" x="2435225" y="5351463"/>
          <p14:tracePt t="119078" x="2489200" y="5351463"/>
          <p14:tracePt t="119086" x="2549525" y="5357813"/>
          <p14:tracePt t="119095" x="2627313" y="5368925"/>
          <p14:tracePt t="119102" x="2657475" y="5368925"/>
          <p14:tracePt t="119111" x="2682875" y="5375275"/>
          <p14:tracePt t="119278" x="2682875" y="5381625"/>
          <p14:tracePt t="119301" x="0" y="0"/>
        </p14:tracePtLst>
        <p14:tracePtLst>
          <p14:tracePt t="131249" x="5840413" y="5972175"/>
          <p14:tracePt t="131278" x="5840413" y="5965825"/>
          <p14:tracePt t="131302" x="5834063" y="5948363"/>
          <p14:tracePt t="131310" x="5829300" y="5942013"/>
          <p14:tracePt t="131318" x="5822950" y="5929313"/>
          <p14:tracePt t="131327" x="5816600" y="5905500"/>
          <p14:tracePt t="131334" x="5803900" y="5875338"/>
          <p14:tracePt t="131342" x="5792788" y="5851525"/>
          <p14:tracePt t="131350" x="5773738" y="5803900"/>
          <p14:tracePt t="131358" x="5756275" y="5778500"/>
          <p14:tracePt t="131365" x="5732463" y="5743575"/>
          <p14:tracePt t="131374" x="5715000" y="5707063"/>
          <p14:tracePt t="131382" x="5695950" y="5683250"/>
          <p14:tracePt t="131390" x="5678488" y="5653088"/>
          <p14:tracePt t="131397" x="5654675" y="5622925"/>
          <p14:tracePt t="131405" x="5624513" y="5586413"/>
          <p14:tracePt t="131413" x="5599113" y="5562600"/>
          <p14:tracePt t="131422" x="5594350" y="5538788"/>
          <p14:tracePt t="131429" x="5575300" y="5526088"/>
          <p14:tracePt t="131438" x="5545138" y="5495925"/>
          <p14:tracePt t="131445" x="5527675" y="5489575"/>
          <p14:tracePt t="131454" x="5514975" y="5472113"/>
          <p14:tracePt t="131461" x="5491163" y="5459413"/>
          <p14:tracePt t="131470" x="5484813" y="5454650"/>
          <p14:tracePt t="131477" x="5478463" y="5448300"/>
          <p14:tracePt t="131485" x="5461000" y="5441950"/>
          <p14:tracePt t="131494" x="5448300" y="5441950"/>
          <p14:tracePt t="131509" x="5424488" y="5441950"/>
          <p14:tracePt t="131517" x="5418138" y="5441950"/>
          <p14:tracePt t="131525" x="5407025" y="5441950"/>
          <p14:tracePt t="131533" x="5394325" y="5441950"/>
          <p14:tracePt t="131549" x="5387975" y="5441950"/>
          <p14:tracePt t="131558" x="5383213" y="5441950"/>
          <p14:tracePt t="131565" x="5376863" y="5441950"/>
          <p14:tracePt t="131573" x="5370513" y="5441950"/>
          <p14:tracePt t="131581" x="5346700" y="5441950"/>
          <p14:tracePt t="131597" x="5322888" y="5441950"/>
          <p14:tracePt t="131605" x="5303838" y="5441950"/>
          <p14:tracePt t="131613" x="5286375" y="5441950"/>
          <p14:tracePt t="131622" x="5256213" y="5441950"/>
          <p14:tracePt t="131630" x="5232400" y="5448300"/>
          <p14:tracePt t="131639" x="5183188" y="5465763"/>
          <p14:tracePt t="131645" x="5135563" y="5489575"/>
          <p14:tracePt t="131654" x="5087938" y="5508625"/>
          <p14:tracePt t="131661" x="5062538" y="5519738"/>
          <p14:tracePt t="131670" x="5038725" y="5532438"/>
          <p14:tracePt t="131677" x="5014913" y="5543550"/>
          <p14:tracePt t="131685" x="4991100" y="5556250"/>
          <p14:tracePt t="131693" x="4984750" y="5562600"/>
          <p14:tracePt t="131701" x="4978400" y="5573713"/>
          <p14:tracePt t="131710" x="4967288" y="5592763"/>
          <p14:tracePt t="131733" x="4967288" y="5599113"/>
          <p14:tracePt t="131742" x="4967288" y="5603875"/>
          <p14:tracePt t="131749" x="4967288" y="5610225"/>
          <p14:tracePt t="131759" x="4967288" y="5622925"/>
          <p14:tracePt t="131765" x="4972050" y="5634038"/>
          <p14:tracePt t="131774" x="4991100" y="5646738"/>
          <p14:tracePt t="131781" x="5002213" y="5659438"/>
          <p14:tracePt t="131789" x="5021263" y="5676900"/>
          <p14:tracePt t="131797" x="5032375" y="5689600"/>
          <p14:tracePt t="131805" x="5068888" y="5707063"/>
          <p14:tracePt t="131814" x="5099050" y="5743575"/>
          <p14:tracePt t="131822" x="5105400" y="5743575"/>
          <p14:tracePt t="131829" x="5118100" y="5754688"/>
          <p14:tracePt t="131838" x="5122863" y="5767388"/>
          <p14:tracePt t="131846" x="5135563" y="5773738"/>
          <p14:tracePt t="131854" x="5141913" y="5778500"/>
          <p14:tracePt t="131870" x="5153025" y="5778500"/>
          <p14:tracePt t="131889" x="5172075" y="5778500"/>
          <p14:tracePt t="131894" x="5178425" y="5778500"/>
          <p14:tracePt t="131901" x="5183188" y="5778500"/>
          <p14:tracePt t="131910" x="5195888" y="5778500"/>
          <p14:tracePt t="131917" x="5202238" y="5778500"/>
          <p14:tracePt t="131925" x="5213350" y="5778500"/>
          <p14:tracePt t="131933" x="5226050" y="5778500"/>
          <p14:tracePt t="131942" x="5232400" y="5778500"/>
          <p14:tracePt t="131958" x="5249863" y="5778500"/>
          <p14:tracePt t="131965" x="5256213" y="5778500"/>
          <p14:tracePt t="131974" x="5262563" y="5778500"/>
          <p14:tracePt t="131982" x="5273675" y="5767388"/>
          <p14:tracePt t="131997" x="5280025" y="5761038"/>
          <p14:tracePt t="132005" x="5286375" y="5754688"/>
          <p14:tracePt t="132045" x="5286375" y="5749925"/>
          <p14:tracePt t="132054" x="5286375" y="5743575"/>
          <p14:tracePt t="132061" x="5286375" y="5737225"/>
          <p14:tracePt t="132069" x="5286375" y="5730875"/>
          <p14:tracePt t="132077" x="5286375" y="5724525"/>
          <p14:tracePt t="132085" x="5286375" y="5719763"/>
          <p14:tracePt t="132101" x="5286375" y="5713413"/>
          <p14:tracePt t="132110" x="5286375" y="5707063"/>
          <p14:tracePt t="132117" x="5286375" y="5700713"/>
          <p14:tracePt t="132141" x="5286375" y="5694363"/>
          <p14:tracePt t="132149" x="5262563" y="5694363"/>
          <p14:tracePt t="132158" x="5243513" y="5689600"/>
          <p14:tracePt t="132165" x="5208588" y="5676900"/>
          <p14:tracePt t="132174" x="5178425" y="5676900"/>
          <p14:tracePt t="132181" x="5122863" y="5676900"/>
          <p14:tracePt t="132190" x="5075238" y="5676900"/>
          <p14:tracePt t="132197" x="5045075" y="5676900"/>
          <p14:tracePt t="132206" x="5021263" y="5676900"/>
          <p14:tracePt t="132213" x="4991100" y="5676900"/>
          <p14:tracePt t="132222" x="4967288" y="5683250"/>
          <p14:tracePt t="132229" x="4954588" y="5683250"/>
          <p14:tracePt t="132238" x="4930775" y="5694363"/>
          <p14:tracePt t="132246" x="4924425" y="5700713"/>
          <p14:tracePt t="132254" x="4918075" y="5707063"/>
          <p14:tracePt t="132261" x="4918075" y="5719763"/>
          <p14:tracePt t="132269" x="4918075" y="5737225"/>
          <p14:tracePt t="132302" x="4924425" y="5761038"/>
          <p14:tracePt t="132309" x="4930775" y="5767388"/>
          <p14:tracePt t="132317" x="4960938" y="5773738"/>
          <p14:tracePt t="132326" x="4997450" y="5784850"/>
          <p14:tracePt t="132333" x="5014913" y="5791200"/>
          <p14:tracePt t="132342" x="5021263" y="5791200"/>
          <p14:tracePt t="132349" x="5045075" y="5797550"/>
          <p14:tracePt t="132358" x="5068888" y="5803900"/>
          <p14:tracePt t="132365" x="5081588" y="5815013"/>
          <p14:tracePt t="132373" x="5087938" y="5815013"/>
          <p14:tracePt t="132381" x="5099050" y="5815013"/>
          <p14:tracePt t="132398" x="5118100" y="5815013"/>
          <p14:tracePt t="132406" x="5129213" y="5815013"/>
          <p14:tracePt t="132423" x="5141913" y="5815013"/>
          <p14:tracePt t="132429" x="5148263" y="5815013"/>
          <p14:tracePt t="132438" x="5165725" y="5815013"/>
          <p14:tracePt t="132445" x="5172075" y="5815013"/>
          <p14:tracePt t="132454" x="5183188" y="5815013"/>
          <p14:tracePt t="132461" x="5195888" y="5815013"/>
          <p14:tracePt t="132469" x="5219700" y="5821363"/>
          <p14:tracePt t="132477" x="5243513" y="5821363"/>
          <p14:tracePt t="132485" x="5286375" y="5827713"/>
          <p14:tracePt t="132494" x="5334000" y="5838825"/>
          <p14:tracePt t="132501" x="5376863" y="5838825"/>
          <p14:tracePt t="132510" x="5437188" y="5851525"/>
          <p14:tracePt t="132517" x="5497513" y="5857875"/>
          <p14:tracePt t="132526" x="5545138" y="5857875"/>
          <p14:tracePt t="132533" x="5605463" y="5868988"/>
          <p14:tracePt t="132542" x="5648325" y="5868988"/>
          <p14:tracePt t="132549" x="5678488" y="5868988"/>
          <p14:tracePt t="132558" x="5719763" y="5868988"/>
          <p14:tracePt t="132565" x="5756275" y="5868988"/>
          <p14:tracePt t="132574" x="5780088" y="5868988"/>
          <p14:tracePt t="132581" x="5810250" y="5868988"/>
          <p14:tracePt t="132589" x="5834063" y="5868988"/>
          <p14:tracePt t="132598" x="5864225" y="5868988"/>
          <p14:tracePt t="132606" x="5894388" y="5868988"/>
          <p14:tracePt t="132614" x="5943600" y="5875338"/>
          <p14:tracePt t="132623" x="5973763" y="5888038"/>
          <p14:tracePt t="132630" x="6034088" y="5894388"/>
          <p14:tracePt t="132638" x="6081713" y="5894388"/>
          <p14:tracePt t="132645" x="6105525" y="5894388"/>
          <p14:tracePt t="132653" x="6135688" y="5905500"/>
          <p14:tracePt t="132670" x="6172200" y="5911850"/>
          <p14:tracePt t="132678" x="6184900" y="5911850"/>
          <p14:tracePt t="132685" x="6208713" y="5918200"/>
          <p14:tracePt t="132693" x="6219825" y="5918200"/>
          <p14:tracePt t="132702" x="6249988" y="5918200"/>
          <p14:tracePt t="132710" x="6299200" y="5918200"/>
          <p14:tracePt t="132717" x="6329363" y="5918200"/>
          <p14:tracePt t="132726" x="6383338" y="5918200"/>
          <p14:tracePt t="132734" x="6413500" y="5918200"/>
          <p14:tracePt t="132742" x="6467475" y="5918200"/>
          <p14:tracePt t="132749" x="6516688" y="5918200"/>
          <p14:tracePt t="132758" x="6546850" y="5918200"/>
          <p14:tracePt t="132765" x="6575425" y="5918200"/>
          <p14:tracePt t="132774" x="6600825" y="5918200"/>
          <p14:tracePt t="132782" x="6635750" y="5911850"/>
          <p14:tracePt t="132789" x="6642100" y="5911850"/>
          <p14:tracePt t="132798" x="6654800" y="5911850"/>
          <p14:tracePt t="132806" x="6665913" y="5899150"/>
          <p14:tracePt t="132813" x="6678613" y="5894388"/>
          <p14:tracePt t="132822" x="6691313" y="5888038"/>
          <p14:tracePt t="132829" x="6696075" y="5888038"/>
          <p14:tracePt t="132838" x="6715125" y="5868988"/>
          <p14:tracePt t="132853" x="6738938" y="5851525"/>
          <p14:tracePt t="132862" x="6745288" y="5845175"/>
          <p14:tracePt t="132869" x="6769100" y="5834063"/>
          <p14:tracePt t="132878" x="6775450" y="5827713"/>
          <p14:tracePt t="132891" x="6781800" y="5821363"/>
          <p14:tracePt t="132894" x="6792913" y="5803900"/>
          <p14:tracePt t="132910" x="6799263" y="5797550"/>
          <p14:tracePt t="132917" x="6805613" y="5791200"/>
          <p14:tracePt t="132933" x="6805613" y="5784850"/>
          <p14:tracePt t="132942" x="6805613" y="5773738"/>
          <p14:tracePt t="132958" x="6805613" y="5767388"/>
          <p14:tracePt t="132965" x="6805613" y="5761038"/>
          <p14:tracePt t="132973" x="6805613" y="5754688"/>
          <p14:tracePt t="132990" x="6805613" y="5737225"/>
          <p14:tracePt t="133006" x="6805613" y="5713413"/>
          <p14:tracePt t="133013" x="6799263" y="5707063"/>
          <p14:tracePt t="133022" x="6775450" y="5683250"/>
          <p14:tracePt t="133030" x="6762750" y="5670550"/>
          <p14:tracePt t="133038" x="6745288" y="5659438"/>
          <p14:tracePt t="133053" x="6738938" y="5653088"/>
          <p14:tracePt t="133062" x="6732588" y="5653088"/>
          <p14:tracePt t="133069" x="6721475" y="5640388"/>
          <p14:tracePt t="133085" x="6715125" y="5634038"/>
          <p14:tracePt t="133094" x="6708775" y="5634038"/>
          <p14:tracePt t="133101" x="6702425" y="5634038"/>
          <p14:tracePt t="133110" x="6696075" y="5629275"/>
          <p14:tracePt t="133117" x="6691313" y="5622925"/>
          <p14:tracePt t="133126" x="6684963" y="5622925"/>
          <p14:tracePt t="133133" x="6672263" y="5616575"/>
          <p14:tracePt t="133142" x="6648450" y="5599113"/>
          <p14:tracePt t="133158" x="6624638" y="5592763"/>
          <p14:tracePt t="133165" x="6605588" y="5573713"/>
          <p14:tracePt t="133174" x="6600825" y="5568950"/>
          <p14:tracePt t="133181" x="6588125" y="5562600"/>
          <p14:tracePt t="133206" x="6575425" y="5562600"/>
          <p14:tracePt t="133213" x="6570663" y="5562600"/>
          <p14:tracePt t="133230" x="6557963" y="5562600"/>
          <p14:tracePt t="133238" x="6546850" y="5562600"/>
          <p14:tracePt t="133245" x="6534150" y="5562600"/>
          <p14:tracePt t="133253" x="6503988" y="5568950"/>
          <p14:tracePt t="133262" x="6497638" y="5568950"/>
          <p14:tracePt t="133269" x="6473825" y="5573713"/>
          <p14:tracePt t="133277" x="6467475" y="5580063"/>
          <p14:tracePt t="133285" x="6461125" y="5580063"/>
          <p14:tracePt t="133294" x="6456363" y="5586413"/>
          <p14:tracePt t="133301" x="6450013" y="5586413"/>
          <p14:tracePt t="133317" x="6443663" y="5592763"/>
          <p14:tracePt t="133325" x="6437313" y="5599113"/>
          <p14:tracePt t="133350" x="6437313" y="5603875"/>
          <p14:tracePt t="133357" x="6430963" y="5616575"/>
          <p14:tracePt t="133365" x="6430963" y="5640388"/>
          <p14:tracePt t="133382" x="6430963" y="5664200"/>
          <p14:tracePt t="133390" x="6430963" y="5670550"/>
          <p14:tracePt t="133397" x="6430963" y="5683250"/>
          <p14:tracePt t="133407" x="6430963" y="5707063"/>
          <p14:tracePt t="133414" x="6437313" y="5737225"/>
          <p14:tracePt t="133429" x="6461125" y="5761038"/>
          <p14:tracePt t="133438" x="6486525" y="5778500"/>
          <p14:tracePt t="133445" x="6491288" y="5784850"/>
          <p14:tracePt t="133453" x="6510338" y="5808663"/>
          <p14:tracePt t="133462" x="6516688" y="5808663"/>
          <p14:tracePt t="133469" x="6546850" y="5827713"/>
          <p14:tracePt t="133477" x="6570663" y="5838825"/>
          <p14:tracePt t="133486" x="6594475" y="5851525"/>
          <p14:tracePt t="133494" x="6642100" y="5868988"/>
          <p14:tracePt t="133501" x="6665913" y="5881688"/>
          <p14:tracePt t="133510" x="6708775" y="5888038"/>
          <p14:tracePt t="133517" x="6756400" y="5905500"/>
          <p14:tracePt t="133525" x="6823075" y="5929313"/>
          <p14:tracePt t="133533" x="6865938" y="5935663"/>
          <p14:tracePt t="133543" x="6913563" y="5959475"/>
          <p14:tracePt t="133549" x="6961188" y="5959475"/>
          <p14:tracePt t="133557" x="7010400" y="5965825"/>
          <p14:tracePt t="133566" x="7040563" y="5965825"/>
          <p14:tracePt t="133574" x="7077075" y="5984875"/>
          <p14:tracePt t="133582" x="7107238" y="5989638"/>
          <p14:tracePt t="133590" x="7131050" y="5989638"/>
          <p14:tracePt t="133597" x="7154863" y="5989638"/>
          <p14:tracePt t="133606" x="7178675" y="5989638"/>
          <p14:tracePt t="133613" x="7185025" y="5995988"/>
          <p14:tracePt t="133622" x="7197725" y="5995988"/>
          <p14:tracePt t="133638" x="7221538" y="5995988"/>
          <p14:tracePt t="133645" x="7227888" y="5995988"/>
          <p14:tracePt t="133653" x="7239000" y="5995988"/>
          <p14:tracePt t="133662" x="7251700" y="5995988"/>
          <p14:tracePt t="133669" x="7258050" y="5995988"/>
          <p14:tracePt t="133678" x="7275513" y="5995988"/>
          <p14:tracePt t="133685" x="7281863" y="5995988"/>
          <p14:tracePt t="133693" x="7299325" y="5995988"/>
          <p14:tracePt t="133701" x="7312025" y="5995988"/>
          <p14:tracePt t="133710" x="7335838" y="5995988"/>
          <p14:tracePt t="133717" x="7342188" y="5995988"/>
          <p14:tracePt t="133725" x="7353300" y="5995988"/>
          <p14:tracePt t="133734" x="7366000" y="5995988"/>
          <p14:tracePt t="133742" x="7372350" y="5995988"/>
          <p14:tracePt t="133749" x="7377113" y="5989638"/>
          <p14:tracePt t="133757" x="7383463" y="5984875"/>
          <p14:tracePt t="133766" x="7389813" y="5984875"/>
          <p14:tracePt t="133774" x="7396163" y="5978525"/>
          <p14:tracePt t="133790" x="7402513" y="5972175"/>
          <p14:tracePt t="133797" x="7407275" y="5965825"/>
          <p14:tracePt t="133806" x="7419975" y="5954713"/>
          <p14:tracePt t="133813" x="7426325" y="5935663"/>
          <p14:tracePt t="133830" x="7426325" y="5929313"/>
          <p14:tracePt t="133837" x="7426325" y="5918200"/>
          <p14:tracePt t="133846" x="7432675" y="5911850"/>
          <p14:tracePt t="133853" x="7432675" y="5905500"/>
          <p14:tracePt t="133861" x="7432675" y="5894388"/>
          <p14:tracePt t="133869" x="7432675" y="5881688"/>
          <p14:tracePt t="133891" x="7432675" y="5868988"/>
          <p14:tracePt t="133902" x="7432675" y="5857875"/>
          <p14:tracePt t="133909" x="7432675" y="5851525"/>
          <p14:tracePt t="133917" x="7432675" y="5834063"/>
          <p14:tracePt t="133925" x="7432675" y="5827713"/>
          <p14:tracePt t="133933" x="7432675" y="5821363"/>
          <p14:tracePt t="133942" x="7432675" y="5808663"/>
          <p14:tracePt t="133949" x="7432675" y="5797550"/>
          <p14:tracePt t="133957" x="7432675" y="5791200"/>
          <p14:tracePt t="133975" x="7426325" y="5778500"/>
          <p14:tracePt t="133981" x="7407275" y="5761038"/>
          <p14:tracePt t="133991" x="7407275" y="5754688"/>
          <p14:tracePt t="133997" x="7396163" y="5737225"/>
          <p14:tracePt t="134006" x="7389813" y="5730875"/>
          <p14:tracePt t="134013" x="7372350" y="5713413"/>
          <p14:tracePt t="134022" x="7366000" y="5707063"/>
          <p14:tracePt t="134030" x="7348538" y="5694363"/>
          <p14:tracePt t="134037" x="7329488" y="5676900"/>
          <p14:tracePt t="134046" x="7323138" y="5664200"/>
          <p14:tracePt t="134053" x="7318375" y="5646738"/>
          <p14:tracePt t="134061" x="7292975" y="5640388"/>
          <p14:tracePt t="134069" x="7288213" y="5640388"/>
          <p14:tracePt t="134078" x="7281863" y="5634038"/>
          <p14:tracePt t="134085" x="7275513" y="5629275"/>
          <p14:tracePt t="134094" x="7269163" y="5622925"/>
          <p14:tracePt t="134110" x="7245350" y="5610225"/>
          <p14:tracePt t="134126" x="7232650" y="5592763"/>
          <p14:tracePt t="134133" x="7227888" y="5592763"/>
          <p14:tracePt t="134142" x="7215188" y="5580063"/>
          <p14:tracePt t="134149" x="7191375" y="5573713"/>
          <p14:tracePt t="134157" x="7185025" y="5573713"/>
          <p14:tracePt t="134166" x="7161213" y="5556250"/>
          <p14:tracePt t="134174" x="7154863" y="5549900"/>
          <p14:tracePt t="134181" x="7124700" y="5538788"/>
          <p14:tracePt t="134191" x="7088188" y="5519738"/>
          <p14:tracePt t="134197" x="7064375" y="5513388"/>
          <p14:tracePt t="134206" x="7040563" y="5513388"/>
          <p14:tracePt t="134213" x="7010400" y="5502275"/>
          <p14:tracePt t="134222" x="6986588" y="5502275"/>
          <p14:tracePt t="134229" x="6961188" y="5483225"/>
          <p14:tracePt t="134237" x="6937375" y="5483225"/>
          <p14:tracePt t="134246" x="6919913" y="5483225"/>
          <p14:tracePt t="134253" x="6902450" y="5483225"/>
          <p14:tracePt t="134261" x="6877050" y="5483225"/>
          <p14:tracePt t="134269" x="6865938" y="5483225"/>
          <p14:tracePt t="134278" x="6853238" y="5483225"/>
          <p14:tracePt t="134285" x="6829425" y="5483225"/>
          <p14:tracePt t="134294" x="6805613" y="5478463"/>
          <p14:tracePt t="134301" x="6799263" y="5478463"/>
          <p14:tracePt t="134309" x="6792913" y="5478463"/>
          <p14:tracePt t="134317" x="6762750" y="5478463"/>
          <p14:tracePt t="134326" x="6751638" y="5478463"/>
          <p14:tracePt t="134333" x="6738938" y="5478463"/>
          <p14:tracePt t="134342" x="6702425" y="5472113"/>
          <p14:tracePt t="134349" x="6678613" y="5472113"/>
          <p14:tracePt t="134358" x="6661150" y="5472113"/>
          <p14:tracePt t="134365" x="6642100" y="5472113"/>
          <p14:tracePt t="134374" x="6630988" y="5472113"/>
          <p14:tracePt t="134381" x="6600825" y="5472113"/>
          <p14:tracePt t="134390" x="6581775" y="5472113"/>
          <p14:tracePt t="134397" x="6564313" y="5472113"/>
          <p14:tracePt t="134406" x="6527800" y="5472113"/>
          <p14:tracePt t="134413" x="6503988" y="5472113"/>
          <p14:tracePt t="134421" x="6491288" y="5472113"/>
          <p14:tracePt t="134430" x="6480175" y="5472113"/>
          <p14:tracePt t="134437" x="6461125" y="5472113"/>
          <p14:tracePt t="134446" x="6450013" y="5472113"/>
          <p14:tracePt t="134453" x="6437313" y="5472113"/>
          <p14:tracePt t="134461" x="6419850" y="5478463"/>
          <p14:tracePt t="134469" x="6407150" y="5483225"/>
          <p14:tracePt t="134478" x="6400800" y="5489575"/>
          <p14:tracePt t="134485" x="6396038" y="5489575"/>
          <p14:tracePt t="134501" x="6383338" y="5508625"/>
          <p14:tracePt t="134510" x="6376988" y="5513388"/>
          <p14:tracePt t="134533" x="6370638" y="5519738"/>
          <p14:tracePt t="134542" x="6365875" y="5526088"/>
          <p14:tracePt t="134549" x="6359525" y="5532438"/>
          <p14:tracePt t="134558" x="6353175" y="5543550"/>
          <p14:tracePt t="134565" x="6353175" y="5549900"/>
          <p14:tracePt t="134574" x="6340475" y="5573713"/>
          <p14:tracePt t="134590" x="6335713" y="5586413"/>
          <p14:tracePt t="134597" x="6335713" y="5610225"/>
          <p14:tracePt t="134606" x="6329363" y="5622925"/>
          <p14:tracePt t="134613" x="6329363" y="5640388"/>
          <p14:tracePt t="134621" x="6329363" y="5653088"/>
          <p14:tracePt t="134630" x="6329363" y="5664200"/>
          <p14:tracePt t="134637" x="6329363" y="5670550"/>
          <p14:tracePt t="134646" x="6329363" y="5683250"/>
          <p14:tracePt t="134653" x="6329363" y="5689600"/>
          <p14:tracePt t="134661" x="6329363" y="5707063"/>
          <p14:tracePt t="134669" x="6335713" y="5719763"/>
          <p14:tracePt t="134678" x="6340475" y="5724525"/>
          <p14:tracePt t="134685" x="6346825" y="5730875"/>
          <p14:tracePt t="134694" x="6353175" y="5737225"/>
          <p14:tracePt t="134701" x="6359525" y="5743575"/>
          <p14:tracePt t="134710" x="6365875" y="5749925"/>
          <p14:tracePt t="134717" x="6383338" y="5754688"/>
          <p14:tracePt t="134726" x="6407150" y="5773738"/>
          <p14:tracePt t="134734" x="6419850" y="5778500"/>
          <p14:tracePt t="134741" x="6443663" y="5784850"/>
          <p14:tracePt t="134749" x="6456363" y="5803900"/>
          <p14:tracePt t="134758" x="6473825" y="5803900"/>
          <p14:tracePt t="134766" x="6503988" y="5821363"/>
          <p14:tracePt t="134775" x="6540500" y="5827713"/>
          <p14:tracePt t="134781" x="6564313" y="5834063"/>
          <p14:tracePt t="134790" x="6600825" y="5851525"/>
          <p14:tracePt t="134797" x="6642100" y="5851525"/>
          <p14:tracePt t="134806" x="6691313" y="5864225"/>
          <p14:tracePt t="134813" x="6751638" y="5881688"/>
          <p14:tracePt t="134821" x="6786563" y="5894388"/>
          <p14:tracePt t="134829" x="6816725" y="5894388"/>
          <p14:tracePt t="134837" x="6846888" y="5894388"/>
          <p14:tracePt t="134846" x="6872288" y="5894388"/>
          <p14:tracePt t="134853" x="6907213" y="5899150"/>
          <p14:tracePt t="134862" x="6919913" y="5905500"/>
          <p14:tracePt t="134869" x="6950075" y="5905500"/>
          <p14:tracePt t="134877" x="6973888" y="5905500"/>
          <p14:tracePt t="134885" x="6997700" y="5905500"/>
          <p14:tracePt t="134893" x="7021513" y="5905500"/>
          <p14:tracePt t="134901" x="7046913" y="5905500"/>
          <p14:tracePt t="134910" x="7064375" y="5905500"/>
          <p14:tracePt t="134917" x="7088188" y="5905500"/>
          <p14:tracePt t="134926" x="7124700" y="5905500"/>
          <p14:tracePt t="134933" x="7142163" y="5905500"/>
          <p14:tracePt t="134941" x="7161213" y="5905500"/>
          <p14:tracePt t="134949" x="7178675" y="5905500"/>
          <p14:tracePt t="134958" x="7191375" y="5905500"/>
          <p14:tracePt t="134965" x="7202488" y="5905500"/>
          <p14:tracePt t="134990" x="7215188" y="5905500"/>
          <p14:tracePt t="134997" x="7227888" y="5905500"/>
          <p14:tracePt t="135006" x="7232650" y="5899150"/>
          <p14:tracePt t="135013" x="7239000" y="5899150"/>
          <p14:tracePt t="135021" x="7258050" y="5894388"/>
          <p14:tracePt t="135029" x="7262813" y="5888038"/>
          <p14:tracePt t="135045" x="7269163" y="5881688"/>
          <p14:tracePt t="135053" x="7281863" y="5868988"/>
          <p14:tracePt t="135062" x="7288213" y="5864225"/>
          <p14:tracePt t="135078" x="7288213" y="5857875"/>
          <p14:tracePt t="135085" x="7292975" y="5838825"/>
          <p14:tracePt t="135094" x="7292975" y="5834063"/>
          <p14:tracePt t="135101" x="7292975" y="5821363"/>
          <p14:tracePt t="135110" x="7292975" y="5815013"/>
          <p14:tracePt t="135117" x="7292975" y="5808663"/>
          <p14:tracePt t="135126" x="7292975" y="5797550"/>
          <p14:tracePt t="135133" x="7292975" y="5791200"/>
          <p14:tracePt t="135149" x="7292975" y="5784850"/>
          <p14:tracePt t="135158" x="7292975" y="5773738"/>
          <p14:tracePt t="135165" x="7288213" y="5754688"/>
          <p14:tracePt t="135174" x="7281863" y="5743575"/>
          <p14:tracePt t="135181" x="7262813" y="5737225"/>
          <p14:tracePt t="135190" x="7251700" y="5719763"/>
          <p14:tracePt t="135197" x="7215188" y="5683250"/>
          <p14:tracePt t="135206" x="7197725" y="5664200"/>
          <p14:tracePt t="135214" x="7161213" y="5653088"/>
          <p14:tracePt t="135222" x="7112000" y="5622925"/>
          <p14:tracePt t="135230" x="7077075" y="5603875"/>
          <p14:tracePt t="135237" x="7040563" y="5586413"/>
          <p14:tracePt t="135246" x="6991350" y="5562600"/>
          <p14:tracePt t="135253" x="6919913" y="5556250"/>
          <p14:tracePt t="135262" x="6883400" y="5538788"/>
          <p14:tracePt t="135269" x="6835775" y="5526088"/>
          <p14:tracePt t="135277" x="6811963" y="5519738"/>
          <p14:tracePt t="135285" x="6769100" y="5502275"/>
          <p14:tracePt t="135294" x="6732588" y="5495925"/>
          <p14:tracePt t="135301" x="6721475" y="5483225"/>
          <p14:tracePt t="135309" x="6702425" y="5483225"/>
          <p14:tracePt t="135317" x="6691313" y="5478463"/>
          <p14:tracePt t="135326" x="6678613" y="5478463"/>
          <p14:tracePt t="135334" x="6672263" y="5478463"/>
          <p14:tracePt t="135342" x="6648450" y="5478463"/>
          <p14:tracePt t="135349" x="6635750" y="5478463"/>
          <p14:tracePt t="135359" x="6630988" y="5478463"/>
          <p14:tracePt t="135365" x="6600825" y="5478463"/>
          <p14:tracePt t="135374" x="6570663" y="5478463"/>
          <p14:tracePt t="135381" x="6546850" y="5489575"/>
          <p14:tracePt t="135390" x="6510338" y="5495925"/>
          <p14:tracePt t="135397" x="6480175" y="5513388"/>
          <p14:tracePt t="135405" x="6443663" y="5519738"/>
          <p14:tracePt t="135414" x="6407150" y="5549900"/>
          <p14:tracePt t="135421" x="6383338" y="5573713"/>
          <p14:tracePt t="135430" x="6376988" y="5580063"/>
          <p14:tracePt t="135437" x="6359525" y="5599113"/>
          <p14:tracePt t="135445" x="6346825" y="5622925"/>
          <p14:tracePt t="135453" x="6340475" y="5629275"/>
          <p14:tracePt t="135462" x="6335713" y="5640388"/>
          <p14:tracePt t="135469" x="6335713" y="5646738"/>
          <p14:tracePt t="135478" x="6335713" y="5659438"/>
          <p14:tracePt t="135485" x="6335713" y="5664200"/>
          <p14:tracePt t="135494" x="6335713" y="5676900"/>
          <p14:tracePt t="135501" x="6335713" y="5683250"/>
          <p14:tracePt t="135517" x="6340475" y="5689600"/>
          <p14:tracePt t="135525" x="6353175" y="5707063"/>
          <p14:tracePt t="135533" x="6359525" y="5713413"/>
          <p14:tracePt t="135542" x="6383338" y="5713413"/>
          <p14:tracePt t="135549" x="6407150" y="5730875"/>
          <p14:tracePt t="135559" x="6419850" y="5737225"/>
          <p14:tracePt t="135565" x="6443663" y="5737225"/>
          <p14:tracePt t="135574" x="6480175" y="5743575"/>
          <p14:tracePt t="135581" x="6510338" y="5761038"/>
          <p14:tracePt t="135590" x="6557963" y="5778500"/>
          <p14:tracePt t="135598" x="6618288" y="5791200"/>
          <p14:tracePt t="135605" x="6665913" y="5791200"/>
          <p14:tracePt t="135614" x="6738938" y="5791200"/>
          <p14:tracePt t="135621" x="6811963" y="5815013"/>
          <p14:tracePt t="135630" x="6872288" y="5815013"/>
          <p14:tracePt t="135637" x="6932613" y="5815013"/>
          <p14:tracePt t="135646" x="6961188" y="5815013"/>
          <p14:tracePt t="135653" x="6997700" y="5815013"/>
          <p14:tracePt t="135662" x="7016750" y="5815013"/>
          <p14:tracePt t="135669" x="7051675" y="5808663"/>
          <p14:tracePt t="135677" x="7077075" y="5803900"/>
          <p14:tracePt t="135685" x="7088188" y="5803900"/>
          <p14:tracePt t="135694" x="7100888" y="5797550"/>
          <p14:tracePt t="135701" x="7118350" y="5784850"/>
          <p14:tracePt t="135710" x="7124700" y="5784850"/>
          <p14:tracePt t="135717" x="7131050" y="5784850"/>
          <p14:tracePt t="135733" x="7137400" y="5778500"/>
          <p14:tracePt t="135749" x="7142163" y="5773738"/>
          <p14:tracePt t="135766" x="7148513" y="5767388"/>
          <p14:tracePt t="135797" x="7148513" y="5761038"/>
          <p14:tracePt t="135805" x="7148513" y="5749925"/>
          <p14:tracePt t="135813" x="7148513" y="5743575"/>
          <p14:tracePt t="135821" x="7148513" y="5737225"/>
          <p14:tracePt t="135830" x="7148513" y="5707063"/>
          <p14:tracePt t="135837" x="7142163" y="5700713"/>
          <p14:tracePt t="135846" x="7137400" y="5694363"/>
          <p14:tracePt t="135853" x="7118350" y="5683250"/>
          <p14:tracePt t="135870" x="7107238" y="5670550"/>
          <p14:tracePt t="135878" x="7100888" y="5664200"/>
          <p14:tracePt t="135894" x="7070725" y="5646738"/>
          <p14:tracePt t="135901" x="7064375" y="5646738"/>
          <p14:tracePt t="135910" x="7046913" y="5646738"/>
          <p14:tracePt t="135917" x="7021513" y="5646738"/>
          <p14:tracePt t="135926" x="6997700" y="5646738"/>
          <p14:tracePt t="135933" x="6973888" y="5646738"/>
          <p14:tracePt t="135943" x="6943725" y="5640388"/>
          <p14:tracePt t="135949" x="6907213" y="5640388"/>
          <p14:tracePt t="135958" x="6877050" y="5640388"/>
          <p14:tracePt t="135965" x="6853238" y="5640388"/>
          <p14:tracePt t="135974" x="6823075" y="5640388"/>
          <p14:tracePt t="135981" x="6799263" y="5640388"/>
          <p14:tracePt t="135989" x="6769100" y="5640388"/>
          <p14:tracePt t="135998" x="6745288" y="5640388"/>
          <p14:tracePt t="136005" x="6721475" y="5640388"/>
          <p14:tracePt t="136014" x="6696075" y="5640388"/>
          <p14:tracePt t="136021" x="6665913" y="5646738"/>
          <p14:tracePt t="136029" x="6661150" y="5653088"/>
          <p14:tracePt t="136037" x="6654800" y="5653088"/>
          <p14:tracePt t="136045" x="6648450" y="5659438"/>
          <p14:tracePt t="136053" x="6642100" y="5664200"/>
          <p14:tracePt t="136062" x="6635750" y="5670550"/>
          <p14:tracePt t="136069" x="6635750" y="5689600"/>
          <p14:tracePt t="136078" x="6630988" y="5694363"/>
          <p14:tracePt t="136085" x="6630988" y="5713413"/>
          <p14:tracePt t="136093" x="6630988" y="5724525"/>
          <p14:tracePt t="136101" x="6630988" y="5749925"/>
          <p14:tracePt t="136109" x="6630988" y="5773738"/>
          <p14:tracePt t="136117" x="6635750" y="5797550"/>
          <p14:tracePt t="136126" x="6661150" y="5821363"/>
          <p14:tracePt t="136133" x="6678613" y="5838825"/>
          <p14:tracePt t="136143" x="6702425" y="5851525"/>
          <p14:tracePt t="136149" x="6751638" y="5888038"/>
          <p14:tracePt t="136158" x="6786563" y="5918200"/>
          <p14:tracePt t="136165" x="6823075" y="5948363"/>
          <p14:tracePt t="136174" x="6872288" y="5954713"/>
          <p14:tracePt t="136181" x="6907213" y="5972175"/>
          <p14:tracePt t="136189" x="6937375" y="5972175"/>
          <p14:tracePt t="136197" x="6961188" y="5984875"/>
          <p14:tracePt t="136205" x="6991350" y="5984875"/>
          <p14:tracePt t="136214" x="7010400" y="5984875"/>
          <p14:tracePt t="136221" x="7034213" y="5984875"/>
          <p14:tracePt t="136230" x="7051675" y="5978525"/>
          <p14:tracePt t="136238" x="7070725" y="5972175"/>
          <p14:tracePt t="136246" x="7094538" y="5965825"/>
          <p14:tracePt t="136254" x="7100888" y="5959475"/>
          <p14:tracePt t="136262" x="7107238" y="5954713"/>
          <p14:tracePt t="136269" x="7112000" y="5948363"/>
          <p14:tracePt t="136398" x="7112000" y="5942013"/>
          <p14:tracePt t="136685" x="0" y="0"/>
        </p14:tracePtLst>
        <p14:tracePtLst>
          <p14:tracePt t="145586" x="3905250" y="6164263"/>
          <p14:tracePt t="145606" x="3900488" y="6164263"/>
          <p14:tracePt t="145614" x="3887788" y="6164263"/>
          <p14:tracePt t="145630" x="3870325" y="6164263"/>
          <p14:tracePt t="145638" x="3863975" y="6164263"/>
          <p14:tracePt t="145646" x="3844925" y="6164263"/>
          <p14:tracePt t="145655" x="3821113" y="6164263"/>
          <p14:tracePt t="145662" x="3810000" y="6164263"/>
          <p14:tracePt t="145669" x="3790950" y="6164263"/>
          <p14:tracePt t="145678" x="3773488" y="6164263"/>
          <p14:tracePt t="145685" x="3736975" y="6164263"/>
          <p14:tracePt t="145693" x="3706813" y="6164263"/>
          <p14:tracePt t="145701" x="3640138" y="6164263"/>
          <p14:tracePt t="145709" x="3525838" y="6153150"/>
          <p14:tracePt t="145717" x="3424238" y="6129338"/>
          <p14:tracePt t="145725" x="3303588" y="6116638"/>
          <p14:tracePt t="145734" x="3176588" y="6092825"/>
          <p14:tracePt t="145741" x="3086100" y="6080125"/>
          <p14:tracePt t="145750" x="2971800" y="6080125"/>
          <p14:tracePt t="145757" x="2881313" y="6049963"/>
          <p14:tracePt t="145767" x="2767013" y="6038850"/>
          <p14:tracePt t="145773" x="2663825" y="6026150"/>
          <p14:tracePt t="145782" x="2592388" y="6015038"/>
          <p14:tracePt t="145789" x="2513013" y="6002338"/>
          <p14:tracePt t="145798" x="2441575" y="5995988"/>
          <p14:tracePt t="145805" x="2398713" y="5995988"/>
          <p14:tracePt t="145814" x="2351088" y="5984875"/>
          <p14:tracePt t="145821" x="2327275" y="5984875"/>
          <p14:tracePt t="145829" x="2301875" y="5984875"/>
          <p14:tracePt t="145837" x="2284413" y="5984875"/>
          <p14:tracePt t="145845" x="2266950" y="5984875"/>
          <p14:tracePt t="145853" x="2254250" y="5984875"/>
          <p14:tracePt t="145861" x="2241550" y="5984875"/>
          <p14:tracePt t="145869" x="2217738" y="5984875"/>
          <p14:tracePt t="145877" x="2193925" y="5984875"/>
          <p14:tracePt t="145902" x="2092325" y="6002338"/>
          <p14:tracePt t="145909" x="2066925" y="6002338"/>
          <p14:tracePt t="145919" x="2012950" y="6002338"/>
          <p14:tracePt t="145926" x="1989138" y="6015038"/>
          <p14:tracePt t="145934" x="1958975" y="6019800"/>
          <p14:tracePt t="145941" x="1935163" y="6019800"/>
          <p14:tracePt t="145950" x="1892300" y="6019800"/>
          <p14:tracePt t="145957" x="1868488" y="6019800"/>
          <p14:tracePt t="145966" x="1855788" y="6019800"/>
          <p14:tracePt t="145974" x="1820863" y="6019800"/>
          <p14:tracePt t="145982" x="1801813" y="6019800"/>
          <p14:tracePt t="145990" x="1778000" y="6026150"/>
          <p14:tracePt t="145997" x="1717675" y="6045200"/>
          <p14:tracePt t="146005" x="1687513" y="6045200"/>
          <p14:tracePt t="146014" x="1663700" y="6056313"/>
          <p14:tracePt t="146021" x="1627188" y="6075363"/>
          <p14:tracePt t="146029" x="1616075" y="6075363"/>
          <p14:tracePt t="146037" x="1590675" y="6075363"/>
          <p14:tracePt t="146045" x="1566863" y="6080125"/>
          <p14:tracePt t="146053" x="1543050" y="6086475"/>
          <p14:tracePt t="146062" x="1519238" y="6092825"/>
          <p14:tracePt t="146069" x="1495425" y="6103938"/>
          <p14:tracePt t="146086" x="1482725" y="6103938"/>
          <p14:tracePt t="146109" x="1476375" y="6110288"/>
          <p14:tracePt t="146262" x="1482725" y="6110288"/>
          <p14:tracePt t="146270" x="1489075" y="6110288"/>
          <p14:tracePt t="146278" x="1500188" y="6110288"/>
          <p14:tracePt t="146287" x="1525588" y="6099175"/>
          <p14:tracePt t="146294" x="1530350" y="6092825"/>
          <p14:tracePt t="146302" x="1555750" y="6086475"/>
          <p14:tracePt t="146309" x="1566863" y="6086475"/>
          <p14:tracePt t="146318" x="1597025" y="6086475"/>
          <p14:tracePt t="146325" x="1646238" y="6086475"/>
          <p14:tracePt t="146334" x="1730375" y="6086475"/>
          <p14:tracePt t="146341" x="1801813" y="6086475"/>
          <p14:tracePt t="146350" x="1862138" y="6086475"/>
          <p14:tracePt t="146357" x="1916113" y="6086475"/>
          <p14:tracePt t="146367" x="1976438" y="6086475"/>
          <p14:tracePt t="146374" x="2062163" y="6086475"/>
          <p14:tracePt t="146381" x="2133600" y="6086475"/>
          <p14:tracePt t="146389" x="2206625" y="6086475"/>
          <p14:tracePt t="146397" x="2278063" y="6086475"/>
          <p14:tracePt t="146405" x="2301875" y="6086475"/>
          <p14:tracePt t="146413" x="2357438" y="6086475"/>
          <p14:tracePt t="146421" x="2392363" y="6086475"/>
          <p14:tracePt t="146429" x="2422525" y="6086475"/>
          <p14:tracePt t="146438" x="2452688" y="6086475"/>
          <p14:tracePt t="146445" x="2489200" y="6086475"/>
          <p14:tracePt t="146453" x="2543175" y="6086475"/>
          <p14:tracePt t="146461" x="2573338" y="6086475"/>
          <p14:tracePt t="146469" x="2640013" y="6086475"/>
          <p14:tracePt t="146477" x="2713038" y="6086475"/>
          <p14:tracePt t="146486" x="2773363" y="6086475"/>
          <p14:tracePt t="146493" x="2857500" y="6086475"/>
          <p14:tracePt t="146501" x="2928938" y="6086475"/>
          <p14:tracePt t="146509" x="2989263" y="6086475"/>
          <p14:tracePt t="146518" x="3062288" y="6086475"/>
          <p14:tracePt t="146525" x="3146425" y="6086475"/>
          <p14:tracePt t="146535" x="3249613" y="6086475"/>
          <p14:tracePt t="146541" x="3321050" y="6086475"/>
          <p14:tracePt t="146550" x="3405188" y="6086475"/>
          <p14:tracePt t="146557" x="3489325" y="6086475"/>
          <p14:tracePt t="146566" x="3562350" y="6086475"/>
          <p14:tracePt t="146574" x="3622675" y="6086475"/>
          <p14:tracePt t="146581" x="3695700" y="6092825"/>
          <p14:tracePt t="146590" x="3743325" y="6092825"/>
          <p14:tracePt t="146597" x="3803650" y="6103938"/>
          <p14:tracePt t="146605" x="3844925" y="6103938"/>
          <p14:tracePt t="146613" x="3881438" y="6103938"/>
          <p14:tracePt t="146621" x="3911600" y="6103938"/>
          <p14:tracePt t="146630" x="3941763" y="6103938"/>
          <p14:tracePt t="146637" x="3965575" y="6110288"/>
          <p14:tracePt t="146645" x="3995738" y="6110288"/>
          <p14:tracePt t="146653" x="4014788" y="6110288"/>
          <p14:tracePt t="146661" x="4025900" y="6110288"/>
          <p14:tracePt t="146669" x="4051300" y="6110288"/>
          <p14:tracePt t="146677" x="4062413" y="6110288"/>
          <p14:tracePt t="146686" x="4086225" y="6110288"/>
          <p14:tracePt t="146693" x="4129088" y="6110288"/>
          <p14:tracePt t="146702" x="4171950" y="6110288"/>
          <p14:tracePt t="146709" x="4219575" y="6110288"/>
          <p14:tracePt t="146718" x="4279900" y="6110288"/>
          <p14:tracePt t="146725" x="4321175" y="6110288"/>
          <p14:tracePt t="146735" x="4364038" y="6110288"/>
          <p14:tracePt t="146741" x="4424363" y="6110288"/>
          <p14:tracePt t="146750" x="4467225" y="6110288"/>
          <p14:tracePt t="146757" x="4514850" y="6110288"/>
          <p14:tracePt t="146767" x="4545013" y="6110288"/>
          <p14:tracePt t="146774" x="4575175" y="6110288"/>
          <p14:tracePt t="146781" x="4622800" y="6110288"/>
          <p14:tracePt t="146790" x="4635500" y="6110288"/>
          <p14:tracePt t="146797" x="4641850" y="6110288"/>
          <p14:tracePt t="146805" x="4659313" y="6110288"/>
          <p14:tracePt t="146813" x="4676775" y="6110288"/>
          <p14:tracePt t="146822" x="4689475" y="6110288"/>
          <p14:tracePt t="146829" x="4702175" y="6110288"/>
          <p14:tracePt t="146837" x="4706938" y="6110288"/>
          <p14:tracePt t="146845" x="4732338" y="6110288"/>
          <p14:tracePt t="146854" x="4749800" y="6110288"/>
          <p14:tracePt t="146861" x="4786313" y="6110288"/>
          <p14:tracePt t="146869" x="4816475" y="6110288"/>
          <p14:tracePt t="146887" x="4894263" y="6110288"/>
          <p14:tracePt t="146894" x="4937125" y="6110288"/>
          <p14:tracePt t="146902" x="4984750" y="6110288"/>
          <p14:tracePt t="146909" x="5027613" y="6110288"/>
          <p14:tracePt t="146918" x="5087938" y="6110288"/>
          <p14:tracePt t="146926" x="5129213" y="6110288"/>
          <p14:tracePt t="146935" x="5189538" y="6110288"/>
          <p14:tracePt t="146941" x="5243513" y="6110288"/>
          <p14:tracePt t="146950" x="5280025" y="6110288"/>
          <p14:tracePt t="146957" x="5334000" y="6110288"/>
          <p14:tracePt t="146966" x="5376863" y="6110288"/>
          <p14:tracePt t="146973" x="5413375" y="6110288"/>
          <p14:tracePt t="146981" x="5430838" y="6110288"/>
          <p14:tracePt t="146989" x="5437188" y="6110288"/>
          <p14:tracePt t="146997" x="5454650" y="6110288"/>
          <p14:tracePt t="147006" x="5467350" y="6110288"/>
          <p14:tracePt t="147013" x="5473700" y="6110288"/>
          <p14:tracePt t="147022" x="5478463" y="6110288"/>
          <p14:tracePt t="147029" x="5491163" y="6110288"/>
          <p14:tracePt t="147045" x="5503863" y="6116638"/>
          <p14:tracePt t="147053" x="5514975" y="6116638"/>
          <p14:tracePt t="147061" x="5527675" y="6116638"/>
          <p14:tracePt t="147069" x="5534025" y="6116638"/>
          <p14:tracePt t="147078" x="5545138" y="6116638"/>
          <p14:tracePt t="147086" x="5568950" y="6116638"/>
          <p14:tracePt t="147093" x="5594350" y="6129338"/>
          <p14:tracePt t="147101" x="5624513" y="6129338"/>
          <p14:tracePt t="147109" x="5654675" y="6129338"/>
          <p14:tracePt t="147119" x="5695950" y="6129338"/>
          <p14:tracePt t="147125" x="5719763" y="6129338"/>
          <p14:tracePt t="147134" x="5762625" y="6129338"/>
          <p14:tracePt t="147141" x="5810250" y="6129338"/>
          <p14:tracePt t="147150" x="5853113" y="6129338"/>
          <p14:tracePt t="147158" x="5876925" y="6129338"/>
          <p14:tracePt t="147165" x="5900738" y="6129338"/>
          <p14:tracePt t="147174" x="5930900" y="6129338"/>
          <p14:tracePt t="147181" x="5943600" y="6129338"/>
          <p14:tracePt t="147189" x="5967413" y="6129338"/>
          <p14:tracePt t="147197" x="5973763" y="6129338"/>
          <p14:tracePt t="147205" x="5984875" y="6129338"/>
          <p14:tracePt t="147222" x="5991225" y="6129338"/>
          <p14:tracePt t="147229" x="5997575" y="6129338"/>
          <p14:tracePt t="147237" x="6003925" y="6129338"/>
          <p14:tracePt t="147254" x="6021388" y="6129338"/>
          <p14:tracePt t="147270" x="6034088" y="6134100"/>
          <p14:tracePt t="147277" x="6040438" y="6134100"/>
          <p14:tracePt t="147285" x="6045200" y="6134100"/>
          <p14:tracePt t="147294" x="6057900" y="6134100"/>
          <p14:tracePt t="147302" x="6064250" y="6134100"/>
          <p14:tracePt t="147309" x="6075363" y="6134100"/>
          <p14:tracePt t="147318" x="6081713" y="6134100"/>
          <p14:tracePt t="147335" x="6100763" y="6134100"/>
          <p14:tracePt t="147342" x="6105525" y="6134100"/>
          <p14:tracePt t="147358" x="6118225" y="6134100"/>
          <p14:tracePt t="147365" x="6130925" y="6140450"/>
          <p14:tracePt t="147374" x="6135688" y="6140450"/>
          <p14:tracePt t="147381" x="6142038" y="6140450"/>
          <p14:tracePt t="147389" x="6165850" y="6140450"/>
          <p14:tracePt t="147397" x="6178550" y="6140450"/>
          <p14:tracePt t="147405" x="6189663" y="6140450"/>
          <p14:tracePt t="147413" x="6202363" y="6140450"/>
          <p14:tracePt t="147421" x="6219825" y="6140450"/>
          <p14:tracePt t="147429" x="6232525" y="6140450"/>
          <p14:tracePt t="147437" x="6245225" y="6140450"/>
          <p14:tracePt t="147445" x="6280150" y="6140450"/>
          <p14:tracePt t="147454" x="6292850" y="6140450"/>
          <p14:tracePt t="147461" x="6316663" y="6140450"/>
          <p14:tracePt t="147470" x="6340475" y="6140450"/>
          <p14:tracePt t="147477" x="6353175" y="6140450"/>
          <p14:tracePt t="147486" x="6376988" y="6140450"/>
          <p14:tracePt t="147494" x="6383338" y="6140450"/>
          <p14:tracePt t="147502" x="6400800" y="6140450"/>
          <p14:tracePt t="147509" x="6407150" y="6140450"/>
          <p14:tracePt t="147519" x="6419850" y="6140450"/>
          <p14:tracePt t="147525" x="6443663" y="6140450"/>
          <p14:tracePt t="147535" x="6473825" y="6140450"/>
          <p14:tracePt t="147541" x="6510338" y="6140450"/>
          <p14:tracePt t="147550" x="6551613" y="6140450"/>
          <p14:tracePt t="147558" x="6581775" y="6140450"/>
          <p14:tracePt t="147565" x="6624638" y="6140450"/>
          <p14:tracePt t="147574" x="6661150" y="6140450"/>
          <p14:tracePt t="147581" x="6702425" y="6140450"/>
          <p14:tracePt t="147590" x="6732588" y="6140450"/>
          <p14:tracePt t="147597" x="6756400" y="6140450"/>
          <p14:tracePt t="147606" x="6792913" y="6140450"/>
          <p14:tracePt t="147613" x="6816725" y="6129338"/>
          <p14:tracePt t="147621" x="6829425" y="6129338"/>
          <p14:tracePt t="147629" x="6835775" y="6129338"/>
          <p14:tracePt t="147637" x="6846888" y="6122988"/>
          <p14:tracePt t="147862" x="6829425" y="6122988"/>
          <p14:tracePt t="147871" x="6805613" y="6122988"/>
          <p14:tracePt t="147878" x="6762750" y="6122988"/>
          <p14:tracePt t="147889" x="6721475" y="6122988"/>
          <p14:tracePt t="147894" x="6648450" y="6122988"/>
          <p14:tracePt t="147902" x="6575425" y="6122988"/>
          <p14:tracePt t="147909" x="6473825" y="6122988"/>
          <p14:tracePt t="147917" x="6359525" y="6122988"/>
          <p14:tracePt t="147925" x="6262688" y="6122988"/>
          <p14:tracePt t="147934" x="6161088" y="6122988"/>
          <p14:tracePt t="147941" x="6045200" y="6122988"/>
          <p14:tracePt t="147949" x="5919788" y="6122988"/>
          <p14:tracePt t="147957" x="5803900" y="6122988"/>
          <p14:tracePt t="147965" x="5689600" y="6122988"/>
          <p14:tracePt t="147973" x="5618163" y="6122988"/>
          <p14:tracePt t="147981" x="5527675" y="6122988"/>
          <p14:tracePt t="147989" x="5424488" y="6110288"/>
          <p14:tracePt t="147997" x="5370513" y="6110288"/>
          <p14:tracePt t="148005" x="5280025" y="6110288"/>
          <p14:tracePt t="148013" x="5238750" y="6110288"/>
          <p14:tracePt t="148022" x="5208588" y="6103938"/>
          <p14:tracePt t="148030" x="5183188" y="6103938"/>
          <p14:tracePt t="148037" x="5165725" y="6103938"/>
          <p14:tracePt t="148045" x="5153025" y="6103938"/>
          <p14:tracePt t="148053" x="5148263" y="6103938"/>
          <p14:tracePt t="148061" x="5135563" y="6103938"/>
          <p14:tracePt t="148069" x="5129213" y="6103938"/>
          <p14:tracePt t="148077" x="5118100" y="6103938"/>
          <p14:tracePt t="148085" x="5105400" y="6103938"/>
          <p14:tracePt t="148093" x="5099050" y="6103938"/>
          <p14:tracePt t="148102" x="5081588" y="6103938"/>
          <p14:tracePt t="148109" x="5075238" y="6103938"/>
          <p14:tracePt t="148117" x="5062538" y="6103938"/>
          <p14:tracePt t="148125" x="5051425" y="6103938"/>
          <p14:tracePt t="148134" x="5038725" y="6103938"/>
          <p14:tracePt t="148141" x="5032375" y="6103938"/>
          <p14:tracePt t="148149" x="5008563" y="6103938"/>
          <p14:tracePt t="148157" x="4997450" y="6103938"/>
          <p14:tracePt t="148173" x="4991100" y="6103938"/>
          <p14:tracePt t="148181" x="4984750" y="6103938"/>
          <p14:tracePt t="148190" x="4978400" y="6103938"/>
          <p14:tracePt t="148221" x="4972050" y="6110288"/>
          <p14:tracePt t="148229" x="4967288" y="6110288"/>
          <p14:tracePt t="148309" x="4960938" y="6116638"/>
          <p14:tracePt t="148462" x="4967288" y="6116638"/>
          <p14:tracePt t="148470" x="4972050" y="6116638"/>
          <p14:tracePt t="148478" x="4978400" y="6110288"/>
          <p14:tracePt t="148486" x="5002213" y="6103938"/>
          <p14:tracePt t="148494" x="5021263" y="6103938"/>
          <p14:tracePt t="148503" x="5057775" y="6092825"/>
          <p14:tracePt t="148510" x="5118100" y="6086475"/>
          <p14:tracePt t="148519" x="5189538" y="6086475"/>
          <p14:tracePt t="148526" x="5249863" y="6086475"/>
          <p14:tracePt t="148534" x="5322888" y="6086475"/>
          <p14:tracePt t="148541" x="5394325" y="6086475"/>
          <p14:tracePt t="148550" x="5478463" y="6086475"/>
          <p14:tracePt t="148558" x="5564188" y="6086475"/>
          <p14:tracePt t="148565" x="5635625" y="6086475"/>
          <p14:tracePt t="148573" x="5738813" y="6086475"/>
          <p14:tracePt t="148581" x="5840413" y="6086475"/>
          <p14:tracePt t="148590" x="5924550" y="6086475"/>
          <p14:tracePt t="148597" x="5984875" y="6086475"/>
          <p14:tracePt t="148605" x="6081713" y="6086475"/>
          <p14:tracePt t="148613" x="6154738" y="6086475"/>
          <p14:tracePt t="148622" x="6215063" y="6086475"/>
          <p14:tracePt t="148629" x="6275388" y="6086475"/>
          <p14:tracePt t="148638" x="6329363" y="6086475"/>
          <p14:tracePt t="148645" x="6389688" y="6086475"/>
          <p14:tracePt t="148653" x="6450013" y="6086475"/>
          <p14:tracePt t="148661" x="6480175" y="6086475"/>
          <p14:tracePt t="148670" x="6521450" y="6086475"/>
          <p14:tracePt t="148677" x="6546850" y="6086475"/>
          <p14:tracePt t="148686" x="6570663" y="6086475"/>
          <p14:tracePt t="148693" x="6594475" y="6086475"/>
          <p14:tracePt t="148703" x="6605588" y="6086475"/>
          <p14:tracePt t="148709" x="6611938" y="6086475"/>
          <p14:tracePt t="148718" x="6624638" y="6086475"/>
          <p14:tracePt t="148725" x="6630988" y="6086475"/>
          <p14:tracePt t="148733" x="6654800" y="6086475"/>
          <p14:tracePt t="148742" x="6661150" y="6086475"/>
          <p14:tracePt t="148750" x="6672263" y="6086475"/>
          <p14:tracePt t="148758" x="6684963" y="6086475"/>
          <p14:tracePt t="148765" x="6715125" y="6086475"/>
          <p14:tracePt t="148774" x="6721475" y="6086475"/>
          <p14:tracePt t="148781" x="6745288" y="6086475"/>
          <p14:tracePt t="148789" x="6756400" y="6086475"/>
          <p14:tracePt t="148797" x="6762750" y="6086475"/>
          <p14:tracePt t="148806" x="6775450" y="6086475"/>
          <p14:tracePt t="148814" x="6792913" y="6086475"/>
          <p14:tracePt t="148822" x="6799263" y="6086475"/>
          <p14:tracePt t="148854" x="6805613" y="6086475"/>
          <p14:tracePt t="149046" x="6792913" y="6092825"/>
          <p14:tracePt t="149054" x="6738938" y="6092825"/>
          <p14:tracePt t="149062" x="6684963" y="6092825"/>
          <p14:tracePt t="149070" x="6611938" y="6092825"/>
          <p14:tracePt t="149078" x="6497638" y="6092825"/>
          <p14:tracePt t="149086" x="6396038" y="6092825"/>
          <p14:tracePt t="149093" x="6305550" y="6103938"/>
          <p14:tracePt t="149102" x="6208713" y="6103938"/>
          <p14:tracePt t="149110" x="6105525" y="6103938"/>
          <p14:tracePt t="149118" x="6021388" y="6103938"/>
          <p14:tracePt t="149125" x="5919788" y="6103938"/>
          <p14:tracePt t="149133" x="5816600" y="6116638"/>
          <p14:tracePt t="149141" x="5715000" y="6116638"/>
          <p14:tracePt t="149150" x="5629275" y="6116638"/>
          <p14:tracePt t="149158" x="5557838" y="6116638"/>
          <p14:tracePt t="149165" x="5473700" y="6116638"/>
          <p14:tracePt t="149174" x="5424488" y="6116638"/>
          <p14:tracePt t="149181" x="5383213" y="6116638"/>
          <p14:tracePt t="149189" x="5340350" y="6116638"/>
          <p14:tracePt t="149197" x="5268913" y="6116638"/>
          <p14:tracePt t="149206" x="5195888" y="6116638"/>
          <p14:tracePt t="149213" x="5122863" y="6116638"/>
          <p14:tracePt t="149222" x="5051425" y="6116638"/>
          <p14:tracePt t="149229" x="5002213" y="6116638"/>
          <p14:tracePt t="149238" x="4930775" y="6116638"/>
          <p14:tracePt t="149245" x="4900613" y="6116638"/>
          <p14:tracePt t="149255" x="4876800" y="6116638"/>
          <p14:tracePt t="149261" x="4846638" y="6116638"/>
          <p14:tracePt t="149270" x="4822825" y="6122988"/>
          <p14:tracePt t="149287" x="4816475" y="6122988"/>
          <p14:tracePt t="149430" x="4846638" y="6122988"/>
          <p14:tracePt t="149439" x="4887913" y="6122988"/>
          <p14:tracePt t="149446" x="4972050" y="6122988"/>
          <p14:tracePt t="149455" x="5057775" y="6122988"/>
          <p14:tracePt t="149462" x="5159375" y="6122988"/>
          <p14:tracePt t="149471" x="5286375" y="6122988"/>
          <p14:tracePt t="149478" x="5418138" y="6159500"/>
          <p14:tracePt t="149487" x="5545138" y="6159500"/>
          <p14:tracePt t="149494" x="5726113" y="6170613"/>
          <p14:tracePt t="149503" x="5870575" y="6194425"/>
          <p14:tracePt t="149511" x="5997575" y="6194425"/>
          <p14:tracePt t="149519" x="6111875" y="6207125"/>
          <p14:tracePt t="149526" x="6226175" y="6207125"/>
          <p14:tracePt t="149533" x="6316663" y="6219825"/>
          <p14:tracePt t="149541" x="6376988" y="6224588"/>
          <p14:tracePt t="149549" x="6419850" y="6224588"/>
          <p14:tracePt t="149557" x="6456363" y="6224588"/>
          <p14:tracePt t="149565" x="6480175" y="6224588"/>
          <p14:tracePt t="149573" x="6491288" y="6224588"/>
          <p14:tracePt t="149581" x="6497638" y="6224588"/>
          <p14:tracePt t="149597" x="6503988" y="6224588"/>
          <p14:tracePt t="149606" x="6516688" y="6224588"/>
          <p14:tracePt t="149613" x="6521450" y="6224588"/>
          <p14:tracePt t="149622" x="6534150" y="6224588"/>
          <p14:tracePt t="149645" x="6546850" y="6224588"/>
          <p14:tracePt t="149814" x="6546850" y="6230938"/>
          <p14:tracePt t="149822" x="6534150" y="6230938"/>
          <p14:tracePt t="149830" x="6491288" y="6230938"/>
          <p14:tracePt t="149838" x="6430963" y="6230938"/>
          <p14:tracePt t="149846" x="6346825" y="6230938"/>
          <p14:tracePt t="149855" x="6245225" y="6230938"/>
          <p14:tracePt t="149861" x="6105525" y="6230938"/>
          <p14:tracePt t="149873" x="5991225" y="6230938"/>
          <p14:tracePt t="149877" x="5876925" y="6230938"/>
          <p14:tracePt t="149889" x="5773738" y="6230938"/>
          <p14:tracePt t="149893" x="5648325" y="6230938"/>
          <p14:tracePt t="149902" x="5514975" y="6230938"/>
          <p14:tracePt t="149909" x="5387975" y="6230938"/>
          <p14:tracePt t="149917" x="5232400" y="6230938"/>
          <p14:tracePt t="149926" x="5092700" y="6230938"/>
          <p14:tracePt t="149933" x="4978400" y="6230938"/>
          <p14:tracePt t="149941" x="4864100" y="6230938"/>
          <p14:tracePt t="149949" x="4792663" y="6230938"/>
          <p14:tracePt t="149957" x="4743450" y="6230938"/>
          <p14:tracePt t="149965" x="4702175" y="6230938"/>
          <p14:tracePt t="149973" x="4676775" y="6230938"/>
          <p14:tracePt t="149981" x="4646613" y="6230938"/>
          <p14:tracePt t="149989" x="4641850" y="6230938"/>
          <p14:tracePt t="150006" x="4635500" y="6230938"/>
          <p14:tracePt t="150110" x="4641850" y="6224588"/>
          <p14:tracePt t="150117" x="4659313" y="6213475"/>
          <p14:tracePt t="150126" x="4672013" y="6213475"/>
          <p14:tracePt t="150134" x="4695825" y="6194425"/>
          <p14:tracePt t="150141" x="4743450" y="6194425"/>
          <p14:tracePt t="150149" x="4816475" y="6194425"/>
          <p14:tracePt t="150158" x="4887913" y="6194425"/>
          <p14:tracePt t="150166" x="5002213" y="6194425"/>
          <p14:tracePt t="150173" x="5129213" y="6194425"/>
          <p14:tracePt t="150181" x="5243513" y="6194425"/>
          <p14:tracePt t="150189" x="5359400" y="6194425"/>
          <p14:tracePt t="150197" x="5497513" y="6194425"/>
          <p14:tracePt t="150206" x="5641975" y="6213475"/>
          <p14:tracePt t="150213" x="5762625" y="6224588"/>
          <p14:tracePt t="150222" x="5876925" y="6249988"/>
          <p14:tracePt t="150229" x="5967413" y="6273800"/>
          <p14:tracePt t="150238" x="5997575" y="6273800"/>
          <p14:tracePt t="150245" x="6051550" y="6280150"/>
          <p14:tracePt t="150254" x="6100763" y="6280150"/>
          <p14:tracePt t="150261" x="6111875" y="6280150"/>
          <p14:tracePt t="150270" x="6142038" y="6280150"/>
          <p14:tracePt t="150277" x="6165850" y="6280150"/>
          <p14:tracePt t="150286" x="6178550" y="6280150"/>
          <p14:tracePt t="150293" x="6215063" y="6280150"/>
          <p14:tracePt t="150302" x="6238875" y="6280150"/>
          <p14:tracePt t="150310" x="6256338" y="6280150"/>
          <p14:tracePt t="150317" x="6292850" y="6280150"/>
          <p14:tracePt t="150326" x="6316663" y="6280150"/>
          <p14:tracePt t="150334" x="6335713" y="6280150"/>
          <p14:tracePt t="150341" x="6359525" y="6280150"/>
          <p14:tracePt t="150349" x="6383338" y="6280150"/>
          <p14:tracePt t="150358" x="6396038" y="6280150"/>
          <p14:tracePt t="150365" x="6400800" y="6280150"/>
          <p14:tracePt t="150373" x="6419850" y="6280150"/>
          <p14:tracePt t="150381" x="6426200" y="6280150"/>
          <p14:tracePt t="150414" x="6430963" y="6280150"/>
          <p14:tracePt t="150438" x="6443663" y="6280150"/>
          <p14:tracePt t="150445" x="6450013" y="6280150"/>
          <p14:tracePt t="150454" x="6461125" y="6280150"/>
          <p14:tracePt t="150461" x="6473825" y="6280150"/>
          <p14:tracePt t="150470" x="6486525" y="6280150"/>
          <p14:tracePt t="150477" x="6503988" y="6280150"/>
          <p14:tracePt t="150486" x="6516688" y="6280150"/>
          <p14:tracePt t="150493" x="6527800" y="6280150"/>
          <p14:tracePt t="150501" x="6546850" y="6280150"/>
          <p14:tracePt t="150550" x="6551613" y="6280150"/>
          <p14:tracePt t="150574" x="6564313" y="6280150"/>
          <p14:tracePt t="150582" x="6570663" y="6280150"/>
          <p14:tracePt t="150597" x="6600825" y="6280150"/>
          <p14:tracePt t="150606" x="6605588" y="6280150"/>
          <p14:tracePt t="150613" x="6611938" y="6280150"/>
          <p14:tracePt t="150621" x="6618288" y="6280150"/>
          <p14:tracePt t="150629" x="6635750" y="6280150"/>
          <p14:tracePt t="150638" x="6654800" y="6273800"/>
          <p14:tracePt t="150645" x="6672263" y="6273800"/>
          <p14:tracePt t="150656" x="6696075" y="6273800"/>
          <p14:tracePt t="150661" x="6721475" y="6261100"/>
          <p14:tracePt t="150670" x="6751638" y="6261100"/>
          <p14:tracePt t="150677" x="6756400" y="6254750"/>
          <p14:tracePt t="150686" x="6775450" y="6254750"/>
          <p14:tracePt t="150758" x="6781800" y="6254750"/>
          <p14:tracePt t="150854" x="6786563" y="6249988"/>
          <p14:tracePt t="150887" x="6792913" y="6249988"/>
          <p14:tracePt t="150893" x="6799263" y="6249988"/>
          <p14:tracePt t="150901" x="6811963" y="6249988"/>
          <p14:tracePt t="150910" x="6835775" y="6249988"/>
          <p14:tracePt t="150917" x="6842125" y="6249988"/>
          <p14:tracePt t="150926" x="6859588" y="6249988"/>
          <p14:tracePt t="150942" x="6883400" y="6249988"/>
          <p14:tracePt t="150949" x="6889750" y="6249988"/>
          <p14:tracePt t="150958" x="6896100" y="6249988"/>
          <p14:tracePt t="150965" x="6907213" y="6243638"/>
          <p14:tracePt t="150982" x="6913563" y="6237288"/>
          <p14:tracePt t="151142" x="6902450" y="6237288"/>
          <p14:tracePt t="151150" x="6865938" y="6237288"/>
          <p14:tracePt t="151158" x="6823075" y="6237288"/>
          <p14:tracePt t="151166" x="6738938" y="6237288"/>
          <p14:tracePt t="151174" x="6678613" y="6237288"/>
          <p14:tracePt t="151182" x="6630988" y="6219825"/>
          <p14:tracePt t="151190" x="6570663" y="6200775"/>
          <p14:tracePt t="151198" x="6557963" y="6200775"/>
          <p14:tracePt t="151207" x="6534150" y="6183313"/>
          <p14:tracePt t="151246" x="6527800" y="6176963"/>
          <p14:tracePt t="151613" x="0" y="0"/>
        </p14:tracePtLst>
        <p14:tracePtLst>
          <p14:tracePt t="160408" x="758825" y="6424613"/>
          <p14:tracePt t="160566" x="784225" y="6424613"/>
          <p14:tracePt t="160574" x="795338" y="6411913"/>
          <p14:tracePt t="160582" x="819150" y="6405563"/>
          <p14:tracePt t="160590" x="825500" y="6399213"/>
          <p14:tracePt t="160597" x="849313" y="6399213"/>
          <p14:tracePt t="160605" x="892175" y="6394450"/>
          <p14:tracePt t="160613" x="935038" y="6394450"/>
          <p14:tracePt t="160621" x="969963" y="6394450"/>
          <p14:tracePt t="160630" x="1023938" y="6394450"/>
          <p14:tracePt t="160637" x="1054100" y="6394450"/>
          <p14:tracePt t="160646" x="1084263" y="6394450"/>
          <p14:tracePt t="160653" x="1120775" y="6394450"/>
          <p14:tracePt t="160662" x="1163638" y="6394450"/>
          <p14:tracePt t="160670" x="1193800" y="6394450"/>
          <p14:tracePt t="160678" x="1247775" y="6394450"/>
          <p14:tracePt t="160685" x="1295400" y="6394450"/>
          <p14:tracePt t="160693" x="1338263" y="6394450"/>
          <p14:tracePt t="160701" x="1381125" y="6394450"/>
          <p14:tracePt t="160709" x="1428750" y="6394450"/>
          <p14:tracePt t="160718" x="1458913" y="6394450"/>
          <p14:tracePt t="160725" x="1489075" y="6394450"/>
          <p14:tracePt t="160733" x="1536700" y="6381750"/>
          <p14:tracePt t="160741" x="1566863" y="6381750"/>
          <p14:tracePt t="160749" x="1609725" y="6375400"/>
          <p14:tracePt t="160758" x="1670050" y="6375400"/>
          <p14:tracePt t="160766" x="1730375" y="6375400"/>
          <p14:tracePt t="160773" x="1784350" y="6375400"/>
          <p14:tracePt t="160782" x="1844675" y="6375400"/>
          <p14:tracePt t="160789" x="1946275" y="6375400"/>
          <p14:tracePt t="160798" x="2043113" y="6375400"/>
          <p14:tracePt t="160805" x="2103438" y="6375400"/>
          <p14:tracePt t="160814" x="2193925" y="6375400"/>
          <p14:tracePt t="160821" x="2266950" y="6375400"/>
          <p14:tracePt t="160830" x="2297113" y="6375400"/>
          <p14:tracePt t="160837" x="2338388" y="6375400"/>
          <p14:tracePt t="160847" x="2351088" y="6375400"/>
          <p14:tracePt t="160853" x="2387600" y="6375400"/>
          <p14:tracePt t="160870" x="2392363" y="6375400"/>
          <p14:tracePt t="160880" x="2398713" y="6375400"/>
          <p14:tracePt t="160894" x="2411413" y="6375400"/>
          <p14:tracePt t="160902" x="2422525" y="6375400"/>
          <p14:tracePt t="160909" x="2435225" y="6375400"/>
          <p14:tracePt t="160918" x="2452688" y="6375400"/>
          <p14:tracePt t="160925" x="2471738" y="6375400"/>
          <p14:tracePt t="160934" x="2489200" y="6375400"/>
          <p14:tracePt t="160941" x="2513013" y="6375400"/>
          <p14:tracePt t="160949" x="2543175" y="6375400"/>
          <p14:tracePt t="160957" x="2586038" y="6375400"/>
          <p14:tracePt t="160965" x="2609850" y="6375400"/>
          <p14:tracePt t="160973" x="2652713" y="6375400"/>
          <p14:tracePt t="160982" x="2657475" y="6375400"/>
          <p14:tracePt t="160989" x="2676525" y="6375400"/>
          <p14:tracePt t="160997" x="2700338" y="6375400"/>
          <p14:tracePt t="161005" x="2736850" y="6364288"/>
          <p14:tracePt t="161014" x="2743200" y="6364288"/>
          <p14:tracePt t="161021" x="2760663" y="6364288"/>
          <p14:tracePt t="161029" x="2784475" y="6364288"/>
          <p14:tracePt t="161037" x="2797175" y="6364288"/>
          <p14:tracePt t="161046" x="2820988" y="6364288"/>
          <p14:tracePt t="161053" x="2844800" y="6364288"/>
          <p14:tracePt t="161061" x="2868613" y="6364288"/>
          <p14:tracePt t="161069" x="2894013" y="6364288"/>
          <p14:tracePt t="161077" x="2905125" y="6357938"/>
          <p14:tracePt t="161086" x="2917825" y="6357938"/>
          <p14:tracePt t="161093" x="2941638" y="6351588"/>
          <p14:tracePt t="161101" x="2947988" y="6351588"/>
          <p14:tracePt t="161109" x="2971800" y="6345238"/>
          <p14:tracePt t="161117" x="2995613" y="6345238"/>
          <p14:tracePt t="161125" x="3013075" y="6345238"/>
          <p14:tracePt t="161133" x="3032125" y="6345238"/>
          <p14:tracePt t="161141" x="3038475" y="6345238"/>
          <p14:tracePt t="161149" x="3055938" y="6345238"/>
          <p14:tracePt t="161165" x="3068638" y="6345238"/>
          <p14:tracePt t="161173" x="3073400" y="6345238"/>
          <p14:tracePt t="161237" x="3092450" y="6345238"/>
          <p14:tracePt t="161246" x="3098800" y="6345238"/>
          <p14:tracePt t="161262" x="3109913" y="6334125"/>
          <p14:tracePt t="161269" x="3116263" y="6334125"/>
          <p14:tracePt t="161277" x="3133725" y="6334125"/>
          <p14:tracePt t="161285" x="3159125" y="6327775"/>
          <p14:tracePt t="161293" x="3182938" y="6327775"/>
          <p14:tracePt t="161301" x="3206750" y="6327775"/>
          <p14:tracePt t="161310" x="3219450" y="6327775"/>
          <p14:tracePt t="161317" x="3243263" y="6327775"/>
          <p14:tracePt t="161325" x="3254375" y="6327775"/>
          <p14:tracePt t="161333" x="3267075" y="6327775"/>
          <p14:tracePt t="161341" x="3284538" y="6327775"/>
          <p14:tracePt t="161349" x="3290888" y="6327775"/>
          <p14:tracePt t="161357" x="3303588" y="6327775"/>
          <p14:tracePt t="161365" x="3309938" y="6327775"/>
          <p14:tracePt t="161373" x="3327400" y="6327775"/>
          <p14:tracePt t="161382" x="3344863" y="6327775"/>
          <p14:tracePt t="161389" x="3351213" y="6327775"/>
          <p14:tracePt t="161398" x="3370263" y="6327775"/>
          <p14:tracePt t="161405" x="3394075" y="6327775"/>
          <p14:tracePt t="161414" x="3405188" y="6327775"/>
          <p14:tracePt t="161422" x="3424238" y="6327775"/>
          <p14:tracePt t="161430" x="3441700" y="6327775"/>
          <p14:tracePt t="161437" x="3484563" y="6327775"/>
          <p14:tracePt t="161446" x="3489325" y="6327775"/>
          <p14:tracePt t="161453" x="3514725" y="6327775"/>
          <p14:tracePt t="161462" x="3538538" y="6327775"/>
          <p14:tracePt t="161469" x="3568700" y="6327775"/>
          <p14:tracePt t="161477" x="3592513" y="6327775"/>
          <p14:tracePt t="161485" x="3605213" y="6327775"/>
          <p14:tracePt t="161493" x="3616325" y="6327775"/>
          <p14:tracePt t="161509" x="3635375" y="6327775"/>
          <p14:tracePt t="161517" x="3640138" y="6327775"/>
          <p14:tracePt t="161533" x="3646488" y="6327775"/>
          <p14:tracePt t="161541" x="3652838" y="6327775"/>
          <p14:tracePt t="161557" x="3659188" y="6327775"/>
          <p14:tracePt t="161565" x="3665538" y="6321425"/>
          <p14:tracePt t="161573" x="3676650" y="6321425"/>
          <p14:tracePt t="161581" x="3683000" y="6321425"/>
          <p14:tracePt t="161589" x="3695700" y="6321425"/>
          <p14:tracePt t="161597" x="3719513" y="6321425"/>
          <p14:tracePt t="161605" x="3725863" y="6321425"/>
          <p14:tracePt t="161614" x="3736975" y="6321425"/>
          <p14:tracePt t="161621" x="3760788" y="6321425"/>
          <p14:tracePt t="161630" x="3784600" y="6321425"/>
          <p14:tracePt t="161637" x="3790950" y="6321425"/>
          <p14:tracePt t="161646" x="3803650" y="6321425"/>
          <p14:tracePt t="161653" x="3827463" y="6321425"/>
          <p14:tracePt t="161662" x="3833813" y="6321425"/>
          <p14:tracePt t="161669" x="3844925" y="6321425"/>
          <p14:tracePt t="161677" x="3851275" y="6321425"/>
          <p14:tracePt t="161685" x="3863975" y="6321425"/>
          <p14:tracePt t="161693" x="3875088" y="6321425"/>
          <p14:tracePt t="161701" x="3881438" y="6321425"/>
          <p14:tracePt t="161709" x="3900488" y="6321425"/>
          <p14:tracePt t="161717" x="3905250" y="6321425"/>
          <p14:tracePt t="161726" x="3911600" y="6321425"/>
          <p14:tracePt t="161733" x="3924300" y="6321425"/>
          <p14:tracePt t="161741" x="3930650" y="6321425"/>
          <p14:tracePt t="161757" x="3935413" y="6321425"/>
          <p14:tracePt t="161789" x="3941763" y="6321425"/>
          <p14:tracePt t="161829" x="3948113" y="6321425"/>
          <p14:tracePt t="161853" x="3954463" y="6321425"/>
          <p14:tracePt t="161869" x="3960813" y="6321425"/>
          <p14:tracePt t="161877" x="3965575" y="6321425"/>
          <p14:tracePt t="161885" x="3971925" y="6321425"/>
          <p14:tracePt t="161893" x="3978275" y="6321425"/>
          <p14:tracePt t="161901" x="3990975" y="6321425"/>
          <p14:tracePt t="161917" x="4002088" y="6321425"/>
          <p14:tracePt t="161925" x="4021138" y="6321425"/>
          <p14:tracePt t="161933" x="4025900" y="6321425"/>
          <p14:tracePt t="161941" x="4038600" y="6321425"/>
          <p14:tracePt t="161949" x="4062413" y="6321425"/>
          <p14:tracePt t="161957" x="4081463" y="6321425"/>
          <p14:tracePt t="161965" x="4129088" y="6321425"/>
          <p14:tracePt t="161973" x="4146550" y="6321425"/>
          <p14:tracePt t="161982" x="4183063" y="6321425"/>
          <p14:tracePt t="161990" x="4213225" y="6321425"/>
          <p14:tracePt t="161997" x="4243388" y="6321425"/>
          <p14:tracePt t="162005" x="4279900" y="6321425"/>
          <p14:tracePt t="162013" x="4310063" y="6321425"/>
          <p14:tracePt t="162021" x="4333875" y="6321425"/>
          <p14:tracePt t="162031" x="4364038" y="6321425"/>
          <p14:tracePt t="162037" x="4387850" y="6334125"/>
          <p14:tracePt t="162046" x="4424363" y="6334125"/>
          <p14:tracePt t="162053" x="4441825" y="6334125"/>
          <p14:tracePt t="162062" x="4467225" y="6334125"/>
          <p14:tracePt t="162069" x="4491038" y="6334125"/>
          <p14:tracePt t="162077" x="4514850" y="6340475"/>
          <p14:tracePt t="162085" x="4538663" y="6340475"/>
          <p14:tracePt t="162093" x="4551363" y="6345238"/>
          <p14:tracePt t="162101" x="4575175" y="6345238"/>
          <p14:tracePt t="162109" x="4598988" y="6357938"/>
          <p14:tracePt t="162117" x="4605338" y="6357938"/>
          <p14:tracePt t="162125" x="4616450" y="6357938"/>
          <p14:tracePt t="162133" x="4622800" y="6357938"/>
          <p14:tracePt t="162141" x="4635500" y="6357938"/>
          <p14:tracePt t="162149" x="4641850" y="6357938"/>
          <p14:tracePt t="162157" x="4646613" y="6357938"/>
          <p14:tracePt t="162165" x="4665663" y="6357938"/>
          <p14:tracePt t="162173" x="4676775" y="6364288"/>
          <p14:tracePt t="162182" x="4683125" y="6364288"/>
          <p14:tracePt t="162189" x="4695825" y="6364288"/>
          <p14:tracePt t="162197" x="4719638" y="6370638"/>
          <p14:tracePt t="162205" x="4732338" y="6370638"/>
          <p14:tracePt t="162214" x="4749800" y="6370638"/>
          <p14:tracePt t="162221" x="4773613" y="6375400"/>
          <p14:tracePt t="162230" x="4786313" y="6375400"/>
          <p14:tracePt t="162237" x="4797425" y="6375400"/>
          <p14:tracePt t="162246" x="4810125" y="6375400"/>
          <p14:tracePt t="162253" x="4833938" y="6388100"/>
          <p14:tracePt t="162261" x="4852988" y="6388100"/>
          <p14:tracePt t="162269" x="4864100" y="6388100"/>
          <p14:tracePt t="162277" x="4876800" y="6388100"/>
          <p14:tracePt t="162285" x="4894263" y="6394450"/>
          <p14:tracePt t="162293" x="4900613" y="6394450"/>
          <p14:tracePt t="162301" x="4906963" y="6394450"/>
          <p14:tracePt t="162309" x="4918075" y="6399213"/>
          <p14:tracePt t="162317" x="4924425" y="6399213"/>
          <p14:tracePt t="162326" x="4930775" y="6399213"/>
          <p14:tracePt t="162341" x="4943475" y="6399213"/>
          <p14:tracePt t="162349" x="4948238" y="6399213"/>
          <p14:tracePt t="162357" x="4954588" y="6399213"/>
          <p14:tracePt t="162365" x="4978400" y="6399213"/>
          <p14:tracePt t="162381" x="4984750" y="6399213"/>
          <p14:tracePt t="162389" x="4997450" y="6399213"/>
          <p14:tracePt t="162398" x="5002213" y="6405563"/>
          <p14:tracePt t="162405" x="5014913" y="6405563"/>
          <p14:tracePt t="162414" x="5038725" y="6405563"/>
          <p14:tracePt t="162421" x="5045075" y="6405563"/>
          <p14:tracePt t="162430" x="5057775" y="6411913"/>
          <p14:tracePt t="162446" x="5081588" y="6411913"/>
          <p14:tracePt t="162453" x="5092700" y="6411913"/>
          <p14:tracePt t="162461" x="5099050" y="6411913"/>
          <p14:tracePt t="162469" x="5122863" y="6411913"/>
          <p14:tracePt t="162477" x="5135563" y="6411913"/>
          <p14:tracePt t="162485" x="5159375" y="6411913"/>
          <p14:tracePt t="162493" x="5172075" y="6411913"/>
          <p14:tracePt t="162501" x="5195888" y="6411913"/>
          <p14:tracePt t="162509" x="5226050" y="6411913"/>
          <p14:tracePt t="162517" x="5249863" y="6411913"/>
          <p14:tracePt t="162525" x="5262563" y="6411913"/>
          <p14:tracePt t="162533" x="5299075" y="6424613"/>
          <p14:tracePt t="162541" x="5322888" y="6424613"/>
          <p14:tracePt t="162550" x="5334000" y="6424613"/>
          <p14:tracePt t="162557" x="5364163" y="6424613"/>
          <p14:tracePt t="162565" x="5387975" y="6424613"/>
          <p14:tracePt t="162573" x="5394325" y="6424613"/>
          <p14:tracePt t="162582" x="5407025" y="6424613"/>
          <p14:tracePt t="162589" x="5424488" y="6429375"/>
          <p14:tracePt t="162598" x="5437188" y="6429375"/>
          <p14:tracePt t="162614" x="5461000" y="6429375"/>
          <p14:tracePt t="162621" x="5473700" y="6429375"/>
          <p14:tracePt t="162630" x="5478463" y="6429375"/>
          <p14:tracePt t="162637" x="5497513" y="6429375"/>
          <p14:tracePt t="162646" x="5503863" y="6429375"/>
          <p14:tracePt t="162653" x="5521325" y="6429375"/>
          <p14:tracePt t="162661" x="5534025" y="6429375"/>
          <p14:tracePt t="162669" x="5538788" y="6429375"/>
          <p14:tracePt t="162677" x="5545138" y="6435725"/>
          <p14:tracePt t="162685" x="5557838" y="6435725"/>
          <p14:tracePt t="162693" x="5568950" y="6435725"/>
          <p14:tracePt t="162709" x="5588000" y="6435725"/>
          <p14:tracePt t="162717" x="5599113" y="6435725"/>
          <p14:tracePt t="162725" x="5611813" y="6435725"/>
          <p14:tracePt t="162733" x="5618163" y="6435725"/>
          <p14:tracePt t="162741" x="5641975" y="6442075"/>
          <p14:tracePt t="162749" x="5665788" y="6442075"/>
          <p14:tracePt t="162757" x="5684838" y="6442075"/>
          <p14:tracePt t="162765" x="5708650" y="6442075"/>
          <p14:tracePt t="162773" x="5745163" y="6442075"/>
          <p14:tracePt t="162781" x="5773738" y="6442075"/>
          <p14:tracePt t="162789" x="5803900" y="6442075"/>
          <p14:tracePt t="162798" x="5846763" y="6442075"/>
          <p14:tracePt t="162805" x="5894388" y="6454775"/>
          <p14:tracePt t="162814" x="5924550" y="6454775"/>
          <p14:tracePt t="162821" x="5984875" y="6459538"/>
          <p14:tracePt t="162830" x="6015038" y="6459538"/>
          <p14:tracePt t="162837" x="6045200" y="6459538"/>
          <p14:tracePt t="162845" x="6081713" y="6459538"/>
          <p14:tracePt t="162853" x="6111875" y="6459538"/>
          <p14:tracePt t="162861" x="6135688" y="6459538"/>
          <p14:tracePt t="162869" x="6161088" y="6459538"/>
          <p14:tracePt t="162883" x="6184900" y="6465888"/>
          <p14:tracePt t="162885" x="6189663" y="6465888"/>
          <p14:tracePt t="162893" x="6202363" y="6465888"/>
          <p14:tracePt t="162925" x="6208713" y="6465888"/>
          <p14:tracePt t="162966" x="6215063" y="6465888"/>
          <p14:tracePt t="163022" x="6232525" y="6465888"/>
          <p14:tracePt t="163030" x="6238875" y="6465888"/>
          <p14:tracePt t="163037" x="6262688" y="6465888"/>
          <p14:tracePt t="163045" x="6286500" y="6465888"/>
          <p14:tracePt t="163053" x="6316663" y="6465888"/>
          <p14:tracePt t="163061" x="6359525" y="6465888"/>
          <p14:tracePt t="163069" x="6419850" y="6465888"/>
          <p14:tracePt t="163077" x="6461125" y="6465888"/>
          <p14:tracePt t="163085" x="6503988" y="6465888"/>
          <p14:tracePt t="163093" x="6575425" y="6465888"/>
          <p14:tracePt t="163101" x="6611938" y="6465888"/>
          <p14:tracePt t="163109" x="6665913" y="6465888"/>
          <p14:tracePt t="163118" x="6691313" y="6465888"/>
          <p14:tracePt t="163125" x="6708775" y="6465888"/>
          <p14:tracePt t="163133" x="6745288" y="6465888"/>
          <p14:tracePt t="163141" x="6769100" y="6465888"/>
          <p14:tracePt t="163150" x="6781800" y="6465888"/>
          <p14:tracePt t="163157" x="6805613" y="6465888"/>
          <p14:tracePt t="163165" x="6811963" y="6465888"/>
          <p14:tracePt t="163173" x="6823075" y="6465888"/>
          <p14:tracePt t="163198" x="6829425" y="6465888"/>
          <p14:tracePt t="163214" x="6842125" y="6465888"/>
          <p14:tracePt t="163237" x="6853238" y="6465888"/>
          <p14:tracePt t="163245" x="6859588" y="6465888"/>
          <p14:tracePt t="163253" x="6883400" y="6465888"/>
          <p14:tracePt t="163261" x="6907213" y="6465888"/>
          <p14:tracePt t="163270" x="6919913" y="6465888"/>
          <p14:tracePt t="163277" x="6926263" y="6465888"/>
          <p14:tracePt t="163285" x="6937375" y="6465888"/>
          <p14:tracePt t="163293" x="6943725" y="6465888"/>
          <p14:tracePt t="163309" x="6950075" y="6465888"/>
          <p14:tracePt t="163582" x="6950075" y="6472238"/>
          <p14:tracePt t="163599" x="6943725" y="6478588"/>
          <p14:tracePt t="163606" x="6937375" y="6484938"/>
          <p14:tracePt t="163615" x="6932613" y="6484938"/>
          <p14:tracePt t="163631" x="6926263" y="6484938"/>
          <p14:tracePt t="163638" x="6907213" y="6484938"/>
          <p14:tracePt t="163646" x="6902450" y="6489700"/>
          <p14:tracePt t="163654" x="6883400" y="6502400"/>
          <p14:tracePt t="163662" x="6872288" y="6508750"/>
          <p14:tracePt t="163670" x="6859588" y="6508750"/>
          <p14:tracePt t="163678" x="6835775" y="6515100"/>
          <p14:tracePt t="163686" x="6781800" y="6515100"/>
          <p14:tracePt t="163694" x="6732588" y="6515100"/>
          <p14:tracePt t="163703" x="6648450" y="6515100"/>
          <p14:tracePt t="163710" x="6546850" y="6515100"/>
          <p14:tracePt t="163719" x="6430963" y="6515100"/>
          <p14:tracePt t="163726" x="6316663" y="6496050"/>
          <p14:tracePt t="163734" x="6202363" y="6484938"/>
          <p14:tracePt t="163742" x="6100763" y="6454775"/>
          <p14:tracePt t="163750" x="5967413" y="6429375"/>
          <p14:tracePt t="163758" x="5834063" y="6418263"/>
          <p14:tracePt t="163769" x="5719763" y="6381750"/>
          <p14:tracePt t="163775" x="5588000" y="6370638"/>
          <p14:tracePt t="163783" x="5473700" y="6345238"/>
          <p14:tracePt t="163789" x="5370513" y="6334125"/>
          <p14:tracePt t="163799" x="5268913" y="6321425"/>
          <p14:tracePt t="163805" x="5208588" y="6315075"/>
          <p14:tracePt t="163814" x="5148263" y="6315075"/>
          <p14:tracePt t="163822" x="5092700" y="6315075"/>
          <p14:tracePt t="163829" x="5045075" y="6303963"/>
          <p14:tracePt t="163838" x="4954588" y="6291263"/>
          <p14:tracePt t="163845" x="4900613" y="6291263"/>
          <p14:tracePt t="163854" x="4840288" y="6291263"/>
          <p14:tracePt t="163862" x="4767263" y="6291263"/>
          <p14:tracePt t="163870" x="4706938" y="6291263"/>
          <p14:tracePt t="163877" x="4611688" y="6291263"/>
          <p14:tracePt t="163899" x="4467225" y="6291263"/>
          <p14:tracePt t="163902" x="4376738" y="6291263"/>
          <p14:tracePt t="163909" x="4321175" y="6291263"/>
          <p14:tracePt t="163917" x="4230688" y="6291263"/>
          <p14:tracePt t="163925" x="4200525" y="6297613"/>
          <p14:tracePt t="163934" x="4189413" y="6297613"/>
          <p14:tracePt t="163942" x="4165600" y="6297613"/>
          <p14:tracePt t="163950" x="4141788" y="6303963"/>
          <p14:tracePt t="163957" x="4122738" y="6310313"/>
          <p14:tracePt t="163966" x="4116388" y="6315075"/>
          <p14:tracePt t="163973" x="4098925" y="6315075"/>
          <p14:tracePt t="163983" x="4075113" y="6321425"/>
          <p14:tracePt t="163989" x="4051300" y="6321425"/>
          <p14:tracePt t="163998" x="4008438" y="6334125"/>
          <p14:tracePt t="164005" x="3971925" y="6334125"/>
          <p14:tracePt t="164014" x="3941763" y="6340475"/>
          <p14:tracePt t="164022" x="3917950" y="6340475"/>
          <p14:tracePt t="164029" x="3887788" y="6340475"/>
          <p14:tracePt t="164037" x="3881438" y="6340475"/>
          <p14:tracePt t="164045" x="3857625" y="6345238"/>
          <p14:tracePt t="164053" x="3833813" y="6357938"/>
          <p14:tracePt t="164077" x="3814763" y="6357938"/>
          <p14:tracePt t="164086" x="3810000" y="6364288"/>
          <p14:tracePt t="164102" x="3803650" y="6364288"/>
          <p14:tracePt t="164109" x="3797300" y="6364288"/>
          <p14:tracePt t="164118" x="3779838" y="6364288"/>
          <p14:tracePt t="164125" x="3773488" y="6364288"/>
          <p14:tracePt t="164303" x="3767138" y="6370638"/>
          <p14:tracePt t="165262" x="3756025" y="6370638"/>
          <p14:tracePt t="165358" x="3749675" y="6370638"/>
          <p14:tracePt t="165374" x="3743325" y="6375400"/>
          <p14:tracePt t="165390" x="3736975" y="6375400"/>
          <p14:tracePt t="165399" x="3730625" y="6381750"/>
          <p14:tracePt t="165405" x="3725863" y="6381750"/>
          <p14:tracePt t="165414" x="3719513" y="6381750"/>
          <p14:tracePt t="165422" x="3713163" y="6388100"/>
          <p14:tracePt t="165429" x="3706813" y="6394450"/>
          <p14:tracePt t="165454" x="3700463" y="6394450"/>
          <p14:tracePt t="165493" x="3695700" y="6394450"/>
          <p14:tracePt t="165517" x="3689350" y="6394450"/>
          <p14:tracePt t="165534" x="3683000" y="6399213"/>
          <p14:tracePt t="165573" x="3676650" y="6399213"/>
          <p14:tracePt t="165583" x="3665538" y="6399213"/>
          <p14:tracePt t="165598" x="3646488" y="6405563"/>
          <p14:tracePt t="165606" x="3635375" y="6405563"/>
          <p14:tracePt t="165614" x="3622675" y="6405563"/>
          <p14:tracePt t="165623" x="3598863" y="6411913"/>
          <p14:tracePt t="165638" x="3586163" y="6411913"/>
          <p14:tracePt t="165646" x="3579813" y="6411913"/>
          <p14:tracePt t="165662" x="3562350" y="6411913"/>
          <p14:tracePt t="165686" x="3556000" y="6411913"/>
          <p14:tracePt t="165734" x="3549650" y="6411913"/>
          <p14:tracePt t="165751" x="3544888" y="6411913"/>
          <p14:tracePt t="165769" x="3538538" y="6411913"/>
          <p14:tracePt t="165798" x="3532188" y="6411913"/>
          <p14:tracePt t="165806" x="3525838" y="6411913"/>
          <p14:tracePt t="165822" x="3519488" y="6411913"/>
          <p14:tracePt t="165830" x="3514725" y="6411913"/>
          <p14:tracePt t="165838" x="3502025" y="6411913"/>
          <p14:tracePt t="165878" x="3489325" y="6411913"/>
          <p14:tracePt t="165934" x="3484563" y="6411913"/>
          <p14:tracePt t="166158" x="3489325" y="6405563"/>
          <p14:tracePt t="166167" x="3502025" y="6405563"/>
          <p14:tracePt t="166183" x="3532188" y="6399213"/>
          <p14:tracePt t="166190" x="3538538" y="6394450"/>
          <p14:tracePt t="166198" x="3556000" y="6394450"/>
          <p14:tracePt t="166207" x="3568700" y="6388100"/>
          <p14:tracePt t="166214" x="3598863" y="6388100"/>
          <p14:tracePt t="166222" x="3646488" y="6388100"/>
          <p14:tracePt t="166230" x="3689350" y="6388100"/>
          <p14:tracePt t="166238" x="3749675" y="6388100"/>
          <p14:tracePt t="166245" x="3779838" y="6388100"/>
          <p14:tracePt t="166253" x="3821113" y="6388100"/>
          <p14:tracePt t="166261" x="3851275" y="6388100"/>
          <p14:tracePt t="166269" x="3887788" y="6388100"/>
          <p14:tracePt t="166278" x="3917950" y="6388100"/>
          <p14:tracePt t="166285" x="3948113" y="6388100"/>
          <p14:tracePt t="166293" x="3971925" y="6388100"/>
          <p14:tracePt t="166302" x="4014788" y="6388100"/>
          <p14:tracePt t="166309" x="4062413" y="6388100"/>
          <p14:tracePt t="166318" x="4105275" y="6388100"/>
          <p14:tracePt t="166325" x="4165600" y="6388100"/>
          <p14:tracePt t="166334" x="4225925" y="6388100"/>
          <p14:tracePt t="166342" x="4297363" y="6388100"/>
          <p14:tracePt t="166350" x="4340225" y="6388100"/>
          <p14:tracePt t="166357" x="4424363" y="6388100"/>
          <p14:tracePt t="166366" x="4471988" y="6388100"/>
          <p14:tracePt t="166373" x="4527550" y="6388100"/>
          <p14:tracePt t="166382" x="4575175" y="6388100"/>
          <p14:tracePt t="166389" x="4605338" y="6388100"/>
          <p14:tracePt t="166397" x="4659313" y="6375400"/>
          <p14:tracePt t="166405" x="4719638" y="6375400"/>
          <p14:tracePt t="166413" x="4767263" y="6370638"/>
          <p14:tracePt t="166422" x="4810125" y="6370638"/>
          <p14:tracePt t="166430" x="4840288" y="6370638"/>
          <p14:tracePt t="166437" x="4876800" y="6370638"/>
          <p14:tracePt t="166445" x="4906963" y="6370638"/>
          <p14:tracePt t="166453" x="4948238" y="6370638"/>
          <p14:tracePt t="166461" x="4997450" y="6370638"/>
          <p14:tracePt t="166469" x="5027613" y="6370638"/>
          <p14:tracePt t="166477" x="5051425" y="6370638"/>
          <p14:tracePt t="166486" x="5075238" y="6370638"/>
          <p14:tracePt t="166493" x="5087938" y="6370638"/>
          <p14:tracePt t="166502" x="5092700" y="6370638"/>
          <p14:tracePt t="166518" x="5099050" y="6370638"/>
          <p14:tracePt t="166535" x="5105400" y="6370638"/>
          <p14:tracePt t="166550" x="5118100" y="6370638"/>
          <p14:tracePt t="166557" x="5122863" y="6370638"/>
          <p14:tracePt t="166566" x="5129213" y="6370638"/>
          <p14:tracePt t="166573" x="5141913" y="6370638"/>
          <p14:tracePt t="166589" x="5148263" y="6364288"/>
          <p14:tracePt t="166734" x="5141913" y="6364288"/>
          <p14:tracePt t="166743" x="5118100" y="6364288"/>
          <p14:tracePt t="166751" x="5092700" y="6364288"/>
          <p14:tracePt t="166758" x="5038725" y="6364288"/>
          <p14:tracePt t="166769" x="4984750" y="6364288"/>
          <p14:tracePt t="166774" x="4894263" y="6364288"/>
          <p14:tracePt t="166782" x="4779963" y="6364288"/>
          <p14:tracePt t="166790" x="4665663" y="6340475"/>
          <p14:tracePt t="166798" x="4562475" y="6327775"/>
          <p14:tracePt t="166806" x="4437063" y="6303963"/>
          <p14:tracePt t="166814" x="4321175" y="6303963"/>
          <p14:tracePt t="166822" x="4200525" y="6291263"/>
          <p14:tracePt t="166830" x="4086225" y="6291263"/>
          <p14:tracePt t="166838" x="3990975" y="6291263"/>
          <p14:tracePt t="166846" x="3917950" y="6291263"/>
          <p14:tracePt t="166855" x="3870325" y="6291263"/>
          <p14:tracePt t="166862" x="3844925" y="6291263"/>
          <p14:tracePt t="166870" x="3803650" y="6291263"/>
          <p14:tracePt t="166885" x="3779838" y="6291263"/>
          <p14:tracePt t="166893" x="3767138" y="6291263"/>
          <p14:tracePt t="166902" x="3756025" y="6291263"/>
          <p14:tracePt t="166909" x="3749675" y="6291263"/>
          <p14:tracePt t="166925" x="3743325" y="6291263"/>
          <p14:tracePt t="166942" x="3736975" y="6291263"/>
          <p14:tracePt t="166958" x="3730625" y="6291263"/>
          <p14:tracePt t="167077" x="3749675" y="6297613"/>
          <p14:tracePt t="167086" x="3803650" y="6297613"/>
          <p14:tracePt t="167094" x="3875088" y="6310313"/>
          <p14:tracePt t="167103" x="3954463" y="6321425"/>
          <p14:tracePt t="167110" x="4051300" y="6334125"/>
          <p14:tracePt t="167118" x="4171950" y="6340475"/>
          <p14:tracePt t="167125" x="4273550" y="6364288"/>
          <p14:tracePt t="167134" x="4387850" y="6388100"/>
          <p14:tracePt t="167142" x="4491038" y="6411913"/>
          <p14:tracePt t="167150" x="4581525" y="6424613"/>
          <p14:tracePt t="167157" x="4672013" y="6442075"/>
          <p14:tracePt t="167165" x="4743450" y="6454775"/>
          <p14:tracePt t="167173" x="4827588" y="6465888"/>
          <p14:tracePt t="167181" x="4864100" y="6465888"/>
          <p14:tracePt t="167189" x="4887913" y="6465888"/>
          <p14:tracePt t="167197" x="4906963" y="6465888"/>
          <p14:tracePt t="167205" x="4913313" y="6465888"/>
          <p14:tracePt t="167213" x="4918075" y="6465888"/>
          <p14:tracePt t="167222" x="4924425" y="6465888"/>
          <p14:tracePt t="167374" x="4918075" y="6465888"/>
          <p14:tracePt t="167382" x="4876800" y="6465888"/>
          <p14:tracePt t="167390" x="4803775" y="6465888"/>
          <p14:tracePt t="167398" x="4719638" y="6459538"/>
          <p14:tracePt t="167407" x="4641850" y="6448425"/>
          <p14:tracePt t="167414" x="4551363" y="6429375"/>
          <p14:tracePt t="167422" x="4478338" y="6429375"/>
          <p14:tracePt t="167430" x="4406900" y="6418263"/>
          <p14:tracePt t="167439" x="4346575" y="6399213"/>
          <p14:tracePt t="167446" x="4316413" y="6399213"/>
          <p14:tracePt t="167454" x="4297363" y="6399213"/>
          <p14:tracePt t="167662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403CEBCB-6084-4EA6-A400-0FA847FC73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111625" cy="5556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Tkáňové řezy</a:t>
            </a:r>
            <a:endParaRPr lang="en-US" sz="3200"/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A5371DBD-56FF-4548-9395-AC09E2257F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2575" y="1035050"/>
            <a:ext cx="8661400" cy="865188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tenký řez vhodné části rostliny se uchytí pomocí síťky před vlastní </a:t>
            </a:r>
            <a:r>
              <a:rPr lang="cs-CZ" dirty="0" err="1"/>
              <a:t>sensor</a:t>
            </a:r>
            <a:endParaRPr lang="cs-CZ" dirty="0"/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endParaRPr lang="cs-CZ" dirty="0"/>
          </a:p>
        </p:txBody>
      </p:sp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83A5CFED-8102-44D9-9CE9-D78D7DDB04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150" y="2519363"/>
          <a:ext cx="8629650" cy="373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567327" imgH="2188879" progId="Word.Document.8">
                  <p:embed/>
                </p:oleObj>
              </mc:Choice>
              <mc:Fallback>
                <p:oleObj name="Document" r:id="rId4" imgW="5567327" imgH="2188879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" y="2519363"/>
                        <a:ext cx="8629650" cy="373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FA5EB7-93A4-487F-9B6A-9B0A0CEB1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97"/>
    </mc:Choice>
    <mc:Fallback xmlns="">
      <p:transition spd="slow" advTm="11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43" x="1163638" y="517525"/>
          <p14:tracePt t="4949" x="1157288" y="523875"/>
          <p14:tracePt t="5069" x="1163638" y="523875"/>
          <p14:tracePt t="5077" x="1187450" y="523875"/>
          <p14:tracePt t="5085" x="1211263" y="523875"/>
          <p14:tracePt t="5093" x="1254125" y="523875"/>
          <p14:tracePt t="5100" x="1277938" y="523875"/>
          <p14:tracePt t="5109" x="1301750" y="523875"/>
          <p14:tracePt t="5117" x="1325563" y="523875"/>
          <p14:tracePt t="5125" x="1368425" y="523875"/>
          <p14:tracePt t="5132" x="1398588" y="523875"/>
          <p14:tracePt t="5141" x="1439863" y="523875"/>
          <p14:tracePt t="5149" x="1489075" y="523875"/>
          <p14:tracePt t="5157" x="1573213" y="523875"/>
          <p14:tracePt t="5165" x="1633538" y="536575"/>
          <p14:tracePt t="5172" x="1711325" y="560388"/>
          <p14:tracePt t="5181" x="1795463" y="560388"/>
          <p14:tracePt t="5189" x="1855788" y="560388"/>
          <p14:tracePt t="5197" x="1916113" y="566738"/>
          <p14:tracePt t="5205" x="1958975" y="566738"/>
          <p14:tracePt t="5213" x="1989138" y="566738"/>
          <p14:tracePt t="5221" x="2036763" y="577850"/>
          <p14:tracePt t="5229" x="2066925" y="577850"/>
          <p14:tracePt t="5237" x="2103438" y="584200"/>
          <p14:tracePt t="5245" x="2146300" y="584200"/>
          <p14:tracePt t="5252" x="2187575" y="584200"/>
          <p14:tracePt t="5261" x="2236788" y="584200"/>
          <p14:tracePt t="5269" x="2278063" y="584200"/>
          <p14:tracePt t="5277" x="2351088" y="584200"/>
          <p14:tracePt t="5284" x="2411413" y="584200"/>
          <p14:tracePt t="5293" x="2452688" y="584200"/>
          <p14:tracePt t="5300" x="2538413" y="584200"/>
          <p14:tracePt t="5309" x="2616200" y="596900"/>
          <p14:tracePt t="5317" x="2657475" y="596900"/>
          <p14:tracePt t="5325" x="2730500" y="596900"/>
          <p14:tracePt t="5332" x="2803525" y="608013"/>
          <p14:tracePt t="5340" x="2863850" y="614363"/>
          <p14:tracePt t="5349" x="2954338" y="614363"/>
          <p14:tracePt t="5357" x="3013075" y="627063"/>
          <p14:tracePt t="5364" x="3062288" y="633413"/>
          <p14:tracePt t="5372" x="3103563" y="644525"/>
          <p14:tracePt t="5381" x="3152775" y="644525"/>
          <p14:tracePt t="5389" x="3182938" y="644525"/>
          <p14:tracePt t="5405" x="3260725" y="663575"/>
          <p14:tracePt t="5413" x="3309938" y="663575"/>
          <p14:tracePt t="5421" x="3351213" y="663575"/>
          <p14:tracePt t="5428" x="3398838" y="674688"/>
          <p14:tracePt t="5437" x="3441700" y="674688"/>
          <p14:tracePt t="5445" x="3502025" y="674688"/>
          <p14:tracePt t="5453" x="3586163" y="674688"/>
          <p14:tracePt t="5461" x="3670300" y="674688"/>
          <p14:tracePt t="5468" x="3784600" y="674688"/>
          <p14:tracePt t="5477" x="3900488" y="674688"/>
          <p14:tracePt t="5484" x="4002088" y="674688"/>
          <p14:tracePt t="5493" x="4092575" y="693738"/>
          <p14:tracePt t="5501" x="4195763" y="704850"/>
          <p14:tracePt t="5509" x="4279900" y="704850"/>
          <p14:tracePt t="5516" x="4370388" y="717550"/>
          <p14:tracePt t="5525" x="4441825" y="728663"/>
          <p14:tracePt t="5532" x="4502150" y="735013"/>
          <p14:tracePt t="5541" x="4545013" y="735013"/>
          <p14:tracePt t="5548" x="4568825" y="735013"/>
          <p14:tracePt t="5556" x="4592638" y="735013"/>
          <p14:tracePt t="5565" x="4598988" y="735013"/>
          <p14:tracePt t="5581" x="4611688" y="735013"/>
          <p14:tracePt t="5589" x="4622800" y="735013"/>
          <p14:tracePt t="5606" x="4641850" y="747713"/>
          <p14:tracePt t="5613" x="4646613" y="747713"/>
          <p14:tracePt t="5621" x="4659313" y="754063"/>
          <p14:tracePt t="5629" x="4672013" y="754063"/>
          <p14:tracePt t="5637" x="4676775" y="754063"/>
          <p14:tracePt t="5645" x="4702175" y="754063"/>
          <p14:tracePt t="5653" x="4725988" y="758825"/>
          <p14:tracePt t="5661" x="4756150" y="758825"/>
          <p14:tracePt t="5668" x="4803775" y="765175"/>
          <p14:tracePt t="5677" x="4846638" y="777875"/>
          <p14:tracePt t="5685" x="4870450" y="782638"/>
          <p14:tracePt t="5693" x="4894263" y="795338"/>
          <p14:tracePt t="5845" x="4900613" y="801688"/>
          <p14:tracePt t="5861" x="4900613" y="808038"/>
          <p14:tracePt t="5869" x="4894263" y="808038"/>
          <p14:tracePt t="5878" x="4857750" y="808038"/>
          <p14:tracePt t="5885" x="4810125" y="812800"/>
          <p14:tracePt t="5908" x="4508500" y="812800"/>
          <p14:tracePt t="5917" x="4381500" y="812800"/>
          <p14:tracePt t="5925" x="4256088" y="812800"/>
          <p14:tracePt t="5932" x="4122738" y="812800"/>
          <p14:tracePt t="5941" x="4008438" y="812800"/>
          <p14:tracePt t="5948" x="3881438" y="812800"/>
          <p14:tracePt t="5957" x="3725863" y="812800"/>
          <p14:tracePt t="5964" x="3579813" y="812800"/>
          <p14:tracePt t="5973" x="3424238" y="808038"/>
          <p14:tracePt t="5980" x="3260725" y="782638"/>
          <p14:tracePt t="5990" x="3068638" y="758825"/>
          <p14:tracePt t="5997" x="2928938" y="747713"/>
          <p14:tracePt t="6005" x="2784475" y="711200"/>
          <p14:tracePt t="6012" x="2663825" y="698500"/>
          <p14:tracePt t="6021" x="2562225" y="674688"/>
          <p14:tracePt t="6029" x="2508250" y="674688"/>
          <p14:tracePt t="6037" x="2405063" y="663575"/>
          <p14:tracePt t="6045" x="2357438" y="663575"/>
          <p14:tracePt t="6053" x="2297113" y="650875"/>
          <p14:tracePt t="6061" x="2254250" y="644525"/>
          <p14:tracePt t="6068" x="2217738" y="644525"/>
          <p14:tracePt t="6077" x="2176463" y="644525"/>
          <p14:tracePt t="6084" x="2116138" y="633413"/>
          <p14:tracePt t="6093" x="2073275" y="633413"/>
          <p14:tracePt t="6101" x="2025650" y="633413"/>
          <p14:tracePt t="6109" x="1982788" y="633413"/>
          <p14:tracePt t="6116" x="1952625" y="633413"/>
          <p14:tracePt t="6125" x="1898650" y="633413"/>
          <p14:tracePt t="6132" x="1874838" y="633413"/>
          <p14:tracePt t="6141" x="1851025" y="633413"/>
          <p14:tracePt t="6149" x="1825625" y="633413"/>
          <p14:tracePt t="6157" x="1814513" y="633413"/>
          <p14:tracePt t="6165" x="1801813" y="633413"/>
          <p14:tracePt t="6174" x="1784350" y="633413"/>
          <p14:tracePt t="6181" x="1771650" y="633413"/>
          <p14:tracePt t="6190" x="1760538" y="633413"/>
          <p14:tracePt t="6197" x="1741488" y="633413"/>
          <p14:tracePt t="6205" x="1736725" y="633413"/>
          <p14:tracePt t="6213" x="1724025" y="633413"/>
          <p14:tracePt t="6229" x="1717675" y="633413"/>
          <p14:tracePt t="6237" x="1711325" y="633413"/>
          <p14:tracePt t="6253" x="1706563" y="633413"/>
          <p14:tracePt t="6293" x="1693863" y="633413"/>
          <p14:tracePt t="6301" x="1687513" y="633413"/>
          <p14:tracePt t="6309" x="1676400" y="633413"/>
          <p14:tracePt t="6317" x="1670050" y="633413"/>
          <p14:tracePt t="6341" x="1657350" y="633413"/>
          <p14:tracePt t="6357" x="1651000" y="633413"/>
          <p14:tracePt t="6372" x="1646238" y="633413"/>
          <p14:tracePt t="6381" x="1627188" y="633413"/>
          <p14:tracePt t="6390" x="1620838" y="633413"/>
          <p14:tracePt t="6397" x="1597025" y="644525"/>
          <p14:tracePt t="6405" x="1579563" y="644525"/>
          <p14:tracePt t="6413" x="1555750" y="644525"/>
          <p14:tracePt t="6421" x="1536700" y="644525"/>
          <p14:tracePt t="6429" x="1512888" y="638175"/>
          <p14:tracePt t="6437" x="1495425" y="638175"/>
          <p14:tracePt t="6445" x="1476375" y="638175"/>
          <p14:tracePt t="6452" x="1470025" y="638175"/>
          <p14:tracePt t="6461" x="1452563" y="638175"/>
          <p14:tracePt t="6468" x="1439863" y="638175"/>
          <p14:tracePt t="6477" x="1435100" y="638175"/>
          <p14:tracePt t="6484" x="1422400" y="638175"/>
          <p14:tracePt t="6493" x="1416050" y="638175"/>
          <p14:tracePt t="6500" x="1409700" y="638175"/>
          <p14:tracePt t="6509" x="1404938" y="638175"/>
          <p14:tracePt t="6517" x="1398588" y="638175"/>
          <p14:tracePt t="6549" x="1392238" y="638175"/>
          <p14:tracePt t="6565" x="1385888" y="638175"/>
          <p14:tracePt t="6573" x="1381125" y="638175"/>
          <p14:tracePt t="6589" x="1374775" y="638175"/>
          <p14:tracePt t="6597" x="1368425" y="638175"/>
          <p14:tracePt t="6605" x="1362075" y="638175"/>
          <p14:tracePt t="7133" x="0" y="0"/>
        </p14:tracePtLst>
        <p14:tracePtLst>
          <p14:tracePt t="16032" x="7691438" y="1958975"/>
          <p14:tracePt t="16046" x="7697788" y="1952625"/>
          <p14:tracePt t="16054" x="7704138" y="1952625"/>
          <p14:tracePt t="16061" x="7715250" y="1939925"/>
          <p14:tracePt t="16069" x="7769225" y="1939925"/>
          <p14:tracePt t="16077" x="7818438" y="1935163"/>
          <p14:tracePt t="16085" x="7866063" y="1922463"/>
          <p14:tracePt t="16093" x="7926388" y="1916113"/>
          <p14:tracePt t="16101" x="7969250" y="1916113"/>
          <p14:tracePt t="16109" x="8029575" y="1879600"/>
          <p14:tracePt t="16117" x="8107363" y="1862138"/>
          <p14:tracePt t="16125" x="8154988" y="1849438"/>
          <p14:tracePt t="16133" x="8191500" y="1831975"/>
          <p14:tracePt t="16141" x="8221663" y="1825625"/>
          <p14:tracePt t="16148" x="8258175" y="1808163"/>
          <p14:tracePt t="16156" x="8281988" y="1801813"/>
          <p14:tracePt t="16164" x="8329613" y="1784350"/>
          <p14:tracePt t="16172" x="8355013" y="1758950"/>
          <p14:tracePt t="16181" x="8402638" y="1717675"/>
          <p14:tracePt t="16189" x="8426450" y="1687513"/>
          <p14:tracePt t="16197" x="8480425" y="1639888"/>
          <p14:tracePt t="16205" x="8486775" y="1620838"/>
          <p14:tracePt t="16214" x="8516938" y="1584325"/>
          <p14:tracePt t="16221" x="8523288" y="1560513"/>
          <p14:tracePt t="16229" x="8540750" y="1536700"/>
          <p14:tracePt t="16237" x="8547100" y="1506538"/>
          <p14:tracePt t="16245" x="8547100" y="1463675"/>
          <p14:tracePt t="16253" x="8564563" y="1439863"/>
          <p14:tracePt t="16260" x="8564563" y="1385888"/>
          <p14:tracePt t="16269" x="8564563" y="1362075"/>
          <p14:tracePt t="16277" x="8564563" y="1344613"/>
          <p14:tracePt t="16284" x="8564563" y="1325563"/>
          <p14:tracePt t="16292" x="8564563" y="1319213"/>
          <p14:tracePt t="16301" x="8564563" y="1295400"/>
          <p14:tracePt t="16308" x="8547100" y="1258888"/>
          <p14:tracePt t="16317" x="8523288" y="1235075"/>
          <p14:tracePt t="16324" x="8505825" y="1211263"/>
          <p14:tracePt t="16333" x="8480425" y="1187450"/>
          <p14:tracePt t="16340" x="8456613" y="1174750"/>
          <p14:tracePt t="16348" x="8420100" y="1144588"/>
          <p14:tracePt t="16356" x="8396288" y="1127125"/>
          <p14:tracePt t="16365" x="8378825" y="1114425"/>
          <p14:tracePt t="16372" x="8335963" y="1079500"/>
          <p14:tracePt t="16382" x="8312150" y="1060450"/>
          <p14:tracePt t="16388" x="8275638" y="1042988"/>
          <p14:tracePt t="16397" x="8258175" y="1036638"/>
          <p14:tracePt t="16405" x="8239125" y="1036638"/>
          <p14:tracePt t="16413" x="8204200" y="1019175"/>
          <p14:tracePt t="16421" x="8178800" y="1019175"/>
          <p14:tracePt t="16429" x="8150225" y="1012825"/>
          <p14:tracePt t="16437" x="8124825" y="1012825"/>
          <p14:tracePt t="16445" x="8070850" y="1012825"/>
          <p14:tracePt t="16453" x="7993063" y="1000125"/>
          <p14:tracePt t="16460" x="7920038" y="1000125"/>
          <p14:tracePt t="16469" x="7835900" y="1000125"/>
          <p14:tracePt t="16477" x="7762875" y="1000125"/>
          <p14:tracePt t="16485" x="7678738" y="1000125"/>
          <p14:tracePt t="16493" x="7618413" y="1000125"/>
          <p14:tracePt t="16501" x="7558088" y="1000125"/>
          <p14:tracePt t="16508" x="7527925" y="1000125"/>
          <p14:tracePt t="16517" x="7497763" y="1000125"/>
          <p14:tracePt t="16524" x="7462838" y="1000125"/>
          <p14:tracePt t="16533" x="7437438" y="1012825"/>
          <p14:tracePt t="16540" x="7413625" y="1023938"/>
          <p14:tracePt t="16548" x="7383463" y="1042988"/>
          <p14:tracePt t="16557" x="7359650" y="1066800"/>
          <p14:tracePt t="16565" x="7305675" y="1096963"/>
          <p14:tracePt t="16572" x="7258050" y="1138238"/>
          <p14:tracePt t="16582" x="7227888" y="1163638"/>
          <p14:tracePt t="16588" x="7202488" y="1198563"/>
          <p14:tracePt t="16597" x="7161213" y="1254125"/>
          <p14:tracePt t="16605" x="7142163" y="1301750"/>
          <p14:tracePt t="16613" x="7142163" y="1344613"/>
          <p14:tracePt t="16620" x="7142163" y="1392238"/>
          <p14:tracePt t="16628" x="7142163" y="1433513"/>
          <p14:tracePt t="16637" x="7142163" y="1470025"/>
          <p14:tracePt t="16644" x="7142163" y="1500188"/>
          <p14:tracePt t="16653" x="7142163" y="1530350"/>
          <p14:tracePt t="16660" x="7172325" y="1573213"/>
          <p14:tracePt t="16668" x="7208838" y="1597025"/>
          <p14:tracePt t="16677" x="7258050" y="1614488"/>
          <p14:tracePt t="16685" x="7312025" y="1657350"/>
          <p14:tracePt t="16692" x="7372350" y="1681163"/>
          <p14:tracePt t="16701" x="7450138" y="1724025"/>
          <p14:tracePt t="16708" x="7510463" y="1735138"/>
          <p14:tracePt t="16717" x="7570788" y="1765300"/>
          <p14:tracePt t="16725" x="7631113" y="1778000"/>
          <p14:tracePt t="16733" x="7678738" y="1784350"/>
          <p14:tracePt t="16740" x="7727950" y="1808163"/>
          <p14:tracePt t="16748" x="7775575" y="1808163"/>
          <p14:tracePt t="16757" x="7805738" y="1808163"/>
          <p14:tracePt t="16765" x="7829550" y="1808163"/>
          <p14:tracePt t="16773" x="7872413" y="1808163"/>
          <p14:tracePt t="16782" x="7913688" y="1808163"/>
          <p14:tracePt t="16789" x="7962900" y="1801813"/>
          <p14:tracePt t="16797" x="8040688" y="1758950"/>
          <p14:tracePt t="16805" x="8089900" y="1728788"/>
          <p14:tracePt t="16813" x="8143875" y="1700213"/>
          <p14:tracePt t="16821" x="8191500" y="1657350"/>
          <p14:tracePt t="16828" x="8215313" y="1633538"/>
          <p14:tracePt t="16837" x="8258175" y="1579563"/>
          <p14:tracePt t="16844" x="8275638" y="1543050"/>
          <p14:tracePt t="16853" x="8305800" y="1506538"/>
          <p14:tracePt t="16861" x="8305800" y="1482725"/>
          <p14:tracePt t="16869" x="8324850" y="1446213"/>
          <p14:tracePt t="16876" x="8324850" y="1428750"/>
          <p14:tracePt t="16885" x="8329613" y="1379538"/>
          <p14:tracePt t="16892" x="8329613" y="1349375"/>
          <p14:tracePt t="16901" x="8329613" y="1308100"/>
          <p14:tracePt t="16908" x="8329613" y="1284288"/>
          <p14:tracePt t="16917" x="8329613" y="1247775"/>
          <p14:tracePt t="16932" x="8275638" y="1181100"/>
          <p14:tracePt t="16940" x="8239125" y="1150938"/>
          <p14:tracePt t="16949" x="8197850" y="1120775"/>
          <p14:tracePt t="16956" x="8150225" y="1090613"/>
          <p14:tracePt t="16965" x="8059738" y="1060450"/>
          <p14:tracePt t="16973" x="7980363" y="1012825"/>
          <p14:tracePt t="16981" x="7908925" y="1006475"/>
          <p14:tracePt t="16989" x="7805738" y="982663"/>
          <p14:tracePt t="16997" x="7704138" y="969963"/>
          <p14:tracePt t="17004" x="7618413" y="969963"/>
          <p14:tracePt t="17012" x="7504113" y="969963"/>
          <p14:tracePt t="17021" x="7413625" y="969963"/>
          <p14:tracePt t="17028" x="7299325" y="969963"/>
          <p14:tracePt t="17037" x="7202488" y="969963"/>
          <p14:tracePt t="17044" x="7112000" y="993775"/>
          <p14:tracePt t="17053" x="7046913" y="1019175"/>
          <p14:tracePt t="17060" x="7016750" y="1023938"/>
          <p14:tracePt t="17069" x="6991350" y="1049338"/>
          <p14:tracePt t="17076" x="6950075" y="1103313"/>
          <p14:tracePt t="17085" x="6907213" y="1138238"/>
          <p14:tracePt t="17092" x="6902450" y="1174750"/>
          <p14:tracePt t="17100" x="6902450" y="1235075"/>
          <p14:tracePt t="17108" x="6902450" y="1265238"/>
          <p14:tracePt t="17117" x="6902450" y="1319213"/>
          <p14:tracePt t="17124" x="6902450" y="1355725"/>
          <p14:tracePt t="17133" x="6961188" y="1433513"/>
          <p14:tracePt t="17140" x="7010400" y="1476375"/>
          <p14:tracePt t="17149" x="7077075" y="1519238"/>
          <p14:tracePt t="17157" x="7154863" y="1560513"/>
          <p14:tracePt t="17165" x="7221538" y="1603375"/>
          <p14:tracePt t="17173" x="7292975" y="1614488"/>
          <p14:tracePt t="17181" x="7372350" y="1657350"/>
          <p14:tracePt t="17189" x="7473950" y="1681163"/>
          <p14:tracePt t="17197" x="7564438" y="1704975"/>
          <p14:tracePt t="17204" x="7624763" y="1724025"/>
          <p14:tracePt t="17212" x="7697788" y="1724025"/>
          <p14:tracePt t="17221" x="7745413" y="1724025"/>
          <p14:tracePt t="17228" x="7775575" y="1724025"/>
          <p14:tracePt t="17237" x="7818438" y="1724025"/>
          <p14:tracePt t="17245" x="7848600" y="1724025"/>
          <p14:tracePt t="17253" x="7896225" y="1704975"/>
          <p14:tracePt t="17260" x="7913688" y="1700213"/>
          <p14:tracePt t="17269" x="7939088" y="1651000"/>
          <p14:tracePt t="17276" x="7956550" y="1627188"/>
          <p14:tracePt t="17293" x="7962900" y="1603375"/>
          <p14:tracePt t="17301" x="7993063" y="1554163"/>
          <p14:tracePt t="17308" x="7993063" y="1530350"/>
          <p14:tracePt t="17317" x="7993063" y="1489075"/>
          <p14:tracePt t="17324" x="7993063" y="1433513"/>
          <p14:tracePt t="17332" x="7986713" y="1385888"/>
          <p14:tracePt t="17340" x="7956550" y="1308100"/>
          <p14:tracePt t="17349" x="7896225" y="1228725"/>
          <p14:tracePt t="17357" x="7848600" y="1174750"/>
          <p14:tracePt t="17366" x="7775575" y="1108075"/>
          <p14:tracePt t="17373" x="7697788" y="1054100"/>
          <p14:tracePt t="17381" x="7637463" y="1019175"/>
          <p14:tracePt t="17389" x="7540625" y="963613"/>
          <p14:tracePt t="17397" x="7467600" y="939800"/>
          <p14:tracePt t="17405" x="7389813" y="909638"/>
          <p14:tracePt t="17412" x="7329488" y="909638"/>
          <p14:tracePt t="17421" x="7258050" y="898525"/>
          <p14:tracePt t="17428" x="7232650" y="898525"/>
          <p14:tracePt t="17437" x="7137400" y="898525"/>
          <p14:tracePt t="17445" x="7058025" y="915988"/>
          <p14:tracePt t="17453" x="6997700" y="933450"/>
          <p14:tracePt t="17460" x="6919913" y="976313"/>
          <p14:tracePt t="17469" x="6853238" y="1036638"/>
          <p14:tracePt t="17476" x="6786563" y="1103313"/>
          <p14:tracePt t="17485" x="6732588" y="1168400"/>
          <p14:tracePt t="17492" x="6708775" y="1228725"/>
          <p14:tracePt t="17501" x="6678613" y="1289050"/>
          <p14:tracePt t="17509" x="6678613" y="1349375"/>
          <p14:tracePt t="17517" x="6665913" y="1398588"/>
          <p14:tracePt t="17524" x="6665913" y="1458913"/>
          <p14:tracePt t="17533" x="6672263" y="1500188"/>
          <p14:tracePt t="17541" x="6678613" y="1524000"/>
          <p14:tracePt t="17549" x="6696075" y="1560513"/>
          <p14:tracePt t="17557" x="6721475" y="1584325"/>
          <p14:tracePt t="17566" x="6762750" y="1627188"/>
          <p14:tracePt t="17573" x="6811963" y="1644650"/>
          <p14:tracePt t="17581" x="6853238" y="1651000"/>
          <p14:tracePt t="17589" x="6919913" y="1687513"/>
          <p14:tracePt t="17597" x="6980238" y="1687513"/>
          <p14:tracePt t="17604" x="7070725" y="1704975"/>
          <p14:tracePt t="17612" x="7131050" y="1717675"/>
          <p14:tracePt t="17621" x="7202488" y="1717675"/>
          <p14:tracePt t="17628" x="7245350" y="1711325"/>
          <p14:tracePt t="17637" x="7305675" y="1704975"/>
          <p14:tracePt t="17644" x="7348538" y="1674813"/>
          <p14:tracePt t="17652" x="7366000" y="1670050"/>
          <p14:tracePt t="17661" x="7402513" y="1639888"/>
          <p14:tracePt t="17669" x="7419975" y="1627188"/>
          <p14:tracePt t="17676" x="7426325" y="1603375"/>
          <p14:tracePt t="17684" x="7426325" y="1579563"/>
          <p14:tracePt t="17692" x="7437438" y="1549400"/>
          <p14:tracePt t="17701" x="7437438" y="1530350"/>
          <p14:tracePt t="17708" x="7432675" y="1489075"/>
          <p14:tracePt t="17717" x="7402513" y="1439863"/>
          <p14:tracePt t="17724" x="7372350" y="1385888"/>
          <p14:tracePt t="17733" x="7318375" y="1344613"/>
          <p14:tracePt t="17741" x="7258050" y="1301750"/>
          <p14:tracePt t="17749" x="7148513" y="1258888"/>
          <p14:tracePt t="17757" x="7088188" y="1223963"/>
          <p14:tracePt t="17765" x="6956425" y="1198563"/>
          <p14:tracePt t="17773" x="6829425" y="1187450"/>
          <p14:tracePt t="17781" x="6648450" y="1174750"/>
          <p14:tracePt t="17789" x="6491288" y="1174750"/>
          <p14:tracePt t="17796" x="6335713" y="1174750"/>
          <p14:tracePt t="17805" x="6135688" y="1181100"/>
          <p14:tracePt t="17812" x="5889625" y="1217613"/>
          <p14:tracePt t="17821" x="5654675" y="1277938"/>
          <p14:tracePt t="17828" x="5340350" y="1331913"/>
          <p14:tracePt t="17837" x="5057775" y="1398588"/>
          <p14:tracePt t="17844" x="4792663" y="1463675"/>
          <p14:tracePt t="17852" x="4502150" y="1549400"/>
          <p14:tracePt t="17860" x="4381500" y="1573213"/>
          <p14:tracePt t="17869" x="4249738" y="1609725"/>
          <p14:tracePt t="17876" x="4116388" y="1657350"/>
          <p14:tracePt t="17885" x="4056063" y="1674813"/>
          <p14:tracePt t="17892" x="4021138" y="1693863"/>
          <p14:tracePt t="17901" x="4008438" y="1693863"/>
          <p14:tracePt t="17908" x="3990975" y="1700213"/>
          <p14:tracePt t="17925" x="3978275" y="1711325"/>
          <p14:tracePt t="17933" x="3954463" y="1717675"/>
          <p14:tracePt t="17940" x="3941763" y="1717675"/>
          <p14:tracePt t="17949" x="3905250" y="1717675"/>
          <p14:tracePt t="17956" x="3875088" y="1717675"/>
          <p14:tracePt t="17965" x="3833813" y="1724025"/>
          <p14:tracePt t="17973" x="3797300" y="1735138"/>
          <p14:tracePt t="17981" x="3749675" y="1741488"/>
          <p14:tracePt t="17988" x="3719513" y="1741488"/>
          <p14:tracePt t="17997" x="3676650" y="1741488"/>
          <p14:tracePt t="18005" x="3646488" y="1741488"/>
          <p14:tracePt t="18012" x="3605213" y="1741488"/>
          <p14:tracePt t="18021" x="3544888" y="1741488"/>
          <p14:tracePt t="18028" x="3489325" y="1717675"/>
          <p14:tracePt t="18037" x="3441700" y="1700213"/>
          <p14:tracePt t="18044" x="3398838" y="1693863"/>
          <p14:tracePt t="18053" x="3363913" y="1674813"/>
          <p14:tracePt t="18069" x="3344863" y="1674813"/>
          <p14:tracePt t="18093" x="3340100" y="1670050"/>
          <p14:tracePt t="18100" x="3333750" y="1663700"/>
          <p14:tracePt t="18116" x="3314700" y="1639888"/>
          <p14:tracePt t="18125" x="3297238" y="1620838"/>
          <p14:tracePt t="18133" x="3260725" y="1597025"/>
          <p14:tracePt t="18141" x="3194050" y="1543050"/>
          <p14:tracePt t="18150" x="3159125" y="1512888"/>
          <p14:tracePt t="18157" x="3109913" y="1482725"/>
          <p14:tracePt t="18165" x="3032125" y="1452563"/>
          <p14:tracePt t="18172" x="2971800" y="1422400"/>
          <p14:tracePt t="18181" x="2863850" y="1385888"/>
          <p14:tracePt t="18189" x="2790825" y="1362075"/>
          <p14:tracePt t="18197" x="2713038" y="1331913"/>
          <p14:tracePt t="18205" x="2646363" y="1295400"/>
          <p14:tracePt t="18212" x="2562225" y="1289050"/>
          <p14:tracePt t="18220" x="2513013" y="1265238"/>
          <p14:tracePt t="18228" x="2452688" y="1258888"/>
          <p14:tracePt t="18237" x="2392363" y="1247775"/>
          <p14:tracePt t="18244" x="2344738" y="1241425"/>
          <p14:tracePt t="18252" x="2284413" y="1241425"/>
          <p14:tracePt t="18261" x="2211388" y="1228725"/>
          <p14:tracePt t="18269" x="2170113" y="1228725"/>
          <p14:tracePt t="18276" x="2122488" y="1217613"/>
          <p14:tracePt t="18284" x="2079625" y="1217613"/>
          <p14:tracePt t="18293" x="2043113" y="1211263"/>
          <p14:tracePt t="18301" x="2012950" y="1211263"/>
          <p14:tracePt t="18309" x="1989138" y="1211263"/>
          <p14:tracePt t="18316" x="1958975" y="1211263"/>
          <p14:tracePt t="18324" x="1922463" y="1211263"/>
          <p14:tracePt t="18333" x="1898650" y="1211263"/>
          <p14:tracePt t="18341" x="1868488" y="1211263"/>
          <p14:tracePt t="18350" x="1820863" y="1223963"/>
          <p14:tracePt t="18356" x="1771650" y="1241425"/>
          <p14:tracePt t="18365" x="1711325" y="1258888"/>
          <p14:tracePt t="18373" x="1646238" y="1284288"/>
          <p14:tracePt t="18381" x="1573213" y="1314450"/>
          <p14:tracePt t="18389" x="1525588" y="1338263"/>
          <p14:tracePt t="18397" x="1470025" y="1368425"/>
          <p14:tracePt t="18405" x="1422400" y="1385888"/>
          <p14:tracePt t="18412" x="1398588" y="1392238"/>
          <p14:tracePt t="18421" x="1368425" y="1409700"/>
          <p14:tracePt t="18428" x="1344613" y="1428750"/>
          <p14:tracePt t="18437" x="1320800" y="1439863"/>
          <p14:tracePt t="18445" x="1314450" y="1439863"/>
          <p14:tracePt t="18453" x="1295400" y="1446213"/>
          <p14:tracePt t="18469" x="1295400" y="1452563"/>
          <p14:tracePt t="18476" x="1290638" y="1458913"/>
          <p14:tracePt t="18485" x="1284288" y="1482725"/>
          <p14:tracePt t="18493" x="1284288" y="1489075"/>
          <p14:tracePt t="18501" x="1277938" y="1506538"/>
          <p14:tracePt t="18508" x="1277938" y="1530350"/>
          <p14:tracePt t="18517" x="1277938" y="1554163"/>
          <p14:tracePt t="18525" x="1277938" y="1579563"/>
          <p14:tracePt t="18533" x="1277938" y="1609725"/>
          <p14:tracePt t="18540" x="1277938" y="1633538"/>
          <p14:tracePt t="18549" x="1277938" y="1670050"/>
          <p14:tracePt t="18557" x="1301750" y="1717675"/>
          <p14:tracePt t="18566" x="1325563" y="1754188"/>
          <p14:tracePt t="18572" x="1355725" y="1801813"/>
          <p14:tracePt t="18580" x="1362075" y="1819275"/>
          <p14:tracePt t="18588" x="1392238" y="1849438"/>
          <p14:tracePt t="18596" x="1428750" y="1892300"/>
          <p14:tracePt t="18605" x="1470025" y="1922463"/>
          <p14:tracePt t="18612" x="1519238" y="1939925"/>
          <p14:tracePt t="18621" x="1555750" y="1965325"/>
          <p14:tracePt t="18629" x="1603375" y="1976438"/>
          <p14:tracePt t="18637" x="1651000" y="1995488"/>
          <p14:tracePt t="18644" x="1724025" y="2019300"/>
          <p14:tracePt t="18653" x="1825625" y="2043113"/>
          <p14:tracePt t="18660" x="1916113" y="2049463"/>
          <p14:tracePt t="18669" x="2032000" y="2060575"/>
          <p14:tracePt t="18677" x="2146300" y="2073275"/>
          <p14:tracePt t="18686" x="2278063" y="2097088"/>
          <p14:tracePt t="18692" x="2392363" y="2097088"/>
          <p14:tracePt t="18701" x="2495550" y="2109788"/>
          <p14:tracePt t="18708" x="2609850" y="2109788"/>
          <p14:tracePt t="18717" x="2713038" y="2120900"/>
          <p14:tracePt t="18725" x="2827338" y="2120900"/>
          <p14:tracePt t="18733" x="2924175" y="2120900"/>
          <p14:tracePt t="18741" x="3055938" y="2120900"/>
          <p14:tracePt t="18749" x="3170238" y="2120900"/>
          <p14:tracePt t="18757" x="3267075" y="2120900"/>
          <p14:tracePt t="18765" x="3381375" y="2120900"/>
          <p14:tracePt t="18772" x="3471863" y="2120900"/>
          <p14:tracePt t="18780" x="3586163" y="2103438"/>
          <p14:tracePt t="18789" x="3646488" y="2090738"/>
          <p14:tracePt t="18796" x="3719513" y="2073275"/>
          <p14:tracePt t="18805" x="3767138" y="2060575"/>
          <p14:tracePt t="18812" x="3821113" y="2030413"/>
          <p14:tracePt t="18821" x="3840163" y="2025650"/>
          <p14:tracePt t="18829" x="3863975" y="2006600"/>
          <p14:tracePt t="18837" x="3911600" y="1989138"/>
          <p14:tracePt t="18844" x="3935413" y="1976438"/>
          <p14:tracePt t="18853" x="3954463" y="1958975"/>
          <p14:tracePt t="18860" x="3978275" y="1935163"/>
          <p14:tracePt t="18868" x="3984625" y="1928813"/>
          <p14:tracePt t="18876" x="3995738" y="1898650"/>
          <p14:tracePt t="18884" x="3995738" y="1874838"/>
          <p14:tracePt t="18902" x="3995738" y="1849438"/>
          <p14:tracePt t="18908" x="3995738" y="1831975"/>
          <p14:tracePt t="18917" x="3995738" y="1819275"/>
          <p14:tracePt t="18924" x="3995738" y="1808163"/>
          <p14:tracePt t="18934" x="3978275" y="1784350"/>
          <p14:tracePt t="18941" x="3960813" y="1758950"/>
          <p14:tracePt t="18949" x="3948113" y="1741488"/>
          <p14:tracePt t="18957" x="3930650" y="1728788"/>
          <p14:tracePt t="18965" x="3900488" y="1711325"/>
          <p14:tracePt t="18972" x="3821113" y="1663700"/>
          <p14:tracePt t="18980" x="3779838" y="1639888"/>
          <p14:tracePt t="18989" x="3706813" y="1603375"/>
          <p14:tracePt t="18996" x="3640138" y="1584325"/>
          <p14:tracePt t="19005" x="3568700" y="1560513"/>
          <p14:tracePt t="19012" x="3478213" y="1519238"/>
          <p14:tracePt t="19020" x="3357563" y="1493838"/>
          <p14:tracePt t="19028" x="3243263" y="1470025"/>
          <p14:tracePt t="19037" x="3140075" y="1446213"/>
          <p14:tracePt t="19044" x="3008313" y="1433513"/>
          <p14:tracePt t="19053" x="2905125" y="1409700"/>
          <p14:tracePt t="19060" x="2778125" y="1385888"/>
          <p14:tracePt t="19069" x="2646363" y="1374775"/>
          <p14:tracePt t="19076" x="2543175" y="1374775"/>
          <p14:tracePt t="19085" x="2428875" y="1374775"/>
          <p14:tracePt t="19093" x="2357438" y="1368425"/>
          <p14:tracePt t="19100" x="2284413" y="1368425"/>
          <p14:tracePt t="19109" x="2224088" y="1368425"/>
          <p14:tracePt t="19117" x="2182813" y="1368425"/>
          <p14:tracePt t="19125" x="2157413" y="1368425"/>
          <p14:tracePt t="19134" x="2133600" y="1368425"/>
          <p14:tracePt t="19141" x="2109788" y="1374775"/>
          <p14:tracePt t="19150" x="2097088" y="1385888"/>
          <p14:tracePt t="19157" x="2062163" y="1409700"/>
          <p14:tracePt t="19166" x="2036763" y="1416050"/>
          <p14:tracePt t="19173" x="2025650" y="1433513"/>
          <p14:tracePt t="19180" x="2001838" y="1452563"/>
          <p14:tracePt t="19189" x="1995488" y="1458913"/>
          <p14:tracePt t="19196" x="1971675" y="1476375"/>
          <p14:tracePt t="19205" x="1965325" y="1482725"/>
          <p14:tracePt t="19213" x="1965325" y="1489075"/>
          <p14:tracePt t="19221" x="1965325" y="1500188"/>
          <p14:tracePt t="19228" x="1965325" y="1519238"/>
          <p14:tracePt t="19236" x="1965325" y="1530350"/>
          <p14:tracePt t="19244" x="1965325" y="1554163"/>
          <p14:tracePt t="19252" x="1965325" y="1566863"/>
          <p14:tracePt t="19261" x="1982788" y="1590675"/>
          <p14:tracePt t="19269" x="2001838" y="1609725"/>
          <p14:tracePt t="19276" x="2036763" y="1633538"/>
          <p14:tracePt t="19285" x="2085975" y="1663700"/>
          <p14:tracePt t="19293" x="2163763" y="1700213"/>
          <p14:tracePt t="19301" x="2254250" y="1754188"/>
          <p14:tracePt t="19309" x="2357438" y="1801813"/>
          <p14:tracePt t="19318" x="2465388" y="1862138"/>
          <p14:tracePt t="19325" x="2568575" y="1892300"/>
          <p14:tracePt t="19334" x="2657475" y="1939925"/>
          <p14:tracePt t="19340" x="2747963" y="1976438"/>
          <p14:tracePt t="19349" x="2838450" y="1982788"/>
          <p14:tracePt t="19357" x="2928938" y="2006600"/>
          <p14:tracePt t="19364" x="2989263" y="2006600"/>
          <p14:tracePt t="19373" x="3043238" y="2006600"/>
          <p14:tracePt t="19380" x="3092450" y="2006600"/>
          <p14:tracePt t="19389" x="3116263" y="2006600"/>
          <p14:tracePt t="19397" x="3128963" y="2000250"/>
          <p14:tracePt t="19405" x="3163888" y="1982788"/>
          <p14:tracePt t="19412" x="3189288" y="1958975"/>
          <p14:tracePt t="19420" x="3206750" y="1922463"/>
          <p14:tracePt t="19429" x="3213100" y="1905000"/>
          <p14:tracePt t="19437" x="3219450" y="1874838"/>
          <p14:tracePt t="19445" x="3230563" y="1849438"/>
          <p14:tracePt t="19453" x="3230563" y="1825625"/>
          <p14:tracePt t="19461" x="3230563" y="1795463"/>
          <p14:tracePt t="19469" x="3230563" y="1771650"/>
          <p14:tracePt t="19476" x="3224213" y="1735138"/>
          <p14:tracePt t="19485" x="3219450" y="1728788"/>
          <p14:tracePt t="19493" x="3206750" y="1711325"/>
          <p14:tracePt t="19501" x="3189288" y="1693863"/>
          <p14:tracePt t="19509" x="3159125" y="1670050"/>
          <p14:tracePt t="19517" x="3092450" y="1644650"/>
          <p14:tracePt t="19525" x="3032125" y="1627188"/>
          <p14:tracePt t="19533" x="2954338" y="1597025"/>
          <p14:tracePt t="19541" x="2874963" y="1560513"/>
          <p14:tracePt t="19549" x="2760663" y="1524000"/>
          <p14:tracePt t="19557" x="2646363" y="1512888"/>
          <p14:tracePt t="19564" x="2543175" y="1493838"/>
          <p14:tracePt t="19573" x="2441575" y="1493838"/>
          <p14:tracePt t="19581" x="2320925" y="1458913"/>
          <p14:tracePt t="19589" x="2236788" y="1458913"/>
          <p14:tracePt t="19596" x="2163763" y="1458913"/>
          <p14:tracePt t="19605" x="2103438" y="1458913"/>
          <p14:tracePt t="19613" x="2073275" y="1458913"/>
          <p14:tracePt t="19621" x="2066925" y="1458913"/>
          <p14:tracePt t="19628" x="2062163" y="1458913"/>
          <p14:tracePt t="19637" x="2049463" y="1463675"/>
          <p14:tracePt t="19644" x="2049463" y="1470025"/>
          <p14:tracePt t="19653" x="2049463" y="1482725"/>
          <p14:tracePt t="19660" x="2049463" y="1493838"/>
          <p14:tracePt t="19669" x="2055813" y="1512888"/>
          <p14:tracePt t="19676" x="2079625" y="1536700"/>
          <p14:tracePt t="19685" x="2133600" y="1579563"/>
          <p14:tracePt t="19693" x="2182813" y="1609725"/>
          <p14:tracePt t="19701" x="2236788" y="1639888"/>
          <p14:tracePt t="19709" x="2314575" y="1681163"/>
          <p14:tracePt t="19717" x="2392363" y="1728788"/>
          <p14:tracePt t="19724" x="2465388" y="1747838"/>
          <p14:tracePt t="19734" x="2543175" y="1784350"/>
          <p14:tracePt t="19741" x="2616200" y="1801813"/>
          <p14:tracePt t="19749" x="2652713" y="1814513"/>
          <p14:tracePt t="19757" x="2676525" y="1814513"/>
          <p14:tracePt t="19764" x="2682875" y="1814513"/>
          <p14:tracePt t="19773" x="2687638" y="1814513"/>
          <p14:tracePt t="19957" x="0" y="0"/>
        </p14:tracePtLst>
        <p14:tracePtLst>
          <p14:tracePt t="24607" x="735013" y="3217863"/>
          <p14:tracePt t="24725" x="741363" y="3217863"/>
          <p14:tracePt t="24732" x="754063" y="3217863"/>
          <p14:tracePt t="24740" x="777875" y="3217863"/>
          <p14:tracePt t="24748" x="808038" y="3217863"/>
          <p14:tracePt t="24756" x="838200" y="3217863"/>
          <p14:tracePt t="24765" x="874713" y="3217863"/>
          <p14:tracePt t="24772" x="915988" y="3224213"/>
          <p14:tracePt t="24780" x="958850" y="3224213"/>
          <p14:tracePt t="24788" x="1030288" y="3224213"/>
          <p14:tracePt t="24796" x="1120775" y="3224213"/>
          <p14:tracePt t="24804" x="1204913" y="3224213"/>
          <p14:tracePt t="24812" x="1277938" y="3224213"/>
          <p14:tracePt t="24821" x="1338263" y="3224213"/>
          <p14:tracePt t="24828" x="1392238" y="3224213"/>
          <p14:tracePt t="24836" x="1428750" y="3224213"/>
          <p14:tracePt t="24844" x="1452563" y="3224213"/>
          <p14:tracePt t="24852" x="1482725" y="3224213"/>
          <p14:tracePt t="24860" x="1495425" y="3224213"/>
          <p14:tracePt t="24868" x="1530350" y="3224213"/>
          <p14:tracePt t="24876" x="1560513" y="3224213"/>
          <p14:tracePt t="24884" x="1585913" y="3224213"/>
          <p14:tracePt t="24892" x="1609725" y="3224213"/>
          <p14:tracePt t="24900" x="1627188" y="3224213"/>
          <p14:tracePt t="24908" x="1663700" y="3224213"/>
          <p14:tracePt t="24916" x="1693863" y="3224213"/>
          <p14:tracePt t="24925" x="1736725" y="3224213"/>
          <p14:tracePt t="24932" x="1784350" y="3224213"/>
          <p14:tracePt t="24940" x="1838325" y="3224213"/>
          <p14:tracePt t="24948" x="1885950" y="3224213"/>
          <p14:tracePt t="24956" x="1941513" y="3224213"/>
          <p14:tracePt t="24964" x="1976438" y="3224213"/>
          <p14:tracePt t="24972" x="2019300" y="3224213"/>
          <p14:tracePt t="24980" x="2043113" y="3224213"/>
          <p14:tracePt t="24988" x="2062163" y="3224213"/>
          <p14:tracePt t="24996" x="2066925" y="3224213"/>
          <p14:tracePt t="25004" x="2085975" y="3230563"/>
          <p14:tracePt t="25012" x="2092325" y="3230563"/>
          <p14:tracePt t="25021" x="2097088" y="3230563"/>
          <p14:tracePt t="25028" x="2103438" y="3230563"/>
          <p14:tracePt t="25044" x="2109788" y="3230563"/>
          <p14:tracePt t="25052" x="2116138" y="3230563"/>
          <p14:tracePt t="25060" x="2122488" y="3230563"/>
          <p14:tracePt t="25068" x="2127250" y="3230563"/>
          <p14:tracePt t="26525" x="2133600" y="3230563"/>
          <p14:tracePt t="26549" x="2146300" y="3230563"/>
          <p14:tracePt t="26557" x="2152650" y="3230563"/>
          <p14:tracePt t="26565" x="2163763" y="3230563"/>
          <p14:tracePt t="26573" x="2193925" y="3230563"/>
          <p14:tracePt t="26581" x="2241550" y="3230563"/>
          <p14:tracePt t="26590" x="2284413" y="3230563"/>
          <p14:tracePt t="26597" x="2314575" y="3230563"/>
          <p14:tracePt t="26606" x="2392363" y="3230563"/>
          <p14:tracePt t="26613" x="2508250" y="3230563"/>
          <p14:tracePt t="26622" x="2652713" y="3230563"/>
          <p14:tracePt t="26629" x="2790825" y="3230563"/>
          <p14:tracePt t="26637" x="2905125" y="3230563"/>
          <p14:tracePt t="26645" x="3008313" y="3230563"/>
          <p14:tracePt t="26653" x="3092450" y="3230563"/>
          <p14:tracePt t="26661" x="3152775" y="3230563"/>
          <p14:tracePt t="26669" x="3213100" y="3230563"/>
          <p14:tracePt t="26676" x="3236913" y="3230563"/>
          <p14:tracePt t="26685" x="3254375" y="3230563"/>
          <p14:tracePt t="26693" x="3273425" y="3230563"/>
          <p14:tracePt t="26709" x="3284538" y="3230563"/>
          <p14:tracePt t="26726" x="3297238" y="3230563"/>
          <p14:tracePt t="26733" x="3303588" y="3230563"/>
          <p14:tracePt t="26749" x="3314700" y="3230563"/>
          <p14:tracePt t="26759" x="3333750" y="3230563"/>
          <p14:tracePt t="26765" x="3357563" y="3224213"/>
          <p14:tracePt t="26776" x="3387725" y="3224213"/>
          <p14:tracePt t="26781" x="3441700" y="3224213"/>
          <p14:tracePt t="26789" x="3514725" y="3224213"/>
          <p14:tracePt t="26797" x="3586163" y="3224213"/>
          <p14:tracePt t="26809" x="3670300" y="3224213"/>
          <p14:tracePt t="26813" x="3730625" y="3224213"/>
          <p14:tracePt t="26820" x="3790950" y="3224213"/>
          <p14:tracePt t="26829" x="3833813" y="3224213"/>
          <p14:tracePt t="26836" x="3857625" y="3224213"/>
          <p14:tracePt t="26845" x="3870325" y="3224213"/>
          <p14:tracePt t="26852" x="3875088" y="3224213"/>
          <p14:tracePt t="26869" x="3881438" y="3224213"/>
          <p14:tracePt t="26876" x="3887788" y="3224213"/>
          <p14:tracePt t="26925" x="3894138" y="3224213"/>
          <p14:tracePt t="26941" x="3900488" y="3224213"/>
          <p14:tracePt t="26949" x="3917950" y="3224213"/>
          <p14:tracePt t="26957" x="3935413" y="3224213"/>
          <p14:tracePt t="26965" x="3954463" y="3224213"/>
          <p14:tracePt t="26974" x="3971925" y="3224213"/>
          <p14:tracePt t="26981" x="3995738" y="3224213"/>
          <p14:tracePt t="26989" x="4032250" y="3224213"/>
          <p14:tracePt t="26997" x="4051300" y="3224213"/>
          <p14:tracePt t="27006" x="4098925" y="3224213"/>
          <p14:tracePt t="27013" x="4116388" y="3224213"/>
          <p14:tracePt t="27021" x="4135438" y="3224213"/>
          <p14:tracePt t="27029" x="4165600" y="3224213"/>
          <p14:tracePt t="27036" x="4171950" y="3224213"/>
          <p14:tracePt t="27045" x="4183063" y="3224213"/>
          <p14:tracePt t="27052" x="4189413" y="3224213"/>
          <p14:tracePt t="27061" x="4213225" y="3224213"/>
          <p14:tracePt t="27069" x="4225925" y="3224213"/>
          <p14:tracePt t="27077" x="4230688" y="3224213"/>
          <p14:tracePt t="27084" x="4260850" y="3224213"/>
          <p14:tracePt t="27093" x="4273550" y="3224213"/>
          <p14:tracePt t="27100" x="4297363" y="3224213"/>
          <p14:tracePt t="27109" x="4321175" y="3224213"/>
          <p14:tracePt t="27116" x="4333875" y="3224213"/>
          <p14:tracePt t="27125" x="4346575" y="3224213"/>
          <p14:tracePt t="27132" x="4357688" y="3224213"/>
          <p14:tracePt t="27141" x="4381500" y="3224213"/>
          <p14:tracePt t="27149" x="4400550" y="3224213"/>
          <p14:tracePt t="27157" x="4411663" y="3224213"/>
          <p14:tracePt t="27164" x="4418013" y="3224213"/>
          <p14:tracePt t="27174" x="4430713" y="3224213"/>
          <p14:tracePt t="27180" x="4460875" y="3224213"/>
          <p14:tracePt t="27189" x="4497388" y="3224213"/>
          <p14:tracePt t="27197" x="4538663" y="3224213"/>
          <p14:tracePt t="27205" x="4592638" y="3224213"/>
          <p14:tracePt t="27212" x="4672013" y="3224213"/>
          <p14:tracePt t="27221" x="4725988" y="3224213"/>
          <p14:tracePt t="27229" x="4786313" y="3224213"/>
          <p14:tracePt t="27236" x="4827588" y="3224213"/>
          <p14:tracePt t="27244" x="4864100" y="3224213"/>
          <p14:tracePt t="27252" x="4894263" y="3224213"/>
          <p14:tracePt t="27261" x="4918075" y="3224213"/>
          <p14:tracePt t="27269" x="4930775" y="3224213"/>
          <p14:tracePt t="27277" x="4954588" y="3224213"/>
          <p14:tracePt t="27284" x="4967288" y="3224213"/>
          <p14:tracePt t="27293" x="4972050" y="3224213"/>
          <p14:tracePt t="27300" x="4978400" y="3224213"/>
          <p14:tracePt t="27309" x="4991100" y="3224213"/>
          <p14:tracePt t="27316" x="4997450" y="3224213"/>
          <p14:tracePt t="27325" x="5014913" y="3224213"/>
          <p14:tracePt t="27341" x="5021263" y="3224213"/>
          <p14:tracePt t="27349" x="5027613" y="3224213"/>
          <p14:tracePt t="27357" x="5038725" y="3224213"/>
          <p14:tracePt t="27365" x="5051425" y="3224213"/>
          <p14:tracePt t="27373" x="5062538" y="3224213"/>
          <p14:tracePt t="27380" x="5081588" y="3224213"/>
          <p14:tracePt t="27389" x="5099050" y="3224213"/>
          <p14:tracePt t="27397" x="5122863" y="3224213"/>
          <p14:tracePt t="27405" x="5159375" y="3224213"/>
          <p14:tracePt t="27413" x="5178425" y="3224213"/>
          <p14:tracePt t="27421" x="5213350" y="3224213"/>
          <p14:tracePt t="27429" x="5238750" y="3224213"/>
          <p14:tracePt t="27437" x="5280025" y="3224213"/>
          <p14:tracePt t="27445" x="5310188" y="3224213"/>
          <p14:tracePt t="27452" x="5340350" y="3224213"/>
          <p14:tracePt t="27461" x="5383213" y="3224213"/>
          <p14:tracePt t="27469" x="5418138" y="3224213"/>
          <p14:tracePt t="27477" x="5461000" y="3224213"/>
          <p14:tracePt t="27485" x="5491163" y="3224213"/>
          <p14:tracePt t="27493" x="5508625" y="3224213"/>
          <p14:tracePt t="27500" x="5538788" y="3224213"/>
          <p14:tracePt t="27509" x="5551488" y="3224213"/>
          <p14:tracePt t="27517" x="5568950" y="3224213"/>
          <p14:tracePt t="27525" x="5581650" y="3224213"/>
          <p14:tracePt t="27533" x="5588000" y="3224213"/>
          <p14:tracePt t="27541" x="5594350" y="3224213"/>
          <p14:tracePt t="27549" x="5605463" y="3224213"/>
          <p14:tracePt t="27557" x="5624513" y="3230563"/>
          <p14:tracePt t="27565" x="5635625" y="3230563"/>
          <p14:tracePt t="27573" x="5648325" y="3230563"/>
          <p14:tracePt t="27581" x="5659438" y="3230563"/>
          <p14:tracePt t="27589" x="5678488" y="3230563"/>
          <p14:tracePt t="27597" x="5702300" y="3230563"/>
          <p14:tracePt t="27605" x="5715000" y="3230563"/>
          <p14:tracePt t="27613" x="5738813" y="3230563"/>
          <p14:tracePt t="27620" x="5745163" y="3230563"/>
          <p14:tracePt t="27629" x="5756275" y="3241675"/>
          <p14:tracePt t="27636" x="5762625" y="3241675"/>
          <p14:tracePt t="27644" x="5773738" y="3241675"/>
          <p14:tracePt t="27652" x="5780088" y="3241675"/>
          <p14:tracePt t="27669" x="5792788" y="3241675"/>
          <p14:tracePt t="27677" x="5799138" y="3241675"/>
          <p14:tracePt t="27684" x="5803900" y="3241675"/>
          <p14:tracePt t="27693" x="5822950" y="3248025"/>
          <p14:tracePt t="27700" x="5829300" y="3248025"/>
          <p14:tracePt t="27709" x="5840413" y="3248025"/>
          <p14:tracePt t="27724" x="5846763" y="3248025"/>
          <p14:tracePt t="27733" x="5853113" y="3248025"/>
          <p14:tracePt t="27741" x="5859463" y="3248025"/>
          <p14:tracePt t="27757" x="5864225" y="3248025"/>
          <p14:tracePt t="28221" x="5900738" y="3248025"/>
          <p14:tracePt t="28229" x="5930900" y="3254375"/>
          <p14:tracePt t="28237" x="5980113" y="3254375"/>
          <p14:tracePt t="28245" x="6010275" y="3260725"/>
          <p14:tracePt t="28253" x="6057900" y="3284538"/>
          <p14:tracePt t="28262" x="6118225" y="3290888"/>
          <p14:tracePt t="28269" x="6154738" y="3290888"/>
          <p14:tracePt t="28278" x="6184900" y="3302000"/>
          <p14:tracePt t="28284" x="6219825" y="3308350"/>
          <p14:tracePt t="28293" x="6280150" y="3308350"/>
          <p14:tracePt t="28300" x="6299200" y="3308350"/>
          <p14:tracePt t="28308" x="6340475" y="3308350"/>
          <p14:tracePt t="28316" x="6376988" y="3314700"/>
          <p14:tracePt t="28325" x="6407150" y="3314700"/>
          <p14:tracePt t="28332" x="6430963" y="3314700"/>
          <p14:tracePt t="28341" x="6473825" y="3325813"/>
          <p14:tracePt t="28348" x="6497638" y="3325813"/>
          <p14:tracePt t="28357" x="6521450" y="3332163"/>
          <p14:tracePt t="28364" x="6546850" y="3332163"/>
          <p14:tracePt t="28373" x="6570663" y="3344863"/>
          <p14:tracePt t="28380" x="6611938" y="3351213"/>
          <p14:tracePt t="28389" x="6648450" y="3351213"/>
          <p14:tracePt t="28396" x="6678613" y="3351213"/>
          <p14:tracePt t="28404" x="6708775" y="3355975"/>
          <p14:tracePt t="28412" x="6745288" y="3355975"/>
          <p14:tracePt t="28420" x="6756400" y="3355975"/>
          <p14:tracePt t="28428" x="6781800" y="3355975"/>
          <p14:tracePt t="28437" x="6792913" y="3355975"/>
          <p14:tracePt t="28444" x="6816725" y="3368675"/>
          <p14:tracePt t="28452" x="6842125" y="3368675"/>
          <p14:tracePt t="28461" x="6853238" y="3375025"/>
          <p14:tracePt t="28468" x="6877050" y="3375025"/>
          <p14:tracePt t="28476" x="6902450" y="3381375"/>
          <p14:tracePt t="28484" x="6926263" y="3381375"/>
          <p14:tracePt t="28493" x="6956425" y="3392488"/>
          <p14:tracePt t="28501" x="6961188" y="3392488"/>
          <p14:tracePt t="28509" x="6986588" y="3392488"/>
          <p14:tracePt t="28517" x="7010400" y="3392488"/>
          <p14:tracePt t="28525" x="7034213" y="3398838"/>
          <p14:tracePt t="28533" x="7051675" y="3398838"/>
          <p14:tracePt t="28542" x="7077075" y="3398838"/>
          <p14:tracePt t="28548" x="7100888" y="3405188"/>
          <p14:tracePt t="28557" x="7137400" y="3405188"/>
          <p14:tracePt t="28565" x="7154863" y="3405188"/>
          <p14:tracePt t="28573" x="7178675" y="3405188"/>
          <p14:tracePt t="28581" x="7202488" y="3405188"/>
          <p14:tracePt t="28588" x="7215188" y="3405188"/>
          <p14:tracePt t="28596" x="7232650" y="3405188"/>
          <p14:tracePt t="28604" x="7239000" y="3405188"/>
          <p14:tracePt t="28612" x="7245350" y="3405188"/>
          <p14:tracePt t="28620" x="7251700" y="3405188"/>
          <p14:tracePt t="28628" x="7262813" y="3405188"/>
          <p14:tracePt t="28636" x="7269163" y="3405188"/>
          <p14:tracePt t="28644" x="7281863" y="3405188"/>
          <p14:tracePt t="28652" x="7288213" y="3405188"/>
          <p14:tracePt t="28661" x="7299325" y="3405188"/>
          <p14:tracePt t="28668" x="7323138" y="3405188"/>
          <p14:tracePt t="28677" x="7329488" y="3405188"/>
          <p14:tracePt t="28685" x="7359650" y="3405188"/>
          <p14:tracePt t="28693" x="7377113" y="3405188"/>
          <p14:tracePt t="28700" x="7396163" y="3405188"/>
          <p14:tracePt t="28708" x="7407275" y="3405188"/>
          <p14:tracePt t="28716" x="7432675" y="3405188"/>
          <p14:tracePt t="28726" x="7443788" y="3405188"/>
          <p14:tracePt t="28732" x="7450138" y="3405188"/>
          <p14:tracePt t="28917" x="7443788" y="3405188"/>
          <p14:tracePt t="28926" x="7426325" y="3405188"/>
          <p14:tracePt t="28933" x="7402513" y="3405188"/>
          <p14:tracePt t="28942" x="7359650" y="3405188"/>
          <p14:tracePt t="28948" x="7299325" y="3405188"/>
          <p14:tracePt t="28957" x="7239000" y="3405188"/>
          <p14:tracePt t="28964" x="7178675" y="3405188"/>
          <p14:tracePt t="28972" x="7118350" y="3392488"/>
          <p14:tracePt t="28981" x="7077075" y="3392488"/>
          <p14:tracePt t="28989" x="6986588" y="3381375"/>
          <p14:tracePt t="28997" x="6902450" y="3368675"/>
          <p14:tracePt t="29004" x="6829425" y="3368675"/>
          <p14:tracePt t="29012" x="6781800" y="3362325"/>
          <p14:tracePt t="29020" x="6738938" y="3362325"/>
          <p14:tracePt t="29029" x="6702425" y="3362325"/>
          <p14:tracePt t="29036" x="6678613" y="3362325"/>
          <p14:tracePt t="29044" x="6665913" y="3362325"/>
          <p14:tracePt t="29052" x="6661150" y="3362325"/>
          <p14:tracePt t="29061" x="6642100" y="3362325"/>
          <p14:tracePt t="29068" x="6635750" y="3362325"/>
          <p14:tracePt t="29245" x="6648450" y="3362325"/>
          <p14:tracePt t="29252" x="6715125" y="3362325"/>
          <p14:tracePt t="29260" x="6799263" y="3362325"/>
          <p14:tracePt t="29268" x="6919913" y="3381375"/>
          <p14:tracePt t="29277" x="7058025" y="3381375"/>
          <p14:tracePt t="29285" x="7178675" y="3411538"/>
          <p14:tracePt t="29293" x="7281863" y="3435350"/>
          <p14:tracePt t="29300" x="7353300" y="3446463"/>
          <p14:tracePt t="29308" x="7419975" y="3465513"/>
          <p14:tracePt t="29316" x="7462838" y="3465513"/>
          <p14:tracePt t="29325" x="7504113" y="3465513"/>
          <p14:tracePt t="29332" x="7523163" y="3465513"/>
          <p14:tracePt t="29340" x="7534275" y="3476625"/>
          <p14:tracePt t="29348" x="7540625" y="3476625"/>
          <p14:tracePt t="29356" x="7546975" y="3476625"/>
          <p14:tracePt t="29364" x="7553325" y="3476625"/>
          <p14:tracePt t="29541" x="7546975" y="3476625"/>
          <p14:tracePt t="29549" x="7504113" y="3476625"/>
          <p14:tracePt t="29557" x="7443788" y="3476625"/>
          <p14:tracePt t="29565" x="7389813" y="3476625"/>
          <p14:tracePt t="29573" x="7318375" y="3476625"/>
          <p14:tracePt t="29581" x="7227888" y="3459163"/>
          <p14:tracePt t="29589" x="7124700" y="3435350"/>
          <p14:tracePt t="29597" x="7046913" y="3422650"/>
          <p14:tracePt t="29605" x="6961188" y="3416300"/>
          <p14:tracePt t="29613" x="6902450" y="3405188"/>
          <p14:tracePt t="29621" x="6842125" y="3392488"/>
          <p14:tracePt t="29629" x="6792913" y="3392488"/>
          <p14:tracePt t="29636" x="6786563" y="3386138"/>
          <p14:tracePt t="29645" x="6781800" y="3386138"/>
          <p14:tracePt t="29716" x="6775450" y="3381375"/>
          <p14:tracePt t="30060" x="0" y="0"/>
        </p14:tracePtLst>
        <p14:tracePtLst>
          <p14:tracePt t="39711" x="2441575" y="3422650"/>
          <p14:tracePt t="39741" x="2435225" y="3416300"/>
          <p14:tracePt t="39821" x="2428875" y="3411538"/>
          <p14:tracePt t="39829" x="2422525" y="3405188"/>
          <p14:tracePt t="39838" x="2417763" y="3398838"/>
          <p14:tracePt t="39845" x="2392363" y="3392488"/>
          <p14:tracePt t="39853" x="2368550" y="3375025"/>
          <p14:tracePt t="39860" x="2327275" y="3355975"/>
          <p14:tracePt t="39869" x="2290763" y="3338513"/>
          <p14:tracePt t="39876" x="2241550" y="3321050"/>
          <p14:tracePt t="39884" x="2193925" y="3302000"/>
          <p14:tracePt t="39902" x="2133600" y="3278188"/>
          <p14:tracePt t="39909" x="2109788" y="3267075"/>
          <p14:tracePt t="39919" x="2073275" y="3260725"/>
          <p14:tracePt t="39925" x="2049463" y="3254375"/>
          <p14:tracePt t="39933" x="2036763" y="3254375"/>
          <p14:tracePt t="39941" x="2012950" y="3254375"/>
          <p14:tracePt t="39949" x="2001838" y="3241675"/>
          <p14:tracePt t="39957" x="1989138" y="3241675"/>
          <p14:tracePt t="39964" x="1971675" y="3241675"/>
          <p14:tracePt t="39973" x="1965325" y="3241675"/>
          <p14:tracePt t="39980" x="1958975" y="3241675"/>
          <p14:tracePt t="39989" x="1941513" y="3241675"/>
          <p14:tracePt t="39996" x="1935163" y="3241675"/>
          <p14:tracePt t="40005" x="1922463" y="3241675"/>
          <p14:tracePt t="40012" x="1898650" y="3241675"/>
          <p14:tracePt t="40021" x="1874838" y="3241675"/>
          <p14:tracePt t="40028" x="1851025" y="3241675"/>
          <p14:tracePt t="40037" x="1844675" y="3241675"/>
          <p14:tracePt t="40045" x="1831975" y="3241675"/>
          <p14:tracePt t="40053" x="1820863" y="3241675"/>
          <p14:tracePt t="40061" x="1814513" y="3241675"/>
          <p14:tracePt t="40069" x="1790700" y="3248025"/>
          <p14:tracePt t="40076" x="1760538" y="3254375"/>
          <p14:tracePt t="40085" x="1741488" y="3254375"/>
          <p14:tracePt t="40093" x="1717675" y="3260725"/>
          <p14:tracePt t="40101" x="1700213" y="3260725"/>
          <p14:tracePt t="40109" x="1676400" y="3278188"/>
          <p14:tracePt t="40117" x="1651000" y="3278188"/>
          <p14:tracePt t="40124" x="1639888" y="3278188"/>
          <p14:tracePt t="40133" x="1620838" y="3295650"/>
          <p14:tracePt t="40140" x="1609725" y="3295650"/>
          <p14:tracePt t="40148" x="1603375" y="3302000"/>
          <p14:tracePt t="40157" x="1590675" y="3302000"/>
          <p14:tracePt t="40164" x="1566863" y="3314700"/>
          <p14:tracePt t="40173" x="1543050" y="3325813"/>
          <p14:tracePt t="40180" x="1525588" y="3332163"/>
          <p14:tracePt t="40189" x="1512888" y="3344863"/>
          <p14:tracePt t="40196" x="1506538" y="3351213"/>
          <p14:tracePt t="40205" x="1489075" y="3368675"/>
          <p14:tracePt t="40212" x="1476375" y="3375025"/>
          <p14:tracePt t="40221" x="1470025" y="3381375"/>
          <p14:tracePt t="40228" x="1465263" y="3386138"/>
          <p14:tracePt t="40237" x="1452563" y="3398838"/>
          <p14:tracePt t="40244" x="1439863" y="3416300"/>
          <p14:tracePt t="40253" x="1428750" y="3429000"/>
          <p14:tracePt t="40260" x="1422400" y="3435350"/>
          <p14:tracePt t="40269" x="1416050" y="3446463"/>
          <p14:tracePt t="40276" x="1409700" y="3452813"/>
          <p14:tracePt t="40285" x="1404938" y="3471863"/>
          <p14:tracePt t="40292" x="1392238" y="3482975"/>
          <p14:tracePt t="40301" x="1392238" y="3489325"/>
          <p14:tracePt t="40309" x="1385888" y="3502025"/>
          <p14:tracePt t="40325" x="1385888" y="3519488"/>
          <p14:tracePt t="40333" x="1385888" y="3525838"/>
          <p14:tracePt t="40340" x="1381125" y="3543300"/>
          <p14:tracePt t="40348" x="1374775" y="3549650"/>
          <p14:tracePt t="40357" x="1374775" y="3556000"/>
          <p14:tracePt t="40364" x="1374775" y="3562350"/>
          <p14:tracePt t="40372" x="1368425" y="3573463"/>
          <p14:tracePt t="40380" x="1368425" y="3579813"/>
          <p14:tracePt t="40397" x="1368425" y="3586163"/>
          <p14:tracePt t="40405" x="1368425" y="3603625"/>
          <p14:tracePt t="40421" x="1368425" y="3609975"/>
          <p14:tracePt t="40429" x="1368425" y="3616325"/>
          <p14:tracePt t="40437" x="1368425" y="3621088"/>
          <p14:tracePt t="40453" x="1368425" y="3627438"/>
          <p14:tracePt t="40460" x="1381125" y="3646488"/>
          <p14:tracePt t="40469" x="1385888" y="3651250"/>
          <p14:tracePt t="40476" x="1392238" y="3657600"/>
          <p14:tracePt t="40485" x="1398588" y="3670300"/>
          <p14:tracePt t="40493" x="1404938" y="3676650"/>
          <p14:tracePt t="40502" x="1409700" y="3687763"/>
          <p14:tracePt t="40509" x="1416050" y="3694113"/>
          <p14:tracePt t="40517" x="1428750" y="3706813"/>
          <p14:tracePt t="40525" x="1435100" y="3711575"/>
          <p14:tracePt t="40533" x="1446213" y="3724275"/>
          <p14:tracePt t="40540" x="1452563" y="3730625"/>
          <p14:tracePt t="40557" x="1470025" y="3741738"/>
          <p14:tracePt t="40573" x="1489075" y="3754438"/>
          <p14:tracePt t="40580" x="1500188" y="3760788"/>
          <p14:tracePt t="40589" x="1525588" y="3767138"/>
          <p14:tracePt t="40596" x="1543050" y="3767138"/>
          <p14:tracePt t="40605" x="1555750" y="3771900"/>
          <p14:tracePt t="40612" x="1566863" y="3784600"/>
          <p14:tracePt t="40621" x="1585913" y="3790950"/>
          <p14:tracePt t="40629" x="1609725" y="3797300"/>
          <p14:tracePt t="40637" x="1633538" y="3802063"/>
          <p14:tracePt t="40644" x="1657350" y="3814763"/>
          <p14:tracePt t="40653" x="1676400" y="3814763"/>
          <p14:tracePt t="40661" x="1711325" y="3814763"/>
          <p14:tracePt t="40669" x="1724025" y="3814763"/>
          <p14:tracePt t="40676" x="1754188" y="3814763"/>
          <p14:tracePt t="40685" x="1778000" y="3821113"/>
          <p14:tracePt t="40692" x="1801813" y="3821113"/>
          <p14:tracePt t="40702" x="1820863" y="3827463"/>
          <p14:tracePt t="40709" x="1838325" y="3827463"/>
          <p14:tracePt t="40717" x="1855788" y="3838575"/>
          <p14:tracePt t="40725" x="1868488" y="3838575"/>
          <p14:tracePt t="40733" x="1881188" y="3838575"/>
          <p14:tracePt t="40741" x="1898650" y="3838575"/>
          <p14:tracePt t="40749" x="1905000" y="3838575"/>
          <p14:tracePt t="40757" x="1922463" y="3838575"/>
          <p14:tracePt t="40764" x="1946275" y="3838575"/>
          <p14:tracePt t="40773" x="1976438" y="3838575"/>
          <p14:tracePt t="40780" x="2019300" y="3838575"/>
          <p14:tracePt t="40789" x="2066925" y="3838575"/>
          <p14:tracePt t="40796" x="2097088" y="3838575"/>
          <p14:tracePt t="40805" x="2122488" y="3838575"/>
          <p14:tracePt t="40812" x="2146300" y="3838575"/>
          <p14:tracePt t="40820" x="2157413" y="3838575"/>
          <p14:tracePt t="40829" x="2182813" y="3838575"/>
          <p14:tracePt t="40837" x="2206625" y="3827463"/>
          <p14:tracePt t="40844" x="2217738" y="3821113"/>
          <p14:tracePt t="40852" x="2254250" y="3802063"/>
          <p14:tracePt t="40861" x="2271713" y="3797300"/>
          <p14:tracePt t="40869" x="2284413" y="3784600"/>
          <p14:tracePt t="40876" x="2297113" y="3771900"/>
          <p14:tracePt t="40887" x="2320925" y="3754438"/>
          <p14:tracePt t="40893" x="2332038" y="3748088"/>
          <p14:tracePt t="40901" x="2351088" y="3730625"/>
          <p14:tracePt t="40909" x="2357438" y="3717925"/>
          <p14:tracePt t="40917" x="2368550" y="3706813"/>
          <p14:tracePt t="40925" x="2381250" y="3694113"/>
          <p14:tracePt t="40933" x="2387600" y="3670300"/>
          <p14:tracePt t="40941" x="2392363" y="3663950"/>
          <p14:tracePt t="40949" x="2398713" y="3651250"/>
          <p14:tracePt t="40957" x="2398713" y="3646488"/>
          <p14:tracePt t="40965" x="2398713" y="3640138"/>
          <p14:tracePt t="40973" x="2405063" y="3621088"/>
          <p14:tracePt t="40980" x="2405063" y="3616325"/>
          <p14:tracePt t="40989" x="2411413" y="3603625"/>
          <p14:tracePt t="40996" x="2411413" y="3597275"/>
          <p14:tracePt t="41005" x="2411413" y="3586163"/>
          <p14:tracePt t="41012" x="2411413" y="3573463"/>
          <p14:tracePt t="41020" x="2411413" y="3567113"/>
          <p14:tracePt t="41029" x="2411413" y="3549650"/>
          <p14:tracePt t="41037" x="2411413" y="3536950"/>
          <p14:tracePt t="41044" x="2411413" y="3532188"/>
          <p14:tracePt t="41053" x="2411413" y="3519488"/>
          <p14:tracePt t="41060" x="2411413" y="3495675"/>
          <p14:tracePt t="41069" x="2405063" y="3489325"/>
          <p14:tracePt t="41077" x="2398713" y="3482975"/>
          <p14:tracePt t="41085" x="2392363" y="3471863"/>
          <p14:tracePt t="41093" x="2387600" y="3465513"/>
          <p14:tracePt t="41101" x="2374900" y="3446463"/>
          <p14:tracePt t="41109" x="2368550" y="3441700"/>
          <p14:tracePt t="41118" x="2351088" y="3429000"/>
          <p14:tracePt t="41124" x="2338388" y="3422650"/>
          <p14:tracePt t="41132" x="2314575" y="3405188"/>
          <p14:tracePt t="41141" x="2278063" y="3386138"/>
          <p14:tracePt t="41148" x="2254250" y="3381375"/>
          <p14:tracePt t="41157" x="2230438" y="3355975"/>
          <p14:tracePt t="41164" x="2206625" y="3355975"/>
          <p14:tracePt t="41173" x="2193925" y="3351213"/>
          <p14:tracePt t="41180" x="2176463" y="3344863"/>
          <p14:tracePt t="41189" x="2152650" y="3332163"/>
          <p14:tracePt t="41197" x="2133600" y="3332163"/>
          <p14:tracePt t="41205" x="2109788" y="3332163"/>
          <p14:tracePt t="41212" x="2085975" y="3325813"/>
          <p14:tracePt t="41220" x="2073275" y="3325813"/>
          <p14:tracePt t="41229" x="2049463" y="3325813"/>
          <p14:tracePt t="41237" x="2025650" y="3325813"/>
          <p14:tracePt t="41245" x="1995488" y="3325813"/>
          <p14:tracePt t="41252" x="1976438" y="3325813"/>
          <p14:tracePt t="41260" x="1958975" y="3325813"/>
          <p14:tracePt t="41269" x="1935163" y="3325813"/>
          <p14:tracePt t="41277" x="1911350" y="3325813"/>
          <p14:tracePt t="41286" x="1898650" y="3325813"/>
          <p14:tracePt t="41292" x="1874838" y="3325813"/>
          <p14:tracePt t="41301" x="1851025" y="3338513"/>
          <p14:tracePt t="41309" x="1825625" y="3344863"/>
          <p14:tracePt t="41317" x="1801813" y="3351213"/>
          <p14:tracePt t="41324" x="1778000" y="3368675"/>
          <p14:tracePt t="41332" x="1754188" y="3375025"/>
          <p14:tracePt t="41341" x="1717675" y="3392488"/>
          <p14:tracePt t="41349" x="1681163" y="3411538"/>
          <p14:tracePt t="41357" x="1670050" y="3416300"/>
          <p14:tracePt t="41364" x="1646238" y="3441700"/>
          <p14:tracePt t="41372" x="1620838" y="3459163"/>
          <p14:tracePt t="41380" x="1597025" y="3476625"/>
          <p14:tracePt t="41389" x="1573213" y="3489325"/>
          <p14:tracePt t="41397" x="1566863" y="3495675"/>
          <p14:tracePt t="41404" x="1549400" y="3513138"/>
          <p14:tracePt t="41412" x="1536700" y="3525838"/>
          <p14:tracePt t="41421" x="1530350" y="3532188"/>
          <p14:tracePt t="41429" x="1519238" y="3543300"/>
          <p14:tracePt t="41438" x="1512888" y="3549650"/>
          <p14:tracePt t="41444" x="1506538" y="3567113"/>
          <p14:tracePt t="41453" x="1495425" y="3579813"/>
          <p14:tracePt t="41460" x="1489075" y="3597275"/>
          <p14:tracePt t="41469" x="1482725" y="3609975"/>
          <p14:tracePt t="41486" x="1482725" y="3616325"/>
          <p14:tracePt t="41492" x="1482725" y="3621088"/>
          <p14:tracePt t="41501" x="1482725" y="3627438"/>
          <p14:tracePt t="41509" x="1482725" y="3640138"/>
          <p14:tracePt t="41517" x="1482725" y="3657600"/>
          <p14:tracePt t="41524" x="1482725" y="3670300"/>
          <p14:tracePt t="41532" x="1482725" y="3676650"/>
          <p14:tracePt t="41541" x="1482725" y="3694113"/>
          <p14:tracePt t="41548" x="1482725" y="3711575"/>
          <p14:tracePt t="41557" x="1500188" y="3724275"/>
          <p14:tracePt t="41564" x="1506538" y="3760788"/>
          <p14:tracePt t="41572" x="1525588" y="3771900"/>
          <p14:tracePt t="41580" x="1536700" y="3790950"/>
          <p14:tracePt t="41589" x="1555750" y="3802063"/>
          <p14:tracePt t="41596" x="1579563" y="3827463"/>
          <p14:tracePt t="41605" x="1590675" y="3844925"/>
          <p14:tracePt t="41612" x="1597025" y="3844925"/>
          <p14:tracePt t="41621" x="1627188" y="3851275"/>
          <p14:tracePt t="41629" x="1646238" y="3857625"/>
          <p14:tracePt t="41637" x="1657350" y="3857625"/>
          <p14:tracePt t="41644" x="1681163" y="3857625"/>
          <p14:tracePt t="41653" x="1693863" y="3868738"/>
          <p14:tracePt t="41660" x="1730375" y="3875088"/>
          <p14:tracePt t="41669" x="1747838" y="3881438"/>
          <p14:tracePt t="41677" x="1808163" y="3892550"/>
          <p14:tracePt t="41685" x="1851025" y="3898900"/>
          <p14:tracePt t="41692" x="1898650" y="3911600"/>
          <p14:tracePt t="41701" x="1946275" y="3929063"/>
          <p14:tracePt t="41709" x="1995488" y="3941763"/>
          <p14:tracePt t="41717" x="2055813" y="3946525"/>
          <p14:tracePt t="41725" x="2079625" y="3959225"/>
          <p14:tracePt t="41733" x="2122488" y="3965575"/>
          <p14:tracePt t="41741" x="2170113" y="3965575"/>
          <p14:tracePt t="41749" x="2230438" y="3976688"/>
          <p14:tracePt t="41757" x="2271713" y="3983038"/>
          <p14:tracePt t="41764" x="2332038" y="3983038"/>
          <p14:tracePt t="41773" x="2392363" y="3995738"/>
          <p14:tracePt t="41780" x="2428875" y="3995738"/>
          <p14:tracePt t="41789" x="2447925" y="3995738"/>
          <p14:tracePt t="41796" x="2471738" y="3995738"/>
          <p14:tracePt t="41804" x="2495550" y="3983038"/>
          <p14:tracePt t="41813" x="2508250" y="3983038"/>
          <p14:tracePt t="41820" x="2525713" y="3976688"/>
          <p14:tracePt t="41829" x="2538413" y="3965575"/>
          <p14:tracePt t="41836" x="2543175" y="3959225"/>
          <p14:tracePt t="41845" x="2562225" y="3952875"/>
          <p14:tracePt t="41853" x="2573338" y="3922713"/>
          <p14:tracePt t="41860" x="2586038" y="3911600"/>
          <p14:tracePt t="41870" x="2592388" y="3898900"/>
          <p14:tracePt t="41877" x="2603500" y="3875088"/>
          <p14:tracePt t="41885" x="2603500" y="3857625"/>
          <p14:tracePt t="41903" x="2627313" y="3827463"/>
          <p14:tracePt t="41909" x="2627313" y="3814763"/>
          <p14:tracePt t="41916" x="2627313" y="3790950"/>
          <p14:tracePt t="41925" x="2627313" y="3760788"/>
          <p14:tracePt t="41933" x="2627313" y="3717925"/>
          <p14:tracePt t="41941" x="2627313" y="3694113"/>
          <p14:tracePt t="41948" x="2627313" y="3670300"/>
          <p14:tracePt t="41957" x="2627313" y="3640138"/>
          <p14:tracePt t="41964" x="2627313" y="3609975"/>
          <p14:tracePt t="41973" x="2627313" y="3590925"/>
          <p14:tracePt t="41980" x="2627313" y="3562350"/>
          <p14:tracePt t="41989" x="2616200" y="3536950"/>
          <p14:tracePt t="41996" x="2609850" y="3519488"/>
          <p14:tracePt t="42005" x="2603500" y="3513138"/>
          <p14:tracePt t="42012" x="2597150" y="3502025"/>
          <p14:tracePt t="42021" x="2592388" y="3495675"/>
          <p14:tracePt t="42029" x="2573338" y="3476625"/>
          <p14:tracePt t="42036" x="2568575" y="3471863"/>
          <p14:tracePt t="42045" x="2555875" y="3465513"/>
          <p14:tracePt t="42053" x="2538413" y="3446463"/>
          <p14:tracePt t="42061" x="2532063" y="3441700"/>
          <p14:tracePt t="42070" x="2519363" y="3429000"/>
          <p14:tracePt t="42077" x="2482850" y="3411538"/>
          <p14:tracePt t="42085" x="2447925" y="3392488"/>
          <p14:tracePt t="42093" x="2422525" y="3386138"/>
          <p14:tracePt t="42101" x="2381250" y="3368675"/>
          <p14:tracePt t="42109" x="2344738" y="3368675"/>
          <p14:tracePt t="42116" x="2301875" y="3355975"/>
          <p14:tracePt t="42125" x="2260600" y="3355975"/>
          <p14:tracePt t="42133" x="2211388" y="3351213"/>
          <p14:tracePt t="42141" x="2193925" y="3351213"/>
          <p14:tracePt t="42149" x="2152650" y="3351213"/>
          <p14:tracePt t="42157" x="2133600" y="3351213"/>
          <p14:tracePt t="42164" x="2085975" y="3351213"/>
          <p14:tracePt t="42173" x="2066925" y="3351213"/>
          <p14:tracePt t="42180" x="2019300" y="3351213"/>
          <p14:tracePt t="42189" x="1976438" y="3351213"/>
          <p14:tracePt t="42196" x="1928813" y="3362325"/>
          <p14:tracePt t="42205" x="1868488" y="3368675"/>
          <p14:tracePt t="42212" x="1820863" y="3381375"/>
          <p14:tracePt t="42221" x="1760538" y="3398838"/>
          <p14:tracePt t="42229" x="1711325" y="3411538"/>
          <p14:tracePt t="42237" x="1700213" y="3411538"/>
          <p14:tracePt t="42245" x="1639888" y="3441700"/>
          <p14:tracePt t="42253" x="1603375" y="3459163"/>
          <p14:tracePt t="42260" x="1579563" y="3465513"/>
          <p14:tracePt t="42269" x="1549400" y="3482975"/>
          <p14:tracePt t="42276" x="1525588" y="3489325"/>
          <p14:tracePt t="42286" x="1512888" y="3489325"/>
          <p14:tracePt t="42292" x="1495425" y="3506788"/>
          <p14:tracePt t="42301" x="1482725" y="3513138"/>
          <p14:tracePt t="42309" x="1465263" y="3513138"/>
          <p14:tracePt t="42317" x="1439863" y="3536950"/>
          <p14:tracePt t="42325" x="1435100" y="3536950"/>
          <p14:tracePt t="42332" x="1422400" y="3536950"/>
          <p14:tracePt t="42341" x="1416050" y="3543300"/>
          <p14:tracePt t="42349" x="1409700" y="3549650"/>
          <p14:tracePt t="42357" x="1404938" y="3556000"/>
          <p14:tracePt t="42373" x="1398588" y="3562350"/>
          <p14:tracePt t="42380" x="1392238" y="3573463"/>
          <p14:tracePt t="42397" x="1374775" y="3590925"/>
          <p14:tracePt t="42413" x="1374775" y="3616325"/>
          <p14:tracePt t="42429" x="1374775" y="3640138"/>
          <p14:tracePt t="42437" x="1374775" y="3646488"/>
          <p14:tracePt t="42445" x="1374775" y="3663950"/>
          <p14:tracePt t="42453" x="1374775" y="3676650"/>
          <p14:tracePt t="42460" x="1374775" y="3700463"/>
          <p14:tracePt t="42469" x="1374775" y="3724275"/>
          <p14:tracePt t="42477" x="1374775" y="3736975"/>
          <p14:tracePt t="42485" x="1381125" y="3754438"/>
          <p14:tracePt t="42493" x="1392238" y="3778250"/>
          <p14:tracePt t="42500" x="1404938" y="3802063"/>
          <p14:tracePt t="42509" x="1409700" y="3808413"/>
          <p14:tracePt t="42516" x="1428750" y="3821113"/>
          <p14:tracePt t="42525" x="1435100" y="3827463"/>
          <p14:tracePt t="42533" x="1439863" y="3832225"/>
          <p14:tracePt t="42540" x="1452563" y="3838575"/>
          <p14:tracePt t="42549" x="1470025" y="3838575"/>
          <p14:tracePt t="42557" x="1495425" y="3857625"/>
          <p14:tracePt t="42573" x="1500188" y="3862388"/>
          <p14:tracePt t="42581" x="1512888" y="3868738"/>
          <p14:tracePt t="42589" x="1525588" y="3875088"/>
          <p14:tracePt t="42596" x="1543050" y="3881438"/>
          <p14:tracePt t="42605" x="1555750" y="3881438"/>
          <p14:tracePt t="42612" x="1579563" y="3881438"/>
          <p14:tracePt t="42620" x="1609725" y="3892550"/>
          <p14:tracePt t="42628" x="1646238" y="3892550"/>
          <p14:tracePt t="42637" x="1687513" y="3898900"/>
          <p14:tracePt t="42645" x="1730375" y="3898900"/>
          <p14:tracePt t="42653" x="1831975" y="3898900"/>
          <p14:tracePt t="42660" x="1892300" y="3898900"/>
          <p14:tracePt t="42669" x="1976438" y="3911600"/>
          <p14:tracePt t="42677" x="2036763" y="3911600"/>
          <p14:tracePt t="42685" x="2079625" y="3911600"/>
          <p14:tracePt t="42693" x="2127250" y="3911600"/>
          <p14:tracePt t="42700" x="2157413" y="3911600"/>
          <p14:tracePt t="42709" x="2200275" y="3911600"/>
          <p14:tracePt t="42717" x="2236788" y="3911600"/>
          <p14:tracePt t="42725" x="2266950" y="3911600"/>
          <p14:tracePt t="42732" x="2297113" y="3911600"/>
          <p14:tracePt t="42741" x="2314575" y="3911600"/>
          <p14:tracePt t="42748" x="2327275" y="3911600"/>
          <p14:tracePt t="42757" x="2351088" y="3898900"/>
          <p14:tracePt t="42764" x="2362200" y="3898900"/>
          <p14:tracePt t="42773" x="2398713" y="3875088"/>
          <p14:tracePt t="42780" x="2435225" y="3844925"/>
          <p14:tracePt t="42789" x="2441575" y="3838575"/>
          <p14:tracePt t="42796" x="2465388" y="3827463"/>
          <p14:tracePt t="42805" x="2501900" y="3802063"/>
          <p14:tracePt t="42813" x="2508250" y="3797300"/>
          <p14:tracePt t="42820" x="2525713" y="3771900"/>
          <p14:tracePt t="42829" x="2543175" y="3748088"/>
          <p14:tracePt t="42837" x="2543175" y="3736975"/>
          <p14:tracePt t="42845" x="2562225" y="3711575"/>
          <p14:tracePt t="42854" x="2562225" y="3694113"/>
          <p14:tracePt t="42860" x="2568575" y="3681413"/>
          <p14:tracePt t="42869" x="2568575" y="3676650"/>
          <p14:tracePt t="42877" x="2568575" y="3670300"/>
          <p14:tracePt t="42889" x="2568575" y="3651250"/>
          <p14:tracePt t="42892" x="2568575" y="3633788"/>
          <p14:tracePt t="42900" x="2568575" y="3609975"/>
          <p14:tracePt t="42909" x="2568575" y="3590925"/>
          <p14:tracePt t="42916" x="2549525" y="3573463"/>
          <p14:tracePt t="42925" x="2532063" y="3536950"/>
          <p14:tracePt t="42932" x="2525713" y="3525838"/>
          <p14:tracePt t="42941" x="2508250" y="3502025"/>
          <p14:tracePt t="42948" x="2501900" y="3482975"/>
          <p14:tracePt t="42957" x="2482850" y="3459163"/>
          <p14:tracePt t="42973" x="2471738" y="3446463"/>
          <p14:tracePt t="42989" x="2465388" y="3441700"/>
          <p14:tracePt t="43005" x="2452688" y="3441700"/>
          <p14:tracePt t="43012" x="2435225" y="3435350"/>
          <p14:tracePt t="43020" x="2422525" y="3422650"/>
          <p14:tracePt t="43028" x="2398713" y="3416300"/>
          <p14:tracePt t="43037" x="2387600" y="3416300"/>
          <p14:tracePt t="43044" x="2362200" y="3411538"/>
          <p14:tracePt t="43053" x="2327275" y="3398838"/>
          <p14:tracePt t="43060" x="2301875" y="3392488"/>
          <p14:tracePt t="43069" x="2247900" y="3386138"/>
          <p14:tracePt t="43077" x="2211388" y="3368675"/>
          <p14:tracePt t="43085" x="2163763" y="3355975"/>
          <p14:tracePt t="43093" x="2139950" y="3351213"/>
          <p14:tracePt t="43100" x="2097088" y="3351213"/>
          <p14:tracePt t="43109" x="2066925" y="3338513"/>
          <p14:tracePt t="43116" x="2043113" y="3338513"/>
          <p14:tracePt t="43125" x="2012950" y="3338513"/>
          <p14:tracePt t="43132" x="1995488" y="3338513"/>
          <p14:tracePt t="43141" x="1982788" y="3338513"/>
          <p14:tracePt t="43148" x="1971675" y="3338513"/>
          <p14:tracePt t="43157" x="1958975" y="3338513"/>
          <p14:tracePt t="43164" x="1941513" y="3338513"/>
          <p14:tracePt t="43173" x="1935163" y="3338513"/>
          <p14:tracePt t="43180" x="1916113" y="3338513"/>
          <p14:tracePt t="43189" x="1911350" y="3338513"/>
          <p14:tracePt t="43197" x="1881188" y="3344863"/>
          <p14:tracePt t="43205" x="1868488" y="3351213"/>
          <p14:tracePt t="43212" x="1851025" y="3355975"/>
          <p14:tracePt t="43221" x="1825625" y="3362325"/>
          <p14:tracePt t="43228" x="1790700" y="3381375"/>
          <p14:tracePt t="43237" x="1778000" y="3381375"/>
          <p14:tracePt t="43244" x="1741488" y="3411538"/>
          <p14:tracePt t="43253" x="1717675" y="3422650"/>
          <p14:tracePt t="43261" x="1693863" y="3435350"/>
          <p14:tracePt t="43269" x="1681163" y="3446463"/>
          <p14:tracePt t="43277" x="1657350" y="3465513"/>
          <p14:tracePt t="43284" x="1639888" y="3471863"/>
          <p14:tracePt t="43293" x="1633538" y="3471863"/>
          <p14:tracePt t="43300" x="1620838" y="3482975"/>
          <p14:tracePt t="43317" x="1609725" y="3502025"/>
          <p14:tracePt t="43332" x="1590675" y="3513138"/>
          <p14:tracePt t="43340" x="1585913" y="3532188"/>
          <p14:tracePt t="43349" x="1585913" y="3556000"/>
          <p14:tracePt t="43357" x="1579563" y="3562350"/>
          <p14:tracePt t="43364" x="1573213" y="3567113"/>
          <p14:tracePt t="43373" x="1573213" y="3579813"/>
          <p14:tracePt t="43380" x="1573213" y="3590925"/>
          <p14:tracePt t="43388" x="1573213" y="3603625"/>
          <p14:tracePt t="43397" x="1573213" y="3621088"/>
          <p14:tracePt t="43405" x="1573213" y="3646488"/>
          <p14:tracePt t="43412" x="1579563" y="3657600"/>
          <p14:tracePt t="43429" x="1597025" y="3681413"/>
          <p14:tracePt t="43437" x="1603375" y="3687763"/>
          <p14:tracePt t="43445" x="1616075" y="3700463"/>
          <p14:tracePt t="43453" x="1620838" y="3706813"/>
          <p14:tracePt t="43460" x="1633538" y="3711575"/>
          <p14:tracePt t="43469" x="1651000" y="3730625"/>
          <p14:tracePt t="43476" x="1676400" y="3748088"/>
          <p14:tracePt t="43484" x="1687513" y="3754438"/>
          <p14:tracePt t="43493" x="1711325" y="3760788"/>
          <p14:tracePt t="43500" x="1736725" y="3778250"/>
          <p14:tracePt t="43509" x="1741488" y="3778250"/>
          <p14:tracePt t="43516" x="1766888" y="3784600"/>
          <p14:tracePt t="43525" x="1801813" y="3802063"/>
          <p14:tracePt t="43532" x="1831975" y="3808413"/>
          <p14:tracePt t="43540" x="1881188" y="3832225"/>
          <p14:tracePt t="43548" x="1958975" y="3851275"/>
          <p14:tracePt t="43556" x="2001838" y="3862388"/>
          <p14:tracePt t="43564" x="2079625" y="3868738"/>
          <p14:tracePt t="43572" x="2152650" y="3881438"/>
          <p14:tracePt t="43580" x="2211388" y="3892550"/>
          <p14:tracePt t="43589" x="2297113" y="3892550"/>
          <p14:tracePt t="43597" x="2374900" y="3905250"/>
          <p14:tracePt t="43604" x="2447925" y="3905250"/>
          <p14:tracePt t="43612" x="2501900" y="3905250"/>
          <p14:tracePt t="43621" x="2562225" y="3905250"/>
          <p14:tracePt t="43628" x="2609850" y="3905250"/>
          <p14:tracePt t="43638" x="2640013" y="3905250"/>
          <p14:tracePt t="43644" x="2670175" y="3905250"/>
          <p14:tracePt t="43653" x="2724150" y="3898900"/>
          <p14:tracePt t="43661" x="2747963" y="3881438"/>
          <p14:tracePt t="43669" x="2773363" y="3881438"/>
          <p14:tracePt t="43677" x="2797175" y="3868738"/>
          <p14:tracePt t="43684" x="2803525" y="3862388"/>
          <p14:tracePt t="43693" x="2827338" y="3844925"/>
          <p14:tracePt t="43700" x="2833688" y="3838575"/>
          <p14:tracePt t="43709" x="2838450" y="3832225"/>
          <p14:tracePt t="43725" x="2844800" y="3821113"/>
          <p14:tracePt t="43733" x="2844800" y="3814763"/>
          <p14:tracePt t="43740" x="2844800" y="3808413"/>
          <p14:tracePt t="43749" x="2851150" y="3802063"/>
          <p14:tracePt t="43757" x="2851150" y="3790950"/>
          <p14:tracePt t="43764" x="2851150" y="3784600"/>
          <p14:tracePt t="43773" x="2851150" y="3771900"/>
          <p14:tracePt t="43780" x="2851150" y="3767138"/>
          <p14:tracePt t="43789" x="2851150" y="3760788"/>
          <p14:tracePt t="43796" x="2851150" y="3754438"/>
          <p14:tracePt t="43804" x="2844800" y="3736975"/>
          <p14:tracePt t="43812" x="2838450" y="3724275"/>
          <p14:tracePt t="43821" x="2820988" y="3706813"/>
          <p14:tracePt t="43829" x="2814638" y="3681413"/>
          <p14:tracePt t="43838" x="2797175" y="3670300"/>
          <p14:tracePt t="43845" x="2790825" y="3663950"/>
          <p14:tracePt t="43853" x="2773363" y="3640138"/>
          <p14:tracePt t="43861" x="2754313" y="3627438"/>
          <p14:tracePt t="43870" x="2730500" y="3603625"/>
          <p14:tracePt t="43876" x="2693988" y="3573463"/>
          <p14:tracePt t="43885" x="2657475" y="3543300"/>
          <p14:tracePt t="43905" x="2597150" y="3513138"/>
          <p14:tracePt t="43909" x="2562225" y="3502025"/>
          <p14:tracePt t="43916" x="2525713" y="3476625"/>
          <p14:tracePt t="43925" x="2513013" y="3476625"/>
          <p14:tracePt t="43932" x="2508250" y="3476625"/>
          <p14:tracePt t="43941" x="2495550" y="3471863"/>
          <p14:tracePt t="43948" x="2478088" y="3459163"/>
          <p14:tracePt t="43957" x="2465388" y="3459163"/>
          <p14:tracePt t="43973" x="2441575" y="3452813"/>
          <p14:tracePt t="43980" x="2435225" y="3452813"/>
          <p14:tracePt t="43989" x="2422525" y="3452813"/>
          <p14:tracePt t="43996" x="2398713" y="3452813"/>
          <p14:tracePt t="44004" x="2387600" y="3452813"/>
          <p14:tracePt t="44013" x="2362200" y="3452813"/>
          <p14:tracePt t="44021" x="2338388" y="3452813"/>
          <p14:tracePt t="44029" x="2308225" y="3452813"/>
          <p14:tracePt t="44037" x="2271713" y="3452813"/>
          <p14:tracePt t="44044" x="2230438" y="3452813"/>
          <p14:tracePt t="44053" x="2200275" y="3452813"/>
          <p14:tracePt t="44061" x="2157413" y="3459163"/>
          <p14:tracePt t="44068" x="2122488" y="3465513"/>
          <p14:tracePt t="44077" x="2073275" y="3482975"/>
          <p14:tracePt t="44085" x="2049463" y="3495675"/>
          <p14:tracePt t="44093" x="2025650" y="3502025"/>
          <p14:tracePt t="44100" x="2012950" y="3513138"/>
          <p14:tracePt t="44109" x="2006600" y="3513138"/>
          <p14:tracePt t="44116" x="1989138" y="3525838"/>
          <p14:tracePt t="44125" x="1976438" y="3532188"/>
          <p14:tracePt t="44132" x="1958975" y="3536950"/>
          <p14:tracePt t="44141" x="1952625" y="3543300"/>
          <p14:tracePt t="44148" x="1941513" y="3556000"/>
          <p14:tracePt t="44156" x="1916113" y="3567113"/>
          <p14:tracePt t="44164" x="1911350" y="3573463"/>
          <p14:tracePt t="44173" x="1905000" y="3579813"/>
          <p14:tracePt t="44180" x="1892300" y="3586163"/>
          <p14:tracePt t="44188" x="1885950" y="3609975"/>
          <p14:tracePt t="44197" x="1868488" y="3633788"/>
          <p14:tracePt t="44205" x="1862138" y="3646488"/>
          <p14:tracePt t="44212" x="1862138" y="3657600"/>
          <p14:tracePt t="44221" x="1862138" y="3681413"/>
          <p14:tracePt t="44228" x="1862138" y="3694113"/>
          <p14:tracePt t="44237" x="1862138" y="3711575"/>
          <p14:tracePt t="44244" x="1862138" y="3724275"/>
          <p14:tracePt t="44253" x="1862138" y="3748088"/>
          <p14:tracePt t="44260" x="1862138" y="3754438"/>
          <p14:tracePt t="44269" x="1868488" y="3767138"/>
          <p14:tracePt t="44277" x="1881188" y="3784600"/>
          <p14:tracePt t="44284" x="1898650" y="3790950"/>
          <p14:tracePt t="44293" x="1922463" y="3797300"/>
          <p14:tracePt t="44300" x="1946275" y="3808413"/>
          <p14:tracePt t="44309" x="1965325" y="3808413"/>
          <p14:tracePt t="44316" x="1989138" y="3808413"/>
          <p14:tracePt t="44325" x="2036763" y="3814763"/>
          <p14:tracePt t="44332" x="2097088" y="3827463"/>
          <p14:tracePt t="44341" x="2170113" y="3844925"/>
          <p14:tracePt t="44348" x="2247900" y="3857625"/>
          <p14:tracePt t="44356" x="2344738" y="3857625"/>
          <p14:tracePt t="44364" x="2447925" y="3868738"/>
          <p14:tracePt t="44373" x="2538413" y="3892550"/>
          <p14:tracePt t="44381" x="2609850" y="3892550"/>
          <p14:tracePt t="44388" x="2652713" y="3892550"/>
          <p14:tracePt t="44396" x="2687638" y="3892550"/>
          <p14:tracePt t="44405" x="2693988" y="3892550"/>
          <p14:tracePt t="44412" x="2700338" y="3892550"/>
          <p14:tracePt t="44428" x="2713038" y="3892550"/>
          <p14:tracePt t="44438" x="2724150" y="3881438"/>
          <p14:tracePt t="44444" x="2730500" y="3875088"/>
          <p14:tracePt t="44453" x="2747963" y="3862388"/>
          <p14:tracePt t="44461" x="2773363" y="3844925"/>
          <p14:tracePt t="44468" x="2778125" y="3832225"/>
          <p14:tracePt t="44477" x="2790825" y="3814763"/>
          <p14:tracePt t="44484" x="2803525" y="3790950"/>
          <p14:tracePt t="44493" x="2808288" y="3760788"/>
          <p14:tracePt t="44500" x="2808288" y="3736975"/>
          <p14:tracePt t="44508" x="2808288" y="3706813"/>
          <p14:tracePt t="44517" x="2808288" y="3657600"/>
          <p14:tracePt t="44525" x="2808288" y="3640138"/>
          <p14:tracePt t="44532" x="2808288" y="3603625"/>
          <p14:tracePt t="44541" x="2797175" y="3562350"/>
          <p14:tracePt t="44548" x="2790825" y="3543300"/>
          <p14:tracePt t="44557" x="2773363" y="3519488"/>
          <p14:tracePt t="44565" x="2767013" y="3506788"/>
          <p14:tracePt t="44572" x="2743200" y="3482975"/>
          <p14:tracePt t="44581" x="2736850" y="3476625"/>
          <p14:tracePt t="44588" x="2713038" y="3459163"/>
          <p14:tracePt t="44597" x="2687638" y="3452813"/>
          <p14:tracePt t="44605" x="2676525" y="3446463"/>
          <p14:tracePt t="44613" x="2663825" y="3441700"/>
          <p14:tracePt t="44622" x="2627313" y="3429000"/>
          <p14:tracePt t="44628" x="2616200" y="3429000"/>
          <p14:tracePt t="44637" x="2573338" y="3429000"/>
          <p14:tracePt t="44644" x="2525713" y="3429000"/>
          <p14:tracePt t="44653" x="2519363" y="3429000"/>
          <p14:tracePt t="44660" x="2471738" y="3429000"/>
          <p14:tracePt t="44668" x="2417763" y="3429000"/>
          <p14:tracePt t="44676" x="2357438" y="3429000"/>
          <p14:tracePt t="44684" x="2297113" y="3429000"/>
          <p14:tracePt t="44692" x="2241550" y="3429000"/>
          <p14:tracePt t="44700" x="2182813" y="3429000"/>
          <p14:tracePt t="44708" x="2146300" y="3435350"/>
          <p14:tracePt t="44716" x="2103438" y="3435350"/>
          <p14:tracePt t="44724" x="2092325" y="3435350"/>
          <p14:tracePt t="44732" x="2073275" y="3441700"/>
          <p14:tracePt t="44740" x="2062163" y="3441700"/>
          <p14:tracePt t="44748" x="2025650" y="3459163"/>
          <p14:tracePt t="44756" x="2019300" y="3465513"/>
          <p14:tracePt t="44764" x="2001838" y="3471863"/>
          <p14:tracePt t="44772" x="1982788" y="3482975"/>
          <p14:tracePt t="44780" x="1958975" y="3502025"/>
          <p14:tracePt t="44788" x="1935163" y="3519488"/>
          <p14:tracePt t="44796" x="1922463" y="3532188"/>
          <p14:tracePt t="44804" x="1911350" y="3556000"/>
          <p14:tracePt t="44812" x="1898650" y="3573463"/>
          <p14:tracePt t="44828" x="1892300" y="3597275"/>
          <p14:tracePt t="44836" x="1892300" y="3609975"/>
          <p14:tracePt t="44845" x="1892300" y="3621088"/>
          <p14:tracePt t="44854" x="1892300" y="3640138"/>
          <p14:tracePt t="44861" x="1898650" y="3646488"/>
          <p14:tracePt t="44869" x="1911350" y="3651250"/>
          <p14:tracePt t="44877" x="1922463" y="3657600"/>
          <p14:tracePt t="44885" x="1971675" y="3676650"/>
          <p14:tracePt t="44906" x="2019300" y="3694113"/>
          <p14:tracePt t="44909" x="2049463" y="3700463"/>
          <p14:tracePt t="44917" x="2116138" y="3741738"/>
          <p14:tracePt t="44925" x="2163763" y="3754438"/>
          <p14:tracePt t="44933" x="2254250" y="3797300"/>
          <p14:tracePt t="44941" x="2332038" y="3832225"/>
          <p14:tracePt t="44949" x="2422525" y="3862388"/>
          <p14:tracePt t="44957" x="2495550" y="3887788"/>
          <p14:tracePt t="44965" x="2562225" y="3905250"/>
          <p14:tracePt t="44973" x="2633663" y="3916363"/>
          <p14:tracePt t="44981" x="2682875" y="3929063"/>
          <p14:tracePt t="44990" x="2706688" y="3929063"/>
          <p14:tracePt t="44997" x="2724150" y="3929063"/>
          <p14:tracePt t="45006" x="2743200" y="3929063"/>
          <p14:tracePt t="45013" x="2747963" y="3929063"/>
          <p14:tracePt t="45021" x="2767013" y="3916363"/>
          <p14:tracePt t="45029" x="2773363" y="3911600"/>
          <p14:tracePt t="45037" x="2790825" y="3862388"/>
          <p14:tracePt t="45045" x="2797175" y="3832225"/>
          <p14:tracePt t="45053" x="2797175" y="3797300"/>
          <p14:tracePt t="45061" x="2797175" y="3767138"/>
          <p14:tracePt t="45069" x="2797175" y="3724275"/>
          <p14:tracePt t="45077" x="2797175" y="3694113"/>
          <p14:tracePt t="45085" x="2790825" y="3657600"/>
          <p14:tracePt t="45093" x="2754313" y="3603625"/>
          <p14:tracePt t="45101" x="2747963" y="3597275"/>
          <p14:tracePt t="45109" x="2730500" y="3579813"/>
          <p14:tracePt t="45117" x="2713038" y="3562350"/>
          <p14:tracePt t="45125" x="2706688" y="3556000"/>
          <p14:tracePt t="45133" x="2687638" y="3543300"/>
          <p14:tracePt t="45141" x="2676525" y="3543300"/>
          <p14:tracePt t="45149" x="2657475" y="3536950"/>
          <p14:tracePt t="45157" x="2646363" y="3525838"/>
          <p14:tracePt t="45165" x="2622550" y="3525838"/>
          <p14:tracePt t="45173" x="2579688" y="3525838"/>
          <p14:tracePt t="45181" x="2532063" y="3525838"/>
          <p14:tracePt t="45190" x="2489200" y="3525838"/>
          <p14:tracePt t="45197" x="2447925" y="3525838"/>
          <p14:tracePt t="45205" x="2387600" y="3525838"/>
          <p14:tracePt t="45213" x="2327275" y="3525838"/>
          <p14:tracePt t="45221" x="2284413" y="3525838"/>
          <p14:tracePt t="45229" x="2236788" y="3532188"/>
          <p14:tracePt t="45237" x="2193925" y="3532188"/>
          <p14:tracePt t="45245" x="2157413" y="3549650"/>
          <p14:tracePt t="45253" x="2139950" y="3556000"/>
          <p14:tracePt t="45261" x="2116138" y="3573463"/>
          <p14:tracePt t="45269" x="2092325" y="3579813"/>
          <p14:tracePt t="45285" x="2085975" y="3597275"/>
          <p14:tracePt t="45293" x="2085975" y="3603625"/>
          <p14:tracePt t="45301" x="2085975" y="3616325"/>
          <p14:tracePt t="45309" x="2085975" y="3621088"/>
          <p14:tracePt t="45317" x="2085975" y="3640138"/>
          <p14:tracePt t="45325" x="2085975" y="3657600"/>
          <p14:tracePt t="45333" x="2097088" y="3681413"/>
          <p14:tracePt t="45341" x="2103438" y="3687763"/>
          <p14:tracePt t="45349" x="2133600" y="3706813"/>
          <p14:tracePt t="45356" x="2170113" y="3736975"/>
          <p14:tracePt t="45365" x="2206625" y="3767138"/>
          <p14:tracePt t="45373" x="2260600" y="3797300"/>
          <p14:tracePt t="45381" x="2320925" y="3814763"/>
          <p14:tracePt t="45389" x="2381250" y="3838575"/>
          <p14:tracePt t="45397" x="2459038" y="3857625"/>
          <p14:tracePt t="45406" x="2519363" y="3868738"/>
          <p14:tracePt t="45413" x="2562225" y="3868738"/>
          <p14:tracePt t="45421" x="2609850" y="3868738"/>
          <p14:tracePt t="45429" x="2640013" y="3868738"/>
          <p14:tracePt t="45440" x="2687638" y="3857625"/>
          <p14:tracePt t="45445" x="2693988" y="3851275"/>
          <p14:tracePt t="45453" x="2724150" y="3832225"/>
          <p14:tracePt t="45469" x="2730500" y="3827463"/>
          <p14:tracePt t="45485" x="2730500" y="3821113"/>
          <p14:tracePt t="45501" x="2730500" y="3814763"/>
          <p14:tracePt t="45764" x="0" y="0"/>
        </p14:tracePtLst>
        <p14:tracePtLst>
          <p14:tracePt t="52784" x="1905000" y="4200525"/>
          <p14:tracePt t="52789" x="1898650" y="4200525"/>
          <p14:tracePt t="52805" x="1885950" y="4200525"/>
          <p14:tracePt t="52814" x="1874838" y="4200525"/>
          <p14:tracePt t="52828" x="1862138" y="4200525"/>
          <p14:tracePt t="52836" x="1855788" y="4200525"/>
          <p14:tracePt t="52845" x="1851025" y="4200525"/>
          <p14:tracePt t="52852" x="1844675" y="4200525"/>
          <p14:tracePt t="52861" x="1831975" y="4200525"/>
          <p14:tracePt t="52868" x="1825625" y="4200525"/>
          <p14:tracePt t="52877" x="1820863" y="4200525"/>
          <p14:tracePt t="52884" x="1808163" y="4187825"/>
          <p14:tracePt t="52892" x="1801813" y="4187825"/>
          <p14:tracePt t="52900" x="1784350" y="4187825"/>
          <p14:tracePt t="52908" x="1771650" y="4183063"/>
          <p14:tracePt t="52917" x="1766888" y="4183063"/>
          <p14:tracePt t="52924" x="1754188" y="4176713"/>
          <p14:tracePt t="52932" x="1730375" y="4176713"/>
          <p14:tracePt t="52940" x="1711325" y="4170363"/>
          <p14:tracePt t="52948" x="1681163" y="4170363"/>
          <p14:tracePt t="52956" x="1657350" y="4164013"/>
          <p14:tracePt t="52964" x="1633538" y="4152900"/>
          <p14:tracePt t="52972" x="1609725" y="4152900"/>
          <p14:tracePt t="52980" x="1579563" y="4146550"/>
          <p14:tracePt t="52988" x="1549400" y="4146550"/>
          <p14:tracePt t="52996" x="1512888" y="4133850"/>
          <p14:tracePt t="53004" x="1482725" y="4127500"/>
          <p14:tracePt t="53013" x="1446213" y="4122738"/>
          <p14:tracePt t="53020" x="1435100" y="4122738"/>
          <p14:tracePt t="53028" x="1409700" y="4103688"/>
          <p14:tracePt t="53036" x="1398588" y="4103688"/>
          <p14:tracePt t="53045" x="1374775" y="4097338"/>
          <p14:tracePt t="53052" x="1355725" y="4097338"/>
          <p14:tracePt t="53061" x="1344613" y="4097338"/>
          <p14:tracePt t="53068" x="1338263" y="4097338"/>
          <p14:tracePt t="53077" x="1325563" y="4097338"/>
          <p14:tracePt t="53085" x="1314450" y="4097338"/>
          <p14:tracePt t="53092" x="1290638" y="4086225"/>
          <p14:tracePt t="53100" x="1271588" y="4086225"/>
          <p14:tracePt t="53108" x="1254125" y="4086225"/>
          <p14:tracePt t="53116" x="1217613" y="4086225"/>
          <p14:tracePt t="53125" x="1174750" y="4086225"/>
          <p14:tracePt t="53132" x="1150938" y="4086225"/>
          <p14:tracePt t="53140" x="1096963" y="4086225"/>
          <p14:tracePt t="53148" x="1066800" y="4086225"/>
          <p14:tracePt t="53156" x="1036638" y="4086225"/>
          <p14:tracePt t="53164" x="1000125" y="4086225"/>
          <p14:tracePt t="53172" x="976313" y="4073525"/>
          <p14:tracePt t="53180" x="952500" y="4073525"/>
          <p14:tracePt t="53188" x="935038" y="4073525"/>
          <p14:tracePt t="53197" x="915988" y="4073525"/>
          <p14:tracePt t="53204" x="904875" y="4073525"/>
          <p14:tracePt t="53212" x="879475" y="4079875"/>
          <p14:tracePt t="53220" x="844550" y="4097338"/>
          <p14:tracePt t="53228" x="831850" y="4110038"/>
          <p14:tracePt t="53236" x="795338" y="4133850"/>
          <p14:tracePt t="53245" x="777875" y="4140200"/>
          <p14:tracePt t="53252" x="754063" y="4157663"/>
          <p14:tracePt t="53261" x="741363" y="4164013"/>
          <p14:tracePt t="53268" x="723900" y="4183063"/>
          <p14:tracePt t="53284" x="717550" y="4187825"/>
          <p14:tracePt t="53292" x="711200" y="4194175"/>
          <p14:tracePt t="53308" x="711200" y="4200525"/>
          <p14:tracePt t="53316" x="711200" y="4206875"/>
          <p14:tracePt t="53324" x="711200" y="4211638"/>
          <p14:tracePt t="53332" x="711200" y="4217988"/>
          <p14:tracePt t="53340" x="711200" y="4230688"/>
          <p14:tracePt t="53349" x="723900" y="4241800"/>
          <p14:tracePt t="53356" x="728663" y="4260850"/>
          <p14:tracePt t="53364" x="754063" y="4284663"/>
          <p14:tracePt t="53372" x="758825" y="4291013"/>
          <p14:tracePt t="53381" x="777875" y="4302125"/>
          <p14:tracePt t="53388" x="788988" y="4302125"/>
          <p14:tracePt t="53397" x="795338" y="4308475"/>
          <p14:tracePt t="53404" x="814388" y="4308475"/>
          <p14:tracePt t="53412" x="838200" y="4308475"/>
          <p14:tracePt t="53420" x="874713" y="4321175"/>
          <p14:tracePt t="53429" x="904875" y="4321175"/>
          <p14:tracePt t="53436" x="946150" y="4321175"/>
          <p14:tracePt t="53446" x="976313" y="4321175"/>
          <p14:tracePt t="53452" x="1012825" y="4321175"/>
          <p14:tracePt t="53461" x="1054100" y="4321175"/>
          <p14:tracePt t="53468" x="1096963" y="4321175"/>
          <p14:tracePt t="53476" x="1133475" y="4327525"/>
          <p14:tracePt t="53484" x="1163638" y="4327525"/>
          <p14:tracePt t="53492" x="1200150" y="4332288"/>
          <p14:tracePt t="53500" x="1204913" y="4332288"/>
          <p14:tracePt t="53508" x="1217613" y="4332288"/>
          <p14:tracePt t="53516" x="1241425" y="4344988"/>
          <p14:tracePt t="53524" x="1254125" y="4351338"/>
          <p14:tracePt t="53532" x="1277938" y="4351338"/>
          <p14:tracePt t="53540" x="1290638" y="4351338"/>
          <p14:tracePt t="53549" x="1325563" y="4351338"/>
          <p14:tracePt t="53556" x="1355725" y="4351338"/>
          <p14:tracePt t="53564" x="1385888" y="4351338"/>
          <p14:tracePt t="53572" x="1409700" y="4351338"/>
          <p14:tracePt t="53580" x="1439863" y="4351338"/>
          <p14:tracePt t="53588" x="1465263" y="4351338"/>
          <p14:tracePt t="53597" x="1482725" y="4351338"/>
          <p14:tracePt t="53604" x="1512888" y="4351338"/>
          <p14:tracePt t="53612" x="1525588" y="4351338"/>
          <p14:tracePt t="53620" x="1549400" y="4351338"/>
          <p14:tracePt t="53629" x="1573213" y="4351338"/>
          <p14:tracePt t="53636" x="1597025" y="4351338"/>
          <p14:tracePt t="53645" x="1609725" y="4351338"/>
          <p14:tracePt t="53652" x="1620838" y="4351338"/>
          <p14:tracePt t="53661" x="1646238" y="4338638"/>
          <p14:tracePt t="53668" x="1663700" y="4338638"/>
          <p14:tracePt t="53676" x="1670050" y="4332288"/>
          <p14:tracePt t="53684" x="1676400" y="4332288"/>
          <p14:tracePt t="53700" x="1681163" y="4327525"/>
          <p14:tracePt t="53708" x="1687513" y="4321175"/>
          <p14:tracePt t="53789" x="1693863" y="4321175"/>
          <p14:tracePt t="53798" x="1700213" y="4314825"/>
          <p14:tracePt t="53805" x="1706563" y="4308475"/>
          <p14:tracePt t="53820" x="1711325" y="4302125"/>
          <p14:tracePt t="53829" x="1717675" y="4297363"/>
          <p14:tracePt t="53845" x="1730375" y="4291013"/>
          <p14:tracePt t="53861" x="1736725" y="4284663"/>
          <p14:tracePt t="53876" x="1741488" y="4278313"/>
          <p14:tracePt t="53898" x="1754188" y="4267200"/>
          <p14:tracePt t="53900" x="1754188" y="4260850"/>
          <p14:tracePt t="53908" x="1760538" y="4254500"/>
          <p14:tracePt t="53933" x="1766888" y="4248150"/>
          <p14:tracePt t="53964" x="1771650" y="4241800"/>
          <p14:tracePt t="53989" x="1771650" y="4237038"/>
          <p14:tracePt t="54077" x="1778000" y="4230688"/>
          <p14:tracePt t="54117" x="1784350" y="4224338"/>
          <p14:tracePt t="54133" x="1790700" y="4224338"/>
          <p14:tracePt t="54141" x="1795463" y="4217988"/>
          <p14:tracePt t="54149" x="1801813" y="4217988"/>
          <p14:tracePt t="54157" x="1808163" y="4217988"/>
          <p14:tracePt t="54166" x="1831975" y="4211638"/>
          <p14:tracePt t="54173" x="1851025" y="4211638"/>
          <p14:tracePt t="54182" x="1874838" y="4211638"/>
          <p14:tracePt t="54189" x="1928813" y="4211638"/>
          <p14:tracePt t="54198" x="1976438" y="4211638"/>
          <p14:tracePt t="54205" x="2019300" y="4211638"/>
          <p14:tracePt t="54215" x="2049463" y="4211638"/>
          <p14:tracePt t="54221" x="2066925" y="4211638"/>
          <p14:tracePt t="54230" x="2122488" y="4211638"/>
          <p14:tracePt t="54237" x="2157413" y="4224338"/>
          <p14:tracePt t="54246" x="2187575" y="4224338"/>
          <p14:tracePt t="54253" x="2211388" y="4230688"/>
          <p14:tracePt t="54261" x="2241550" y="4237038"/>
          <p14:tracePt t="54269" x="2260600" y="4237038"/>
          <p14:tracePt t="54277" x="2271713" y="4248150"/>
          <p14:tracePt t="54285" x="2284413" y="4248150"/>
          <p14:tracePt t="54293" x="2301875" y="4248150"/>
          <p14:tracePt t="54301" x="2327275" y="4248150"/>
          <p14:tracePt t="54309" x="2332038" y="4248150"/>
          <p14:tracePt t="54317" x="2351088" y="4254500"/>
          <p14:tracePt t="54325" x="2357438" y="4254500"/>
          <p14:tracePt t="54333" x="2362200" y="4254500"/>
          <p14:tracePt t="54357" x="2368550" y="4254500"/>
          <p14:tracePt t="55221" x="2381250" y="4254500"/>
          <p14:tracePt t="55237" x="2387600" y="4254500"/>
          <p14:tracePt t="55245" x="2411413" y="4254500"/>
          <p14:tracePt t="55253" x="2441575" y="4254500"/>
          <p14:tracePt t="55261" x="2495550" y="4254500"/>
          <p14:tracePt t="55269" x="2555875" y="4241800"/>
          <p14:tracePt t="55277" x="2657475" y="4241800"/>
          <p14:tracePt t="55285" x="2743200" y="4241800"/>
          <p14:tracePt t="55293" x="2827338" y="4241800"/>
          <p14:tracePt t="55301" x="2887663" y="4241800"/>
          <p14:tracePt t="55309" x="2989263" y="4241800"/>
          <p14:tracePt t="55318" x="3049588" y="4241800"/>
          <p14:tracePt t="55325" x="3092450" y="4241800"/>
          <p14:tracePt t="55333" x="3133725" y="4241800"/>
          <p14:tracePt t="55341" x="3170238" y="4241800"/>
          <p14:tracePt t="55349" x="3189288" y="4241800"/>
          <p14:tracePt t="55357" x="3213100" y="4241800"/>
          <p14:tracePt t="55367" x="3249613" y="4241800"/>
          <p14:tracePt t="55373" x="3267075" y="4241800"/>
          <p14:tracePt t="55381" x="3303588" y="4241800"/>
          <p14:tracePt t="55388" x="3344863" y="4241800"/>
          <p14:tracePt t="55397" x="3387725" y="4241800"/>
          <p14:tracePt t="55405" x="3435350" y="4241800"/>
          <p14:tracePt t="55413" x="3489325" y="4241800"/>
          <p14:tracePt t="55421" x="3549650" y="4241800"/>
          <p14:tracePt t="55429" x="3579813" y="4241800"/>
          <p14:tracePt t="55436" x="3622675" y="4241800"/>
          <p14:tracePt t="55445" x="3670300" y="4241800"/>
          <p14:tracePt t="55453" x="3700463" y="4241800"/>
          <p14:tracePt t="55460" x="3743325" y="4241800"/>
          <p14:tracePt t="55469" x="3779838" y="4241800"/>
          <p14:tracePt t="55476" x="3803650" y="4241800"/>
          <p14:tracePt t="55484" x="3844925" y="4241800"/>
          <p14:tracePt t="55493" x="3875088" y="4241800"/>
          <p14:tracePt t="55501" x="3905250" y="4241800"/>
          <p14:tracePt t="55508" x="3960813" y="4241800"/>
          <p14:tracePt t="55517" x="4008438" y="4241800"/>
          <p14:tracePt t="55525" x="4051300" y="4241800"/>
          <p14:tracePt t="55533" x="4141788" y="4241800"/>
          <p14:tracePt t="55541" x="4213225" y="4241800"/>
          <p14:tracePt t="55549" x="4267200" y="4241800"/>
          <p14:tracePt t="55556" x="4340225" y="4241800"/>
          <p14:tracePt t="55565" x="4411663" y="4241800"/>
          <p14:tracePt t="55572" x="4484688" y="4241800"/>
          <p14:tracePt t="55581" x="4532313" y="4241800"/>
          <p14:tracePt t="55589" x="4562475" y="4241800"/>
          <p14:tracePt t="55598" x="4605338" y="4241800"/>
          <p14:tracePt t="55604" x="4652963" y="4241800"/>
          <p14:tracePt t="55613" x="4683125" y="4241800"/>
          <p14:tracePt t="55620" x="4719638" y="4241800"/>
          <p14:tracePt t="55629" x="4737100" y="4241800"/>
          <p14:tracePt t="55637" x="4762500" y="4241800"/>
          <p14:tracePt t="55644" x="4797425" y="4241800"/>
          <p14:tracePt t="55653" x="4827588" y="4241800"/>
          <p14:tracePt t="55660" x="4857750" y="4230688"/>
          <p14:tracePt t="55669" x="4894263" y="4230688"/>
          <p14:tracePt t="55676" x="4937125" y="4224338"/>
          <p14:tracePt t="55685" x="4984750" y="4211638"/>
          <p14:tracePt t="55694" x="5014913" y="4211638"/>
          <p14:tracePt t="55701" x="5038725" y="4206875"/>
          <p14:tracePt t="55708" x="5062538" y="4206875"/>
          <p14:tracePt t="55717" x="5075238" y="4206875"/>
          <p14:tracePt t="55725" x="5087938" y="4206875"/>
          <p14:tracePt t="55733" x="5111750" y="4200525"/>
          <p14:tracePt t="55741" x="5118100" y="4200525"/>
          <p14:tracePt t="55749" x="5135563" y="4194175"/>
          <p14:tracePt t="55757" x="5153025" y="4194175"/>
          <p14:tracePt t="55765" x="5178425" y="4194175"/>
          <p14:tracePt t="55772" x="5202238" y="4194175"/>
          <p14:tracePt t="55781" x="5238750" y="4183063"/>
          <p14:tracePt t="55789" x="5249863" y="4183063"/>
          <p14:tracePt t="55798" x="5273675" y="4183063"/>
          <p14:tracePt t="55805" x="5299075" y="4183063"/>
          <p14:tracePt t="55813" x="5310188" y="4183063"/>
          <p14:tracePt t="55821" x="5334000" y="4183063"/>
          <p14:tracePt t="55828" x="5346700" y="4183063"/>
          <p14:tracePt t="55836" x="5359400" y="4183063"/>
          <p14:tracePt t="55853" x="5370513" y="4183063"/>
          <p14:tracePt t="55860" x="5376863" y="4183063"/>
          <p14:tracePt t="55869" x="5387975" y="4183063"/>
          <p14:tracePt t="55876" x="5407025" y="4183063"/>
          <p14:tracePt t="55884" x="5413375" y="4183063"/>
          <p14:tracePt t="55892" x="5430838" y="4183063"/>
          <p14:tracePt t="55901" x="5448300" y="4183063"/>
          <p14:tracePt t="55908" x="5467350" y="4183063"/>
          <p14:tracePt t="55917" x="5478463" y="4183063"/>
          <p14:tracePt t="55925" x="5497513" y="4183063"/>
          <p14:tracePt t="55933" x="5503863" y="4183063"/>
          <p14:tracePt t="55941" x="5514975" y="4183063"/>
          <p14:tracePt t="55949" x="5521325" y="4183063"/>
          <p14:tracePt t="55956" x="5534025" y="4183063"/>
          <p14:tracePt t="55965" x="5557838" y="4183063"/>
          <p14:tracePt t="55972" x="5568950" y="4183063"/>
          <p14:tracePt t="55982" x="5575300" y="4183063"/>
          <p14:tracePt t="55989" x="5599113" y="4176713"/>
          <p14:tracePt t="55997" x="5611813" y="4176713"/>
          <p14:tracePt t="56004" x="5618163" y="4170363"/>
          <p14:tracePt t="56013" x="5641975" y="4164013"/>
          <p14:tracePt t="56021" x="5648325" y="4164013"/>
          <p14:tracePt t="56028" x="5654675" y="4157663"/>
          <p14:tracePt t="56036" x="5665788" y="4146550"/>
          <p14:tracePt t="56045" x="5672138" y="4140200"/>
          <p14:tracePt t="56053" x="5678488" y="4133850"/>
          <p14:tracePt t="56069" x="5678488" y="4122738"/>
          <p14:tracePt t="56076" x="5678488" y="4116388"/>
          <p14:tracePt t="56100" x="5678488" y="4110038"/>
          <p14:tracePt t="56173" x="5678488" y="4103688"/>
          <p14:tracePt t="56181" x="5665788" y="4103688"/>
          <p14:tracePt t="56188" x="5624513" y="4103688"/>
          <p14:tracePt t="56197" x="5575300" y="4086225"/>
          <p14:tracePt t="56205" x="5514975" y="4079875"/>
          <p14:tracePt t="56213" x="5448300" y="4056063"/>
          <p14:tracePt t="56220" x="5400675" y="4025900"/>
          <p14:tracePt t="56229" x="5353050" y="4019550"/>
          <p14:tracePt t="56237" x="5273675" y="3983038"/>
          <p14:tracePt t="56244" x="5213350" y="3952875"/>
          <p14:tracePt t="56253" x="5178425" y="3922713"/>
          <p14:tracePt t="56260" x="5141913" y="3916363"/>
          <p14:tracePt t="56269" x="5111750" y="3905250"/>
          <p14:tracePt t="56276" x="5087938" y="3898900"/>
          <p14:tracePt t="56285" x="5068888" y="3892550"/>
          <p14:tracePt t="56292" x="5057775" y="3892550"/>
          <p14:tracePt t="56349" x="5051425" y="3892550"/>
          <p14:tracePt t="56366" x="5045075" y="3892550"/>
          <p14:tracePt t="56382" x="5038725" y="3892550"/>
          <p14:tracePt t="56389" x="5027613" y="3892550"/>
          <p14:tracePt t="56398" x="5008563" y="3898900"/>
          <p14:tracePt t="56405" x="5002213" y="3905250"/>
          <p14:tracePt t="56414" x="4984750" y="3911600"/>
          <p14:tracePt t="56421" x="4960938" y="3929063"/>
          <p14:tracePt t="56429" x="4937125" y="3946525"/>
          <p14:tracePt t="56437" x="4918075" y="3952875"/>
          <p14:tracePt t="56445" x="4887913" y="3971925"/>
          <p14:tracePt t="56453" x="4864100" y="3995738"/>
          <p14:tracePt t="56460" x="4840288" y="4002088"/>
          <p14:tracePt t="56468" x="4822825" y="4019550"/>
          <p14:tracePt t="56476" x="4797425" y="4043363"/>
          <p14:tracePt t="56485" x="4786313" y="4049713"/>
          <p14:tracePt t="56492" x="4749800" y="4079875"/>
          <p14:tracePt t="56500" x="4737100" y="4092575"/>
          <p14:tracePt t="56508" x="4725988" y="4116388"/>
          <p14:tracePt t="56516" x="4706938" y="4133850"/>
          <p14:tracePt t="56524" x="4702175" y="4146550"/>
          <p14:tracePt t="56533" x="4702175" y="4157663"/>
          <p14:tracePt t="56540" x="4702175" y="4183063"/>
          <p14:tracePt t="56549" x="4695825" y="4206875"/>
          <p14:tracePt t="56556" x="4695825" y="4217988"/>
          <p14:tracePt t="56565" x="4695825" y="4241800"/>
          <p14:tracePt t="56572" x="4695825" y="4254500"/>
          <p14:tracePt t="56588" x="4695825" y="4271963"/>
          <p14:tracePt t="56597" x="4695825" y="4284663"/>
          <p14:tracePt t="56604" x="4702175" y="4302125"/>
          <p14:tracePt t="56613" x="4719638" y="4314825"/>
          <p14:tracePt t="56621" x="4732338" y="4321175"/>
          <p14:tracePt t="56636" x="4767263" y="4332288"/>
          <p14:tracePt t="56652" x="4779963" y="4332288"/>
          <p14:tracePt t="56661" x="4786313" y="4332288"/>
          <p14:tracePt t="56668" x="4803775" y="4344988"/>
          <p14:tracePt t="56676" x="4822825" y="4344988"/>
          <p14:tracePt t="56685" x="4833938" y="4344988"/>
          <p14:tracePt t="56692" x="4846638" y="4344988"/>
          <p14:tracePt t="56701" x="4864100" y="4344988"/>
          <p14:tracePt t="56708" x="4883150" y="4344988"/>
          <p14:tracePt t="56717" x="4924425" y="4344988"/>
          <p14:tracePt t="56724" x="4960938" y="4351338"/>
          <p14:tracePt t="56733" x="5008563" y="4375150"/>
          <p14:tracePt t="56740" x="5051425" y="4375150"/>
          <p14:tracePt t="56748" x="5111750" y="4375150"/>
          <p14:tracePt t="56756" x="5178425" y="4405313"/>
          <p14:tracePt t="56765" x="5208588" y="4411663"/>
          <p14:tracePt t="56772" x="5232400" y="4411663"/>
          <p14:tracePt t="56781" x="5243513" y="4411663"/>
          <p14:tracePt t="56788" x="5262563" y="4411663"/>
          <p14:tracePt t="56797" x="5273675" y="4422775"/>
          <p14:tracePt t="56804" x="5286375" y="4422775"/>
          <p14:tracePt t="56813" x="5303838" y="4422775"/>
          <p14:tracePt t="56820" x="5322888" y="4422775"/>
          <p14:tracePt t="56828" x="5340350" y="4422775"/>
          <p14:tracePt t="56836" x="5353050" y="4422775"/>
          <p14:tracePt t="56845" x="5364163" y="4422775"/>
          <p14:tracePt t="56852" x="5387975" y="4418013"/>
          <p14:tracePt t="56860" x="5400675" y="4418013"/>
          <p14:tracePt t="56869" x="5424488" y="4418013"/>
          <p14:tracePt t="56876" x="5443538" y="4411663"/>
          <p14:tracePt t="56885" x="5454650" y="4411663"/>
          <p14:tracePt t="56899" x="5478463" y="4405313"/>
          <p14:tracePt t="56901" x="5503863" y="4392613"/>
          <p14:tracePt t="56908" x="5514975" y="4392613"/>
          <p14:tracePt t="56916" x="5534025" y="4387850"/>
          <p14:tracePt t="56924" x="5545138" y="4381500"/>
          <p14:tracePt t="56932" x="5551488" y="4375150"/>
          <p14:tracePt t="56940" x="5557838" y="4368800"/>
          <p14:tracePt t="56949" x="5568950" y="4362450"/>
          <p14:tracePt t="56956" x="5575300" y="4357688"/>
          <p14:tracePt t="56966" x="5594350" y="4338638"/>
          <p14:tracePt t="56972" x="5599113" y="4332288"/>
          <p14:tracePt t="56981" x="5605463" y="4327525"/>
          <p14:tracePt t="56988" x="5611813" y="4321175"/>
          <p14:tracePt t="56997" x="5618163" y="4308475"/>
          <p14:tracePt t="57004" x="5618163" y="4302125"/>
          <p14:tracePt t="57012" x="5624513" y="4284663"/>
          <p14:tracePt t="57020" x="5624513" y="4278313"/>
          <p14:tracePt t="57028" x="5624513" y="4271963"/>
          <p14:tracePt t="57036" x="5624513" y="4267200"/>
          <p14:tracePt t="57061" x="5624513" y="4248150"/>
          <p14:tracePt t="57132" x="5624513" y="4241800"/>
          <p14:tracePt t="57140" x="5618163" y="4241800"/>
          <p14:tracePt t="57149" x="5611813" y="4241800"/>
          <p14:tracePt t="57156" x="5599113" y="4241800"/>
          <p14:tracePt t="57166" x="5564188" y="4241800"/>
          <p14:tracePt t="57172" x="5551488" y="4241800"/>
          <p14:tracePt t="57181" x="5538788" y="4237038"/>
          <p14:tracePt t="57189" x="5514975" y="4237038"/>
          <p14:tracePt t="57197" x="5484813" y="4237038"/>
          <p14:tracePt t="57204" x="5448300" y="4211638"/>
          <p14:tracePt t="57212" x="5413375" y="4200525"/>
          <p14:tracePt t="57220" x="5387975" y="4194175"/>
          <p14:tracePt t="57228" x="5376863" y="4187825"/>
          <p14:tracePt t="57236" x="5353050" y="4183063"/>
          <p14:tracePt t="57245" x="5329238" y="4170363"/>
          <p14:tracePt t="57253" x="5322888" y="4170363"/>
          <p14:tracePt t="57269" x="5310188" y="4170363"/>
          <p14:tracePt t="57276" x="5303838" y="4170363"/>
          <p14:tracePt t="57284" x="5286375" y="4164013"/>
          <p14:tracePt t="57301" x="5280025" y="4164013"/>
          <p14:tracePt t="57308" x="5273675" y="4164013"/>
          <p14:tracePt t="57317" x="5268913" y="4164013"/>
          <p14:tracePt t="57324" x="5256213" y="4164013"/>
          <p14:tracePt t="57333" x="5249863" y="4164013"/>
          <p14:tracePt t="57340" x="5243513" y="4164013"/>
          <p14:tracePt t="57381" x="5232400" y="4164013"/>
          <p14:tracePt t="57446" x="5219700" y="4164013"/>
          <p14:tracePt t="57501" x="5213350" y="4164013"/>
          <p14:tracePt t="57509" x="5208588" y="4164013"/>
          <p14:tracePt t="57518" x="5195888" y="4164013"/>
          <p14:tracePt t="57525" x="5189538" y="4164013"/>
          <p14:tracePt t="57534" x="5165725" y="4164013"/>
          <p14:tracePt t="57540" x="5141913" y="4164013"/>
          <p14:tracePt t="57549" x="5111750" y="4164013"/>
          <p14:tracePt t="57557" x="5068888" y="4164013"/>
          <p14:tracePt t="57566" x="5045075" y="4164013"/>
          <p14:tracePt t="57572" x="5002213" y="4164013"/>
          <p14:tracePt t="57581" x="4972050" y="4164013"/>
          <p14:tracePt t="57589" x="4924425" y="4164013"/>
          <p14:tracePt t="57596" x="4883150" y="4164013"/>
          <p14:tracePt t="57605" x="4857750" y="4164013"/>
          <p14:tracePt t="57612" x="4816475" y="4164013"/>
          <p14:tracePt t="57621" x="4792663" y="4164013"/>
          <p14:tracePt t="57628" x="4773613" y="4164013"/>
          <p14:tracePt t="57637" x="4749800" y="4164013"/>
          <p14:tracePt t="57645" x="4732338" y="4164013"/>
          <p14:tracePt t="57653" x="4725988" y="4164013"/>
          <p14:tracePt t="57660" x="4713288" y="4164013"/>
          <p14:tracePt t="57669" x="4702175" y="4164013"/>
          <p14:tracePt t="57676" x="4676775" y="4164013"/>
          <p14:tracePt t="57684" x="4646613" y="4164013"/>
          <p14:tracePt t="57692" x="4622800" y="4157663"/>
          <p14:tracePt t="57701" x="4592638" y="4157663"/>
          <p14:tracePt t="57708" x="4532313" y="4157663"/>
          <p14:tracePt t="57717" x="4508500" y="4140200"/>
          <p14:tracePt t="57724" x="4441825" y="4140200"/>
          <p14:tracePt t="57733" x="4400550" y="4133850"/>
          <p14:tracePt t="57740" x="4340225" y="4133850"/>
          <p14:tracePt t="57750" x="4260850" y="4110038"/>
          <p14:tracePt t="57756" x="4206875" y="4110038"/>
          <p14:tracePt t="57765" x="4146550" y="4110038"/>
          <p14:tracePt t="57772" x="4098925" y="4092575"/>
          <p14:tracePt t="57781" x="4025900" y="4079875"/>
          <p14:tracePt t="57789" x="3978275" y="4073525"/>
          <p14:tracePt t="57796" x="3941763" y="4056063"/>
          <p14:tracePt t="57805" x="3900488" y="4056063"/>
          <p14:tracePt t="57812" x="3875088" y="4043363"/>
          <p14:tracePt t="57821" x="3840163" y="4037013"/>
          <p14:tracePt t="57828" x="3790950" y="4019550"/>
          <p14:tracePt t="57837" x="3760788" y="4006850"/>
          <p14:tracePt t="57844" x="3713163" y="4002088"/>
          <p14:tracePt t="57853" x="3665538" y="3989388"/>
          <p14:tracePt t="57860" x="3616325" y="3983038"/>
          <p14:tracePt t="57869" x="3586163" y="3971925"/>
          <p14:tracePt t="57876" x="3544888" y="3971925"/>
          <p14:tracePt t="57885" x="3465513" y="3952875"/>
          <p14:tracePt t="57892" x="3435350" y="3952875"/>
          <p14:tracePt t="57901" x="3381375" y="3952875"/>
          <p14:tracePt t="57908" x="3344863" y="3941763"/>
          <p14:tracePt t="57916" x="3284538" y="3941763"/>
          <p14:tracePt t="57924" x="3243263" y="3941763"/>
          <p14:tracePt t="57933" x="3200400" y="3941763"/>
          <p14:tracePt t="57940" x="3176588" y="3935413"/>
          <p14:tracePt t="57950" x="3140075" y="3935413"/>
          <p14:tracePt t="57957" x="3109913" y="3929063"/>
          <p14:tracePt t="57965" x="3079750" y="3929063"/>
          <p14:tracePt t="57973" x="3043238" y="3929063"/>
          <p14:tracePt t="57981" x="3019425" y="3929063"/>
          <p14:tracePt t="57988" x="3001963" y="3929063"/>
          <p14:tracePt t="57996" x="2965450" y="3929063"/>
          <p14:tracePt t="58005" x="2935288" y="3929063"/>
          <p14:tracePt t="58012" x="2905125" y="3929063"/>
          <p14:tracePt t="58021" x="2851150" y="3929063"/>
          <p14:tracePt t="58028" x="2814638" y="3929063"/>
          <p14:tracePt t="58037" x="2760663" y="3916363"/>
          <p14:tracePt t="58044" x="2717800" y="3916363"/>
          <p14:tracePt t="58053" x="2657475" y="3916363"/>
          <p14:tracePt t="58060" x="2597150" y="3916363"/>
          <p14:tracePt t="58069" x="2525713" y="3905250"/>
          <p14:tracePt t="58076" x="2482850" y="3905250"/>
          <p14:tracePt t="58085" x="2422525" y="3905250"/>
          <p14:tracePt t="58092" x="2362200" y="3905250"/>
          <p14:tracePt t="58101" x="2320925" y="3905250"/>
          <p14:tracePt t="58108" x="2271713" y="3905250"/>
          <p14:tracePt t="58116" x="2241550" y="3905250"/>
          <p14:tracePt t="58124" x="2211388" y="3905250"/>
          <p14:tracePt t="58133" x="2187575" y="3905250"/>
          <p14:tracePt t="58140" x="2163763" y="3905250"/>
          <p14:tracePt t="58150" x="2139950" y="3905250"/>
          <p14:tracePt t="58157" x="2116138" y="3905250"/>
          <p14:tracePt t="58166" x="2097088" y="3905250"/>
          <p14:tracePt t="58172" x="2073275" y="3905250"/>
          <p14:tracePt t="58181" x="2049463" y="3905250"/>
          <p14:tracePt t="58189" x="2025650" y="3905250"/>
          <p14:tracePt t="58196" x="2001838" y="3905250"/>
          <p14:tracePt t="58205" x="1982788" y="3905250"/>
          <p14:tracePt t="58212" x="1958975" y="3905250"/>
          <p14:tracePt t="58221" x="1935163" y="3905250"/>
          <p14:tracePt t="58228" x="1911350" y="3905250"/>
          <p14:tracePt t="58236" x="1885950" y="3905250"/>
          <p14:tracePt t="58244" x="1855788" y="3905250"/>
          <p14:tracePt t="58253" x="1820863" y="3911600"/>
          <p14:tracePt t="58260" x="1808163" y="3911600"/>
          <p14:tracePt t="58269" x="1795463" y="3916363"/>
          <p14:tracePt t="58276" x="1771650" y="3916363"/>
          <p14:tracePt t="58285" x="1747838" y="3916363"/>
          <p14:tracePt t="58292" x="1724025" y="3922713"/>
          <p14:tracePt t="58301" x="1700213" y="3922713"/>
          <p14:tracePt t="58308" x="1670050" y="3922713"/>
          <p14:tracePt t="58317" x="1646238" y="3922713"/>
          <p14:tracePt t="58324" x="1633538" y="3922713"/>
          <p14:tracePt t="58333" x="1609725" y="3922713"/>
          <p14:tracePt t="58341" x="1603375" y="3929063"/>
          <p14:tracePt t="58349" x="1597025" y="3929063"/>
          <p14:tracePt t="58357" x="1590675" y="3929063"/>
          <p14:tracePt t="58366" x="1585913" y="3929063"/>
          <p14:tracePt t="58373" x="1573213" y="3935413"/>
          <p14:tracePt t="58388" x="1560513" y="3935413"/>
          <p14:tracePt t="58396" x="1549400" y="3935413"/>
          <p14:tracePt t="58404" x="1536700" y="3935413"/>
          <p14:tracePt t="58412" x="1525588" y="3946525"/>
          <p14:tracePt t="58421" x="1512888" y="3946525"/>
          <p14:tracePt t="58428" x="1489075" y="3946525"/>
          <p14:tracePt t="58437" x="1465263" y="3946525"/>
          <p14:tracePt t="58445" x="1428750" y="3952875"/>
          <p14:tracePt t="58453" x="1409700" y="3959225"/>
          <p14:tracePt t="58460" x="1392238" y="3959225"/>
          <p14:tracePt t="58469" x="1368425" y="3971925"/>
          <p14:tracePt t="58476" x="1350963" y="3971925"/>
          <p14:tracePt t="58485" x="1325563" y="3976688"/>
          <p14:tracePt t="58492" x="1308100" y="3983038"/>
          <p14:tracePt t="58501" x="1301750" y="3983038"/>
          <p14:tracePt t="58509" x="1290638" y="3989388"/>
          <p14:tracePt t="58517" x="1284288" y="3989388"/>
          <p14:tracePt t="58524" x="1271588" y="3989388"/>
          <p14:tracePt t="58534" x="1254125" y="3989388"/>
          <p14:tracePt t="58540" x="1247775" y="3989388"/>
          <p14:tracePt t="58549" x="1241425" y="3989388"/>
          <p14:tracePt t="58598" x="1235075" y="3995738"/>
          <p14:tracePt t="58629" x="1223963" y="4002088"/>
          <p14:tracePt t="58645" x="1217613" y="4006850"/>
          <p14:tracePt t="58677" x="1204913" y="4013200"/>
          <p14:tracePt t="58685" x="1200150" y="4019550"/>
          <p14:tracePt t="58701" x="1193800" y="4032250"/>
          <p14:tracePt t="58741" x="1193800" y="4043363"/>
          <p14:tracePt t="58766" x="1193800" y="4049713"/>
          <p14:tracePt t="58772" x="1200150" y="4056063"/>
          <p14:tracePt t="58781" x="1200150" y="4062413"/>
          <p14:tracePt t="58789" x="1204913" y="4067175"/>
          <p14:tracePt t="58796" x="1223963" y="4079875"/>
          <p14:tracePt t="58812" x="1241425" y="4086225"/>
          <p14:tracePt t="58821" x="1254125" y="4097338"/>
          <p14:tracePt t="58828" x="1271588" y="4097338"/>
          <p14:tracePt t="58837" x="1284288" y="4103688"/>
          <p14:tracePt t="58844" x="1301750" y="4110038"/>
          <p14:tracePt t="58853" x="1314450" y="4110038"/>
          <p14:tracePt t="58860" x="1338263" y="4110038"/>
          <p14:tracePt t="58869" x="1355725" y="4110038"/>
          <p14:tracePt t="58884" x="1398588" y="4110038"/>
          <p14:tracePt t="58892" x="1416050" y="4116388"/>
          <p14:tracePt t="58901" x="1435100" y="4116388"/>
          <p14:tracePt t="58908" x="1446213" y="4116388"/>
          <p14:tracePt t="58917" x="1470025" y="4116388"/>
          <p14:tracePt t="58925" x="1476375" y="4116388"/>
          <p14:tracePt t="58934" x="1495425" y="4116388"/>
          <p14:tracePt t="58940" x="1519238" y="4127500"/>
          <p14:tracePt t="58949" x="1536700" y="4127500"/>
          <p14:tracePt t="58957" x="1549400" y="4127500"/>
          <p14:tracePt t="58966" x="1573213" y="4127500"/>
          <p14:tracePt t="58980" x="1579563" y="4127500"/>
          <p14:tracePt t="58989" x="1585913" y="4127500"/>
          <p14:tracePt t="58996" x="1590675" y="4127500"/>
          <p14:tracePt t="59013" x="1597025" y="4127500"/>
          <p14:tracePt t="59045" x="1603375" y="4127500"/>
          <p14:tracePt t="59150" x="1597025" y="4127500"/>
          <p14:tracePt t="59165" x="1590675" y="4127500"/>
          <p14:tracePt t="59189" x="1585913" y="4127500"/>
          <p14:tracePt t="59205" x="1579563" y="4127500"/>
          <p14:tracePt t="59581" x="1590675" y="4116388"/>
          <p14:tracePt t="59605" x="1597025" y="4116388"/>
          <p14:tracePt t="59621" x="1603375" y="4110038"/>
          <p14:tracePt t="59629" x="1616075" y="4103688"/>
          <p14:tracePt t="59653" x="1627188" y="4103688"/>
          <p14:tracePt t="59661" x="1651000" y="4103688"/>
          <p14:tracePt t="59669" x="1687513" y="4103688"/>
          <p14:tracePt t="59677" x="1717675" y="4103688"/>
          <p14:tracePt t="59686" x="1747838" y="4103688"/>
          <p14:tracePt t="59693" x="1771650" y="4103688"/>
          <p14:tracePt t="59701" x="1814513" y="4103688"/>
          <p14:tracePt t="59708" x="1862138" y="4103688"/>
          <p14:tracePt t="59718" x="1892300" y="4103688"/>
          <p14:tracePt t="59724" x="1935163" y="4110038"/>
          <p14:tracePt t="59733" x="1995488" y="4116388"/>
          <p14:tracePt t="59741" x="2043113" y="4127500"/>
          <p14:tracePt t="59749" x="2079625" y="4133850"/>
          <p14:tracePt t="59757" x="2122488" y="4146550"/>
          <p14:tracePt t="59764" x="2139950" y="4146550"/>
          <p14:tracePt t="59773" x="2170113" y="4146550"/>
          <p14:tracePt t="59781" x="2193925" y="4152900"/>
          <p14:tracePt t="59789" x="2217738" y="4164013"/>
          <p14:tracePt t="59796" x="2224088" y="4164013"/>
          <p14:tracePt t="59804" x="2241550" y="4164013"/>
          <p14:tracePt t="59813" x="2266950" y="4164013"/>
          <p14:tracePt t="59821" x="2297113" y="4164013"/>
          <p14:tracePt t="59828" x="2344738" y="4164013"/>
          <p14:tracePt t="59837" x="2387600" y="4164013"/>
          <p14:tracePt t="59844" x="2428875" y="4164013"/>
          <p14:tracePt t="59853" x="2519363" y="4170363"/>
          <p14:tracePt t="59860" x="2633663" y="4170363"/>
          <p14:tracePt t="59869" x="2736850" y="4170363"/>
          <p14:tracePt t="59876" x="2851150" y="4194175"/>
          <p14:tracePt t="59885" x="2978150" y="4206875"/>
          <p14:tracePt t="59902" x="3224213" y="4241800"/>
          <p14:tracePt t="59909" x="3370263" y="4267200"/>
          <p14:tracePt t="59917" x="3502025" y="4278313"/>
          <p14:tracePt t="59924" x="3616325" y="4302125"/>
          <p14:tracePt t="59933" x="3760788" y="4338638"/>
          <p14:tracePt t="59941" x="3894138" y="4351338"/>
          <p14:tracePt t="59948" x="4038600" y="4387850"/>
          <p14:tracePt t="59957" x="4152900" y="4387850"/>
          <p14:tracePt t="59964" x="4297363" y="4422775"/>
          <p14:tracePt t="59973" x="4454525" y="4422775"/>
          <p14:tracePt t="59980" x="4581525" y="4435475"/>
          <p14:tracePt t="59989" x="4743450" y="4459288"/>
          <p14:tracePt t="59996" x="4887913" y="4471988"/>
          <p14:tracePt t="60004" x="5045075" y="4483100"/>
          <p14:tracePt t="60013" x="5189538" y="4508500"/>
          <p14:tracePt t="60021" x="5292725" y="4532313"/>
          <p14:tracePt t="60028" x="5394325" y="4532313"/>
          <p14:tracePt t="60037" x="5467350" y="4532313"/>
          <p14:tracePt t="60045" x="5538788" y="4532313"/>
          <p14:tracePt t="60053" x="5611813" y="4537075"/>
          <p14:tracePt t="60060" x="5641975" y="4537075"/>
          <p14:tracePt t="60068" x="5665788" y="4537075"/>
          <p14:tracePt t="60076" x="5678488" y="4537075"/>
          <p14:tracePt t="60086" x="5702300" y="4549775"/>
          <p14:tracePt t="60092" x="5708650" y="4549775"/>
          <p14:tracePt t="60101" x="5715000" y="4549775"/>
          <p14:tracePt t="60108" x="5719763" y="4549775"/>
          <p14:tracePt t="60125" x="5745163" y="4549775"/>
          <p14:tracePt t="60133" x="5756275" y="4549775"/>
          <p14:tracePt t="60140" x="5768975" y="4549775"/>
          <p14:tracePt t="60148" x="5786438" y="4549775"/>
          <p14:tracePt t="60156" x="5810250" y="4549775"/>
          <p14:tracePt t="60164" x="5829300" y="4556125"/>
          <p14:tracePt t="60173" x="5834063" y="4556125"/>
          <p14:tracePt t="60180" x="5859463" y="4556125"/>
          <p14:tracePt t="60189" x="5883275" y="4556125"/>
          <p14:tracePt t="60196" x="5907088" y="4556125"/>
          <p14:tracePt t="60204" x="5924550" y="4556125"/>
          <p14:tracePt t="60212" x="5949950" y="4562475"/>
          <p14:tracePt t="60220" x="5991225" y="4562475"/>
          <p14:tracePt t="60228" x="6015038" y="4562475"/>
          <p14:tracePt t="60237" x="6040438" y="4562475"/>
          <p14:tracePt t="60245" x="6064250" y="4562475"/>
          <p14:tracePt t="60252" x="6088063" y="4573588"/>
          <p14:tracePt t="60260" x="6100763" y="4573588"/>
          <p14:tracePt t="60268" x="6111875" y="4573588"/>
          <p14:tracePt t="60277" x="6118225" y="4573588"/>
          <p14:tracePt t="60285" x="6124575" y="4573588"/>
          <p14:tracePt t="60292" x="6148388" y="4573588"/>
          <p14:tracePt t="60302" x="6172200" y="4573588"/>
          <p14:tracePt t="60309" x="6184900" y="4573588"/>
          <p14:tracePt t="60317" x="6196013" y="4573588"/>
          <p14:tracePt t="60324" x="6215063" y="4573588"/>
          <p14:tracePt t="60333" x="6226175" y="4573588"/>
          <p14:tracePt t="60340" x="6249988" y="4573588"/>
          <p14:tracePt t="60348" x="6280150" y="4573588"/>
          <p14:tracePt t="60357" x="6292850" y="4573588"/>
          <p14:tracePt t="60364" x="6316663" y="4573588"/>
          <p14:tracePt t="60373" x="6329363" y="4573588"/>
          <p14:tracePt t="60380" x="6346825" y="4573588"/>
          <p14:tracePt t="60389" x="6365875" y="4573588"/>
          <p14:tracePt t="60396" x="6389688" y="4573588"/>
          <p14:tracePt t="60404" x="6396038" y="4573588"/>
          <p14:tracePt t="60412" x="6407150" y="4573588"/>
          <p14:tracePt t="60421" x="6413500" y="4573588"/>
          <p14:tracePt t="60428" x="6430963" y="4573588"/>
          <p14:tracePt t="60437" x="6437313" y="4573588"/>
          <p14:tracePt t="60445" x="6450013" y="4573588"/>
          <p14:tracePt t="60461" x="6461125" y="4573588"/>
          <p14:tracePt t="60469" x="6467475" y="4573588"/>
          <p14:tracePt t="60493" x="6480175" y="4573588"/>
          <p14:tracePt t="60717" x="6486525" y="4579938"/>
          <p14:tracePt t="60733" x="6491288" y="4586288"/>
          <p14:tracePt t="60749" x="6491288" y="4592638"/>
          <p14:tracePt t="60781" x="6491288" y="4597400"/>
          <p14:tracePt t="60949" x="6491288" y="4603750"/>
          <p14:tracePt t="61069" x="6497638" y="4610100"/>
          <p14:tracePt t="61093" x="6503988" y="4610100"/>
          <p14:tracePt t="61102" x="6551613" y="4610100"/>
          <p14:tracePt t="61109" x="6611938" y="4610100"/>
          <p14:tracePt t="61118" x="6672263" y="4616450"/>
          <p14:tracePt t="61125" x="6702425" y="4616450"/>
          <p14:tracePt t="61136" x="6738938" y="4616450"/>
          <p14:tracePt t="61140" x="6769100" y="4616450"/>
          <p14:tracePt t="61148" x="6811963" y="4616450"/>
          <p14:tracePt t="61157" x="6835775" y="4616450"/>
          <p14:tracePt t="61164" x="6865938" y="4616450"/>
          <p14:tracePt t="61173" x="6889750" y="4616450"/>
          <p14:tracePt t="61180" x="6919913" y="4616450"/>
          <p14:tracePt t="61188" x="6937375" y="4616450"/>
          <p14:tracePt t="61196" x="6950075" y="4616450"/>
          <p14:tracePt t="61205" x="6961188" y="4616450"/>
          <p14:tracePt t="61212" x="6980238" y="4616450"/>
          <p14:tracePt t="61221" x="6986588" y="4616450"/>
          <p14:tracePt t="61229" x="6997700" y="4616450"/>
          <p14:tracePt t="61236" x="7021513" y="4616450"/>
          <p14:tracePt t="61244" x="7040563" y="4616450"/>
          <p14:tracePt t="61253" x="7058025" y="4616450"/>
          <p14:tracePt t="61261" x="7077075" y="4616450"/>
          <p14:tracePt t="61269" x="7100888" y="4616450"/>
          <p14:tracePt t="61276" x="7107238" y="4616450"/>
          <p14:tracePt t="61286" x="7131050" y="4616450"/>
          <p14:tracePt t="61293" x="7154863" y="4616450"/>
          <p14:tracePt t="61301" x="7172325" y="4616450"/>
          <p14:tracePt t="61308" x="7208838" y="4616450"/>
          <p14:tracePt t="61317" x="7232650" y="4616450"/>
          <p14:tracePt t="61324" x="7262813" y="4616450"/>
          <p14:tracePt t="61332" x="7269163" y="4616450"/>
          <p14:tracePt t="61341" x="7281863" y="4616450"/>
          <p14:tracePt t="61349" x="7288213" y="4616450"/>
          <p14:tracePt t="61357" x="7299325" y="4616450"/>
          <p14:tracePt t="61365" x="7305675" y="4616450"/>
          <p14:tracePt t="61372" x="7329488" y="4616450"/>
          <p14:tracePt t="61381" x="7353300" y="4610100"/>
          <p14:tracePt t="61389" x="7377113" y="4597400"/>
          <p14:tracePt t="61396" x="7383463" y="4592638"/>
          <p14:tracePt t="61405" x="7402513" y="4586288"/>
          <p14:tracePt t="61412" x="7419975" y="4579938"/>
          <p14:tracePt t="61421" x="7450138" y="4573588"/>
          <p14:tracePt t="61428" x="7456488" y="4567238"/>
          <p14:tracePt t="61437" x="7462838" y="4567238"/>
          <p14:tracePt t="61453" x="7467600" y="4562475"/>
          <p14:tracePt t="61460" x="7480300" y="4543425"/>
          <p14:tracePt t="61477" x="7486650" y="4543425"/>
          <p14:tracePt t="61485" x="7504113" y="4532313"/>
          <p14:tracePt t="61493" x="7516813" y="4525963"/>
          <p14:tracePt t="61501" x="7534275" y="4519613"/>
          <p14:tracePt t="61508" x="7546975" y="4508500"/>
          <p14:tracePt t="61516" x="7553325" y="4502150"/>
          <p14:tracePt t="61524" x="7564438" y="4489450"/>
          <p14:tracePt t="61532" x="7570788" y="4483100"/>
          <p14:tracePt t="61541" x="7577138" y="4478338"/>
          <p14:tracePt t="61548" x="7594600" y="4465638"/>
          <p14:tracePt t="61556" x="7600950" y="4459288"/>
          <p14:tracePt t="61564" x="7607300" y="4452938"/>
          <p14:tracePt t="61572" x="7618413" y="4435475"/>
          <p14:tracePt t="61580" x="7624763" y="4422775"/>
          <p14:tracePt t="61588" x="7631113" y="4418013"/>
          <p14:tracePt t="61604" x="7631113" y="4411663"/>
          <p14:tracePt t="61612" x="7637463" y="4405313"/>
          <p14:tracePt t="61620" x="7643813" y="4398963"/>
          <p14:tracePt t="61636" x="7648575" y="4387850"/>
          <p14:tracePt t="61661" x="7648575" y="4381500"/>
          <p14:tracePt t="61670" x="7648575" y="4375150"/>
          <p14:tracePt t="61685" x="7648575" y="4368800"/>
          <p14:tracePt t="61693" x="7648575" y="4357688"/>
          <p14:tracePt t="61709" x="7648575" y="4351338"/>
          <p14:tracePt t="61725" x="7648575" y="4332288"/>
          <p14:tracePt t="61741" x="7648575" y="4327525"/>
          <p14:tracePt t="61748" x="7648575" y="4321175"/>
          <p14:tracePt t="61757" x="7648575" y="4314825"/>
          <p14:tracePt t="61765" x="7648575" y="4308475"/>
          <p14:tracePt t="61772" x="7643813" y="4297363"/>
          <p14:tracePt t="61780" x="7637463" y="4291013"/>
          <p14:tracePt t="61789" x="7631113" y="4284663"/>
          <p14:tracePt t="61796" x="7624763" y="4278313"/>
          <p14:tracePt t="61805" x="7618413" y="4271963"/>
          <p14:tracePt t="61837" x="7607300" y="4267200"/>
          <p14:tracePt t="61861" x="7594600" y="4267200"/>
          <p14:tracePt t="61869" x="7588250" y="4267200"/>
          <p14:tracePt t="61885" x="7564438" y="4267200"/>
          <p14:tracePt t="61892" x="7553325" y="4267200"/>
          <p14:tracePt t="61902" x="7546975" y="4267200"/>
          <p14:tracePt t="61908" x="7516813" y="4248150"/>
          <p14:tracePt t="61916" x="7493000" y="4248150"/>
          <p14:tracePt t="61924" x="7467600" y="4241800"/>
          <p14:tracePt t="61933" x="7456488" y="4237038"/>
          <p14:tracePt t="61941" x="7432675" y="4230688"/>
          <p14:tracePt t="61949" x="7413625" y="4230688"/>
          <p14:tracePt t="61957" x="7383463" y="4200525"/>
          <p14:tracePt t="61965" x="7348538" y="4194175"/>
          <p14:tracePt t="61973" x="7312025" y="4176713"/>
          <p14:tracePt t="61980" x="7288213" y="4176713"/>
          <p14:tracePt t="61989" x="7258050" y="4164013"/>
          <p14:tracePt t="61996" x="7232650" y="4157663"/>
          <p14:tracePt t="62005" x="7197725" y="4152900"/>
          <p14:tracePt t="62012" x="7167563" y="4140200"/>
          <p14:tracePt t="62020" x="7142163" y="4133850"/>
          <p14:tracePt t="62028" x="7118350" y="4127500"/>
          <p14:tracePt t="62037" x="7112000" y="4127500"/>
          <p14:tracePt t="62044" x="7100888" y="4122738"/>
          <p14:tracePt t="62053" x="7094538" y="4122738"/>
          <p14:tracePt t="62070" x="7088188" y="4122738"/>
          <p14:tracePt t="62077" x="7081838" y="4122738"/>
          <p14:tracePt t="62086" x="7077075" y="4116388"/>
          <p14:tracePt t="62093" x="7070725" y="4110038"/>
          <p14:tracePt t="62101" x="7064375" y="4110038"/>
          <p14:tracePt t="62108" x="7058025" y="4110038"/>
          <p14:tracePt t="62116" x="7034213" y="4092575"/>
          <p14:tracePt t="62125" x="7010400" y="4092575"/>
          <p14:tracePt t="62132" x="6980238" y="4073525"/>
          <p14:tracePt t="62141" x="6913563" y="4056063"/>
          <p14:tracePt t="62149" x="6865938" y="4037013"/>
          <p14:tracePt t="62157" x="6805613" y="4025900"/>
          <p14:tracePt t="62165" x="6756400" y="4006850"/>
          <p14:tracePt t="62173" x="6708775" y="3989388"/>
          <p14:tracePt t="62180" x="6678613" y="3989388"/>
          <p14:tracePt t="62188" x="6654800" y="3989388"/>
          <p14:tracePt t="62196" x="6630988" y="3976688"/>
          <p14:tracePt t="62204" x="6618288" y="3971925"/>
          <p14:tracePt t="62221" x="6600825" y="3971925"/>
          <p14:tracePt t="62261" x="6594475" y="3971925"/>
          <p14:tracePt t="62276" x="6581775" y="3971925"/>
          <p14:tracePt t="62285" x="6557963" y="3971925"/>
          <p14:tracePt t="62293" x="6540500" y="3971925"/>
          <p14:tracePt t="62300" x="6516688" y="3983038"/>
          <p14:tracePt t="62309" x="6491288" y="3995738"/>
          <p14:tracePt t="62316" x="6467475" y="4006850"/>
          <p14:tracePt t="62325" x="6450013" y="4013200"/>
          <p14:tracePt t="62332" x="6426200" y="4032250"/>
          <p14:tracePt t="62341" x="6413500" y="4043363"/>
          <p14:tracePt t="62348" x="6400800" y="4062413"/>
          <p14:tracePt t="62357" x="6400800" y="4067175"/>
          <p14:tracePt t="62373" x="6400800" y="4073525"/>
          <p14:tracePt t="62380" x="6400800" y="4079875"/>
          <p14:tracePt t="62413" x="6400800" y="4086225"/>
          <p14:tracePt t="62429" x="6419850" y="4086225"/>
          <p14:tracePt t="62437" x="6437313" y="4086225"/>
          <p14:tracePt t="62445" x="6443663" y="4086225"/>
          <p14:tracePt t="62454" x="6461125" y="4092575"/>
          <p14:tracePt t="62460" x="6486525" y="4097338"/>
          <p14:tracePt t="62469" x="6497638" y="4116388"/>
          <p14:tracePt t="62477" x="6503988" y="4122738"/>
          <p14:tracePt t="62485" x="6527800" y="4133850"/>
          <p14:tracePt t="62492" x="6534150" y="4140200"/>
          <p14:tracePt t="62500" x="6546850" y="4152900"/>
          <p14:tracePt t="62509" x="6570663" y="4170363"/>
          <p14:tracePt t="62516" x="6594475" y="4187825"/>
          <p14:tracePt t="62525" x="6630988" y="4206875"/>
          <p14:tracePt t="62532" x="6642100" y="4206875"/>
          <p14:tracePt t="62541" x="6648450" y="4211638"/>
          <p14:tracePt t="62549" x="6665913" y="4217988"/>
          <p14:tracePt t="62557" x="6684963" y="4217988"/>
          <p14:tracePt t="62564" x="6708775" y="4217988"/>
          <p14:tracePt t="62573" x="6726238" y="4217988"/>
          <p14:tracePt t="62580" x="6792913" y="4217988"/>
          <p14:tracePt t="62588" x="6853238" y="4217988"/>
          <p14:tracePt t="62596" x="6913563" y="4217988"/>
          <p14:tracePt t="62605" x="6986588" y="4217988"/>
          <p14:tracePt t="62612" x="7058025" y="4217988"/>
          <p14:tracePt t="62620" x="7142163" y="4230688"/>
          <p14:tracePt t="62628" x="7215188" y="4230688"/>
          <p14:tracePt t="62637" x="7262813" y="4230688"/>
          <p14:tracePt t="62645" x="7292975" y="4230688"/>
          <p14:tracePt t="62653" x="7335838" y="4230688"/>
          <p14:tracePt t="62661" x="7372350" y="4230688"/>
          <p14:tracePt t="62669" x="7413625" y="4230688"/>
          <p14:tracePt t="62677" x="7443788" y="4230688"/>
          <p14:tracePt t="62685" x="7486650" y="4230688"/>
          <p14:tracePt t="62692" x="7516813" y="4230688"/>
          <p14:tracePt t="62700" x="7540625" y="4230688"/>
          <p14:tracePt t="62708" x="7558088" y="4230688"/>
          <p14:tracePt t="62716" x="7588250" y="4230688"/>
          <p14:tracePt t="62725" x="7613650" y="4230688"/>
          <p14:tracePt t="62732" x="7637463" y="4230688"/>
          <p14:tracePt t="62741" x="7661275" y="4217988"/>
          <p14:tracePt t="62748" x="7673975" y="4217988"/>
          <p14:tracePt t="62756" x="7685088" y="4200525"/>
          <p14:tracePt t="62773" x="7691438" y="4194175"/>
          <p14:tracePt t="62780" x="7708900" y="4187825"/>
          <p14:tracePt t="62837" x="7708900" y="4183063"/>
          <p14:tracePt t="62869" x="7708900" y="4170363"/>
          <p14:tracePt t="62876" x="7708900" y="4164013"/>
          <p14:tracePt t="62888" x="7708900" y="4146550"/>
          <p14:tracePt t="62892" x="7708900" y="4140200"/>
          <p14:tracePt t="62900" x="7708900" y="4122738"/>
          <p14:tracePt t="62909" x="7685088" y="4086225"/>
          <p14:tracePt t="62916" x="7673975" y="4073525"/>
          <p14:tracePt t="62925" x="7648575" y="4067175"/>
          <p14:tracePt t="62932" x="7613650" y="4049713"/>
          <p14:tracePt t="62941" x="7564438" y="4037013"/>
          <p14:tracePt t="62948" x="7504113" y="4019550"/>
          <p14:tracePt t="62957" x="7443788" y="4019550"/>
          <p14:tracePt t="62964" x="7359650" y="4006850"/>
          <p14:tracePt t="62972" x="7288213" y="4006850"/>
          <p14:tracePt t="62980" x="7185025" y="4006850"/>
          <p14:tracePt t="62989" x="7112000" y="4006850"/>
          <p14:tracePt t="62996" x="7040563" y="4006850"/>
          <p14:tracePt t="63005" x="6967538" y="4006850"/>
          <p14:tracePt t="63012" x="6907213" y="4006850"/>
          <p14:tracePt t="63021" x="6853238" y="4006850"/>
          <p14:tracePt t="63028" x="6816725" y="4006850"/>
          <p14:tracePt t="63037" x="6775450" y="4006850"/>
          <p14:tracePt t="63045" x="6751638" y="4006850"/>
          <p14:tracePt t="63053" x="6721475" y="4006850"/>
          <p14:tracePt t="63061" x="6708775" y="4006850"/>
          <p14:tracePt t="63069" x="6702425" y="4013200"/>
          <p14:tracePt t="63076" x="6696075" y="4013200"/>
          <p14:tracePt t="63084" x="6691313" y="4013200"/>
          <p14:tracePt t="63093" x="6684963" y="4013200"/>
          <p14:tracePt t="63100" x="6672263" y="4019550"/>
          <p14:tracePt t="63109" x="6665913" y="4025900"/>
          <p14:tracePt t="63116" x="6654800" y="4043363"/>
          <p14:tracePt t="63125" x="6648450" y="4056063"/>
          <p14:tracePt t="63132" x="6642100" y="4073525"/>
          <p14:tracePt t="63140" x="6642100" y="4092575"/>
          <p14:tracePt t="63148" x="6642100" y="4116388"/>
          <p14:tracePt t="63157" x="6642100" y="4140200"/>
          <p14:tracePt t="63164" x="6642100" y="4170363"/>
          <p14:tracePt t="63173" x="6661150" y="4187825"/>
          <p14:tracePt t="63181" x="6672263" y="4211638"/>
          <p14:tracePt t="63189" x="6696075" y="4237038"/>
          <p14:tracePt t="63196" x="6715125" y="4254500"/>
          <p14:tracePt t="63205" x="6751638" y="4271963"/>
          <p14:tracePt t="63213" x="6799263" y="4308475"/>
          <p14:tracePt t="63221" x="6846888" y="4332288"/>
          <p14:tracePt t="63228" x="6937375" y="4351338"/>
          <p14:tracePt t="63237" x="6997700" y="4362450"/>
          <p14:tracePt t="63245" x="7058025" y="4375150"/>
          <p14:tracePt t="63254" x="7118350" y="4392613"/>
          <p14:tracePt t="63261" x="7178675" y="4392613"/>
          <p14:tracePt t="63269" x="7227888" y="4392613"/>
          <p14:tracePt t="63277" x="7269163" y="4392613"/>
          <p14:tracePt t="63284" x="7312025" y="4392613"/>
          <p14:tracePt t="63293" x="7335838" y="4392613"/>
          <p14:tracePt t="63300" x="7348538" y="4392613"/>
          <p14:tracePt t="63309" x="7353300" y="4392613"/>
          <p14:tracePt t="63316" x="7372350" y="4387850"/>
          <p14:tracePt t="63325" x="7377113" y="4381500"/>
          <p14:tracePt t="63332" x="7383463" y="4375150"/>
          <p14:tracePt t="63341" x="7383463" y="4368800"/>
          <p14:tracePt t="63357" x="7383463" y="4362450"/>
          <p14:tracePt t="63364" x="7383463" y="4357688"/>
          <p14:tracePt t="63373" x="7383463" y="4351338"/>
          <p14:tracePt t="63381" x="7383463" y="4344988"/>
          <p14:tracePt t="63389" x="7383463" y="4338638"/>
          <p14:tracePt t="63396" x="7383463" y="4332288"/>
          <p14:tracePt t="63404" x="7353300" y="4321175"/>
          <p14:tracePt t="63412" x="7318375" y="4308475"/>
          <p14:tracePt t="63421" x="7269163" y="4297363"/>
          <p14:tracePt t="63428" x="7208838" y="4278313"/>
          <p14:tracePt t="63438" x="7148513" y="4254500"/>
          <p14:tracePt t="63445" x="7081838" y="4237038"/>
          <p14:tracePt t="63453" x="6997700" y="4224338"/>
          <p14:tracePt t="63460" x="6907213" y="4211638"/>
          <p14:tracePt t="63469" x="6835775" y="4200525"/>
          <p14:tracePt t="63477" x="6762750" y="4194175"/>
          <p14:tracePt t="63485" x="6738938" y="4194175"/>
          <p14:tracePt t="63493" x="6732588" y="4194175"/>
          <p14:tracePt t="63589" x="6726238" y="4183063"/>
          <p14:tracePt t="63868" x="0" y="0"/>
        </p14:tracePtLst>
        <p14:tracePtLst>
          <p14:tracePt t="66991" x="1458913" y="4687888"/>
          <p14:tracePt t="67101" x="1470025" y="4687888"/>
          <p14:tracePt t="67109" x="1519238" y="4687888"/>
          <p14:tracePt t="67117" x="1573213" y="4687888"/>
          <p14:tracePt t="67126" x="1620838" y="4687888"/>
          <p14:tracePt t="67133" x="1693863" y="4687888"/>
          <p14:tracePt t="67143" x="1766888" y="4694238"/>
          <p14:tracePt t="67149" x="1868488" y="4706938"/>
          <p14:tracePt t="67158" x="1965325" y="4706938"/>
          <p14:tracePt t="67165" x="2097088" y="4730750"/>
          <p14:tracePt t="67174" x="2254250" y="4743450"/>
          <p14:tracePt t="67181" x="2519363" y="4773613"/>
          <p14:tracePt t="67190" x="2790825" y="4784725"/>
          <p14:tracePt t="67197" x="3122613" y="4803775"/>
          <p14:tracePt t="67206" x="3478213" y="4821238"/>
          <p14:tracePt t="67213" x="3924300" y="4838700"/>
          <p14:tracePt t="67221" x="4303713" y="4838700"/>
          <p14:tracePt t="67229" x="4719638" y="4881563"/>
          <p14:tracePt t="67237" x="5213350" y="4881563"/>
          <p14:tracePt t="67246" x="5599113" y="4881563"/>
          <p14:tracePt t="67253" x="5980113" y="4881563"/>
          <p14:tracePt t="67261" x="6305550" y="4892675"/>
          <p14:tracePt t="67270" x="6600825" y="4892675"/>
          <p14:tracePt t="67277" x="6745288" y="4918075"/>
          <p14:tracePt t="67286" x="6872288" y="4929188"/>
          <p14:tracePt t="67292" x="6973888" y="4941888"/>
          <p14:tracePt t="67301" x="7088188" y="4965700"/>
          <p14:tracePt t="67309" x="7178675" y="5002213"/>
          <p14:tracePt t="67316" x="7269163" y="5013325"/>
          <p14:tracePt t="67324" x="7348538" y="5032375"/>
          <p14:tracePt t="67332" x="7377113" y="5032375"/>
          <p14:tracePt t="67341" x="7413625" y="5049838"/>
          <p14:tracePt t="67348" x="7419975" y="5049838"/>
          <p14:tracePt t="67404" x="7426325" y="5049838"/>
          <p14:tracePt t="67413" x="7432675" y="5049838"/>
          <p14:tracePt t="67421" x="7437438" y="5049838"/>
          <p14:tracePt t="67429" x="7456488" y="5049838"/>
          <p14:tracePt t="67437" x="7480300" y="5049838"/>
          <p14:tracePt t="67445" x="7493000" y="5049838"/>
          <p14:tracePt t="67452" x="7497763" y="5049838"/>
          <p14:tracePt t="67461" x="7510463" y="5049838"/>
          <p14:tracePt t="67469" x="7516813" y="5049838"/>
          <p14:tracePt t="67533" x="7534275" y="5049838"/>
          <p14:tracePt t="67557" x="7540625" y="5049838"/>
          <p14:tracePt t="67564" x="7546975" y="5049838"/>
          <p14:tracePt t="67573" x="7553325" y="5049838"/>
          <p14:tracePt t="67581" x="7558088" y="5049838"/>
          <p14:tracePt t="67589" x="7570788" y="5049838"/>
          <p14:tracePt t="67596" x="7577138" y="5049838"/>
          <p14:tracePt t="67604" x="7588250" y="5049838"/>
          <p14:tracePt t="67613" x="7594600" y="5049838"/>
          <p14:tracePt t="67629" x="7618413" y="5038725"/>
          <p14:tracePt t="67636" x="7624763" y="5032375"/>
          <p14:tracePt t="67644" x="7631113" y="5026025"/>
          <p14:tracePt t="67652" x="7637463" y="5019675"/>
          <p14:tracePt t="67661" x="7643813" y="5013325"/>
          <p14:tracePt t="67669" x="7643813" y="5008563"/>
          <p14:tracePt t="67676" x="7648575" y="5002213"/>
          <p14:tracePt t="67684" x="7654925" y="4989513"/>
          <p14:tracePt t="67694" x="7661275" y="4983163"/>
          <p14:tracePt t="67700" x="7673975" y="4972050"/>
          <p14:tracePt t="67717" x="7678738" y="4959350"/>
          <p14:tracePt t="67733" x="7678738" y="4953000"/>
          <p14:tracePt t="67741" x="7678738" y="4941888"/>
          <p14:tracePt t="67757" x="7678738" y="4935538"/>
          <p14:tracePt t="67765" x="7678738" y="4918075"/>
          <p14:tracePt t="67781" x="7678738" y="4911725"/>
          <p14:tracePt t="67788" x="7678738" y="4899025"/>
          <p14:tracePt t="67797" x="7678738" y="4892675"/>
          <p14:tracePt t="67804" x="7673975" y="4881563"/>
          <p14:tracePt t="67813" x="7667625" y="4875213"/>
          <p14:tracePt t="67820" x="7661275" y="4875213"/>
          <p14:tracePt t="67829" x="7637463" y="4862513"/>
          <p14:tracePt t="67836" x="7624763" y="4851400"/>
          <p14:tracePt t="67845" x="7600950" y="4845050"/>
          <p14:tracePt t="67852" x="7577138" y="4827588"/>
          <p14:tracePt t="67860" x="7534275" y="4821238"/>
          <p14:tracePt t="67869" x="7516813" y="4821238"/>
          <p14:tracePt t="67877" x="7486650" y="4808538"/>
          <p14:tracePt t="67884" x="7462838" y="4803775"/>
          <p14:tracePt t="67893" x="7437438" y="4803775"/>
          <p14:tracePt t="67909" x="7353300" y="4803775"/>
          <p14:tracePt t="67917" x="7305675" y="4797425"/>
          <p14:tracePt t="67925" x="7245350" y="4797425"/>
          <p14:tracePt t="67933" x="7197725" y="4784725"/>
          <p14:tracePt t="67941" x="7167563" y="4784725"/>
          <p14:tracePt t="67948" x="7124700" y="4784725"/>
          <p14:tracePt t="67957" x="7112000" y="4784725"/>
          <p14:tracePt t="67964" x="7088188" y="4784725"/>
          <p14:tracePt t="67973" x="7081838" y="4784725"/>
          <p14:tracePt t="67980" x="7077075" y="4784725"/>
          <p14:tracePt t="68157" x="7077075" y="4778375"/>
          <p14:tracePt t="68181" x="7088188" y="4778375"/>
          <p14:tracePt t="68188" x="7094538" y="4778375"/>
          <p14:tracePt t="68197" x="7107238" y="4778375"/>
          <p14:tracePt t="68204" x="7112000" y="4778375"/>
          <p14:tracePt t="68213" x="7118350" y="4778375"/>
          <p14:tracePt t="68221" x="7124700" y="4773613"/>
          <p14:tracePt t="68261" x="7131050" y="4767263"/>
          <p14:tracePt t="69141" x="0" y="0"/>
        </p14:tracePtLst>
        <p14:tracePtLst>
          <p14:tracePt t="72703" x="1500188" y="5019675"/>
          <p14:tracePt t="72765" x="1495425" y="5019675"/>
          <p14:tracePt t="72813" x="1489075" y="5019675"/>
          <p14:tracePt t="72821" x="1482725" y="5019675"/>
          <p14:tracePt t="72829" x="1476375" y="5019675"/>
          <p14:tracePt t="72837" x="1470025" y="5019675"/>
          <p14:tracePt t="72847" x="1452563" y="5019675"/>
          <p14:tracePt t="72862" x="1439863" y="5013325"/>
          <p14:tracePt t="72869" x="1435100" y="5013325"/>
          <p14:tracePt t="72878" x="1428750" y="5013325"/>
          <p14:tracePt t="72897" x="1398588" y="5008563"/>
          <p14:tracePt t="72901" x="1385888" y="5002213"/>
          <p14:tracePt t="72909" x="1381125" y="5002213"/>
          <p14:tracePt t="72917" x="1355725" y="4989513"/>
          <p14:tracePt t="72925" x="1350963" y="4983163"/>
          <p14:tracePt t="72933" x="1338263" y="4978400"/>
          <p14:tracePt t="72940" x="1325563" y="4972050"/>
          <p14:tracePt t="72949" x="1320800" y="4972050"/>
          <p14:tracePt t="72956" x="1314450" y="4972050"/>
          <p14:tracePt t="72972" x="1308100" y="4972050"/>
          <p14:tracePt t="72980" x="1301750" y="4972050"/>
          <p14:tracePt t="72988" x="1284288" y="4965700"/>
          <p14:tracePt t="73013" x="1271588" y="4959350"/>
          <p14:tracePt t="73028" x="1260475" y="4953000"/>
          <p14:tracePt t="73045" x="1254125" y="4953000"/>
          <p14:tracePt t="73063" x="1230313" y="4941888"/>
          <p14:tracePt t="73069" x="1223963" y="4935538"/>
          <p14:tracePt t="73085" x="1217613" y="4935538"/>
          <p14:tracePt t="73093" x="1211263" y="4935538"/>
          <p14:tracePt t="73116" x="1200150" y="4929188"/>
          <p14:tracePt t="73124" x="1193800" y="4929188"/>
          <p14:tracePt t="73133" x="1187450" y="4929188"/>
          <p14:tracePt t="73140" x="1174750" y="4929188"/>
          <p14:tracePt t="73149" x="1157288" y="4922838"/>
          <p14:tracePt t="73156" x="1150938" y="4922838"/>
          <p14:tracePt t="73164" x="1144588" y="4922838"/>
          <p14:tracePt t="73172" x="1133475" y="4922838"/>
          <p14:tracePt t="73181" x="1120775" y="4922838"/>
          <p14:tracePt t="73189" x="1114425" y="4922838"/>
          <p14:tracePt t="73196" x="1096963" y="4918075"/>
          <p14:tracePt t="73204" x="1090613" y="4918075"/>
          <p14:tracePt t="73212" x="1084263" y="4918075"/>
          <p14:tracePt t="73220" x="1066800" y="4918075"/>
          <p14:tracePt t="73229" x="1054100" y="4918075"/>
          <p14:tracePt t="73236" x="1049338" y="4918075"/>
          <p14:tracePt t="73246" x="1030288" y="4911725"/>
          <p14:tracePt t="73252" x="1019175" y="4911725"/>
          <p14:tracePt t="73261" x="1012825" y="4911725"/>
          <p14:tracePt t="73268" x="1006475" y="4911725"/>
          <p14:tracePt t="73278" x="993775" y="4911725"/>
          <p14:tracePt t="73294" x="982663" y="4911725"/>
          <p14:tracePt t="73301" x="976313" y="4911725"/>
          <p14:tracePt t="73316" x="958850" y="4911725"/>
          <p14:tracePt t="73324" x="952500" y="4911725"/>
          <p14:tracePt t="73332" x="946150" y="4911725"/>
          <p14:tracePt t="73341" x="939800" y="4911725"/>
          <p14:tracePt t="73349" x="928688" y="4911725"/>
          <p14:tracePt t="73365" x="915988" y="4911725"/>
          <p14:tracePt t="73372" x="909638" y="4911725"/>
          <p14:tracePt t="73381" x="898525" y="4911725"/>
          <p14:tracePt t="73405" x="892175" y="4911725"/>
          <p14:tracePt t="73413" x="885825" y="4911725"/>
          <p14:tracePt t="73420" x="879475" y="4911725"/>
          <p14:tracePt t="73429" x="874713" y="4911725"/>
          <p14:tracePt t="73447" x="868363" y="4918075"/>
          <p14:tracePt t="73453" x="862013" y="4918075"/>
          <p14:tracePt t="73477" x="849313" y="4918075"/>
          <p14:tracePt t="73485" x="844550" y="4922838"/>
          <p14:tracePt t="73508" x="831850" y="4929188"/>
          <p14:tracePt t="73533" x="825500" y="4948238"/>
          <p14:tracePt t="73541" x="819150" y="4953000"/>
          <p14:tracePt t="73557" x="814388" y="4972050"/>
          <p14:tracePt t="73581" x="808038" y="4995863"/>
          <p14:tracePt t="73605" x="801688" y="5008563"/>
          <p14:tracePt t="73613" x="801688" y="5013325"/>
          <p14:tracePt t="73629" x="801688" y="5026025"/>
          <p14:tracePt t="73645" x="801688" y="5032375"/>
          <p14:tracePt t="73661" x="801688" y="5038725"/>
          <p14:tracePt t="73676" x="801688" y="5049838"/>
          <p14:tracePt t="73717" x="801688" y="5056188"/>
          <p14:tracePt t="73724" x="814388" y="5062538"/>
          <p14:tracePt t="73733" x="819150" y="5062538"/>
          <p14:tracePt t="73740" x="825500" y="5073650"/>
          <p14:tracePt t="73749" x="831850" y="5080000"/>
          <p14:tracePt t="73756" x="838200" y="5080000"/>
          <p14:tracePt t="73765" x="849313" y="5086350"/>
          <p14:tracePt t="73772" x="868363" y="5099050"/>
          <p14:tracePt t="73780" x="874713" y="5099050"/>
          <p14:tracePt t="73788" x="879475" y="5099050"/>
          <p14:tracePt t="73796" x="898525" y="5103813"/>
          <p14:tracePt t="73804" x="915988" y="5116513"/>
          <p14:tracePt t="73813" x="928688" y="5122863"/>
          <p14:tracePt t="73820" x="939800" y="5122863"/>
          <p14:tracePt t="73830" x="965200" y="5129213"/>
          <p14:tracePt t="73836" x="969963" y="5129213"/>
          <p14:tracePt t="73845" x="993775" y="5133975"/>
          <p14:tracePt t="73853" x="1006475" y="5133975"/>
          <p14:tracePt t="73861" x="1012825" y="5140325"/>
          <p14:tracePt t="73869" x="1023938" y="5140325"/>
          <p14:tracePt t="73876" x="1049338" y="5140325"/>
          <p14:tracePt t="73896" x="1084263" y="5140325"/>
          <p14:tracePt t="73901" x="1103313" y="5140325"/>
          <p14:tracePt t="73909" x="1133475" y="5140325"/>
          <p14:tracePt t="73917" x="1157288" y="5140325"/>
          <p14:tracePt t="73924" x="1181100" y="5140325"/>
          <p14:tracePt t="73932" x="1200150" y="5140325"/>
          <p14:tracePt t="73940" x="1204913" y="5140325"/>
          <p14:tracePt t="73949" x="1230313" y="5140325"/>
          <p14:tracePt t="73956" x="1241425" y="5140325"/>
          <p14:tracePt t="73965" x="1247775" y="5140325"/>
          <p14:tracePt t="73972" x="1284288" y="5140325"/>
          <p14:tracePt t="73981" x="1290638" y="5140325"/>
          <p14:tracePt t="73988" x="1295400" y="5140325"/>
          <p14:tracePt t="73997" x="1314450" y="5140325"/>
          <p14:tracePt t="74013" x="1325563" y="5140325"/>
          <p14:tracePt t="74021" x="1331913" y="5140325"/>
          <p14:tracePt t="74030" x="1338263" y="5140325"/>
          <p14:tracePt t="74037" x="1344613" y="5140325"/>
          <p14:tracePt t="74045" x="1350963" y="5140325"/>
          <p14:tracePt t="74053" x="1355725" y="5140325"/>
          <p14:tracePt t="74061" x="1368425" y="5140325"/>
          <p14:tracePt t="74077" x="1374775" y="5140325"/>
          <p14:tracePt t="74085" x="1385888" y="5140325"/>
          <p14:tracePt t="74101" x="1392238" y="5133975"/>
          <p14:tracePt t="74108" x="1398588" y="5133975"/>
          <p14:tracePt t="74124" x="1404938" y="5129213"/>
          <p14:tracePt t="74132" x="1409700" y="5122863"/>
          <p14:tracePt t="74165" x="1416050" y="5110163"/>
          <p14:tracePt t="74181" x="1416050" y="5086350"/>
          <p14:tracePt t="74188" x="1416050" y="5080000"/>
          <p14:tracePt t="74197" x="1416050" y="5073650"/>
          <p14:tracePt t="74205" x="1416050" y="5062538"/>
          <p14:tracePt t="74214" x="1416050" y="5056188"/>
          <p14:tracePt t="74220" x="1416050" y="5049838"/>
          <p14:tracePt t="74229" x="1416050" y="5038725"/>
          <p14:tracePt t="74236" x="1404938" y="5019675"/>
          <p14:tracePt t="74253" x="1398588" y="5013325"/>
          <p14:tracePt t="74260" x="1392238" y="5008563"/>
          <p14:tracePt t="74269" x="1385888" y="5002213"/>
          <p14:tracePt t="74278" x="1381125" y="4995863"/>
          <p14:tracePt t="74292" x="1355725" y="4983163"/>
          <p14:tracePt t="74317" x="1350963" y="4983163"/>
          <p14:tracePt t="74341" x="1338263" y="4983163"/>
          <p14:tracePt t="74349" x="1331913" y="4965700"/>
          <p14:tracePt t="74357" x="1325563" y="4959350"/>
          <p14:tracePt t="74372" x="1314450" y="4953000"/>
          <p14:tracePt t="74389" x="1308100" y="4953000"/>
          <p14:tracePt t="74397" x="1295400" y="4953000"/>
          <p14:tracePt t="74404" x="1284288" y="4953000"/>
          <p14:tracePt t="74414" x="1277938" y="4953000"/>
          <p14:tracePt t="74420" x="1265238" y="4953000"/>
          <p14:tracePt t="74429" x="1241425" y="4948238"/>
          <p14:tracePt t="74437" x="1230313" y="4948238"/>
          <p14:tracePt t="74447" x="1217613" y="4948238"/>
          <p14:tracePt t="74453" x="1193800" y="4941888"/>
          <p14:tracePt t="74460" x="1187450" y="4941888"/>
          <p14:tracePt t="74469" x="1174750" y="4941888"/>
          <p14:tracePt t="74476" x="1157288" y="4941888"/>
          <p14:tracePt t="74485" x="1144588" y="4941888"/>
          <p14:tracePt t="74501" x="1139825" y="4941888"/>
          <p14:tracePt t="74508" x="1127125" y="4941888"/>
          <p14:tracePt t="74516" x="1120775" y="4941888"/>
          <p14:tracePt t="74529" x="1114425" y="4941888"/>
          <p14:tracePt t="74532" x="1103313" y="4941888"/>
          <p14:tracePt t="74540" x="1096963" y="4941888"/>
          <p14:tracePt t="74548" x="1084263" y="4941888"/>
          <p14:tracePt t="74556" x="1079500" y="4941888"/>
          <p14:tracePt t="74565" x="1060450" y="4941888"/>
          <p14:tracePt t="74572" x="1054100" y="4941888"/>
          <p14:tracePt t="74581" x="1042988" y="4941888"/>
          <p14:tracePt t="74589" x="1036638" y="4941888"/>
          <p14:tracePt t="74597" x="1023938" y="4941888"/>
          <p14:tracePt t="74604" x="1000125" y="4941888"/>
          <p14:tracePt t="74615" x="993775" y="4941888"/>
          <p14:tracePt t="74621" x="982663" y="4941888"/>
          <p14:tracePt t="74629" x="969963" y="4948238"/>
          <p14:tracePt t="74636" x="965200" y="4948238"/>
          <p14:tracePt t="74645" x="946150" y="4948238"/>
          <p14:tracePt t="74652" x="939800" y="4953000"/>
          <p14:tracePt t="74660" x="935038" y="4959350"/>
          <p14:tracePt t="74677" x="928688" y="4959350"/>
          <p14:tracePt t="74708" x="922338" y="4959350"/>
          <p14:tracePt t="74740" x="915988" y="4965700"/>
          <p14:tracePt t="74748" x="904875" y="4972050"/>
          <p14:tracePt t="74756" x="898525" y="4978400"/>
          <p14:tracePt t="74773" x="898525" y="4989513"/>
          <p14:tracePt t="74781" x="879475" y="5013325"/>
          <p14:tracePt t="74805" x="879475" y="5026025"/>
          <p14:tracePt t="74814" x="879475" y="5032375"/>
          <p14:tracePt t="74820" x="879475" y="5038725"/>
          <p14:tracePt t="74837" x="885825" y="5056188"/>
          <p14:tracePt t="74853" x="904875" y="5056188"/>
          <p14:tracePt t="74860" x="928688" y="5056188"/>
          <p14:tracePt t="74869" x="952500" y="5062538"/>
          <p14:tracePt t="74876" x="976313" y="5062538"/>
          <p14:tracePt t="74897" x="1023938" y="5068888"/>
          <p14:tracePt t="74901" x="1060450" y="5086350"/>
          <p14:tracePt t="74908" x="1103313" y="5086350"/>
          <p14:tracePt t="74917" x="1127125" y="5099050"/>
          <p14:tracePt t="74924" x="1157288" y="5099050"/>
          <p14:tracePt t="74933" x="1193800" y="5103813"/>
          <p14:tracePt t="74940" x="1217613" y="5110163"/>
          <p14:tracePt t="74949" x="1235075" y="5110163"/>
          <p14:tracePt t="74957" x="1260475" y="5110163"/>
          <p14:tracePt t="74964" x="1284288" y="5110163"/>
          <p14:tracePt t="74973" x="1314450" y="5110163"/>
          <p14:tracePt t="74980" x="1331913" y="5110163"/>
          <p14:tracePt t="74988" x="1355725" y="5110163"/>
          <p14:tracePt t="74998" x="1385888" y="5110163"/>
          <p14:tracePt t="75004" x="1409700" y="5110163"/>
          <p14:tracePt t="75013" x="1435100" y="5110163"/>
          <p14:tracePt t="75020" x="1465263" y="5110163"/>
          <p14:tracePt t="75029" x="1476375" y="5103813"/>
          <p14:tracePt t="75037" x="1495425" y="5086350"/>
          <p14:tracePt t="75044" x="1506538" y="5080000"/>
          <p14:tracePt t="75053" x="1512888" y="5073650"/>
          <p14:tracePt t="75060" x="1519238" y="5068888"/>
          <p14:tracePt t="75069" x="1530350" y="5056188"/>
          <p14:tracePt t="75076" x="1530350" y="5049838"/>
          <p14:tracePt t="75084" x="1530350" y="5026025"/>
          <p14:tracePt t="75092" x="1530350" y="5019675"/>
          <p14:tracePt t="75101" x="1525588" y="5008563"/>
          <p14:tracePt t="75108" x="1512888" y="4989513"/>
          <p14:tracePt t="75117" x="1495425" y="4978400"/>
          <p14:tracePt t="75124" x="1482725" y="4959350"/>
          <p14:tracePt t="75133" x="1476375" y="4953000"/>
          <p14:tracePt t="75140" x="1470025" y="4948238"/>
          <p14:tracePt t="75149" x="1458913" y="4941888"/>
          <p14:tracePt t="75156" x="1435100" y="4935538"/>
          <p14:tracePt t="75164" x="1428750" y="4935538"/>
          <p14:tracePt t="75173" x="1409700" y="4935538"/>
          <p14:tracePt t="75181" x="1398588" y="4935538"/>
          <p14:tracePt t="75188" x="1374775" y="4929188"/>
          <p14:tracePt t="75197" x="1350963" y="4929188"/>
          <p14:tracePt t="75204" x="1320800" y="4929188"/>
          <p14:tracePt t="75213" x="1290638" y="4929188"/>
          <p14:tracePt t="75221" x="1265238" y="4929188"/>
          <p14:tracePt t="75229" x="1235075" y="4929188"/>
          <p14:tracePt t="75236" x="1217613" y="4929188"/>
          <p14:tracePt t="75244" x="1193800" y="4929188"/>
          <p14:tracePt t="75252" x="1169988" y="4953000"/>
          <p14:tracePt t="75260" x="1157288" y="4972050"/>
          <p14:tracePt t="75269" x="1133475" y="4983163"/>
          <p14:tracePt t="75276" x="1120775" y="5002213"/>
          <p14:tracePt t="75285" x="1120775" y="5008563"/>
          <p14:tracePt t="75292" x="1120775" y="5019675"/>
          <p14:tracePt t="75301" x="1120775" y="5026025"/>
          <p14:tracePt t="75308" x="1139825" y="5043488"/>
          <p14:tracePt t="75317" x="1163638" y="5062538"/>
          <p14:tracePt t="75324" x="1187450" y="5068888"/>
          <p14:tracePt t="75333" x="1223963" y="5086350"/>
          <p14:tracePt t="75340" x="1265238" y="5099050"/>
          <p14:tracePt t="75349" x="1290638" y="5103813"/>
          <p14:tracePt t="75356" x="1331913" y="5103813"/>
          <p14:tracePt t="75365" x="1381125" y="5103813"/>
          <p14:tracePt t="75373" x="1409700" y="5103813"/>
          <p14:tracePt t="75381" x="1435100" y="5103813"/>
          <p14:tracePt t="75388" x="1458913" y="5103813"/>
          <p14:tracePt t="75397" x="1470025" y="5103813"/>
          <p14:tracePt t="75404" x="1476375" y="5103813"/>
          <p14:tracePt t="75414" x="1482725" y="5103813"/>
          <p14:tracePt t="75421" x="1489075" y="5099050"/>
          <p14:tracePt t="75429" x="1495425" y="5092700"/>
          <p14:tracePt t="75436" x="1495425" y="5086350"/>
          <p14:tracePt t="75446" x="1495425" y="5073650"/>
          <p14:tracePt t="75453" x="1495425" y="5068888"/>
          <p14:tracePt t="75460" x="1495425" y="5056188"/>
          <p14:tracePt t="75469" x="1495425" y="5049838"/>
          <p14:tracePt t="75476" x="1489075" y="5043488"/>
          <p14:tracePt t="75500" x="1482725" y="5038725"/>
          <p14:tracePt t="75508" x="1476375" y="5038725"/>
          <p14:tracePt t="75517" x="1470025" y="5038725"/>
          <p14:tracePt t="75524" x="1458913" y="5038725"/>
          <p14:tracePt t="75533" x="1446213" y="5038725"/>
          <p14:tracePt t="75548" x="1439863" y="5038725"/>
          <p14:tracePt t="75821" x="1439863" y="5032375"/>
          <p14:tracePt t="75830" x="1446213" y="5026025"/>
          <p14:tracePt t="75837" x="1458913" y="5026025"/>
          <p14:tracePt t="75845" x="1482725" y="5026025"/>
          <p14:tracePt t="75853" x="1536700" y="5026025"/>
          <p14:tracePt t="75861" x="1609725" y="5026025"/>
          <p14:tracePt t="75869" x="1724025" y="5026025"/>
          <p14:tracePt t="75877" x="1851025" y="5026025"/>
          <p14:tracePt t="75885" x="2043113" y="5026025"/>
          <p14:tracePt t="75901" x="2543175" y="5026025"/>
          <p14:tracePt t="75909" x="2838450" y="5026025"/>
          <p14:tracePt t="75918" x="3116263" y="5049838"/>
          <p14:tracePt t="75924" x="3381375" y="5049838"/>
          <p14:tracePt t="75933" x="3622675" y="5068888"/>
          <p14:tracePt t="75940" x="3779838" y="5080000"/>
          <p14:tracePt t="75949" x="3924300" y="5092700"/>
          <p14:tracePt t="75956" x="4008438" y="5092700"/>
          <p14:tracePt t="75965" x="4056063" y="5092700"/>
          <p14:tracePt t="75973" x="4081463" y="5092700"/>
          <p14:tracePt t="75981" x="4098925" y="5092700"/>
          <p14:tracePt t="75988" x="4122738" y="5092700"/>
          <p14:tracePt t="75997" x="4159250" y="5086350"/>
          <p14:tracePt t="76004" x="4219575" y="5073650"/>
          <p14:tracePt t="76013" x="4291013" y="5073650"/>
          <p14:tracePt t="76020" x="4364038" y="5056188"/>
          <p14:tracePt t="76028" x="4454525" y="5043488"/>
          <p14:tracePt t="76036" x="4538663" y="5043488"/>
          <p14:tracePt t="76044" x="4672013" y="5043488"/>
          <p14:tracePt t="76053" x="4786313" y="5043488"/>
          <p14:tracePt t="76060" x="4870450" y="5043488"/>
          <p14:tracePt t="76069" x="4954588" y="5043488"/>
          <p14:tracePt t="76076" x="5057775" y="5043488"/>
          <p14:tracePt t="76085" x="5118100" y="5043488"/>
          <p14:tracePt t="76092" x="5159375" y="5043488"/>
          <p14:tracePt t="76101" x="5219700" y="5043488"/>
          <p14:tracePt t="76108" x="5238750" y="5043488"/>
          <p14:tracePt t="76117" x="5286375" y="5043488"/>
          <p14:tracePt t="76125" x="5329238" y="5043488"/>
          <p14:tracePt t="76133" x="5370513" y="5043488"/>
          <p14:tracePt t="76140" x="5430838" y="5043488"/>
          <p14:tracePt t="76148" x="5491163" y="5043488"/>
          <p14:tracePt t="76156" x="5545138" y="5043488"/>
          <p14:tracePt t="76165" x="5635625" y="5043488"/>
          <p14:tracePt t="76173" x="5689600" y="5043488"/>
          <p14:tracePt t="76181" x="5749925" y="5032375"/>
          <p14:tracePt t="76188" x="5859463" y="5013325"/>
          <p14:tracePt t="76197" x="5930900" y="5013325"/>
          <p14:tracePt t="76204" x="5984875" y="5013325"/>
          <p14:tracePt t="76213" x="6045200" y="5013325"/>
          <p14:tracePt t="76220" x="6088063" y="5013325"/>
          <p14:tracePt t="76228" x="6124575" y="5013325"/>
          <p14:tracePt t="76236" x="6178550" y="5013325"/>
          <p14:tracePt t="76244" x="6208713" y="5013325"/>
          <p14:tracePt t="76253" x="6286500" y="5013325"/>
          <p14:tracePt t="76260" x="6346825" y="5013325"/>
          <p14:tracePt t="76268" x="6400800" y="5013325"/>
          <p14:tracePt t="76276" x="6461125" y="5013325"/>
          <p14:tracePt t="76284" x="6546850" y="5013325"/>
          <p14:tracePt t="76293" x="6605588" y="5013325"/>
          <p14:tracePt t="76300" x="6678613" y="5013325"/>
          <p14:tracePt t="76308" x="6762750" y="5013325"/>
          <p14:tracePt t="76317" x="6835775" y="5013325"/>
          <p14:tracePt t="76324" x="6896100" y="5013325"/>
          <p14:tracePt t="76333" x="6967538" y="5013325"/>
          <p14:tracePt t="76340" x="7040563" y="5013325"/>
          <p14:tracePt t="76348" x="7112000" y="5013325"/>
          <p14:tracePt t="76357" x="7172325" y="5013325"/>
          <p14:tracePt t="76365" x="7232650" y="5013325"/>
          <p14:tracePt t="76373" x="7318375" y="5013325"/>
          <p14:tracePt t="76382" x="7389813" y="5013325"/>
          <p14:tracePt t="76389" x="7473950" y="5013325"/>
          <p14:tracePt t="76397" x="7564438" y="5013325"/>
          <p14:tracePt t="76404" x="7637463" y="5013325"/>
          <p14:tracePt t="76413" x="7697788" y="5026025"/>
          <p14:tracePt t="76420" x="7745413" y="5038725"/>
          <p14:tracePt t="76428" x="7758113" y="5038725"/>
          <p14:tracePt t="76436" x="7781925" y="5038725"/>
          <p14:tracePt t="76444" x="7799388" y="5038725"/>
          <p14:tracePt t="76453" x="7823200" y="5043488"/>
          <p14:tracePt t="76460" x="7848600" y="5043488"/>
          <p14:tracePt t="76468" x="7883525" y="5043488"/>
          <p14:tracePt t="76476" x="7913688" y="5043488"/>
          <p14:tracePt t="76484" x="7943850" y="5049838"/>
          <p14:tracePt t="76493" x="7993063" y="5049838"/>
          <p14:tracePt t="76500" x="8023225" y="5062538"/>
          <p14:tracePt t="76508" x="8059738" y="5068888"/>
          <p14:tracePt t="76517" x="8107363" y="5080000"/>
          <p14:tracePt t="76524" x="8137525" y="5080000"/>
          <p14:tracePt t="76532" x="8161338" y="5080000"/>
          <p14:tracePt t="76540" x="8191500" y="5086350"/>
          <p14:tracePt t="76548" x="8208963" y="5092700"/>
          <p14:tracePt t="76556" x="8221663" y="5092700"/>
          <p14:tracePt t="76565" x="8245475" y="5103813"/>
          <p14:tracePt t="76573" x="8251825" y="5103813"/>
          <p14:tracePt t="76581" x="8269288" y="5103813"/>
          <p14:tracePt t="76588" x="8288338" y="5103813"/>
          <p14:tracePt t="76597" x="8299450" y="5103813"/>
          <p14:tracePt t="76604" x="8324850" y="5103813"/>
          <p14:tracePt t="76613" x="8329613" y="5103813"/>
          <p14:tracePt t="76733" x="8335963" y="5110163"/>
          <p14:tracePt t="76781" x="8335963" y="5116513"/>
          <p14:tracePt t="76788" x="8329613" y="5122863"/>
          <p14:tracePt t="76797" x="8318500" y="5122863"/>
          <p14:tracePt t="76804" x="8294688" y="5129213"/>
          <p14:tracePt t="76812" x="8258175" y="5129213"/>
          <p14:tracePt t="76820" x="8228013" y="5133975"/>
          <p14:tracePt t="76828" x="8178800" y="5133975"/>
          <p14:tracePt t="76836" x="8083550" y="5133975"/>
          <p14:tracePt t="76844" x="8010525" y="5133975"/>
          <p14:tracePt t="76853" x="7920038" y="5133975"/>
          <p14:tracePt t="76860" x="7823200" y="5133975"/>
          <p14:tracePt t="76868" x="7708900" y="5133975"/>
          <p14:tracePt t="76876" x="7594600" y="5129213"/>
          <p14:tracePt t="76884" x="7493000" y="5116513"/>
          <p14:tracePt t="76893" x="7359650" y="5086350"/>
          <p14:tracePt t="76900" x="7269163" y="5062538"/>
          <p14:tracePt t="76908" x="7178675" y="5038725"/>
          <p14:tracePt t="76917" x="7107238" y="5026025"/>
          <p14:tracePt t="76924" x="7064375" y="5026025"/>
          <p14:tracePt t="76932" x="7027863" y="5019675"/>
          <p14:tracePt t="76940" x="7004050" y="5019675"/>
          <p14:tracePt t="76949" x="6980238" y="5019675"/>
          <p14:tracePt t="76956" x="6961188" y="5019675"/>
          <p14:tracePt t="76965" x="6943725" y="5019675"/>
          <p14:tracePt t="76973" x="6926263" y="5019675"/>
          <p14:tracePt t="76981" x="6919913" y="5019675"/>
          <p14:tracePt t="76988" x="6907213" y="5019675"/>
          <p14:tracePt t="76998" x="6902450" y="5019675"/>
          <p14:tracePt t="77029" x="6896100" y="5019675"/>
          <p14:tracePt t="77133" x="6896100" y="5013325"/>
          <p14:tracePt t="77141" x="6926263" y="5008563"/>
          <p14:tracePt t="77153" x="6961188" y="5008563"/>
          <p14:tracePt t="77156" x="6991350" y="5008563"/>
          <p14:tracePt t="77166" x="7046913" y="5008563"/>
          <p14:tracePt t="77173" x="7118350" y="5008563"/>
          <p14:tracePt t="77181" x="7191375" y="5008563"/>
          <p14:tracePt t="77188" x="7262813" y="5008563"/>
          <p14:tracePt t="77197" x="7366000" y="5008563"/>
          <p14:tracePt t="77204" x="7450138" y="5008563"/>
          <p14:tracePt t="77212" x="7534275" y="5008563"/>
          <p14:tracePt t="77221" x="7594600" y="5008563"/>
          <p14:tracePt t="77228" x="7678738" y="5008563"/>
          <p14:tracePt t="77237" x="7739063" y="5008563"/>
          <p14:tracePt t="77244" x="7762875" y="5008563"/>
          <p14:tracePt t="77253" x="7775575" y="5008563"/>
          <p14:tracePt t="77260" x="7799388" y="5008563"/>
          <p14:tracePt t="77285" x="7805738" y="5008563"/>
          <p14:tracePt t="77421" x="7793038" y="5008563"/>
          <p14:tracePt t="77429" x="7758113" y="4989513"/>
          <p14:tracePt t="77437" x="7727950" y="4989513"/>
          <p14:tracePt t="77446" x="7685088" y="4989513"/>
          <p14:tracePt t="77453" x="7624763" y="4989513"/>
          <p14:tracePt t="77460" x="7564438" y="4978400"/>
          <p14:tracePt t="77469" x="7493000" y="4978400"/>
          <p14:tracePt t="77476" x="7407275" y="4978400"/>
          <p14:tracePt t="77484" x="7348538" y="4972050"/>
          <p14:tracePt t="77492" x="7275513" y="4972050"/>
          <p14:tracePt t="77500" x="7215188" y="4959350"/>
          <p14:tracePt t="77508" x="7167563" y="4959350"/>
          <p14:tracePt t="77516" x="7154863" y="4959350"/>
          <p14:tracePt t="77524" x="7142163" y="4959350"/>
          <p14:tracePt t="77637" x="7148513" y="4959350"/>
          <p14:tracePt t="77645" x="7202488" y="4959350"/>
          <p14:tracePt t="77654" x="7262813" y="4959350"/>
          <p14:tracePt t="77661" x="7318375" y="4959350"/>
          <p14:tracePt t="77669" x="7396163" y="4965700"/>
          <p14:tracePt t="77677" x="7467600" y="4995863"/>
          <p14:tracePt t="77684" x="7588250" y="5008563"/>
          <p14:tracePt t="77693" x="7673975" y="5019675"/>
          <p14:tracePt t="77701" x="7762875" y="5032375"/>
          <p14:tracePt t="77710" x="7835900" y="5038725"/>
          <p14:tracePt t="77718" x="7896225" y="5062538"/>
          <p14:tracePt t="77724" x="7932738" y="5062538"/>
          <p14:tracePt t="77733" x="7962900" y="5062538"/>
          <p14:tracePt t="77740" x="7974013" y="5062538"/>
          <p14:tracePt t="77749" x="7993063" y="5062538"/>
          <p14:tracePt t="77756" x="7999413" y="5062538"/>
          <p14:tracePt t="77885" x="7993063" y="5062538"/>
          <p14:tracePt t="77892" x="7969250" y="5062538"/>
          <p14:tracePt t="77901" x="7943850" y="5062538"/>
          <p14:tracePt t="77908" x="7913688" y="5062538"/>
          <p14:tracePt t="77916" x="7889875" y="5062538"/>
          <p14:tracePt t="77924" x="7872413" y="5062538"/>
          <p14:tracePt t="77933" x="7859713" y="5062538"/>
          <p14:tracePt t="77956" x="7848600" y="5062538"/>
          <p14:tracePt t="78117" x="7859713" y="5062538"/>
          <p14:tracePt t="78133" x="7866063" y="5062538"/>
          <p14:tracePt t="78141" x="7872413" y="5062538"/>
          <p14:tracePt t="78293" x="7866063" y="5062538"/>
          <p14:tracePt t="78693" x="0" y="0"/>
        </p14:tracePtLst>
        <p14:tracePtLst>
          <p14:tracePt t="80703" x="4894263" y="4978400"/>
          <p14:tracePt t="80925" x="4887913" y="4978400"/>
          <p14:tracePt t="80957" x="4887913" y="4972050"/>
          <p14:tracePt t="80981" x="4894263" y="4972050"/>
          <p14:tracePt t="80990" x="4900613" y="4972050"/>
          <p14:tracePt t="81013" x="4906963" y="4965700"/>
          <p14:tracePt t="81029" x="4924425" y="4965700"/>
          <p14:tracePt t="81037" x="4943475" y="4965700"/>
          <p14:tracePt t="81045" x="4948238" y="4965700"/>
          <p14:tracePt t="81054" x="4967288" y="4965700"/>
          <p14:tracePt t="81061" x="4991100" y="4965700"/>
          <p14:tracePt t="81071" x="5002213" y="4965700"/>
          <p14:tracePt t="81077" x="5014913" y="4965700"/>
          <p14:tracePt t="81085" x="5038725" y="4965700"/>
          <p14:tracePt t="81092" x="5051425" y="4965700"/>
          <p14:tracePt t="81101" x="5075238" y="4965700"/>
          <p14:tracePt t="81108" x="5092700" y="4965700"/>
          <p14:tracePt t="81117" x="5118100" y="4972050"/>
          <p14:tracePt t="81125" x="5129213" y="4972050"/>
          <p14:tracePt t="81132" x="5153025" y="4972050"/>
          <p14:tracePt t="81141" x="5172075" y="4972050"/>
          <p14:tracePt t="81149" x="5195888" y="4972050"/>
          <p14:tracePt t="81157" x="5232400" y="4978400"/>
          <p14:tracePt t="81164" x="5262563" y="4978400"/>
          <p14:tracePt t="81173" x="5329238" y="5008563"/>
          <p14:tracePt t="81181" x="5353050" y="5008563"/>
          <p14:tracePt t="81189" x="5394325" y="5008563"/>
          <p14:tracePt t="81196" x="5443538" y="5026025"/>
          <p14:tracePt t="81204" x="5478463" y="5026025"/>
          <p14:tracePt t="81213" x="5508625" y="5026025"/>
          <p14:tracePt t="81220" x="5545138" y="5032375"/>
          <p14:tracePt t="81229" x="5575300" y="5032375"/>
          <p14:tracePt t="81237" x="5599113" y="5032375"/>
          <p14:tracePt t="81246" x="5629275" y="5032375"/>
          <p14:tracePt t="81253" x="5654675" y="5032375"/>
          <p14:tracePt t="81260" x="5665788" y="5032375"/>
          <p14:tracePt t="81269" x="5672138" y="5032375"/>
          <p14:tracePt t="81277" x="5684838" y="5032375"/>
          <p14:tracePt t="81286" x="5708650" y="5032375"/>
          <p14:tracePt t="81292" x="5726113" y="5043488"/>
          <p14:tracePt t="81301" x="5732463" y="5043488"/>
          <p14:tracePt t="81309" x="5745163" y="5043488"/>
          <p14:tracePt t="81317" x="5749925" y="5043488"/>
          <p14:tracePt t="81325" x="5762625" y="5043488"/>
          <p14:tracePt t="81332" x="5768975" y="5043488"/>
          <p14:tracePt t="81349" x="5780088" y="5043488"/>
          <p14:tracePt t="81357" x="5799138" y="5049838"/>
          <p14:tracePt t="81364" x="5803900" y="5049838"/>
          <p14:tracePt t="81373" x="5810250" y="5049838"/>
          <p14:tracePt t="81380" x="5822950" y="5049838"/>
          <p14:tracePt t="81402" x="5840413" y="5056188"/>
          <p14:tracePt t="81404" x="5853113" y="5056188"/>
          <p14:tracePt t="81412" x="5870575" y="5056188"/>
          <p14:tracePt t="81421" x="5883275" y="5056188"/>
          <p14:tracePt t="81429" x="5894388" y="5056188"/>
          <p14:tracePt t="81437" x="5913438" y="5056188"/>
          <p14:tracePt t="81444" x="5924550" y="5056188"/>
          <p14:tracePt t="81453" x="5937250" y="5056188"/>
          <p14:tracePt t="81470" x="5949950" y="5056188"/>
          <p14:tracePt t="81476" x="5973763" y="5056188"/>
          <p14:tracePt t="81485" x="5980113" y="5056188"/>
          <p14:tracePt t="81493" x="5991225" y="5056188"/>
          <p14:tracePt t="81517" x="6010275" y="5062538"/>
          <p14:tracePt t="81525" x="6015038" y="5062538"/>
          <p14:tracePt t="81549" x="6021388" y="5062538"/>
          <p14:tracePt t="81572" x="6027738" y="5062538"/>
          <p14:tracePt t="81597" x="6034088" y="5062538"/>
          <p14:tracePt t="81725" x="6040438" y="5062538"/>
          <p14:tracePt t="81741" x="6045200" y="5062538"/>
          <p14:tracePt t="81749" x="6051550" y="5062538"/>
          <p14:tracePt t="81757" x="6057900" y="5062538"/>
          <p14:tracePt t="81765" x="6070600" y="5062538"/>
          <p14:tracePt t="81773" x="6075363" y="5062538"/>
          <p14:tracePt t="81781" x="6088063" y="5062538"/>
          <p14:tracePt t="81797" x="6094413" y="5062538"/>
          <p14:tracePt t="81805" x="6100763" y="5062538"/>
          <p14:tracePt t="81813" x="6105525" y="5062538"/>
          <p14:tracePt t="82276" x="0" y="0"/>
        </p14:tracePtLst>
        <p14:tracePtLst>
          <p14:tracePt t="89039" x="1790700" y="5321300"/>
          <p14:tracePt t="89061" x="1784350" y="5321300"/>
          <p14:tracePt t="89070" x="1778000" y="5321300"/>
          <p14:tracePt t="89077" x="1771650" y="5321300"/>
          <p14:tracePt t="89085" x="1754188" y="5321300"/>
          <p14:tracePt t="89092" x="1747838" y="5321300"/>
          <p14:tracePt t="89100" x="1741488" y="5321300"/>
          <p14:tracePt t="89109" x="1724025" y="5321300"/>
          <p14:tracePt t="89116" x="1700213" y="5314950"/>
          <p14:tracePt t="89126" x="1687513" y="5314950"/>
          <p14:tracePt t="89132" x="1663700" y="5314950"/>
          <p14:tracePt t="89141" x="1627188" y="5308600"/>
          <p14:tracePt t="89148" x="1585913" y="5297488"/>
          <p14:tracePt t="89157" x="1549400" y="5278438"/>
          <p14:tracePt t="89164" x="1530350" y="5278438"/>
          <p14:tracePt t="89172" x="1500188" y="5278438"/>
          <p14:tracePt t="89181" x="1476375" y="5278438"/>
          <p14:tracePt t="89189" x="1435100" y="5273675"/>
          <p14:tracePt t="89196" x="1409700" y="5260975"/>
          <p14:tracePt t="89204" x="1385888" y="5254625"/>
          <p14:tracePt t="89212" x="1362075" y="5254625"/>
          <p14:tracePt t="89220" x="1331913" y="5254625"/>
          <p14:tracePt t="89229" x="1314450" y="5248275"/>
          <p14:tracePt t="89237" x="1290638" y="5237163"/>
          <p14:tracePt t="89244" x="1271588" y="5230813"/>
          <p14:tracePt t="89252" x="1247775" y="5230813"/>
          <p14:tracePt t="89260" x="1241425" y="5230813"/>
          <p14:tracePt t="89269" x="1230313" y="5230813"/>
          <p14:tracePt t="89276" x="1211263" y="5230813"/>
          <p14:tracePt t="89284" x="1204913" y="5230813"/>
          <p14:tracePt t="89292" x="1187450" y="5230813"/>
          <p14:tracePt t="89300" x="1174750" y="5230813"/>
          <p14:tracePt t="89309" x="1169988" y="5230813"/>
          <p14:tracePt t="89316" x="1144588" y="5230813"/>
          <p14:tracePt t="89325" x="1103313" y="5230813"/>
          <p14:tracePt t="89332" x="1073150" y="5230813"/>
          <p14:tracePt t="89341" x="1036638" y="5230813"/>
          <p14:tracePt t="89348" x="1006475" y="5230813"/>
          <p14:tracePt t="89356" x="982663" y="5230813"/>
          <p14:tracePt t="89364" x="969963" y="5243513"/>
          <p14:tracePt t="89372" x="952500" y="5243513"/>
          <p14:tracePt t="89380" x="922338" y="5248275"/>
          <p14:tracePt t="89388" x="915988" y="5248275"/>
          <p14:tracePt t="89396" x="904875" y="5254625"/>
          <p14:tracePt t="89404" x="885825" y="5260975"/>
          <p14:tracePt t="89420" x="879475" y="5260975"/>
          <p14:tracePt t="89429" x="868363" y="5260975"/>
          <p14:tracePt t="89436" x="862013" y="5267325"/>
          <p14:tracePt t="89444" x="855663" y="5273675"/>
          <p14:tracePt t="89469" x="849313" y="5291138"/>
          <p14:tracePt t="89476" x="844550" y="5297488"/>
          <p14:tracePt t="89484" x="844550" y="5314950"/>
          <p14:tracePt t="89500" x="844550" y="5338763"/>
          <p14:tracePt t="89509" x="844550" y="5345113"/>
          <p14:tracePt t="89516" x="849313" y="5364163"/>
          <p14:tracePt t="89525" x="855663" y="5381625"/>
          <p14:tracePt t="89532" x="868363" y="5405438"/>
          <p14:tracePt t="89541" x="892175" y="5429250"/>
          <p14:tracePt t="89548" x="922338" y="5435600"/>
          <p14:tracePt t="89556" x="946150" y="5448300"/>
          <p14:tracePt t="89564" x="969963" y="5459413"/>
          <p14:tracePt t="89572" x="1006475" y="5472113"/>
          <p14:tracePt t="89580" x="1054100" y="5489575"/>
          <p14:tracePt t="89588" x="1109663" y="5489575"/>
          <p14:tracePt t="89596" x="1157288" y="5489575"/>
          <p14:tracePt t="89605" x="1230313" y="5502275"/>
          <p14:tracePt t="89612" x="1314450" y="5502275"/>
          <p14:tracePt t="89620" x="1404938" y="5502275"/>
          <p14:tracePt t="89629" x="1519238" y="5513388"/>
          <p14:tracePt t="89636" x="1663700" y="5513388"/>
          <p14:tracePt t="89644" x="1855788" y="5513388"/>
          <p14:tracePt t="89652" x="2049463" y="5538788"/>
          <p14:tracePt t="89661" x="2254250" y="5538788"/>
          <p14:tracePt t="89668" x="2422525" y="5562600"/>
          <p14:tracePt t="89677" x="2562225" y="5562600"/>
          <p14:tracePt t="89684" x="2693988" y="5562600"/>
          <p14:tracePt t="89693" x="2808288" y="5562600"/>
          <p14:tracePt t="89700" x="2924175" y="5562600"/>
          <p14:tracePt t="89709" x="3008313" y="5562600"/>
          <p14:tracePt t="89716" x="3092450" y="5562600"/>
          <p14:tracePt t="89725" x="3152775" y="5562600"/>
          <p14:tracePt t="89732" x="3200400" y="5549900"/>
          <p14:tracePt t="89741" x="3249613" y="5543550"/>
          <p14:tracePt t="89749" x="3279775" y="5543550"/>
          <p14:tracePt t="89756" x="3314700" y="5532438"/>
          <p14:tracePt t="89764" x="3340100" y="5526088"/>
          <p14:tracePt t="89772" x="3357563" y="5526088"/>
          <p14:tracePt t="89780" x="3405188" y="5513388"/>
          <p14:tracePt t="89789" x="3448050" y="5508625"/>
          <p14:tracePt t="89796" x="3484563" y="5495925"/>
          <p14:tracePt t="89804" x="3556000" y="5489575"/>
          <p14:tracePt t="89812" x="3616325" y="5489575"/>
          <p14:tracePt t="89820" x="3676650" y="5478463"/>
          <p14:tracePt t="89829" x="3725863" y="5465763"/>
          <p14:tracePt t="89836" x="3773488" y="5459413"/>
          <p14:tracePt t="89844" x="3814763" y="5448300"/>
          <p14:tracePt t="89852" x="3863975" y="5441950"/>
          <p14:tracePt t="89861" x="3911600" y="5429250"/>
          <p14:tracePt t="89869" x="3948113" y="5411788"/>
          <p14:tracePt t="89876" x="4021138" y="5405438"/>
          <p14:tracePt t="89884" x="4092575" y="5394325"/>
          <p14:tracePt t="89893" x="4171950" y="5381625"/>
          <p14:tracePt t="89900" x="4243388" y="5351463"/>
          <p14:tracePt t="89910" x="4291013" y="5327650"/>
          <p14:tracePt t="89916" x="4357688" y="5308600"/>
          <p14:tracePt t="89925" x="4418013" y="5291138"/>
          <p14:tracePt t="89932" x="4454525" y="5278438"/>
          <p14:tracePt t="89943" x="4471988" y="5273675"/>
          <p14:tracePt t="89949" x="4497388" y="5267325"/>
          <p14:tracePt t="89956" x="4521200" y="5254625"/>
          <p14:tracePt t="89964" x="4545013" y="5248275"/>
          <p14:tracePt t="89972" x="4551363" y="5248275"/>
          <p14:tracePt t="89981" x="4557713" y="5243513"/>
          <p14:tracePt t="90036" x="4562475" y="5243513"/>
          <p14:tracePt t="90052" x="4568825" y="5237163"/>
          <p14:tracePt t="90061" x="4581525" y="5237163"/>
          <p14:tracePt t="90068" x="4598988" y="5237163"/>
          <p14:tracePt t="90076" x="4605338" y="5237163"/>
          <p14:tracePt t="90084" x="4641850" y="5237163"/>
          <p14:tracePt t="90093" x="4646613" y="5237163"/>
          <p14:tracePt t="90100" x="4665663" y="5237163"/>
          <p14:tracePt t="90110" x="4713288" y="5237163"/>
          <p14:tracePt t="90116" x="4732338" y="5237163"/>
          <p14:tracePt t="90125" x="4767263" y="5237163"/>
          <p14:tracePt t="90132" x="4810125" y="5237163"/>
          <p14:tracePt t="90140" x="4870450" y="5260975"/>
          <p14:tracePt t="90149" x="4906963" y="5267325"/>
          <p14:tracePt t="90156" x="4984750" y="5303838"/>
          <p14:tracePt t="90164" x="5027613" y="5308600"/>
          <p14:tracePt t="90172" x="5105400" y="5345113"/>
          <p14:tracePt t="90180" x="5129213" y="5351463"/>
          <p14:tracePt t="90189" x="5165725" y="5368925"/>
          <p14:tracePt t="90196" x="5178425" y="5375275"/>
          <p14:tracePt t="90204" x="5226050" y="5394325"/>
          <p14:tracePt t="90213" x="5238750" y="5399088"/>
          <p14:tracePt t="90220" x="5286375" y="5411788"/>
          <p14:tracePt t="90229" x="5316538" y="5429250"/>
          <p14:tracePt t="90236" x="5353050" y="5435600"/>
          <p14:tracePt t="90245" x="5387975" y="5441950"/>
          <p14:tracePt t="90252" x="5418138" y="5454650"/>
          <p14:tracePt t="90260" x="5448300" y="5454650"/>
          <p14:tracePt t="90268" x="5484813" y="5459413"/>
          <p14:tracePt t="90277" x="5514975" y="5472113"/>
          <p14:tracePt t="90284" x="5538788" y="5472113"/>
          <p14:tracePt t="90293" x="5575300" y="5478463"/>
          <p14:tracePt t="90300" x="5605463" y="5478463"/>
          <p14:tracePt t="90309" x="5629275" y="5478463"/>
          <p14:tracePt t="90316" x="5654675" y="5478463"/>
          <p14:tracePt t="90325" x="5665788" y="5483225"/>
          <p14:tracePt t="90332" x="5678488" y="5483225"/>
          <p14:tracePt t="90340" x="5684838" y="5483225"/>
          <p14:tracePt t="90349" x="5689600" y="5483225"/>
          <p14:tracePt t="90357" x="5708650" y="5489575"/>
          <p14:tracePt t="90389" x="5715000" y="5489575"/>
          <p14:tracePt t="90413" x="5719763" y="5489575"/>
          <p14:tracePt t="90853" x="5726113" y="5489575"/>
          <p14:tracePt t="90997" x="5738813" y="5483225"/>
          <p14:tracePt t="91005" x="5773738" y="5465763"/>
          <p14:tracePt t="91013" x="5786438" y="5459413"/>
          <p14:tracePt t="91021" x="5810250" y="5441950"/>
          <p14:tracePt t="91029" x="5859463" y="5424488"/>
          <p14:tracePt t="91037" x="5900738" y="5418138"/>
          <p14:tracePt t="91046" x="5967413" y="5394325"/>
          <p14:tracePt t="91053" x="6040438" y="5387975"/>
          <p14:tracePt t="91062" x="6081713" y="5387975"/>
          <p14:tracePt t="91069" x="6118225" y="5375275"/>
          <p14:tracePt t="91077" x="6148388" y="5375275"/>
          <p14:tracePt t="91084" x="6196013" y="5368925"/>
          <p14:tracePt t="91093" x="6226175" y="5368925"/>
          <p14:tracePt t="91101" x="6256338" y="5368925"/>
          <p14:tracePt t="91109" x="6292850" y="5357813"/>
          <p14:tracePt t="91117" x="6323013" y="5357813"/>
          <p14:tracePt t="91124" x="6365875" y="5357813"/>
          <p14:tracePt t="91133" x="6400800" y="5357813"/>
          <p14:tracePt t="91140" x="6456363" y="5351463"/>
          <p14:tracePt t="91149" x="6480175" y="5351463"/>
          <p14:tracePt t="91156" x="6534150" y="5338763"/>
          <p14:tracePt t="91165" x="6557963" y="5338763"/>
          <p14:tracePt t="91172" x="6611938" y="5338763"/>
          <p14:tracePt t="91180" x="6654800" y="5338763"/>
          <p14:tracePt t="91188" x="6726238" y="5338763"/>
          <p14:tracePt t="91197" x="6756400" y="5338763"/>
          <p14:tracePt t="91204" x="6805613" y="5338763"/>
          <p14:tracePt t="91213" x="6846888" y="5338763"/>
          <p14:tracePt t="91221" x="6877050" y="5334000"/>
          <p14:tracePt t="91229" x="6913563" y="5334000"/>
          <p14:tracePt t="91236" x="6967538" y="5334000"/>
          <p14:tracePt t="91244" x="6997700" y="5334000"/>
          <p14:tracePt t="91252" x="7034213" y="5334000"/>
          <p14:tracePt t="91261" x="7064375" y="5334000"/>
          <p14:tracePt t="91269" x="7094538" y="5334000"/>
          <p14:tracePt t="91278" x="7118350" y="5334000"/>
          <p14:tracePt t="91284" x="7142163" y="5334000"/>
          <p14:tracePt t="91293" x="7148513" y="5334000"/>
          <p14:tracePt t="91301" x="7161213" y="5334000"/>
          <p14:tracePt t="91309" x="7167563" y="5334000"/>
          <p14:tracePt t="91316" x="7178675" y="5334000"/>
          <p14:tracePt t="91324" x="7185025" y="5334000"/>
          <p14:tracePt t="91333" x="7197725" y="5334000"/>
          <p14:tracePt t="91340" x="7202488" y="5334000"/>
          <p14:tracePt t="91349" x="7221538" y="5334000"/>
          <p14:tracePt t="91356" x="7251700" y="5334000"/>
          <p14:tracePt t="91364" x="7275513" y="5334000"/>
          <p14:tracePt t="91373" x="7299325" y="5334000"/>
          <p14:tracePt t="91380" x="7342188" y="5334000"/>
          <p14:tracePt t="91388" x="7383463" y="5334000"/>
          <p14:tracePt t="91396" x="7426325" y="5334000"/>
          <p14:tracePt t="91404" x="7486650" y="5334000"/>
          <p14:tracePt t="91413" x="7534275" y="5334000"/>
          <p14:tracePt t="91420" x="7577138" y="5334000"/>
          <p14:tracePt t="91429" x="7667625" y="5334000"/>
          <p14:tracePt t="91436" x="7685088" y="5334000"/>
          <p14:tracePt t="91444" x="7758113" y="5321300"/>
          <p14:tracePt t="91452" x="7788275" y="5314950"/>
          <p14:tracePt t="91462" x="7818438" y="5314950"/>
          <p14:tracePt t="91469" x="7853363" y="5303838"/>
          <p14:tracePt t="91478" x="7866063" y="5303838"/>
          <p14:tracePt t="91485" x="7889875" y="5303838"/>
          <p14:tracePt t="91493" x="7896225" y="5303838"/>
          <p14:tracePt t="91509" x="7908925" y="5303838"/>
          <p14:tracePt t="91532" x="7913688" y="5303838"/>
          <p14:tracePt t="91556" x="7926388" y="5303838"/>
          <p14:tracePt t="91565" x="7932738" y="5297488"/>
          <p14:tracePt t="91581" x="7939088" y="5297488"/>
          <p14:tracePt t="91589" x="7943850" y="5297488"/>
          <p14:tracePt t="91597" x="7950200" y="5297488"/>
          <p14:tracePt t="91613" x="7969250" y="5297488"/>
          <p14:tracePt t="91629" x="7974013" y="5297488"/>
          <p14:tracePt t="91677" x="7980363" y="5297488"/>
          <p14:tracePt t="91684" x="7986713" y="5297488"/>
          <p14:tracePt t="91901" x="7969250" y="5297488"/>
          <p14:tracePt t="91910" x="7950200" y="5297488"/>
          <p14:tracePt t="91917" x="7913688" y="5314950"/>
          <p14:tracePt t="91925" x="7866063" y="5314950"/>
          <p14:tracePt t="91933" x="7812088" y="5314950"/>
          <p14:tracePt t="91940" x="7721600" y="5314950"/>
          <p14:tracePt t="91949" x="7637463" y="5314950"/>
          <p14:tracePt t="91956" x="7577138" y="5314950"/>
          <p14:tracePt t="91964" x="7504113" y="5303838"/>
          <p14:tracePt t="91972" x="7462838" y="5303838"/>
          <p14:tracePt t="91980" x="7372350" y="5291138"/>
          <p14:tracePt t="91988" x="7329488" y="5291138"/>
          <p14:tracePt t="91996" x="7251700" y="5278438"/>
          <p14:tracePt t="92004" x="7191375" y="5267325"/>
          <p14:tracePt t="92013" x="7142163" y="5260975"/>
          <p14:tracePt t="92020" x="7112000" y="5260975"/>
          <p14:tracePt t="92028" x="7081838" y="5260975"/>
          <p14:tracePt t="92036" x="7058025" y="5260975"/>
          <p14:tracePt t="92045" x="7034213" y="5260975"/>
          <p14:tracePt t="92053" x="7010400" y="5260975"/>
          <p14:tracePt t="92061" x="6991350" y="5260975"/>
          <p14:tracePt t="92069" x="6967538" y="5260975"/>
          <p14:tracePt t="92077" x="6961188" y="5260975"/>
          <p14:tracePt t="92084" x="6950075" y="5260975"/>
          <p14:tracePt t="92093" x="6943725" y="5260975"/>
          <p14:tracePt t="92100" x="6937375" y="5260975"/>
          <p14:tracePt t="92109" x="6919913" y="5260975"/>
          <p14:tracePt t="92117" x="6913563" y="5260975"/>
          <p14:tracePt t="92125" x="6907213" y="5260975"/>
          <p14:tracePt t="92149" x="6896100" y="5260975"/>
          <p14:tracePt t="92181" x="6883400" y="5267325"/>
          <p14:tracePt t="92213" x="6877050" y="5273675"/>
          <p14:tracePt t="92277" x="6872288" y="5278438"/>
          <p14:tracePt t="92805" x="6865938" y="5284788"/>
          <p14:tracePt t="92813" x="6859588" y="5291138"/>
          <p14:tracePt t="92821" x="6835775" y="5291138"/>
          <p14:tracePt t="92830" x="6786563" y="5321300"/>
          <p14:tracePt t="92837" x="6738938" y="5351463"/>
          <p14:tracePt t="92846" x="6665913" y="5368925"/>
          <p14:tracePt t="92852" x="6557963" y="5394325"/>
          <p14:tracePt t="92861" x="6456363" y="5429250"/>
          <p14:tracePt t="92869" x="6329363" y="5454650"/>
          <p14:tracePt t="92877" x="6178550" y="5489575"/>
          <p14:tracePt t="92884" x="6021388" y="5513388"/>
          <p14:tracePt t="92892" x="5810250" y="5573713"/>
          <p14:tracePt t="92900" x="5611813" y="5616575"/>
          <p14:tracePt t="92908" x="5454650" y="5629275"/>
          <p14:tracePt t="92917" x="5310188" y="5653088"/>
          <p14:tracePt t="92925" x="5165725" y="5664200"/>
          <p14:tracePt t="92933" x="5021263" y="5689600"/>
          <p14:tracePt t="92940" x="4864100" y="5700713"/>
          <p14:tracePt t="92949" x="4706938" y="5713413"/>
          <p14:tracePt t="92957" x="4568825" y="5713413"/>
          <p14:tracePt t="92964" x="4411663" y="5713413"/>
          <p14:tracePt t="92972" x="4297363" y="5713413"/>
          <p14:tracePt t="92980" x="4165600" y="5713413"/>
          <p14:tracePt t="92988" x="4068763" y="5707063"/>
          <p14:tracePt t="92996" x="3990975" y="5707063"/>
          <p14:tracePt t="93005" x="3917950" y="5707063"/>
          <p14:tracePt t="93012" x="3857625" y="5694363"/>
          <p14:tracePt t="93020" x="3814763" y="5694363"/>
          <p14:tracePt t="93030" x="3767138" y="5689600"/>
          <p14:tracePt t="93036" x="3756025" y="5689600"/>
          <p14:tracePt t="93046" x="3743325" y="5689600"/>
          <p14:tracePt t="93052" x="3725863" y="5689600"/>
          <p14:tracePt t="93069" x="3719513" y="5689600"/>
          <p14:tracePt t="93085" x="3713163" y="5689600"/>
          <p14:tracePt t="93101" x="3706813" y="5689600"/>
          <p14:tracePt t="93133" x="3700463" y="5689600"/>
          <p14:tracePt t="93149" x="3695700" y="5689600"/>
          <p14:tracePt t="93156" x="3689350" y="5689600"/>
          <p14:tracePt t="93165" x="3683000" y="5689600"/>
          <p14:tracePt t="93172" x="3670300" y="5689600"/>
          <p14:tracePt t="93188" x="3659188" y="5689600"/>
          <p14:tracePt t="93196" x="3652838" y="5689600"/>
          <p14:tracePt t="93204" x="3646488" y="5689600"/>
          <p14:tracePt t="93212" x="3635375" y="5689600"/>
          <p14:tracePt t="93229" x="3616325" y="5683250"/>
          <p14:tracePt t="93236" x="3609975" y="5683250"/>
          <p14:tracePt t="93245" x="3605213" y="5683250"/>
          <p14:tracePt t="93252" x="3586163" y="5670550"/>
          <p14:tracePt t="93261" x="3579813" y="5670550"/>
          <p14:tracePt t="93268" x="3556000" y="5664200"/>
          <p14:tracePt t="93276" x="3544888" y="5659438"/>
          <p14:tracePt t="93284" x="3519488" y="5653088"/>
          <p14:tracePt t="93292" x="3502025" y="5640388"/>
          <p14:tracePt t="93300" x="3471863" y="5634038"/>
          <p14:tracePt t="93308" x="3448050" y="5629275"/>
          <p14:tracePt t="93316" x="3405188" y="5610225"/>
          <p14:tracePt t="93324" x="3381375" y="5599113"/>
          <p14:tracePt t="93333" x="3357563" y="5592763"/>
          <p14:tracePt t="93340" x="3333750" y="5586413"/>
          <p14:tracePt t="93348" x="3290888" y="5586413"/>
          <p14:tracePt t="93356" x="3254375" y="5568950"/>
          <p14:tracePt t="93365" x="3219450" y="5568950"/>
          <p14:tracePt t="93372" x="3163888" y="5556250"/>
          <p14:tracePt t="93380" x="3133725" y="5556250"/>
          <p14:tracePt t="93388" x="3109913" y="5549900"/>
          <p14:tracePt t="93396" x="3055938" y="5543550"/>
          <p14:tracePt t="93405" x="3038475" y="5532438"/>
          <p14:tracePt t="93413" x="3025775" y="5532438"/>
          <p14:tracePt t="93430" x="3013075" y="5532438"/>
          <p14:tracePt t="93436" x="3008313" y="5532438"/>
          <p14:tracePt t="93445" x="2989263" y="5532438"/>
          <p14:tracePt t="93452" x="2978150" y="5532438"/>
          <p14:tracePt t="93463" x="2965450" y="5532438"/>
          <p14:tracePt t="93468" x="2941638" y="5526088"/>
          <p14:tracePt t="93476" x="2917825" y="5526088"/>
          <p14:tracePt t="93485" x="2894013" y="5519738"/>
          <p14:tracePt t="93492" x="2863850" y="5508625"/>
          <p14:tracePt t="93500" x="2838450" y="5508625"/>
          <p14:tracePt t="93508" x="2814638" y="5508625"/>
          <p14:tracePt t="93516" x="2790825" y="5508625"/>
          <p14:tracePt t="93524" x="2778125" y="5508625"/>
          <p14:tracePt t="93533" x="2754313" y="5508625"/>
          <p14:tracePt t="93540" x="2747963" y="5508625"/>
          <p14:tracePt t="93549" x="2736850" y="5508625"/>
          <p14:tracePt t="93556" x="2724150" y="5508625"/>
          <p14:tracePt t="93564" x="2717800" y="5508625"/>
          <p14:tracePt t="93572" x="2706688" y="5508625"/>
          <p14:tracePt t="93581" x="2700338" y="5508625"/>
          <p14:tracePt t="93588" x="2687638" y="5508625"/>
          <p14:tracePt t="93596" x="2676525" y="5508625"/>
          <p14:tracePt t="93604" x="2670175" y="5508625"/>
          <p14:tracePt t="93613" x="2657475" y="5508625"/>
          <p14:tracePt t="93620" x="2633663" y="5508625"/>
          <p14:tracePt t="93630" x="2627313" y="5508625"/>
          <p14:tracePt t="93636" x="2609850" y="5502275"/>
          <p14:tracePt t="93653" x="2603500" y="5502275"/>
          <p14:tracePt t="93669" x="2592388" y="5502275"/>
          <p14:tracePt t="93685" x="2573338" y="5495925"/>
          <p14:tracePt t="93717" x="2568575" y="5495925"/>
          <p14:tracePt t="93724" x="2562225" y="5495925"/>
          <p14:tracePt t="93733" x="2555875" y="5495925"/>
          <p14:tracePt t="93757" x="2549525" y="5495925"/>
          <p14:tracePt t="93764" x="2543175" y="5495925"/>
          <p14:tracePt t="93772" x="2538413" y="5495925"/>
          <p14:tracePt t="93782" x="2525713" y="5495925"/>
          <p14:tracePt t="93788" x="2519363" y="5495925"/>
          <p14:tracePt t="93797" x="2513013" y="5495925"/>
          <p14:tracePt t="93804" x="2501900" y="5495925"/>
          <p14:tracePt t="93813" x="2482850" y="5495925"/>
          <p14:tracePt t="93821" x="2471738" y="5495925"/>
          <p14:tracePt t="93830" x="2459038" y="5495925"/>
          <p14:tracePt t="93836" x="2447925" y="5495925"/>
          <p14:tracePt t="93845" x="2428875" y="5495925"/>
          <p14:tracePt t="93852" x="2417763" y="5495925"/>
          <p14:tracePt t="93861" x="2392363" y="5495925"/>
          <p14:tracePt t="93868" x="2368550" y="5495925"/>
          <p14:tracePt t="93876" x="2362200" y="5495925"/>
          <p14:tracePt t="93885" x="2351088" y="5495925"/>
          <p14:tracePt t="93898" x="2344738" y="5495925"/>
          <p14:tracePt t="93900" x="2332038" y="5495925"/>
          <p14:tracePt t="93908" x="2320925" y="5495925"/>
          <p14:tracePt t="93916" x="2314575" y="5495925"/>
          <p14:tracePt t="93924" x="2308225" y="5495925"/>
          <p14:tracePt t="93933" x="2301875" y="5489575"/>
          <p14:tracePt t="93940" x="2297113" y="5489575"/>
          <p14:tracePt t="93957" x="2290763" y="5489575"/>
          <p14:tracePt t="93964" x="2284413" y="5489575"/>
          <p14:tracePt t="93981" x="2278063" y="5489575"/>
          <p14:tracePt t="93997" x="2271713" y="5489575"/>
          <p14:tracePt t="94004" x="2266950" y="5489575"/>
          <p14:tracePt t="94013" x="2260600" y="5489575"/>
          <p14:tracePt t="94020" x="2241550" y="5489575"/>
          <p14:tracePt t="94029" x="2230438" y="5489575"/>
          <p14:tracePt t="94036" x="2217738" y="5489575"/>
          <p14:tracePt t="94046" x="2193925" y="5489575"/>
          <p14:tracePt t="94052" x="2170113" y="5489575"/>
          <p14:tracePt t="94060" x="2146300" y="5489575"/>
          <p14:tracePt t="94069" x="2139950" y="5489575"/>
          <p14:tracePt t="94076" x="2122488" y="5489575"/>
          <p14:tracePt t="94085" x="2109788" y="5489575"/>
          <p14:tracePt t="94092" x="2103438" y="5489575"/>
          <p14:tracePt t="94101" x="2092325" y="5489575"/>
          <p14:tracePt t="94108" x="2079625" y="5489575"/>
          <p14:tracePt t="94116" x="2073275" y="5489575"/>
          <p14:tracePt t="94124" x="2066925" y="5489575"/>
          <p14:tracePt t="94133" x="2055813" y="5489575"/>
          <p14:tracePt t="94140" x="2049463" y="5489575"/>
          <p14:tracePt t="94149" x="2036763" y="5489575"/>
          <p14:tracePt t="94156" x="2025650" y="5489575"/>
          <p14:tracePt t="94165" x="2012950" y="5489575"/>
          <p14:tracePt t="94172" x="2006600" y="5489575"/>
          <p14:tracePt t="94180" x="1982788" y="5489575"/>
          <p14:tracePt t="94188" x="1958975" y="5489575"/>
          <p14:tracePt t="94197" x="1928813" y="5489575"/>
          <p14:tracePt t="94204" x="1905000" y="5489575"/>
          <p14:tracePt t="94213" x="1881188" y="5489575"/>
          <p14:tracePt t="94220" x="1855788" y="5489575"/>
          <p14:tracePt t="94229" x="1838325" y="5489575"/>
          <p14:tracePt t="94236" x="1814513" y="5489575"/>
          <p14:tracePt t="94245" x="1790700" y="5489575"/>
          <p14:tracePt t="94252" x="1766888" y="5483225"/>
          <p14:tracePt t="94260" x="1754188" y="5483225"/>
          <p14:tracePt t="94269" x="1741488" y="5483225"/>
          <p14:tracePt t="94276" x="1706563" y="5483225"/>
          <p14:tracePt t="94285" x="1693863" y="5483225"/>
          <p14:tracePt t="94292" x="1670050" y="5483225"/>
          <p14:tracePt t="94301" x="1646238" y="5483225"/>
          <p14:tracePt t="94308" x="1620838" y="5472113"/>
          <p14:tracePt t="94317" x="1616075" y="5472113"/>
          <p14:tracePt t="94324" x="1603375" y="5472113"/>
          <p14:tracePt t="94332" x="1597025" y="5472113"/>
          <p14:tracePt t="94340" x="1590675" y="5472113"/>
          <p14:tracePt t="94349" x="1585913" y="5472113"/>
          <p14:tracePt t="94356" x="1579563" y="5472113"/>
          <p14:tracePt t="94364" x="1566863" y="5472113"/>
          <p14:tracePt t="94372" x="1560513" y="5472113"/>
          <p14:tracePt t="94381" x="1555750" y="5472113"/>
          <p14:tracePt t="94388" x="1549400" y="5472113"/>
          <p14:tracePt t="94397" x="1543050" y="5472113"/>
          <p14:tracePt t="94404" x="1530350" y="5472113"/>
          <p14:tracePt t="94414" x="1525588" y="5472113"/>
          <p14:tracePt t="94420" x="1519238" y="5472113"/>
          <p14:tracePt t="94429" x="1512888" y="5472113"/>
          <p14:tracePt t="94436" x="1500188" y="5472113"/>
          <p14:tracePt t="94445" x="1482725" y="5472113"/>
          <p14:tracePt t="94452" x="1470025" y="5472113"/>
          <p14:tracePt t="94463" x="1465263" y="5472113"/>
          <p14:tracePt t="94468" x="1452563" y="5472113"/>
          <p14:tracePt t="94476" x="1428750" y="5472113"/>
          <p14:tracePt t="94484" x="1422400" y="5472113"/>
          <p14:tracePt t="94492" x="1392238" y="5472113"/>
          <p14:tracePt t="94500" x="1368425" y="5472113"/>
          <p14:tracePt t="94508" x="1355725" y="5472113"/>
          <p14:tracePt t="94517" x="1331913" y="5472113"/>
          <p14:tracePt t="94524" x="1320800" y="5472113"/>
          <p14:tracePt t="94533" x="1308100" y="5472113"/>
          <p14:tracePt t="94540" x="1290638" y="5472113"/>
          <p14:tracePt t="94549" x="1277938" y="5472113"/>
          <p14:tracePt t="94565" x="1271588" y="5472113"/>
          <p14:tracePt t="94573" x="1260475" y="5472113"/>
          <p14:tracePt t="94581" x="1254125" y="5472113"/>
          <p14:tracePt t="94597" x="1241425" y="5472113"/>
          <p14:tracePt t="94605" x="1235075" y="5472113"/>
          <p14:tracePt t="94614" x="1223963" y="5472113"/>
          <p14:tracePt t="94620" x="1217613" y="5472113"/>
          <p14:tracePt t="94629" x="1200150" y="5472113"/>
          <p14:tracePt t="94636" x="1181100" y="5472113"/>
          <p14:tracePt t="94645" x="1163638" y="5472113"/>
          <p14:tracePt t="94652" x="1150938" y="5472113"/>
          <p14:tracePt t="94660" x="1127125" y="5472113"/>
          <p14:tracePt t="94669" x="1114425" y="5472113"/>
          <p14:tracePt t="94685" x="1109663" y="5472113"/>
          <p14:tracePt t="94692" x="1096963" y="5472113"/>
          <p14:tracePt t="94701" x="1090613" y="5472113"/>
          <p14:tracePt t="94708" x="1079500" y="5472113"/>
          <p14:tracePt t="94725" x="1073150" y="5472113"/>
          <p14:tracePt t="94733" x="1054100" y="5472113"/>
          <p14:tracePt t="94756" x="1049338" y="5472113"/>
          <p14:tracePt t="94780" x="1036638" y="5472113"/>
          <p14:tracePt t="94813" x="1030288" y="5472113"/>
          <p14:tracePt t="94820" x="1023938" y="5472113"/>
          <p14:tracePt t="94829" x="1006475" y="5483225"/>
          <p14:tracePt t="94836" x="1000125" y="5489575"/>
          <p14:tracePt t="94853" x="993775" y="5495925"/>
          <p14:tracePt t="94868" x="989013" y="5495925"/>
          <p14:tracePt t="94885" x="982663" y="5495925"/>
          <p14:tracePt t="94957" x="976313" y="5495925"/>
          <p14:tracePt t="94997" x="969963" y="5495925"/>
          <p14:tracePt t="95013" x="965200" y="5495925"/>
          <p14:tracePt t="95029" x="958850" y="5502275"/>
          <p14:tracePt t="95046" x="952500" y="5508625"/>
          <p14:tracePt t="95092" x="946150" y="5513388"/>
          <p14:tracePt t="95117" x="935038" y="5519738"/>
          <p14:tracePt t="95133" x="928688" y="5526088"/>
          <p14:tracePt t="95140" x="922338" y="5532438"/>
          <p14:tracePt t="95165" x="915988" y="5538788"/>
          <p14:tracePt t="95188" x="915988" y="5549900"/>
          <p14:tracePt t="95197" x="909638" y="5556250"/>
          <p14:tracePt t="95214" x="904875" y="5562600"/>
          <p14:tracePt t="95245" x="904875" y="5568950"/>
          <p14:tracePt t="95253" x="904875" y="5573713"/>
          <p14:tracePt t="95269" x="904875" y="5580063"/>
          <p14:tracePt t="95332" x="904875" y="5586413"/>
          <p14:tracePt t="95420" x="904875" y="5592763"/>
          <p14:tracePt t="95517" x="904875" y="5599113"/>
          <p14:tracePt t="95661" x="904875" y="5603875"/>
          <p14:tracePt t="95677" x="909638" y="5610225"/>
          <p14:tracePt t="95685" x="915988" y="5610225"/>
          <p14:tracePt t="95701" x="922338" y="5610225"/>
          <p14:tracePt t="95717" x="928688" y="5616575"/>
          <p14:tracePt t="95741" x="939800" y="5616575"/>
          <p14:tracePt t="95750" x="946150" y="5616575"/>
          <p14:tracePt t="95766" x="952500" y="5622925"/>
          <p14:tracePt t="95782" x="958850" y="5622925"/>
          <p14:tracePt t="95798" x="965200" y="5622925"/>
          <p14:tracePt t="95830" x="969963" y="5622925"/>
          <p14:tracePt t="95845" x="982663" y="5622925"/>
          <p14:tracePt t="95869" x="993775" y="5622925"/>
          <p14:tracePt t="95877" x="1000125" y="5622925"/>
          <p14:tracePt t="95885" x="1012825" y="5622925"/>
          <p14:tracePt t="95893" x="1019175" y="5629275"/>
          <p14:tracePt t="95909" x="1023938" y="5629275"/>
          <p14:tracePt t="95916" x="1030288" y="5629275"/>
          <p14:tracePt t="95924" x="1036638" y="5629275"/>
          <p14:tracePt t="95933" x="1042988" y="5629275"/>
          <p14:tracePt t="95940" x="1054100" y="5629275"/>
          <p14:tracePt t="95948" x="1073150" y="5629275"/>
          <p14:tracePt t="95956" x="1079500" y="5629275"/>
          <p14:tracePt t="95966" x="1090613" y="5629275"/>
          <p14:tracePt t="95972" x="1096963" y="5629275"/>
          <p14:tracePt t="95981" x="1109663" y="5629275"/>
          <p14:tracePt t="95988" x="1114425" y="5629275"/>
          <p14:tracePt t="95997" x="1127125" y="5629275"/>
          <p14:tracePt t="96005" x="1133475" y="5629275"/>
          <p14:tracePt t="96013" x="1139825" y="5629275"/>
          <p14:tracePt t="96020" x="1150938" y="5629275"/>
          <p14:tracePt t="96045" x="1169988" y="5629275"/>
          <p14:tracePt t="96053" x="1174750" y="5629275"/>
          <p14:tracePt t="96076" x="1193800" y="5629275"/>
          <p14:tracePt t="96092" x="1217613" y="5629275"/>
          <p14:tracePt t="96100" x="1223963" y="5629275"/>
          <p14:tracePt t="96108" x="1235075" y="5629275"/>
          <p14:tracePt t="96117" x="1241425" y="5629275"/>
          <p14:tracePt t="96124" x="1254125" y="5629275"/>
          <p14:tracePt t="96133" x="1260475" y="5634038"/>
          <p14:tracePt t="96140" x="1265238" y="5640388"/>
          <p14:tracePt t="96148" x="1271588" y="5640388"/>
          <p14:tracePt t="96165" x="1277938" y="5640388"/>
          <p14:tracePt t="96172" x="1295400" y="5640388"/>
          <p14:tracePt t="96182" x="1301750" y="5640388"/>
          <p14:tracePt t="96188" x="1314450" y="5640388"/>
          <p14:tracePt t="96197" x="1344613" y="5646738"/>
          <p14:tracePt t="96205" x="1362075" y="5646738"/>
          <p14:tracePt t="96213" x="1392238" y="5646738"/>
          <p14:tracePt t="96220" x="1416050" y="5659438"/>
          <p14:tracePt t="96228" x="1446213" y="5664200"/>
          <p14:tracePt t="96236" x="1470025" y="5664200"/>
          <p14:tracePt t="96244" x="1495425" y="5664200"/>
          <p14:tracePt t="96252" x="1506538" y="5664200"/>
          <p14:tracePt t="96260" x="1519238" y="5664200"/>
          <p14:tracePt t="96268" x="1525588" y="5664200"/>
          <p14:tracePt t="96276" x="1543050" y="5664200"/>
          <p14:tracePt t="96285" x="1549400" y="5664200"/>
          <p14:tracePt t="96292" x="1560513" y="5664200"/>
          <p14:tracePt t="96300" x="1585913" y="5664200"/>
          <p14:tracePt t="96308" x="1597025" y="5670550"/>
          <p14:tracePt t="96316" x="1620838" y="5670550"/>
          <p14:tracePt t="96325" x="1651000" y="5683250"/>
          <p14:tracePt t="96333" x="1687513" y="5683250"/>
          <p14:tracePt t="96340" x="1730375" y="5683250"/>
          <p14:tracePt t="96348" x="1778000" y="5689600"/>
          <p14:tracePt t="96356" x="1808163" y="5689600"/>
          <p14:tracePt t="96365" x="1831975" y="5700713"/>
          <p14:tracePt t="96372" x="1855788" y="5700713"/>
          <p14:tracePt t="96382" x="1862138" y="5700713"/>
          <p14:tracePt t="96388" x="1874838" y="5700713"/>
          <p14:tracePt t="96397" x="1885950" y="5700713"/>
          <p14:tracePt t="96405" x="1892300" y="5700713"/>
          <p14:tracePt t="96420" x="1905000" y="5700713"/>
          <p14:tracePt t="96428" x="1911350" y="5700713"/>
          <p14:tracePt t="96436" x="1928813" y="5700713"/>
          <p14:tracePt t="96444" x="1941513" y="5700713"/>
          <p14:tracePt t="96453" x="1965325" y="5700713"/>
          <p14:tracePt t="96460" x="1995488" y="5700713"/>
          <p14:tracePt t="96468" x="2019300" y="5700713"/>
          <p14:tracePt t="96476" x="2032000" y="5700713"/>
          <p14:tracePt t="96485" x="2085975" y="5700713"/>
          <p14:tracePt t="96492" x="2122488" y="5707063"/>
          <p14:tracePt t="96500" x="2139950" y="5707063"/>
          <p14:tracePt t="96508" x="2157413" y="5713413"/>
          <p14:tracePt t="96525" x="2170113" y="5713413"/>
          <p14:tracePt t="96548" x="2182813" y="5713413"/>
          <p14:tracePt t="96556" x="2187575" y="5713413"/>
          <p14:tracePt t="96572" x="2206625" y="5713413"/>
          <p14:tracePt t="96581" x="2217738" y="5713413"/>
          <p14:tracePt t="96588" x="2230438" y="5713413"/>
          <p14:tracePt t="96598" x="2236788" y="5713413"/>
          <p14:tracePt t="96604" x="2247900" y="5713413"/>
          <p14:tracePt t="96612" x="2266950" y="5713413"/>
          <p14:tracePt t="96620" x="2271713" y="5719763"/>
          <p14:tracePt t="96628" x="2284413" y="5719763"/>
          <p14:tracePt t="96636" x="2290763" y="5719763"/>
          <p14:tracePt t="96644" x="2301875" y="5719763"/>
          <p14:tracePt t="96652" x="2314575" y="5719763"/>
          <p14:tracePt t="96660" x="2338388" y="5730875"/>
          <p14:tracePt t="96668" x="2357438" y="5730875"/>
          <p14:tracePt t="96676" x="2374900" y="5730875"/>
          <p14:tracePt t="96684" x="2398713" y="5737225"/>
          <p14:tracePt t="96692" x="2422525" y="5737225"/>
          <p14:tracePt t="96700" x="2465388" y="5743575"/>
          <p14:tracePt t="96708" x="2513013" y="5743575"/>
          <p14:tracePt t="96717" x="2543175" y="5754688"/>
          <p14:tracePt t="96725" x="2603500" y="5761038"/>
          <p14:tracePt t="96732" x="2640013" y="5773738"/>
          <p14:tracePt t="96740" x="2682875" y="5773738"/>
          <p14:tracePt t="96749" x="2730500" y="5778500"/>
          <p14:tracePt t="96756" x="2778125" y="5791200"/>
          <p14:tracePt t="96765" x="2838450" y="5803900"/>
          <p14:tracePt t="96772" x="2898775" y="5808663"/>
          <p14:tracePt t="96781" x="2947988" y="5821363"/>
          <p14:tracePt t="96788" x="3019425" y="5821363"/>
          <p14:tracePt t="96797" x="3062288" y="5827713"/>
          <p14:tracePt t="96805" x="3128963" y="5851525"/>
          <p14:tracePt t="96812" x="3159125" y="5851525"/>
          <p14:tracePt t="96820" x="3189288" y="5851525"/>
          <p14:tracePt t="96828" x="3224213" y="5851525"/>
          <p14:tracePt t="96836" x="3249613" y="5857875"/>
          <p14:tracePt t="96844" x="3254375" y="5857875"/>
          <p14:tracePt t="96852" x="3260725" y="5857875"/>
          <p14:tracePt t="96860" x="3273425" y="5857875"/>
          <p14:tracePt t="96869" x="3284538" y="5857875"/>
          <p14:tracePt t="96882" x="3297238" y="5857875"/>
          <p14:tracePt t="96885" x="3314700" y="5857875"/>
          <p14:tracePt t="96892" x="3321050" y="5857875"/>
          <p14:tracePt t="96900" x="3340100" y="5857875"/>
          <p14:tracePt t="96908" x="3381375" y="5857875"/>
          <p14:tracePt t="96916" x="3405188" y="5864225"/>
          <p14:tracePt t="96925" x="3429000" y="5864225"/>
          <p14:tracePt t="96932" x="3459163" y="5864225"/>
          <p14:tracePt t="96940" x="3495675" y="5864225"/>
          <p14:tracePt t="96949" x="3525838" y="5864225"/>
          <p14:tracePt t="96956" x="3556000" y="5864225"/>
          <p14:tracePt t="96966" x="3609975" y="5864225"/>
          <p14:tracePt t="96972" x="3659188" y="5864225"/>
          <p14:tracePt t="96981" x="3700463" y="5864225"/>
          <p14:tracePt t="96988" x="3743325" y="5864225"/>
          <p14:tracePt t="96997" x="3790950" y="5864225"/>
          <p14:tracePt t="97004" x="3814763" y="5864225"/>
          <p14:tracePt t="97012" x="3870325" y="5864225"/>
          <p14:tracePt t="97020" x="3900488" y="5864225"/>
          <p14:tracePt t="97028" x="3924300" y="5864225"/>
          <p14:tracePt t="97036" x="3935413" y="5864225"/>
          <p14:tracePt t="97044" x="3960813" y="5864225"/>
          <p14:tracePt t="97052" x="3971925" y="5864225"/>
          <p14:tracePt t="97060" x="3995738" y="5845175"/>
          <p14:tracePt t="97076" x="4014788" y="5838825"/>
          <p14:tracePt t="97092" x="4025900" y="5838825"/>
          <p14:tracePt t="97100" x="4044950" y="5827713"/>
          <p14:tracePt t="97116" x="4051300" y="5827713"/>
          <p14:tracePt t="97132" x="4056063" y="5821363"/>
          <p14:tracePt t="97156" x="4068763" y="5808663"/>
          <p14:tracePt t="97165" x="4075113" y="5803900"/>
          <p14:tracePt t="97172" x="4081463" y="5797550"/>
          <p14:tracePt t="97180" x="4092575" y="5784850"/>
          <p14:tracePt t="97188" x="4098925" y="5778500"/>
          <p14:tracePt t="97196" x="4116388" y="5761038"/>
          <p14:tracePt t="97204" x="4116388" y="5754688"/>
          <p14:tracePt t="97212" x="4116388" y="5749925"/>
          <p14:tracePt t="97220" x="4116388" y="5730875"/>
          <p14:tracePt t="97228" x="4116388" y="5724525"/>
          <p14:tracePt t="97236" x="4116388" y="5713413"/>
          <p14:tracePt t="97244" x="4116388" y="5707063"/>
          <p14:tracePt t="97252" x="4116388" y="5694363"/>
          <p14:tracePt t="97260" x="4116388" y="5689600"/>
          <p14:tracePt t="97341" x="4116388" y="5683250"/>
          <p14:tracePt t="97349" x="4111625" y="5683250"/>
          <p14:tracePt t="97357" x="4086225" y="5683250"/>
          <p14:tracePt t="97365" x="4075113" y="5683250"/>
          <p14:tracePt t="97373" x="4038600" y="5683250"/>
          <p14:tracePt t="97381" x="3995738" y="5683250"/>
          <p14:tracePt t="97389" x="3965575" y="5676900"/>
          <p14:tracePt t="97397" x="3930650" y="5664200"/>
          <p14:tracePt t="97405" x="3900488" y="5659438"/>
          <p14:tracePt t="97413" x="3863975" y="5659438"/>
          <p14:tracePt t="97421" x="3833813" y="5653088"/>
          <p14:tracePt t="97429" x="3797300" y="5640388"/>
          <p14:tracePt t="97437" x="3767138" y="5634038"/>
          <p14:tracePt t="97445" x="3719513" y="5622925"/>
          <p14:tracePt t="97453" x="3689350" y="5616575"/>
          <p14:tracePt t="97461" x="3665538" y="5610225"/>
          <p14:tracePt t="97469" x="3629025" y="5599113"/>
          <p14:tracePt t="97477" x="3605213" y="5592763"/>
          <p14:tracePt t="97485" x="3592513" y="5586413"/>
          <p14:tracePt t="97493" x="3568700" y="5586413"/>
          <p14:tracePt t="97501" x="3544888" y="5586413"/>
          <p14:tracePt t="97509" x="3519488" y="5586413"/>
          <p14:tracePt t="97519" x="3508375" y="5586413"/>
          <p14:tracePt t="97525" x="3484563" y="5586413"/>
          <p14:tracePt t="97534" x="3465513" y="5586413"/>
          <p14:tracePt t="97541" x="3441700" y="5586413"/>
          <p14:tracePt t="97551" x="3417888" y="5586413"/>
          <p14:tracePt t="97557" x="3405188" y="5586413"/>
          <p14:tracePt t="97565" x="3381375" y="5586413"/>
          <p14:tracePt t="97573" x="3357563" y="5586413"/>
          <p14:tracePt t="97582" x="3327400" y="5573713"/>
          <p14:tracePt t="97589" x="3309938" y="5573713"/>
          <p14:tracePt t="97597" x="3284538" y="5568950"/>
          <p14:tracePt t="97605" x="3254375" y="5568950"/>
          <p14:tracePt t="97613" x="3219450" y="5562600"/>
          <p14:tracePt t="97621" x="3176588" y="5562600"/>
          <p14:tracePt t="97629" x="3146425" y="5549900"/>
          <p14:tracePt t="97637" x="3109913" y="5543550"/>
          <p14:tracePt t="97645" x="3079750" y="5532438"/>
          <p14:tracePt t="97653" x="3043238" y="5532438"/>
          <p14:tracePt t="97661" x="3019425" y="5532438"/>
          <p14:tracePt t="97669" x="3008313" y="5526088"/>
          <p14:tracePt t="97677" x="3001963" y="5526088"/>
          <p14:tracePt t="97686" x="2995613" y="5526088"/>
          <p14:tracePt t="97693" x="2982913" y="5526088"/>
          <p14:tracePt t="97701" x="2978150" y="5526088"/>
          <p14:tracePt t="97709" x="2965450" y="5526088"/>
          <p14:tracePt t="97718" x="2941638" y="5526088"/>
          <p14:tracePt t="97734" x="2917825" y="5526088"/>
          <p14:tracePt t="97741" x="2905125" y="5526088"/>
          <p14:tracePt t="97750" x="2887663" y="5526088"/>
          <p14:tracePt t="97757" x="2863850" y="5532438"/>
          <p14:tracePt t="97765" x="2833688" y="5538788"/>
          <p14:tracePt t="97773" x="2820988" y="5538788"/>
          <p14:tracePt t="97781" x="2773363" y="5543550"/>
          <p14:tracePt t="97789" x="2754313" y="5543550"/>
          <p14:tracePt t="97796" x="2730500" y="5543550"/>
          <p14:tracePt t="97805" x="2713038" y="5562600"/>
          <p14:tracePt t="97813" x="2706688" y="5562600"/>
          <p14:tracePt t="97821" x="2700338" y="5568950"/>
          <p14:tracePt t="97837" x="2693988" y="5568950"/>
          <p14:tracePt t="97901" x="2687638" y="5573713"/>
          <p14:tracePt t="97917" x="2687638" y="5580063"/>
          <p14:tracePt t="97925" x="2687638" y="5586413"/>
          <p14:tracePt t="97933" x="2687638" y="5599113"/>
          <p14:tracePt t="97941" x="2687638" y="5603875"/>
          <p14:tracePt t="97949" x="2693988" y="5610225"/>
          <p14:tracePt t="97966" x="2700338" y="5616575"/>
          <p14:tracePt t="97973" x="2713038" y="5622925"/>
          <p14:tracePt t="97981" x="2717800" y="5622925"/>
          <p14:tracePt t="97989" x="2736850" y="5622925"/>
          <p14:tracePt t="97997" x="2760663" y="5634038"/>
          <p14:tracePt t="98005" x="2784475" y="5646738"/>
          <p14:tracePt t="98013" x="2803525" y="5646738"/>
          <p14:tracePt t="98021" x="2851150" y="5659438"/>
          <p14:tracePt t="98028" x="2887663" y="5676900"/>
          <p14:tracePt t="98037" x="2935288" y="5694363"/>
          <p14:tracePt t="98045" x="3008313" y="5719763"/>
          <p14:tracePt t="98053" x="3073400" y="5749925"/>
          <p14:tracePt t="98061" x="3163888" y="5767388"/>
          <p14:tracePt t="98069" x="3236913" y="5778500"/>
          <p14:tracePt t="98077" x="3297238" y="5803900"/>
          <p14:tracePt t="98085" x="3321050" y="5803900"/>
          <p14:tracePt t="98093" x="3344863" y="5815013"/>
          <p14:tracePt t="98100" x="3357563" y="5815013"/>
          <p14:tracePt t="98118" x="3363913" y="5815013"/>
          <p14:tracePt t="98125" x="3375025" y="5815013"/>
          <p14:tracePt t="98141" x="3398838" y="5815013"/>
          <p14:tracePt t="98149" x="3405188" y="5815013"/>
          <p14:tracePt t="98157" x="3429000" y="5815013"/>
          <p14:tracePt t="98166" x="3454400" y="5815013"/>
          <p14:tracePt t="98173" x="3471863" y="5815013"/>
          <p14:tracePt t="98181" x="3532188" y="5815013"/>
          <p14:tracePt t="98189" x="3544888" y="5815013"/>
          <p14:tracePt t="98196" x="3575050" y="5815013"/>
          <p14:tracePt t="98205" x="3609975" y="5815013"/>
          <p14:tracePt t="98213" x="3640138" y="5815013"/>
          <p14:tracePt t="98221" x="3665538" y="5815013"/>
          <p14:tracePt t="98229" x="3689350" y="5815013"/>
          <p14:tracePt t="98237" x="3719513" y="5815013"/>
          <p14:tracePt t="98245" x="3730625" y="5815013"/>
          <p14:tracePt t="98253" x="3743325" y="5815013"/>
          <p14:tracePt t="98261" x="3749675" y="5815013"/>
          <p14:tracePt t="98429" x="3756025" y="5808663"/>
          <p14:tracePt t="98573" x="3760788" y="5803900"/>
          <p14:tracePt t="98581" x="3773488" y="5797550"/>
          <p14:tracePt t="98597" x="3779838" y="5791200"/>
          <p14:tracePt t="98605" x="3797300" y="5773738"/>
          <p14:tracePt t="98612" x="3803650" y="5773738"/>
          <p14:tracePt t="98621" x="3810000" y="5773738"/>
          <p14:tracePt t="98628" x="3814763" y="5767388"/>
          <p14:tracePt t="98636" x="3821113" y="5767388"/>
          <p14:tracePt t="98645" x="3827463" y="5761038"/>
          <p14:tracePt t="98708" x="3833813" y="5761038"/>
          <p14:tracePt t="98717" x="3840163" y="5754688"/>
          <p14:tracePt t="98725" x="3844925" y="5754688"/>
          <p14:tracePt t="98733" x="3870325" y="5754688"/>
          <p14:tracePt t="98749" x="3887788" y="5754688"/>
          <p14:tracePt t="98756" x="3905250" y="5749925"/>
          <p14:tracePt t="98765" x="3930650" y="5749925"/>
          <p14:tracePt t="98773" x="3960813" y="5743575"/>
          <p14:tracePt t="98780" x="3984625" y="5730875"/>
          <p14:tracePt t="98789" x="4008438" y="5730875"/>
          <p14:tracePt t="98796" x="4051300" y="5730875"/>
          <p14:tracePt t="98805" x="4062413" y="5730875"/>
          <p14:tracePt t="98812" x="4081463" y="5730875"/>
          <p14:tracePt t="98821" x="4098925" y="5730875"/>
          <p14:tracePt t="98828" x="4105275" y="5724525"/>
          <p14:tracePt t="98836" x="4122738" y="5724525"/>
          <p14:tracePt t="98844" x="4146550" y="5719763"/>
          <p14:tracePt t="98852" x="4165600" y="5719763"/>
          <p14:tracePt t="98860" x="4183063" y="5713413"/>
          <p14:tracePt t="98868" x="4213225" y="5713413"/>
          <p14:tracePt t="98885" x="4291013" y="5713413"/>
          <p14:tracePt t="98892" x="4321175" y="5713413"/>
          <p14:tracePt t="98902" x="4364038" y="5713413"/>
          <p14:tracePt t="98908" x="4387850" y="5713413"/>
          <p14:tracePt t="98917" x="4418013" y="5713413"/>
          <p14:tracePt t="98925" x="4454525" y="5713413"/>
          <p14:tracePt t="98933" x="4484688" y="5713413"/>
          <p14:tracePt t="98941" x="4538663" y="5700713"/>
          <p14:tracePt t="98949" x="4611688" y="5694363"/>
          <p14:tracePt t="98956" x="4659313" y="5694363"/>
          <p14:tracePt t="98965" x="4732338" y="5694363"/>
          <p14:tracePt t="98972" x="4822825" y="5670550"/>
          <p14:tracePt t="98980" x="4906963" y="5670550"/>
          <p14:tracePt t="98988" x="4978400" y="5670550"/>
          <p14:tracePt t="98996" x="5062538" y="5670550"/>
          <p14:tracePt t="99005" x="5165725" y="5659438"/>
          <p14:tracePt t="99012" x="5238750" y="5659438"/>
          <p14:tracePt t="99021" x="5340350" y="5646738"/>
          <p14:tracePt t="99028" x="5400675" y="5646738"/>
          <p14:tracePt t="99036" x="5473700" y="5646738"/>
          <p14:tracePt t="99044" x="5534025" y="5634038"/>
          <p14:tracePt t="99053" x="5581650" y="5629275"/>
          <p14:tracePt t="99060" x="5611813" y="5622925"/>
          <p14:tracePt t="99069" x="5654675" y="5622925"/>
          <p14:tracePt t="99076" x="5715000" y="5622925"/>
          <p14:tracePt t="99085" x="5780088" y="5586413"/>
          <p14:tracePt t="99092" x="5834063" y="5586413"/>
          <p14:tracePt t="99101" x="5894388" y="5580063"/>
          <p14:tracePt t="99108" x="5967413" y="5580063"/>
          <p14:tracePt t="99117" x="6034088" y="5556250"/>
          <p14:tracePt t="99125" x="6118225" y="5556250"/>
          <p14:tracePt t="99133" x="6189663" y="5543550"/>
          <p14:tracePt t="99140" x="6269038" y="5526088"/>
          <p14:tracePt t="99149" x="6340475" y="5502275"/>
          <p14:tracePt t="99156" x="6400800" y="5495925"/>
          <p14:tracePt t="99166" x="6461125" y="5495925"/>
          <p14:tracePt t="99172" x="6521450" y="5483225"/>
          <p14:tracePt t="99180" x="6594475" y="5472113"/>
          <p14:tracePt t="99189" x="6654800" y="5472113"/>
          <p14:tracePt t="99196" x="6715125" y="5472113"/>
          <p14:tracePt t="99205" x="6756400" y="5472113"/>
          <p14:tracePt t="99212" x="6792913" y="5472113"/>
          <p14:tracePt t="99221" x="6823075" y="5472113"/>
          <p14:tracePt t="99228" x="6853238" y="5472113"/>
          <p14:tracePt t="99237" x="6872288" y="5472113"/>
          <p14:tracePt t="99244" x="6889750" y="5472113"/>
          <p14:tracePt t="99252" x="6913563" y="5472113"/>
          <p14:tracePt t="99260" x="6937375" y="5472113"/>
          <p14:tracePt t="99269" x="6943725" y="5472113"/>
          <p14:tracePt t="99276" x="6961188" y="5472113"/>
          <p14:tracePt t="99285" x="6986588" y="5472113"/>
          <p14:tracePt t="99292" x="7010400" y="5472113"/>
          <p14:tracePt t="99301" x="7034213" y="5472113"/>
          <p14:tracePt t="99309" x="7064375" y="5472113"/>
          <p14:tracePt t="99318" x="7107238" y="5472113"/>
          <p14:tracePt t="99325" x="7167563" y="5472113"/>
          <p14:tracePt t="99333" x="7208838" y="5472113"/>
          <p14:tracePt t="99340" x="7245350" y="5472113"/>
          <p14:tracePt t="99349" x="7288213" y="5478463"/>
          <p14:tracePt t="99357" x="7318375" y="5478463"/>
          <p14:tracePt t="99365" x="7377113" y="5483225"/>
          <p14:tracePt t="99373" x="7407275" y="5495925"/>
          <p14:tracePt t="99380" x="7467600" y="5502275"/>
          <p14:tracePt t="99389" x="7504113" y="5502275"/>
          <p14:tracePt t="99396" x="7546975" y="5519738"/>
          <p14:tracePt t="99405" x="7594600" y="5532438"/>
          <p14:tracePt t="99412" x="7631113" y="5549900"/>
          <p14:tracePt t="99421" x="7661275" y="5556250"/>
          <p14:tracePt t="99429" x="7715250" y="5586413"/>
          <p14:tracePt t="99436" x="7775575" y="5616575"/>
          <p14:tracePt t="99444" x="7812088" y="5634038"/>
          <p14:tracePt t="99452" x="7872413" y="5659438"/>
          <p14:tracePt t="99460" x="7908925" y="5676900"/>
          <p14:tracePt t="99469" x="7974013" y="5707063"/>
          <p14:tracePt t="99477" x="8004175" y="5713413"/>
          <p14:tracePt t="99484" x="8053388" y="5737225"/>
          <p14:tracePt t="99492" x="8077200" y="5737225"/>
          <p14:tracePt t="99502" x="8094663" y="5743575"/>
          <p14:tracePt t="99508" x="8107363" y="5749925"/>
          <p14:tracePt t="99517" x="8120063" y="5749925"/>
          <p14:tracePt t="99525" x="8124825" y="5749925"/>
          <p14:tracePt t="99533" x="8131175" y="5749925"/>
          <p14:tracePt t="99540" x="8137525" y="5749925"/>
          <p14:tracePt t="99629" x="8143875" y="5754688"/>
          <p14:tracePt t="99661" x="8137525" y="5754688"/>
          <p14:tracePt t="99670" x="8124825" y="5761038"/>
          <p14:tracePt t="99677" x="8113713" y="5761038"/>
          <p14:tracePt t="99685" x="8059738" y="5761038"/>
          <p14:tracePt t="99693" x="7969250" y="5761038"/>
          <p14:tracePt t="99701" x="7872413" y="5761038"/>
          <p14:tracePt t="99708" x="7751763" y="5754688"/>
          <p14:tracePt t="99717" x="7648575" y="5737225"/>
          <p14:tracePt t="99724" x="7504113" y="5724525"/>
          <p14:tracePt t="99733" x="7389813" y="5700713"/>
          <p14:tracePt t="99740" x="7288213" y="5689600"/>
          <p14:tracePt t="99748" x="7161213" y="5664200"/>
          <p14:tracePt t="99757" x="7016750" y="5640388"/>
          <p14:tracePt t="99764" x="6896100" y="5629275"/>
          <p14:tracePt t="99773" x="6792913" y="5603875"/>
          <p14:tracePt t="99780" x="6738938" y="5603875"/>
          <p14:tracePt t="99789" x="6702425" y="5603875"/>
          <p14:tracePt t="99796" x="6678613" y="5603875"/>
          <p14:tracePt t="99885" x="6672263" y="5599113"/>
          <p14:tracePt t="99918" x="6715125" y="5599113"/>
          <p14:tracePt t="99924" x="6786563" y="5599113"/>
          <p14:tracePt t="99933" x="6872288" y="5599113"/>
          <p14:tracePt t="99940" x="6986588" y="5599113"/>
          <p14:tracePt t="99948" x="7100888" y="5603875"/>
          <p14:tracePt t="99957" x="7251700" y="5653088"/>
          <p14:tracePt t="99964" x="7383463" y="5676900"/>
          <p14:tracePt t="99973" x="7546975" y="5719763"/>
          <p14:tracePt t="99980" x="7661275" y="5730875"/>
          <p14:tracePt t="99989" x="7781925" y="5761038"/>
          <p14:tracePt t="99996" x="7853363" y="5761038"/>
          <p14:tracePt t="100004" x="7913688" y="5773738"/>
          <p14:tracePt t="100012" x="7939088" y="5773738"/>
          <p14:tracePt t="100021" x="7962900" y="5773738"/>
          <p14:tracePt t="100028" x="7974013" y="5773738"/>
          <p14:tracePt t="100037" x="7980363" y="5773738"/>
          <p14:tracePt t="100133" x="7974013" y="5773738"/>
          <p14:tracePt t="100141" x="7908925" y="5773738"/>
          <p14:tracePt t="100149" x="7818438" y="5773738"/>
          <p14:tracePt t="100157" x="7704138" y="5754688"/>
          <p14:tracePt t="100165" x="7600950" y="5730875"/>
          <p14:tracePt t="100173" x="7456488" y="5707063"/>
          <p14:tracePt t="100181" x="7353300" y="5700713"/>
          <p14:tracePt t="100189" x="7239000" y="5676900"/>
          <p14:tracePt t="100196" x="7124700" y="5664200"/>
          <p14:tracePt t="100204" x="7016750" y="5640388"/>
          <p14:tracePt t="100212" x="6943725" y="5616575"/>
          <p14:tracePt t="100221" x="6883400" y="5599113"/>
          <p14:tracePt t="100228" x="6859588" y="5599113"/>
          <p14:tracePt t="100237" x="6853238" y="5599113"/>
          <p14:tracePt t="100277" x="6846888" y="5592763"/>
          <p14:tracePt t="100309" x="6846888" y="5586413"/>
          <p14:tracePt t="100317" x="6853238" y="5586413"/>
          <p14:tracePt t="100324" x="6872288" y="5586413"/>
          <p14:tracePt t="100333" x="6896100" y="5586413"/>
          <p14:tracePt t="100340" x="6937375" y="5586413"/>
          <p14:tracePt t="100348" x="6997700" y="5586413"/>
          <p14:tracePt t="100357" x="7058025" y="5586413"/>
          <p14:tracePt t="100364" x="7142163" y="5586413"/>
          <p14:tracePt t="100373" x="7227888" y="5586413"/>
          <p14:tracePt t="100380" x="7318375" y="5586413"/>
          <p14:tracePt t="100388" x="7389813" y="5599113"/>
          <p14:tracePt t="100396" x="7493000" y="5634038"/>
          <p14:tracePt t="100404" x="7553325" y="5634038"/>
          <p14:tracePt t="100412" x="7583488" y="5634038"/>
          <p14:tracePt t="100421" x="7631113" y="5646738"/>
          <p14:tracePt t="100428" x="7661275" y="5646738"/>
          <p14:tracePt t="100437" x="7673975" y="5646738"/>
          <p14:tracePt t="100445" x="7691438" y="5646738"/>
          <p14:tracePt t="100453" x="7697788" y="5646738"/>
          <p14:tracePt t="100469" x="7704138" y="5646738"/>
          <p14:tracePt t="100476" x="7708900" y="5646738"/>
          <p14:tracePt t="100501" x="7715250" y="5646738"/>
          <p14:tracePt t="100573" x="7697788" y="5646738"/>
          <p14:tracePt t="100581" x="7643813" y="5646738"/>
          <p14:tracePt t="100589" x="7570788" y="5629275"/>
          <p14:tracePt t="100597" x="7493000" y="5610225"/>
          <p14:tracePt t="100605" x="7402513" y="5586413"/>
          <p14:tracePt t="100612" x="7312025" y="5549900"/>
          <p14:tracePt t="100621" x="7239000" y="5519738"/>
          <p14:tracePt t="100628" x="7131050" y="5495925"/>
          <p14:tracePt t="100637" x="7058025" y="5459413"/>
          <p14:tracePt t="100644" x="6967538" y="5454650"/>
          <p14:tracePt t="100653" x="6919913" y="5429250"/>
          <p14:tracePt t="100661" x="6896100" y="5424488"/>
          <p14:tracePt t="100669" x="6889750" y="5424488"/>
          <p14:tracePt t="100740" x="6896100" y="5418138"/>
          <p14:tracePt t="100749" x="6932613" y="5411788"/>
          <p14:tracePt t="100757" x="6973888" y="5411788"/>
          <p14:tracePt t="100764" x="7034213" y="5411788"/>
          <p14:tracePt t="100773" x="7094538" y="5411788"/>
          <p14:tracePt t="100781" x="7178675" y="5411788"/>
          <p14:tracePt t="100789" x="7269163" y="5424488"/>
          <p14:tracePt t="100796" x="7372350" y="5448300"/>
          <p14:tracePt t="100805" x="7456488" y="5459413"/>
          <p14:tracePt t="100812" x="7564438" y="5495925"/>
          <p14:tracePt t="100821" x="7624763" y="5502275"/>
          <p14:tracePt t="100828" x="7637463" y="5513388"/>
          <p14:tracePt t="100837" x="7643813" y="5513388"/>
          <p14:tracePt t="100853" x="7648575" y="5513388"/>
          <p14:tracePt t="100940" x="7631113" y="5513388"/>
          <p14:tracePt t="100948" x="7588250" y="5513388"/>
          <p14:tracePt t="100957" x="7564438" y="5513388"/>
          <p14:tracePt t="100964" x="7523163" y="5513388"/>
          <p14:tracePt t="100973" x="7486650" y="5513388"/>
          <p14:tracePt t="100981" x="7467600" y="5513388"/>
          <p14:tracePt t="100989" x="7450138" y="5513388"/>
          <p14:tracePt t="101020" x="7443788" y="5513388"/>
          <p14:tracePt t="101252" x="0" y="0"/>
        </p14:tracePtLst>
        <p14:tracePtLst>
          <p14:tracePt t="109574" x="4960938" y="3411538"/>
          <p14:tracePt t="109580" x="4937125" y="3411538"/>
          <p14:tracePt t="109588" x="4918075" y="3411538"/>
          <p14:tracePt t="109596" x="4894263" y="3416300"/>
          <p14:tracePt t="109604" x="4876800" y="3416300"/>
          <p14:tracePt t="109612" x="4857750" y="3416300"/>
          <p14:tracePt t="109620" x="4846638" y="3416300"/>
          <p14:tracePt t="109628" x="4822825" y="3416300"/>
          <p14:tracePt t="109636" x="4816475" y="3416300"/>
          <p14:tracePt t="109644" x="4797425" y="3416300"/>
          <p14:tracePt t="109652" x="4773613" y="3416300"/>
          <p14:tracePt t="109660" x="4732338" y="3416300"/>
          <p14:tracePt t="109668" x="4695825" y="3405188"/>
          <p14:tracePt t="109676" x="4629150" y="3368675"/>
          <p14:tracePt t="109684" x="4557713" y="3338513"/>
          <p14:tracePt t="109692" x="4478338" y="3314700"/>
          <p14:tracePt t="109700" x="4376738" y="3284538"/>
          <p14:tracePt t="109709" x="4267200" y="3236913"/>
          <p14:tracePt t="109716" x="4165600" y="3187700"/>
          <p14:tracePt t="109724" x="4062413" y="3151188"/>
          <p14:tracePt t="109732" x="3954463" y="3109913"/>
          <p14:tracePt t="109740" x="3851275" y="3097213"/>
          <p14:tracePt t="109748" x="3760788" y="3060700"/>
          <p14:tracePt t="109756" x="3665538" y="3049588"/>
          <p14:tracePt t="109764" x="3575050" y="3049588"/>
          <p14:tracePt t="109772" x="3471863" y="3036888"/>
          <p14:tracePt t="109780" x="3387725" y="3025775"/>
          <p14:tracePt t="109788" x="3297238" y="3025775"/>
          <p14:tracePt t="109796" x="3213100" y="3025775"/>
          <p14:tracePt t="109804" x="3098800" y="3025775"/>
          <p14:tracePt t="109812" x="3025775" y="3025775"/>
          <p14:tracePt t="109820" x="2935288" y="3030538"/>
          <p14:tracePt t="109828" x="2851150" y="3055938"/>
          <p14:tracePt t="109836" x="2760663" y="3079750"/>
          <p14:tracePt t="109844" x="2700338" y="3097213"/>
          <p14:tracePt t="109852" x="2633663" y="3140075"/>
          <p14:tracePt t="109860" x="2555875" y="3187700"/>
          <p14:tracePt t="109868" x="2478088" y="3230563"/>
          <p14:tracePt t="109892" x="2254250" y="3375025"/>
          <p14:tracePt t="109900" x="2176463" y="3429000"/>
          <p14:tracePt t="109909" x="2079625" y="3502025"/>
          <p14:tracePt t="109916" x="2032000" y="3543300"/>
          <p14:tracePt t="109924" x="1965325" y="3609975"/>
          <p14:tracePt t="109932" x="1898650" y="3676650"/>
          <p14:tracePt t="109940" x="1844675" y="3741738"/>
          <p14:tracePt t="109948" x="1820863" y="3802063"/>
          <p14:tracePt t="109956" x="1808163" y="3862388"/>
          <p14:tracePt t="109964" x="1808163" y="3911600"/>
          <p14:tracePt t="109972" x="1814513" y="3941763"/>
          <p14:tracePt t="109980" x="1844675" y="3995738"/>
          <p14:tracePt t="109988" x="1885950" y="4056063"/>
          <p14:tracePt t="109996" x="1905000" y="4079875"/>
          <p14:tracePt t="110004" x="1965325" y="4140200"/>
          <p14:tracePt t="110012" x="2006600" y="4206875"/>
          <p14:tracePt t="110020" x="2055813" y="4248150"/>
          <p14:tracePt t="110028" x="2097088" y="4314825"/>
          <p14:tracePt t="110036" x="2170113" y="4381500"/>
          <p14:tracePt t="110044" x="2217738" y="4411663"/>
          <p14:tracePt t="110052" x="2278063" y="4441825"/>
          <p14:tracePt t="110060" x="2327275" y="4441825"/>
          <p14:tracePt t="110069" x="2387600" y="4452938"/>
          <p14:tracePt t="110077" x="2471738" y="4465638"/>
          <p14:tracePt t="110085" x="2586038" y="4465638"/>
          <p14:tracePt t="110094" x="2687638" y="4465638"/>
          <p14:tracePt t="110101" x="2833688" y="4435475"/>
          <p14:tracePt t="110109" x="2995613" y="4338638"/>
          <p14:tracePt t="110117" x="3163888" y="4237038"/>
          <p14:tracePt t="110126" x="3314700" y="4127500"/>
          <p14:tracePt t="110133" x="3398838" y="4019550"/>
          <p14:tracePt t="110140" x="3459163" y="3905250"/>
          <p14:tracePt t="110149" x="3525838" y="3821113"/>
          <p14:tracePt t="110157" x="3562350" y="3706813"/>
          <p14:tracePt t="110165" x="3586163" y="3586163"/>
          <p14:tracePt t="110173" x="3586163" y="3471863"/>
          <p14:tracePt t="110181" x="3586163" y="3355975"/>
          <p14:tracePt t="110188" x="3568700" y="3271838"/>
          <p14:tracePt t="110197" x="3538538" y="3194050"/>
          <p14:tracePt t="110204" x="3471863" y="3140075"/>
          <p14:tracePt t="110213" x="3435350" y="3097213"/>
          <p14:tracePt t="110221" x="3340100" y="3055938"/>
          <p14:tracePt t="110229" x="3267075" y="3030538"/>
          <p14:tracePt t="110236" x="3146425" y="3006725"/>
          <p14:tracePt t="110245" x="2971800" y="2995613"/>
          <p14:tracePt t="110253" x="2784475" y="2982913"/>
          <p14:tracePt t="110261" x="2627313" y="2982913"/>
          <p14:tracePt t="110269" x="2471738" y="2982913"/>
          <p14:tracePt t="110278" x="2327275" y="3013075"/>
          <p14:tracePt t="110285" x="2152650" y="3090863"/>
          <p14:tracePt t="110294" x="2032000" y="3163888"/>
          <p14:tracePt t="110301" x="1885950" y="3284538"/>
          <p14:tracePt t="110310" x="1801813" y="3355975"/>
          <p14:tracePt t="110317" x="1784350" y="3405188"/>
          <p14:tracePt t="110326" x="1766888" y="3465513"/>
          <p14:tracePt t="110333" x="1766888" y="3525838"/>
          <p14:tracePt t="110340" x="1766888" y="3543300"/>
          <p14:tracePt t="110349" x="1766888" y="3603625"/>
          <p14:tracePt t="110356" x="1778000" y="3663950"/>
          <p14:tracePt t="110365" x="1808163" y="3700463"/>
          <p14:tracePt t="110373" x="1831975" y="3724275"/>
          <p14:tracePt t="110381" x="1855788" y="3748088"/>
          <p14:tracePt t="110388" x="1935163" y="3797300"/>
          <p14:tracePt t="110397" x="2012950" y="3838575"/>
          <p14:tracePt t="110404" x="2103438" y="3875088"/>
          <p14:tracePt t="110413" x="2230438" y="3887788"/>
          <p14:tracePt t="110421" x="2362200" y="3887788"/>
          <p14:tracePt t="110429" x="2519363" y="3898900"/>
          <p14:tracePt t="110437" x="2693988" y="3898900"/>
          <p14:tracePt t="110445" x="2820988" y="3881438"/>
          <p14:tracePt t="110453" x="2928938" y="3832225"/>
          <p14:tracePt t="110461" x="2989263" y="3802063"/>
          <p14:tracePt t="110469" x="3008313" y="3784600"/>
          <p14:tracePt t="110478" x="3043238" y="3730625"/>
          <p14:tracePt t="110485" x="3079750" y="3640138"/>
          <p14:tracePt t="110494" x="3092450" y="3536950"/>
          <p14:tracePt t="110501" x="3092450" y="3489325"/>
          <p14:tracePt t="110509" x="3062288" y="3386138"/>
          <p14:tracePt t="110517" x="3025775" y="3295650"/>
          <p14:tracePt t="110525" x="2917825" y="3187700"/>
          <p14:tracePt t="110533" x="2827338" y="3116263"/>
          <p14:tracePt t="110541" x="2724150" y="3097213"/>
          <p14:tracePt t="110549" x="2609850" y="3086100"/>
          <p14:tracePt t="110556" x="2478088" y="3086100"/>
          <p14:tracePt t="110565" x="2381250" y="3086100"/>
          <p14:tracePt t="110573" x="2271713" y="3121025"/>
          <p14:tracePt t="110581" x="2206625" y="3187700"/>
          <p14:tracePt t="110589" x="2152650" y="3230563"/>
          <p14:tracePt t="110597" x="2122488" y="3284538"/>
          <p14:tracePt t="110605" x="2122488" y="3338513"/>
          <p14:tracePt t="110613" x="2122488" y="3386138"/>
          <p14:tracePt t="110620" x="2122488" y="3411538"/>
          <p14:tracePt t="110629" x="2146300" y="3452813"/>
          <p14:tracePt t="110637" x="2200275" y="3495675"/>
          <p14:tracePt t="110645" x="2260600" y="3536950"/>
          <p14:tracePt t="110653" x="2314575" y="3567113"/>
          <p14:tracePt t="110661" x="2374900" y="3603625"/>
          <p14:tracePt t="110669" x="2452688" y="3621088"/>
          <p14:tracePt t="110678" x="2525713" y="3633788"/>
          <p14:tracePt t="110685" x="2586038" y="3646488"/>
          <p14:tracePt t="110693" x="2622550" y="3651250"/>
          <p14:tracePt t="110701" x="2633663" y="3651250"/>
          <p14:tracePt t="110733" x="2640013" y="3651250"/>
          <p14:tracePt t="110765" x="2646363" y="3651250"/>
          <p14:tracePt t="110780" x="2646363" y="3640138"/>
          <p14:tracePt t="110781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18">
            <a:extLst>
              <a:ext uri="{FF2B5EF4-FFF2-40B4-BE49-F238E27FC236}">
                <a16:creationId xmlns:a16="http://schemas.microsoft.com/office/drawing/2014/main" id="{92FA6241-3A5C-4CF4-B0C3-720E67C6FD9A}"/>
              </a:ext>
            </a:extLst>
          </p:cNvPr>
          <p:cNvGrpSpPr>
            <a:grpSpLocks/>
          </p:cNvGrpSpPr>
          <p:nvPr/>
        </p:nvGrpSpPr>
        <p:grpSpPr bwMode="auto">
          <a:xfrm>
            <a:off x="1398588" y="1981200"/>
            <a:ext cx="5970587" cy="3856038"/>
            <a:chOff x="881" y="1248"/>
            <a:chExt cx="3761" cy="2429"/>
          </a:xfrm>
        </p:grpSpPr>
        <p:sp>
          <p:nvSpPr>
            <p:cNvPr id="13995" name="Freeform 18">
              <a:extLst>
                <a:ext uri="{FF2B5EF4-FFF2-40B4-BE49-F238E27FC236}">
                  <a16:creationId xmlns:a16="http://schemas.microsoft.com/office/drawing/2014/main" id="{22E0987E-4E82-4D41-878C-39B22AC73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" y="1281"/>
              <a:ext cx="3695" cy="2207"/>
            </a:xfrm>
            <a:custGeom>
              <a:avLst/>
              <a:gdLst>
                <a:gd name="T0" fmla="*/ 0 w 3695"/>
                <a:gd name="T1" fmla="*/ 367 h 2207"/>
                <a:gd name="T2" fmla="*/ 4 w 3695"/>
                <a:gd name="T3" fmla="*/ 330 h 2207"/>
                <a:gd name="T4" fmla="*/ 10 w 3695"/>
                <a:gd name="T5" fmla="*/ 294 h 2207"/>
                <a:gd name="T6" fmla="*/ 22 w 3695"/>
                <a:gd name="T7" fmla="*/ 259 h 2207"/>
                <a:gd name="T8" fmla="*/ 36 w 3695"/>
                <a:gd name="T9" fmla="*/ 225 h 2207"/>
                <a:gd name="T10" fmla="*/ 81 w 3695"/>
                <a:gd name="T11" fmla="*/ 162 h 2207"/>
                <a:gd name="T12" fmla="*/ 138 w 3695"/>
                <a:gd name="T13" fmla="*/ 109 h 2207"/>
                <a:gd name="T14" fmla="*/ 205 w 3695"/>
                <a:gd name="T15" fmla="*/ 63 h 2207"/>
                <a:gd name="T16" fmla="*/ 284 w 3695"/>
                <a:gd name="T17" fmla="*/ 28 h 2207"/>
                <a:gd name="T18" fmla="*/ 371 w 3695"/>
                <a:gd name="T19" fmla="*/ 8 h 2207"/>
                <a:gd name="T20" fmla="*/ 462 w 3695"/>
                <a:gd name="T21" fmla="*/ 0 h 2207"/>
                <a:gd name="T22" fmla="*/ 3281 w 3695"/>
                <a:gd name="T23" fmla="*/ 2 h 2207"/>
                <a:gd name="T24" fmla="*/ 3371 w 3695"/>
                <a:gd name="T25" fmla="*/ 16 h 2207"/>
                <a:gd name="T26" fmla="*/ 3454 w 3695"/>
                <a:gd name="T27" fmla="*/ 44 h 2207"/>
                <a:gd name="T28" fmla="*/ 3527 w 3695"/>
                <a:gd name="T29" fmla="*/ 85 h 2207"/>
                <a:gd name="T30" fmla="*/ 3590 w 3695"/>
                <a:gd name="T31" fmla="*/ 134 h 2207"/>
                <a:gd name="T32" fmla="*/ 3638 w 3695"/>
                <a:gd name="T33" fmla="*/ 192 h 2207"/>
                <a:gd name="T34" fmla="*/ 3667 w 3695"/>
                <a:gd name="T35" fmla="*/ 241 h 2207"/>
                <a:gd name="T36" fmla="*/ 3681 w 3695"/>
                <a:gd name="T37" fmla="*/ 276 h 2207"/>
                <a:gd name="T38" fmla="*/ 3689 w 3695"/>
                <a:gd name="T39" fmla="*/ 312 h 2207"/>
                <a:gd name="T40" fmla="*/ 3695 w 3695"/>
                <a:gd name="T41" fmla="*/ 349 h 2207"/>
                <a:gd name="T42" fmla="*/ 3695 w 3695"/>
                <a:gd name="T43" fmla="*/ 1840 h 2207"/>
                <a:gd name="T44" fmla="*/ 3693 w 3695"/>
                <a:gd name="T45" fmla="*/ 1876 h 2207"/>
                <a:gd name="T46" fmla="*/ 3685 w 3695"/>
                <a:gd name="T47" fmla="*/ 1913 h 2207"/>
                <a:gd name="T48" fmla="*/ 3675 w 3695"/>
                <a:gd name="T49" fmla="*/ 1947 h 2207"/>
                <a:gd name="T50" fmla="*/ 3659 w 3695"/>
                <a:gd name="T51" fmla="*/ 1982 h 2207"/>
                <a:gd name="T52" fmla="*/ 3616 w 3695"/>
                <a:gd name="T53" fmla="*/ 2045 h 2207"/>
                <a:gd name="T54" fmla="*/ 3559 w 3695"/>
                <a:gd name="T55" fmla="*/ 2099 h 2207"/>
                <a:gd name="T56" fmla="*/ 3490 w 3695"/>
                <a:gd name="T57" fmla="*/ 2144 h 2207"/>
                <a:gd name="T58" fmla="*/ 3413 w 3695"/>
                <a:gd name="T59" fmla="*/ 2179 h 2207"/>
                <a:gd name="T60" fmla="*/ 3326 w 3695"/>
                <a:gd name="T61" fmla="*/ 2199 h 2207"/>
                <a:gd name="T62" fmla="*/ 3233 w 3695"/>
                <a:gd name="T63" fmla="*/ 2207 h 2207"/>
                <a:gd name="T64" fmla="*/ 416 w 3695"/>
                <a:gd name="T65" fmla="*/ 2205 h 2207"/>
                <a:gd name="T66" fmla="*/ 326 w 3695"/>
                <a:gd name="T67" fmla="*/ 2191 h 2207"/>
                <a:gd name="T68" fmla="*/ 243 w 3695"/>
                <a:gd name="T69" fmla="*/ 2162 h 2207"/>
                <a:gd name="T70" fmla="*/ 170 w 3695"/>
                <a:gd name="T71" fmla="*/ 2122 h 2207"/>
                <a:gd name="T72" fmla="*/ 107 w 3695"/>
                <a:gd name="T73" fmla="*/ 2073 h 2207"/>
                <a:gd name="T74" fmla="*/ 69 w 3695"/>
                <a:gd name="T75" fmla="*/ 2028 h 2207"/>
                <a:gd name="T76" fmla="*/ 47 w 3695"/>
                <a:gd name="T77" fmla="*/ 1998 h 2207"/>
                <a:gd name="T78" fmla="*/ 28 w 3695"/>
                <a:gd name="T79" fmla="*/ 1965 h 2207"/>
                <a:gd name="T80" fmla="*/ 16 w 3695"/>
                <a:gd name="T81" fmla="*/ 1931 h 2207"/>
                <a:gd name="T82" fmla="*/ 6 w 3695"/>
                <a:gd name="T83" fmla="*/ 1894 h 2207"/>
                <a:gd name="T84" fmla="*/ 2 w 3695"/>
                <a:gd name="T85" fmla="*/ 1858 h 2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95"/>
                <a:gd name="T130" fmla="*/ 0 h 2207"/>
                <a:gd name="T131" fmla="*/ 3695 w 3695"/>
                <a:gd name="T132" fmla="*/ 2207 h 22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95" h="2207">
                  <a:moveTo>
                    <a:pt x="0" y="1840"/>
                  </a:moveTo>
                  <a:lnTo>
                    <a:pt x="0" y="367"/>
                  </a:lnTo>
                  <a:lnTo>
                    <a:pt x="2" y="349"/>
                  </a:lnTo>
                  <a:lnTo>
                    <a:pt x="4" y="330"/>
                  </a:lnTo>
                  <a:lnTo>
                    <a:pt x="6" y="312"/>
                  </a:lnTo>
                  <a:lnTo>
                    <a:pt x="10" y="294"/>
                  </a:lnTo>
                  <a:lnTo>
                    <a:pt x="16" y="276"/>
                  </a:lnTo>
                  <a:lnTo>
                    <a:pt x="22" y="259"/>
                  </a:lnTo>
                  <a:lnTo>
                    <a:pt x="28" y="241"/>
                  </a:lnTo>
                  <a:lnTo>
                    <a:pt x="36" y="225"/>
                  </a:lnTo>
                  <a:lnTo>
                    <a:pt x="57" y="192"/>
                  </a:lnTo>
                  <a:lnTo>
                    <a:pt x="81" y="162"/>
                  </a:lnTo>
                  <a:lnTo>
                    <a:pt x="107" y="134"/>
                  </a:lnTo>
                  <a:lnTo>
                    <a:pt x="138" y="109"/>
                  </a:lnTo>
                  <a:lnTo>
                    <a:pt x="170" y="85"/>
                  </a:lnTo>
                  <a:lnTo>
                    <a:pt x="205" y="63"/>
                  </a:lnTo>
                  <a:lnTo>
                    <a:pt x="243" y="44"/>
                  </a:lnTo>
                  <a:lnTo>
                    <a:pt x="284" y="28"/>
                  </a:lnTo>
                  <a:lnTo>
                    <a:pt x="326" y="16"/>
                  </a:lnTo>
                  <a:lnTo>
                    <a:pt x="371" y="8"/>
                  </a:lnTo>
                  <a:lnTo>
                    <a:pt x="416" y="2"/>
                  </a:lnTo>
                  <a:lnTo>
                    <a:pt x="462" y="0"/>
                  </a:lnTo>
                  <a:lnTo>
                    <a:pt x="3233" y="0"/>
                  </a:lnTo>
                  <a:lnTo>
                    <a:pt x="3281" y="2"/>
                  </a:lnTo>
                  <a:lnTo>
                    <a:pt x="3326" y="8"/>
                  </a:lnTo>
                  <a:lnTo>
                    <a:pt x="3371" y="16"/>
                  </a:lnTo>
                  <a:lnTo>
                    <a:pt x="3413" y="28"/>
                  </a:lnTo>
                  <a:lnTo>
                    <a:pt x="3454" y="44"/>
                  </a:lnTo>
                  <a:lnTo>
                    <a:pt x="3490" y="63"/>
                  </a:lnTo>
                  <a:lnTo>
                    <a:pt x="3527" y="85"/>
                  </a:lnTo>
                  <a:lnTo>
                    <a:pt x="3559" y="109"/>
                  </a:lnTo>
                  <a:lnTo>
                    <a:pt x="3590" y="134"/>
                  </a:lnTo>
                  <a:lnTo>
                    <a:pt x="3616" y="162"/>
                  </a:lnTo>
                  <a:lnTo>
                    <a:pt x="3638" y="192"/>
                  </a:lnTo>
                  <a:lnTo>
                    <a:pt x="3659" y="225"/>
                  </a:lnTo>
                  <a:lnTo>
                    <a:pt x="3667" y="241"/>
                  </a:lnTo>
                  <a:lnTo>
                    <a:pt x="3675" y="259"/>
                  </a:lnTo>
                  <a:lnTo>
                    <a:pt x="3681" y="276"/>
                  </a:lnTo>
                  <a:lnTo>
                    <a:pt x="3685" y="294"/>
                  </a:lnTo>
                  <a:lnTo>
                    <a:pt x="3689" y="312"/>
                  </a:lnTo>
                  <a:lnTo>
                    <a:pt x="3693" y="330"/>
                  </a:lnTo>
                  <a:lnTo>
                    <a:pt x="3695" y="349"/>
                  </a:lnTo>
                  <a:lnTo>
                    <a:pt x="3695" y="367"/>
                  </a:lnTo>
                  <a:lnTo>
                    <a:pt x="3695" y="1840"/>
                  </a:lnTo>
                  <a:lnTo>
                    <a:pt x="3695" y="1858"/>
                  </a:lnTo>
                  <a:lnTo>
                    <a:pt x="3693" y="1876"/>
                  </a:lnTo>
                  <a:lnTo>
                    <a:pt x="3689" y="1894"/>
                  </a:lnTo>
                  <a:lnTo>
                    <a:pt x="3685" y="1913"/>
                  </a:lnTo>
                  <a:lnTo>
                    <a:pt x="3681" y="1931"/>
                  </a:lnTo>
                  <a:lnTo>
                    <a:pt x="3675" y="1947"/>
                  </a:lnTo>
                  <a:lnTo>
                    <a:pt x="3667" y="1965"/>
                  </a:lnTo>
                  <a:lnTo>
                    <a:pt x="3659" y="1982"/>
                  </a:lnTo>
                  <a:lnTo>
                    <a:pt x="3638" y="2014"/>
                  </a:lnTo>
                  <a:lnTo>
                    <a:pt x="3616" y="2045"/>
                  </a:lnTo>
                  <a:lnTo>
                    <a:pt x="3590" y="2073"/>
                  </a:lnTo>
                  <a:lnTo>
                    <a:pt x="3559" y="2099"/>
                  </a:lnTo>
                  <a:lnTo>
                    <a:pt x="3527" y="2122"/>
                  </a:lnTo>
                  <a:lnTo>
                    <a:pt x="3490" y="2144"/>
                  </a:lnTo>
                  <a:lnTo>
                    <a:pt x="3454" y="2162"/>
                  </a:lnTo>
                  <a:lnTo>
                    <a:pt x="3413" y="2179"/>
                  </a:lnTo>
                  <a:lnTo>
                    <a:pt x="3371" y="2191"/>
                  </a:lnTo>
                  <a:lnTo>
                    <a:pt x="3326" y="2199"/>
                  </a:lnTo>
                  <a:lnTo>
                    <a:pt x="3281" y="2205"/>
                  </a:lnTo>
                  <a:lnTo>
                    <a:pt x="3233" y="2207"/>
                  </a:lnTo>
                  <a:lnTo>
                    <a:pt x="462" y="2207"/>
                  </a:lnTo>
                  <a:lnTo>
                    <a:pt x="416" y="2205"/>
                  </a:lnTo>
                  <a:lnTo>
                    <a:pt x="371" y="2199"/>
                  </a:lnTo>
                  <a:lnTo>
                    <a:pt x="326" y="2191"/>
                  </a:lnTo>
                  <a:lnTo>
                    <a:pt x="284" y="2179"/>
                  </a:lnTo>
                  <a:lnTo>
                    <a:pt x="243" y="2162"/>
                  </a:lnTo>
                  <a:lnTo>
                    <a:pt x="205" y="2144"/>
                  </a:lnTo>
                  <a:lnTo>
                    <a:pt x="170" y="2122"/>
                  </a:lnTo>
                  <a:lnTo>
                    <a:pt x="138" y="2099"/>
                  </a:lnTo>
                  <a:lnTo>
                    <a:pt x="107" y="2073"/>
                  </a:lnTo>
                  <a:lnTo>
                    <a:pt x="81" y="2045"/>
                  </a:lnTo>
                  <a:lnTo>
                    <a:pt x="69" y="2028"/>
                  </a:lnTo>
                  <a:lnTo>
                    <a:pt x="57" y="2014"/>
                  </a:lnTo>
                  <a:lnTo>
                    <a:pt x="47" y="1998"/>
                  </a:lnTo>
                  <a:lnTo>
                    <a:pt x="36" y="1982"/>
                  </a:lnTo>
                  <a:lnTo>
                    <a:pt x="28" y="1965"/>
                  </a:lnTo>
                  <a:lnTo>
                    <a:pt x="22" y="1947"/>
                  </a:lnTo>
                  <a:lnTo>
                    <a:pt x="16" y="1931"/>
                  </a:lnTo>
                  <a:lnTo>
                    <a:pt x="10" y="1913"/>
                  </a:lnTo>
                  <a:lnTo>
                    <a:pt x="6" y="1894"/>
                  </a:lnTo>
                  <a:lnTo>
                    <a:pt x="4" y="1876"/>
                  </a:lnTo>
                  <a:lnTo>
                    <a:pt x="2" y="1858"/>
                  </a:lnTo>
                  <a:lnTo>
                    <a:pt x="0" y="1840"/>
                  </a:lnTo>
                  <a:close/>
                </a:path>
              </a:pathLst>
            </a:custGeom>
            <a:solidFill>
              <a:srgbClr val="B5D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96" name="Freeform 19">
              <a:extLst>
                <a:ext uri="{FF2B5EF4-FFF2-40B4-BE49-F238E27FC236}">
                  <a16:creationId xmlns:a16="http://schemas.microsoft.com/office/drawing/2014/main" id="{D16C3D2B-7B16-48DF-950F-FEF160F54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648"/>
              <a:ext cx="66" cy="1473"/>
            </a:xfrm>
            <a:custGeom>
              <a:avLst/>
              <a:gdLst>
                <a:gd name="T0" fmla="*/ 66 w 66"/>
                <a:gd name="T1" fmla="*/ 0 h 1473"/>
                <a:gd name="T2" fmla="*/ 0 w 66"/>
                <a:gd name="T3" fmla="*/ 0 h 1473"/>
                <a:gd name="T4" fmla="*/ 0 w 66"/>
                <a:gd name="T5" fmla="*/ 1473 h 1473"/>
                <a:gd name="T6" fmla="*/ 66 w 66"/>
                <a:gd name="T7" fmla="*/ 1473 h 1473"/>
                <a:gd name="T8" fmla="*/ 66 w 66"/>
                <a:gd name="T9" fmla="*/ 0 h 1473"/>
                <a:gd name="T10" fmla="*/ 66 w 66"/>
                <a:gd name="T11" fmla="*/ 0 h 14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1473"/>
                <a:gd name="T20" fmla="*/ 66 w 66"/>
                <a:gd name="T21" fmla="*/ 1473 h 14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1473">
                  <a:moveTo>
                    <a:pt x="66" y="0"/>
                  </a:moveTo>
                  <a:lnTo>
                    <a:pt x="0" y="0"/>
                  </a:lnTo>
                  <a:lnTo>
                    <a:pt x="0" y="1473"/>
                  </a:lnTo>
                  <a:lnTo>
                    <a:pt x="66" y="147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97" name="Freeform 20">
              <a:extLst>
                <a:ext uri="{FF2B5EF4-FFF2-40B4-BE49-F238E27FC236}">
                  <a16:creationId xmlns:a16="http://schemas.microsoft.com/office/drawing/2014/main" id="{3FD69F12-35FB-4C94-BFE9-A439A2A15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248"/>
              <a:ext cx="494" cy="400"/>
            </a:xfrm>
            <a:custGeom>
              <a:avLst/>
              <a:gdLst>
                <a:gd name="T0" fmla="*/ 494 w 494"/>
                <a:gd name="T1" fmla="*/ 0 h 400"/>
                <a:gd name="T2" fmla="*/ 494 w 494"/>
                <a:gd name="T3" fmla="*/ 0 h 400"/>
                <a:gd name="T4" fmla="*/ 446 w 494"/>
                <a:gd name="T5" fmla="*/ 2 h 400"/>
                <a:gd name="T6" fmla="*/ 397 w 494"/>
                <a:gd name="T7" fmla="*/ 6 h 400"/>
                <a:gd name="T8" fmla="*/ 350 w 494"/>
                <a:gd name="T9" fmla="*/ 16 h 400"/>
                <a:gd name="T10" fmla="*/ 306 w 494"/>
                <a:gd name="T11" fmla="*/ 31 h 400"/>
                <a:gd name="T12" fmla="*/ 263 w 494"/>
                <a:gd name="T13" fmla="*/ 47 h 400"/>
                <a:gd name="T14" fmla="*/ 223 w 494"/>
                <a:gd name="T15" fmla="*/ 67 h 400"/>
                <a:gd name="T16" fmla="*/ 184 w 494"/>
                <a:gd name="T17" fmla="*/ 89 h 400"/>
                <a:gd name="T18" fmla="*/ 148 w 494"/>
                <a:gd name="T19" fmla="*/ 116 h 400"/>
                <a:gd name="T20" fmla="*/ 115 w 494"/>
                <a:gd name="T21" fmla="*/ 144 h 400"/>
                <a:gd name="T22" fmla="*/ 87 w 494"/>
                <a:gd name="T23" fmla="*/ 175 h 400"/>
                <a:gd name="T24" fmla="*/ 62 w 494"/>
                <a:gd name="T25" fmla="*/ 207 h 400"/>
                <a:gd name="T26" fmla="*/ 40 w 494"/>
                <a:gd name="T27" fmla="*/ 242 h 400"/>
                <a:gd name="T28" fmla="*/ 30 w 494"/>
                <a:gd name="T29" fmla="*/ 262 h 400"/>
                <a:gd name="T30" fmla="*/ 22 w 494"/>
                <a:gd name="T31" fmla="*/ 280 h 400"/>
                <a:gd name="T32" fmla="*/ 16 w 494"/>
                <a:gd name="T33" fmla="*/ 298 h 400"/>
                <a:gd name="T34" fmla="*/ 10 w 494"/>
                <a:gd name="T35" fmla="*/ 319 h 400"/>
                <a:gd name="T36" fmla="*/ 6 w 494"/>
                <a:gd name="T37" fmla="*/ 339 h 400"/>
                <a:gd name="T38" fmla="*/ 2 w 494"/>
                <a:gd name="T39" fmla="*/ 359 h 400"/>
                <a:gd name="T40" fmla="*/ 0 w 494"/>
                <a:gd name="T41" fmla="*/ 380 h 400"/>
                <a:gd name="T42" fmla="*/ 0 w 494"/>
                <a:gd name="T43" fmla="*/ 400 h 400"/>
                <a:gd name="T44" fmla="*/ 66 w 494"/>
                <a:gd name="T45" fmla="*/ 400 h 400"/>
                <a:gd name="T46" fmla="*/ 66 w 494"/>
                <a:gd name="T47" fmla="*/ 384 h 400"/>
                <a:gd name="T48" fmla="*/ 68 w 494"/>
                <a:gd name="T49" fmla="*/ 367 h 400"/>
                <a:gd name="T50" fmla="*/ 71 w 494"/>
                <a:gd name="T51" fmla="*/ 351 h 400"/>
                <a:gd name="T52" fmla="*/ 75 w 494"/>
                <a:gd name="T53" fmla="*/ 335 h 400"/>
                <a:gd name="T54" fmla="*/ 79 w 494"/>
                <a:gd name="T55" fmla="*/ 319 h 400"/>
                <a:gd name="T56" fmla="*/ 85 w 494"/>
                <a:gd name="T57" fmla="*/ 305 h 400"/>
                <a:gd name="T58" fmla="*/ 91 w 494"/>
                <a:gd name="T59" fmla="*/ 288 h 400"/>
                <a:gd name="T60" fmla="*/ 99 w 494"/>
                <a:gd name="T61" fmla="*/ 274 h 400"/>
                <a:gd name="T62" fmla="*/ 117 w 494"/>
                <a:gd name="T63" fmla="*/ 246 h 400"/>
                <a:gd name="T64" fmla="*/ 137 w 494"/>
                <a:gd name="T65" fmla="*/ 217 h 400"/>
                <a:gd name="T66" fmla="*/ 162 w 494"/>
                <a:gd name="T67" fmla="*/ 191 h 400"/>
                <a:gd name="T68" fmla="*/ 190 w 494"/>
                <a:gd name="T69" fmla="*/ 167 h 400"/>
                <a:gd name="T70" fmla="*/ 221 w 494"/>
                <a:gd name="T71" fmla="*/ 144 h 400"/>
                <a:gd name="T72" fmla="*/ 253 w 494"/>
                <a:gd name="T73" fmla="*/ 126 h 400"/>
                <a:gd name="T74" fmla="*/ 290 w 494"/>
                <a:gd name="T75" fmla="*/ 108 h 400"/>
                <a:gd name="T76" fmla="*/ 326 w 494"/>
                <a:gd name="T77" fmla="*/ 94 h 400"/>
                <a:gd name="T78" fmla="*/ 367 w 494"/>
                <a:gd name="T79" fmla="*/ 81 h 400"/>
                <a:gd name="T80" fmla="*/ 407 w 494"/>
                <a:gd name="T81" fmla="*/ 73 h 400"/>
                <a:gd name="T82" fmla="*/ 450 w 494"/>
                <a:gd name="T83" fmla="*/ 67 h 400"/>
                <a:gd name="T84" fmla="*/ 494 w 494"/>
                <a:gd name="T85" fmla="*/ 67 h 400"/>
                <a:gd name="T86" fmla="*/ 494 w 494"/>
                <a:gd name="T87" fmla="*/ 67 h 400"/>
                <a:gd name="T88" fmla="*/ 494 w 494"/>
                <a:gd name="T89" fmla="*/ 0 h 4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94"/>
                <a:gd name="T136" fmla="*/ 0 h 400"/>
                <a:gd name="T137" fmla="*/ 494 w 494"/>
                <a:gd name="T138" fmla="*/ 400 h 4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94" h="400">
                  <a:moveTo>
                    <a:pt x="494" y="0"/>
                  </a:moveTo>
                  <a:lnTo>
                    <a:pt x="494" y="0"/>
                  </a:lnTo>
                  <a:lnTo>
                    <a:pt x="446" y="2"/>
                  </a:lnTo>
                  <a:lnTo>
                    <a:pt x="397" y="6"/>
                  </a:lnTo>
                  <a:lnTo>
                    <a:pt x="350" y="16"/>
                  </a:lnTo>
                  <a:lnTo>
                    <a:pt x="306" y="31"/>
                  </a:lnTo>
                  <a:lnTo>
                    <a:pt x="263" y="47"/>
                  </a:lnTo>
                  <a:lnTo>
                    <a:pt x="223" y="67"/>
                  </a:lnTo>
                  <a:lnTo>
                    <a:pt x="184" y="89"/>
                  </a:lnTo>
                  <a:lnTo>
                    <a:pt x="148" y="116"/>
                  </a:lnTo>
                  <a:lnTo>
                    <a:pt x="115" y="144"/>
                  </a:lnTo>
                  <a:lnTo>
                    <a:pt x="87" y="175"/>
                  </a:lnTo>
                  <a:lnTo>
                    <a:pt x="62" y="207"/>
                  </a:lnTo>
                  <a:lnTo>
                    <a:pt x="40" y="242"/>
                  </a:lnTo>
                  <a:lnTo>
                    <a:pt x="30" y="262"/>
                  </a:lnTo>
                  <a:lnTo>
                    <a:pt x="22" y="280"/>
                  </a:lnTo>
                  <a:lnTo>
                    <a:pt x="16" y="298"/>
                  </a:lnTo>
                  <a:lnTo>
                    <a:pt x="10" y="319"/>
                  </a:lnTo>
                  <a:lnTo>
                    <a:pt x="6" y="339"/>
                  </a:lnTo>
                  <a:lnTo>
                    <a:pt x="2" y="359"/>
                  </a:lnTo>
                  <a:lnTo>
                    <a:pt x="0" y="380"/>
                  </a:lnTo>
                  <a:lnTo>
                    <a:pt x="0" y="400"/>
                  </a:lnTo>
                  <a:lnTo>
                    <a:pt x="66" y="400"/>
                  </a:lnTo>
                  <a:lnTo>
                    <a:pt x="66" y="384"/>
                  </a:lnTo>
                  <a:lnTo>
                    <a:pt x="68" y="367"/>
                  </a:lnTo>
                  <a:lnTo>
                    <a:pt x="71" y="351"/>
                  </a:lnTo>
                  <a:lnTo>
                    <a:pt x="75" y="335"/>
                  </a:lnTo>
                  <a:lnTo>
                    <a:pt x="79" y="319"/>
                  </a:lnTo>
                  <a:lnTo>
                    <a:pt x="85" y="305"/>
                  </a:lnTo>
                  <a:lnTo>
                    <a:pt x="91" y="288"/>
                  </a:lnTo>
                  <a:lnTo>
                    <a:pt x="99" y="274"/>
                  </a:lnTo>
                  <a:lnTo>
                    <a:pt x="117" y="246"/>
                  </a:lnTo>
                  <a:lnTo>
                    <a:pt x="137" y="217"/>
                  </a:lnTo>
                  <a:lnTo>
                    <a:pt x="162" y="191"/>
                  </a:lnTo>
                  <a:lnTo>
                    <a:pt x="190" y="167"/>
                  </a:lnTo>
                  <a:lnTo>
                    <a:pt x="221" y="144"/>
                  </a:lnTo>
                  <a:lnTo>
                    <a:pt x="253" y="126"/>
                  </a:lnTo>
                  <a:lnTo>
                    <a:pt x="290" y="108"/>
                  </a:lnTo>
                  <a:lnTo>
                    <a:pt x="326" y="94"/>
                  </a:lnTo>
                  <a:lnTo>
                    <a:pt x="367" y="81"/>
                  </a:lnTo>
                  <a:lnTo>
                    <a:pt x="407" y="73"/>
                  </a:lnTo>
                  <a:lnTo>
                    <a:pt x="450" y="67"/>
                  </a:lnTo>
                  <a:lnTo>
                    <a:pt x="494" y="67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98" name="Freeform 21">
              <a:extLst>
                <a:ext uri="{FF2B5EF4-FFF2-40B4-BE49-F238E27FC236}">
                  <a16:creationId xmlns:a16="http://schemas.microsoft.com/office/drawing/2014/main" id="{EC23FF07-13FE-450F-8E35-5861A0B5E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" y="1248"/>
              <a:ext cx="2771" cy="67"/>
            </a:xfrm>
            <a:custGeom>
              <a:avLst/>
              <a:gdLst>
                <a:gd name="T0" fmla="*/ 2771 w 2771"/>
                <a:gd name="T1" fmla="*/ 67 h 67"/>
                <a:gd name="T2" fmla="*/ 2771 w 2771"/>
                <a:gd name="T3" fmla="*/ 0 h 67"/>
                <a:gd name="T4" fmla="*/ 0 w 2771"/>
                <a:gd name="T5" fmla="*/ 0 h 67"/>
                <a:gd name="T6" fmla="*/ 0 w 2771"/>
                <a:gd name="T7" fmla="*/ 67 h 67"/>
                <a:gd name="T8" fmla="*/ 2771 w 2771"/>
                <a:gd name="T9" fmla="*/ 67 h 67"/>
                <a:gd name="T10" fmla="*/ 2771 w 2771"/>
                <a:gd name="T11" fmla="*/ 67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71"/>
                <a:gd name="T19" fmla="*/ 0 h 67"/>
                <a:gd name="T20" fmla="*/ 2771 w 2771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71" h="67">
                  <a:moveTo>
                    <a:pt x="2771" y="67"/>
                  </a:moveTo>
                  <a:lnTo>
                    <a:pt x="2771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2771" y="67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99" name="Freeform 22">
              <a:extLst>
                <a:ext uri="{FF2B5EF4-FFF2-40B4-BE49-F238E27FC236}">
                  <a16:creationId xmlns:a16="http://schemas.microsoft.com/office/drawing/2014/main" id="{A0E523AF-B39C-4E43-9FBF-497A9D7D3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" y="1248"/>
              <a:ext cx="496" cy="400"/>
            </a:xfrm>
            <a:custGeom>
              <a:avLst/>
              <a:gdLst>
                <a:gd name="T0" fmla="*/ 496 w 496"/>
                <a:gd name="T1" fmla="*/ 400 h 400"/>
                <a:gd name="T2" fmla="*/ 496 w 496"/>
                <a:gd name="T3" fmla="*/ 400 h 400"/>
                <a:gd name="T4" fmla="*/ 494 w 496"/>
                <a:gd name="T5" fmla="*/ 380 h 400"/>
                <a:gd name="T6" fmla="*/ 492 w 496"/>
                <a:gd name="T7" fmla="*/ 359 h 400"/>
                <a:gd name="T8" fmla="*/ 490 w 496"/>
                <a:gd name="T9" fmla="*/ 339 h 400"/>
                <a:gd name="T10" fmla="*/ 484 w 496"/>
                <a:gd name="T11" fmla="*/ 319 h 400"/>
                <a:gd name="T12" fmla="*/ 480 w 496"/>
                <a:gd name="T13" fmla="*/ 298 h 400"/>
                <a:gd name="T14" fmla="*/ 472 w 496"/>
                <a:gd name="T15" fmla="*/ 280 h 400"/>
                <a:gd name="T16" fmla="*/ 464 w 496"/>
                <a:gd name="T17" fmla="*/ 262 h 400"/>
                <a:gd name="T18" fmla="*/ 454 w 496"/>
                <a:gd name="T19" fmla="*/ 242 h 400"/>
                <a:gd name="T20" fmla="*/ 434 w 496"/>
                <a:gd name="T21" fmla="*/ 207 h 400"/>
                <a:gd name="T22" fmla="*/ 407 w 496"/>
                <a:gd name="T23" fmla="*/ 175 h 400"/>
                <a:gd name="T24" fmla="*/ 379 w 496"/>
                <a:gd name="T25" fmla="*/ 144 h 400"/>
                <a:gd name="T26" fmla="*/ 346 w 496"/>
                <a:gd name="T27" fmla="*/ 116 h 400"/>
                <a:gd name="T28" fmla="*/ 312 w 496"/>
                <a:gd name="T29" fmla="*/ 89 h 400"/>
                <a:gd name="T30" fmla="*/ 273 w 496"/>
                <a:gd name="T31" fmla="*/ 67 h 400"/>
                <a:gd name="T32" fmla="*/ 233 w 496"/>
                <a:gd name="T33" fmla="*/ 47 h 400"/>
                <a:gd name="T34" fmla="*/ 190 w 496"/>
                <a:gd name="T35" fmla="*/ 31 h 400"/>
                <a:gd name="T36" fmla="*/ 146 w 496"/>
                <a:gd name="T37" fmla="*/ 16 h 400"/>
                <a:gd name="T38" fmla="*/ 99 w 496"/>
                <a:gd name="T39" fmla="*/ 6 h 400"/>
                <a:gd name="T40" fmla="*/ 50 w 496"/>
                <a:gd name="T41" fmla="*/ 2 h 400"/>
                <a:gd name="T42" fmla="*/ 0 w 496"/>
                <a:gd name="T43" fmla="*/ 0 h 400"/>
                <a:gd name="T44" fmla="*/ 0 w 496"/>
                <a:gd name="T45" fmla="*/ 67 h 400"/>
                <a:gd name="T46" fmla="*/ 44 w 496"/>
                <a:gd name="T47" fmla="*/ 67 h 400"/>
                <a:gd name="T48" fmla="*/ 87 w 496"/>
                <a:gd name="T49" fmla="*/ 73 h 400"/>
                <a:gd name="T50" fmla="*/ 129 w 496"/>
                <a:gd name="T51" fmla="*/ 81 h 400"/>
                <a:gd name="T52" fmla="*/ 168 w 496"/>
                <a:gd name="T53" fmla="*/ 94 h 400"/>
                <a:gd name="T54" fmla="*/ 206 w 496"/>
                <a:gd name="T55" fmla="*/ 108 h 400"/>
                <a:gd name="T56" fmla="*/ 241 w 496"/>
                <a:gd name="T57" fmla="*/ 126 h 400"/>
                <a:gd name="T58" fmla="*/ 275 w 496"/>
                <a:gd name="T59" fmla="*/ 144 h 400"/>
                <a:gd name="T60" fmla="*/ 306 w 496"/>
                <a:gd name="T61" fmla="*/ 167 h 400"/>
                <a:gd name="T62" fmla="*/ 332 w 496"/>
                <a:gd name="T63" fmla="*/ 191 h 400"/>
                <a:gd name="T64" fmla="*/ 357 w 496"/>
                <a:gd name="T65" fmla="*/ 217 h 400"/>
                <a:gd name="T66" fmla="*/ 379 w 496"/>
                <a:gd name="T67" fmla="*/ 246 h 400"/>
                <a:gd name="T68" fmla="*/ 397 w 496"/>
                <a:gd name="T69" fmla="*/ 274 h 400"/>
                <a:gd name="T70" fmla="*/ 403 w 496"/>
                <a:gd name="T71" fmla="*/ 288 h 400"/>
                <a:gd name="T72" fmla="*/ 409 w 496"/>
                <a:gd name="T73" fmla="*/ 305 h 400"/>
                <a:gd name="T74" fmla="*/ 415 w 496"/>
                <a:gd name="T75" fmla="*/ 319 h 400"/>
                <a:gd name="T76" fmla="*/ 421 w 496"/>
                <a:gd name="T77" fmla="*/ 335 h 400"/>
                <a:gd name="T78" fmla="*/ 423 w 496"/>
                <a:gd name="T79" fmla="*/ 351 h 400"/>
                <a:gd name="T80" fmla="*/ 428 w 496"/>
                <a:gd name="T81" fmla="*/ 367 h 400"/>
                <a:gd name="T82" fmla="*/ 428 w 496"/>
                <a:gd name="T83" fmla="*/ 384 h 400"/>
                <a:gd name="T84" fmla="*/ 430 w 496"/>
                <a:gd name="T85" fmla="*/ 400 h 400"/>
                <a:gd name="T86" fmla="*/ 430 w 496"/>
                <a:gd name="T87" fmla="*/ 400 h 400"/>
                <a:gd name="T88" fmla="*/ 496 w 496"/>
                <a:gd name="T89" fmla="*/ 400 h 4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96"/>
                <a:gd name="T136" fmla="*/ 0 h 400"/>
                <a:gd name="T137" fmla="*/ 496 w 496"/>
                <a:gd name="T138" fmla="*/ 400 h 4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96" h="400">
                  <a:moveTo>
                    <a:pt x="496" y="400"/>
                  </a:moveTo>
                  <a:lnTo>
                    <a:pt x="496" y="400"/>
                  </a:lnTo>
                  <a:lnTo>
                    <a:pt x="494" y="380"/>
                  </a:lnTo>
                  <a:lnTo>
                    <a:pt x="492" y="359"/>
                  </a:lnTo>
                  <a:lnTo>
                    <a:pt x="490" y="339"/>
                  </a:lnTo>
                  <a:lnTo>
                    <a:pt x="484" y="319"/>
                  </a:lnTo>
                  <a:lnTo>
                    <a:pt x="480" y="298"/>
                  </a:lnTo>
                  <a:lnTo>
                    <a:pt x="472" y="280"/>
                  </a:lnTo>
                  <a:lnTo>
                    <a:pt x="464" y="262"/>
                  </a:lnTo>
                  <a:lnTo>
                    <a:pt x="454" y="242"/>
                  </a:lnTo>
                  <a:lnTo>
                    <a:pt x="434" y="207"/>
                  </a:lnTo>
                  <a:lnTo>
                    <a:pt x="407" y="175"/>
                  </a:lnTo>
                  <a:lnTo>
                    <a:pt x="379" y="144"/>
                  </a:lnTo>
                  <a:lnTo>
                    <a:pt x="346" y="116"/>
                  </a:lnTo>
                  <a:lnTo>
                    <a:pt x="312" y="89"/>
                  </a:lnTo>
                  <a:lnTo>
                    <a:pt x="273" y="67"/>
                  </a:lnTo>
                  <a:lnTo>
                    <a:pt x="233" y="47"/>
                  </a:lnTo>
                  <a:lnTo>
                    <a:pt x="190" y="31"/>
                  </a:lnTo>
                  <a:lnTo>
                    <a:pt x="146" y="16"/>
                  </a:lnTo>
                  <a:lnTo>
                    <a:pt x="99" y="6"/>
                  </a:lnTo>
                  <a:lnTo>
                    <a:pt x="50" y="2"/>
                  </a:lnTo>
                  <a:lnTo>
                    <a:pt x="0" y="0"/>
                  </a:lnTo>
                  <a:lnTo>
                    <a:pt x="0" y="67"/>
                  </a:lnTo>
                  <a:lnTo>
                    <a:pt x="44" y="67"/>
                  </a:lnTo>
                  <a:lnTo>
                    <a:pt x="87" y="73"/>
                  </a:lnTo>
                  <a:lnTo>
                    <a:pt x="129" y="81"/>
                  </a:lnTo>
                  <a:lnTo>
                    <a:pt x="168" y="94"/>
                  </a:lnTo>
                  <a:lnTo>
                    <a:pt x="206" y="108"/>
                  </a:lnTo>
                  <a:lnTo>
                    <a:pt x="241" y="126"/>
                  </a:lnTo>
                  <a:lnTo>
                    <a:pt x="275" y="144"/>
                  </a:lnTo>
                  <a:lnTo>
                    <a:pt x="306" y="167"/>
                  </a:lnTo>
                  <a:lnTo>
                    <a:pt x="332" y="191"/>
                  </a:lnTo>
                  <a:lnTo>
                    <a:pt x="357" y="217"/>
                  </a:lnTo>
                  <a:lnTo>
                    <a:pt x="379" y="246"/>
                  </a:lnTo>
                  <a:lnTo>
                    <a:pt x="397" y="274"/>
                  </a:lnTo>
                  <a:lnTo>
                    <a:pt x="403" y="288"/>
                  </a:lnTo>
                  <a:lnTo>
                    <a:pt x="409" y="305"/>
                  </a:lnTo>
                  <a:lnTo>
                    <a:pt x="415" y="319"/>
                  </a:lnTo>
                  <a:lnTo>
                    <a:pt x="421" y="335"/>
                  </a:lnTo>
                  <a:lnTo>
                    <a:pt x="423" y="351"/>
                  </a:lnTo>
                  <a:lnTo>
                    <a:pt x="428" y="367"/>
                  </a:lnTo>
                  <a:lnTo>
                    <a:pt x="428" y="384"/>
                  </a:lnTo>
                  <a:lnTo>
                    <a:pt x="430" y="400"/>
                  </a:lnTo>
                  <a:lnTo>
                    <a:pt x="496" y="400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00" name="Freeform 23">
              <a:extLst>
                <a:ext uri="{FF2B5EF4-FFF2-40B4-BE49-F238E27FC236}">
                  <a16:creationId xmlns:a16="http://schemas.microsoft.com/office/drawing/2014/main" id="{D8C8EC71-1AEE-4734-B153-B642DEF34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1648"/>
              <a:ext cx="66" cy="1473"/>
            </a:xfrm>
            <a:custGeom>
              <a:avLst/>
              <a:gdLst>
                <a:gd name="T0" fmla="*/ 0 w 66"/>
                <a:gd name="T1" fmla="*/ 1473 h 1473"/>
                <a:gd name="T2" fmla="*/ 66 w 66"/>
                <a:gd name="T3" fmla="*/ 1473 h 1473"/>
                <a:gd name="T4" fmla="*/ 66 w 66"/>
                <a:gd name="T5" fmla="*/ 0 h 1473"/>
                <a:gd name="T6" fmla="*/ 0 w 66"/>
                <a:gd name="T7" fmla="*/ 0 h 1473"/>
                <a:gd name="T8" fmla="*/ 0 w 66"/>
                <a:gd name="T9" fmla="*/ 1473 h 1473"/>
                <a:gd name="T10" fmla="*/ 0 w 66"/>
                <a:gd name="T11" fmla="*/ 1473 h 14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1473"/>
                <a:gd name="T20" fmla="*/ 66 w 66"/>
                <a:gd name="T21" fmla="*/ 1473 h 14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1473">
                  <a:moveTo>
                    <a:pt x="0" y="1473"/>
                  </a:moveTo>
                  <a:lnTo>
                    <a:pt x="66" y="1473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1473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01" name="Freeform 24">
              <a:extLst>
                <a:ext uri="{FF2B5EF4-FFF2-40B4-BE49-F238E27FC236}">
                  <a16:creationId xmlns:a16="http://schemas.microsoft.com/office/drawing/2014/main" id="{EBA93B7A-42B5-481E-929F-6A633CCF3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" y="3121"/>
              <a:ext cx="496" cy="399"/>
            </a:xfrm>
            <a:custGeom>
              <a:avLst/>
              <a:gdLst>
                <a:gd name="T0" fmla="*/ 0 w 496"/>
                <a:gd name="T1" fmla="*/ 399 h 399"/>
                <a:gd name="T2" fmla="*/ 0 w 496"/>
                <a:gd name="T3" fmla="*/ 399 h 399"/>
                <a:gd name="T4" fmla="*/ 50 w 496"/>
                <a:gd name="T5" fmla="*/ 397 h 399"/>
                <a:gd name="T6" fmla="*/ 99 w 496"/>
                <a:gd name="T7" fmla="*/ 391 h 399"/>
                <a:gd name="T8" fmla="*/ 146 w 496"/>
                <a:gd name="T9" fmla="*/ 383 h 399"/>
                <a:gd name="T10" fmla="*/ 190 w 496"/>
                <a:gd name="T11" fmla="*/ 369 h 399"/>
                <a:gd name="T12" fmla="*/ 233 w 496"/>
                <a:gd name="T13" fmla="*/ 353 h 399"/>
                <a:gd name="T14" fmla="*/ 273 w 496"/>
                <a:gd name="T15" fmla="*/ 332 h 399"/>
                <a:gd name="T16" fmla="*/ 312 w 496"/>
                <a:gd name="T17" fmla="*/ 310 h 399"/>
                <a:gd name="T18" fmla="*/ 346 w 496"/>
                <a:gd name="T19" fmla="*/ 284 h 399"/>
                <a:gd name="T20" fmla="*/ 379 w 496"/>
                <a:gd name="T21" fmla="*/ 255 h 399"/>
                <a:gd name="T22" fmla="*/ 407 w 496"/>
                <a:gd name="T23" fmla="*/ 225 h 399"/>
                <a:gd name="T24" fmla="*/ 434 w 496"/>
                <a:gd name="T25" fmla="*/ 192 h 399"/>
                <a:gd name="T26" fmla="*/ 454 w 496"/>
                <a:gd name="T27" fmla="*/ 158 h 399"/>
                <a:gd name="T28" fmla="*/ 464 w 496"/>
                <a:gd name="T29" fmla="*/ 140 h 399"/>
                <a:gd name="T30" fmla="*/ 472 w 496"/>
                <a:gd name="T31" fmla="*/ 119 h 399"/>
                <a:gd name="T32" fmla="*/ 480 w 496"/>
                <a:gd name="T33" fmla="*/ 101 h 399"/>
                <a:gd name="T34" fmla="*/ 484 w 496"/>
                <a:gd name="T35" fmla="*/ 81 h 399"/>
                <a:gd name="T36" fmla="*/ 490 w 496"/>
                <a:gd name="T37" fmla="*/ 61 h 399"/>
                <a:gd name="T38" fmla="*/ 492 w 496"/>
                <a:gd name="T39" fmla="*/ 40 h 399"/>
                <a:gd name="T40" fmla="*/ 494 w 496"/>
                <a:gd name="T41" fmla="*/ 20 h 399"/>
                <a:gd name="T42" fmla="*/ 496 w 496"/>
                <a:gd name="T43" fmla="*/ 0 h 399"/>
                <a:gd name="T44" fmla="*/ 430 w 496"/>
                <a:gd name="T45" fmla="*/ 0 h 399"/>
                <a:gd name="T46" fmla="*/ 428 w 496"/>
                <a:gd name="T47" fmla="*/ 16 h 399"/>
                <a:gd name="T48" fmla="*/ 428 w 496"/>
                <a:gd name="T49" fmla="*/ 32 h 399"/>
                <a:gd name="T50" fmla="*/ 423 w 496"/>
                <a:gd name="T51" fmla="*/ 48 h 399"/>
                <a:gd name="T52" fmla="*/ 421 w 496"/>
                <a:gd name="T53" fmla="*/ 65 h 399"/>
                <a:gd name="T54" fmla="*/ 415 w 496"/>
                <a:gd name="T55" fmla="*/ 81 h 399"/>
                <a:gd name="T56" fmla="*/ 409 w 496"/>
                <a:gd name="T57" fmla="*/ 95 h 399"/>
                <a:gd name="T58" fmla="*/ 403 w 496"/>
                <a:gd name="T59" fmla="*/ 111 h 399"/>
                <a:gd name="T60" fmla="*/ 397 w 496"/>
                <a:gd name="T61" fmla="*/ 125 h 399"/>
                <a:gd name="T62" fmla="*/ 379 w 496"/>
                <a:gd name="T63" fmla="*/ 154 h 399"/>
                <a:gd name="T64" fmla="*/ 357 w 496"/>
                <a:gd name="T65" fmla="*/ 182 h 399"/>
                <a:gd name="T66" fmla="*/ 332 w 496"/>
                <a:gd name="T67" fmla="*/ 209 h 399"/>
                <a:gd name="T68" fmla="*/ 306 w 496"/>
                <a:gd name="T69" fmla="*/ 233 h 399"/>
                <a:gd name="T70" fmla="*/ 275 w 496"/>
                <a:gd name="T71" fmla="*/ 255 h 399"/>
                <a:gd name="T72" fmla="*/ 241 w 496"/>
                <a:gd name="T73" fmla="*/ 274 h 399"/>
                <a:gd name="T74" fmla="*/ 206 w 496"/>
                <a:gd name="T75" fmla="*/ 292 h 399"/>
                <a:gd name="T76" fmla="*/ 168 w 496"/>
                <a:gd name="T77" fmla="*/ 306 h 399"/>
                <a:gd name="T78" fmla="*/ 129 w 496"/>
                <a:gd name="T79" fmla="*/ 318 h 399"/>
                <a:gd name="T80" fmla="*/ 87 w 496"/>
                <a:gd name="T81" fmla="*/ 326 h 399"/>
                <a:gd name="T82" fmla="*/ 44 w 496"/>
                <a:gd name="T83" fmla="*/ 332 h 399"/>
                <a:gd name="T84" fmla="*/ 0 w 496"/>
                <a:gd name="T85" fmla="*/ 332 h 399"/>
                <a:gd name="T86" fmla="*/ 0 w 496"/>
                <a:gd name="T87" fmla="*/ 332 h 399"/>
                <a:gd name="T88" fmla="*/ 0 w 496"/>
                <a:gd name="T89" fmla="*/ 399 h 39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96"/>
                <a:gd name="T136" fmla="*/ 0 h 399"/>
                <a:gd name="T137" fmla="*/ 496 w 496"/>
                <a:gd name="T138" fmla="*/ 399 h 39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96" h="399">
                  <a:moveTo>
                    <a:pt x="0" y="399"/>
                  </a:moveTo>
                  <a:lnTo>
                    <a:pt x="0" y="399"/>
                  </a:lnTo>
                  <a:lnTo>
                    <a:pt x="50" y="397"/>
                  </a:lnTo>
                  <a:lnTo>
                    <a:pt x="99" y="391"/>
                  </a:lnTo>
                  <a:lnTo>
                    <a:pt x="146" y="383"/>
                  </a:lnTo>
                  <a:lnTo>
                    <a:pt x="190" y="369"/>
                  </a:lnTo>
                  <a:lnTo>
                    <a:pt x="233" y="353"/>
                  </a:lnTo>
                  <a:lnTo>
                    <a:pt x="273" y="332"/>
                  </a:lnTo>
                  <a:lnTo>
                    <a:pt x="312" y="310"/>
                  </a:lnTo>
                  <a:lnTo>
                    <a:pt x="346" y="284"/>
                  </a:lnTo>
                  <a:lnTo>
                    <a:pt x="379" y="255"/>
                  </a:lnTo>
                  <a:lnTo>
                    <a:pt x="407" y="225"/>
                  </a:lnTo>
                  <a:lnTo>
                    <a:pt x="434" y="192"/>
                  </a:lnTo>
                  <a:lnTo>
                    <a:pt x="454" y="158"/>
                  </a:lnTo>
                  <a:lnTo>
                    <a:pt x="464" y="140"/>
                  </a:lnTo>
                  <a:lnTo>
                    <a:pt x="472" y="119"/>
                  </a:lnTo>
                  <a:lnTo>
                    <a:pt x="480" y="101"/>
                  </a:lnTo>
                  <a:lnTo>
                    <a:pt x="484" y="81"/>
                  </a:lnTo>
                  <a:lnTo>
                    <a:pt x="490" y="61"/>
                  </a:lnTo>
                  <a:lnTo>
                    <a:pt x="492" y="40"/>
                  </a:lnTo>
                  <a:lnTo>
                    <a:pt x="494" y="20"/>
                  </a:lnTo>
                  <a:lnTo>
                    <a:pt x="496" y="0"/>
                  </a:lnTo>
                  <a:lnTo>
                    <a:pt x="430" y="0"/>
                  </a:lnTo>
                  <a:lnTo>
                    <a:pt x="428" y="16"/>
                  </a:lnTo>
                  <a:lnTo>
                    <a:pt x="428" y="32"/>
                  </a:lnTo>
                  <a:lnTo>
                    <a:pt x="423" y="48"/>
                  </a:lnTo>
                  <a:lnTo>
                    <a:pt x="421" y="65"/>
                  </a:lnTo>
                  <a:lnTo>
                    <a:pt x="415" y="81"/>
                  </a:lnTo>
                  <a:lnTo>
                    <a:pt x="409" y="95"/>
                  </a:lnTo>
                  <a:lnTo>
                    <a:pt x="403" y="111"/>
                  </a:lnTo>
                  <a:lnTo>
                    <a:pt x="397" y="125"/>
                  </a:lnTo>
                  <a:lnTo>
                    <a:pt x="379" y="154"/>
                  </a:lnTo>
                  <a:lnTo>
                    <a:pt x="357" y="182"/>
                  </a:lnTo>
                  <a:lnTo>
                    <a:pt x="332" y="209"/>
                  </a:lnTo>
                  <a:lnTo>
                    <a:pt x="306" y="233"/>
                  </a:lnTo>
                  <a:lnTo>
                    <a:pt x="275" y="255"/>
                  </a:lnTo>
                  <a:lnTo>
                    <a:pt x="241" y="274"/>
                  </a:lnTo>
                  <a:lnTo>
                    <a:pt x="206" y="292"/>
                  </a:lnTo>
                  <a:lnTo>
                    <a:pt x="168" y="306"/>
                  </a:lnTo>
                  <a:lnTo>
                    <a:pt x="129" y="318"/>
                  </a:lnTo>
                  <a:lnTo>
                    <a:pt x="87" y="326"/>
                  </a:lnTo>
                  <a:lnTo>
                    <a:pt x="44" y="332"/>
                  </a:lnTo>
                  <a:lnTo>
                    <a:pt x="0" y="332"/>
                  </a:lnTo>
                  <a:lnTo>
                    <a:pt x="0" y="399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02" name="Freeform 25">
              <a:extLst>
                <a:ext uri="{FF2B5EF4-FFF2-40B4-BE49-F238E27FC236}">
                  <a16:creationId xmlns:a16="http://schemas.microsoft.com/office/drawing/2014/main" id="{5875CE09-519C-413E-A604-815CE6134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" y="3453"/>
              <a:ext cx="2771" cy="67"/>
            </a:xfrm>
            <a:custGeom>
              <a:avLst/>
              <a:gdLst>
                <a:gd name="T0" fmla="*/ 0 w 2771"/>
                <a:gd name="T1" fmla="*/ 0 h 67"/>
                <a:gd name="T2" fmla="*/ 0 w 2771"/>
                <a:gd name="T3" fmla="*/ 67 h 67"/>
                <a:gd name="T4" fmla="*/ 2771 w 2771"/>
                <a:gd name="T5" fmla="*/ 67 h 67"/>
                <a:gd name="T6" fmla="*/ 2771 w 2771"/>
                <a:gd name="T7" fmla="*/ 0 h 67"/>
                <a:gd name="T8" fmla="*/ 0 w 2771"/>
                <a:gd name="T9" fmla="*/ 0 h 67"/>
                <a:gd name="T10" fmla="*/ 0 w 2771"/>
                <a:gd name="T11" fmla="*/ 0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71"/>
                <a:gd name="T19" fmla="*/ 0 h 67"/>
                <a:gd name="T20" fmla="*/ 2771 w 2771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71" h="67">
                  <a:moveTo>
                    <a:pt x="0" y="0"/>
                  </a:moveTo>
                  <a:lnTo>
                    <a:pt x="0" y="67"/>
                  </a:lnTo>
                  <a:lnTo>
                    <a:pt x="2771" y="67"/>
                  </a:lnTo>
                  <a:lnTo>
                    <a:pt x="27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03" name="Freeform 26">
              <a:extLst>
                <a:ext uri="{FF2B5EF4-FFF2-40B4-BE49-F238E27FC236}">
                  <a16:creationId xmlns:a16="http://schemas.microsoft.com/office/drawing/2014/main" id="{779473E1-8430-405D-ADD2-6792E8F19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3121"/>
              <a:ext cx="494" cy="399"/>
            </a:xfrm>
            <a:custGeom>
              <a:avLst/>
              <a:gdLst>
                <a:gd name="T0" fmla="*/ 0 w 494"/>
                <a:gd name="T1" fmla="*/ 0 h 399"/>
                <a:gd name="T2" fmla="*/ 0 w 494"/>
                <a:gd name="T3" fmla="*/ 0 h 399"/>
                <a:gd name="T4" fmla="*/ 0 w 494"/>
                <a:gd name="T5" fmla="*/ 20 h 399"/>
                <a:gd name="T6" fmla="*/ 2 w 494"/>
                <a:gd name="T7" fmla="*/ 40 h 399"/>
                <a:gd name="T8" fmla="*/ 6 w 494"/>
                <a:gd name="T9" fmla="*/ 61 h 399"/>
                <a:gd name="T10" fmla="*/ 10 w 494"/>
                <a:gd name="T11" fmla="*/ 81 h 399"/>
                <a:gd name="T12" fmla="*/ 16 w 494"/>
                <a:gd name="T13" fmla="*/ 101 h 399"/>
                <a:gd name="T14" fmla="*/ 22 w 494"/>
                <a:gd name="T15" fmla="*/ 119 h 399"/>
                <a:gd name="T16" fmla="*/ 30 w 494"/>
                <a:gd name="T17" fmla="*/ 140 h 399"/>
                <a:gd name="T18" fmla="*/ 40 w 494"/>
                <a:gd name="T19" fmla="*/ 158 h 399"/>
                <a:gd name="T20" fmla="*/ 50 w 494"/>
                <a:gd name="T21" fmla="*/ 174 h 399"/>
                <a:gd name="T22" fmla="*/ 62 w 494"/>
                <a:gd name="T23" fmla="*/ 192 h 399"/>
                <a:gd name="T24" fmla="*/ 75 w 494"/>
                <a:gd name="T25" fmla="*/ 209 h 399"/>
                <a:gd name="T26" fmla="*/ 87 w 494"/>
                <a:gd name="T27" fmla="*/ 227 h 399"/>
                <a:gd name="T28" fmla="*/ 115 w 494"/>
                <a:gd name="T29" fmla="*/ 255 h 399"/>
                <a:gd name="T30" fmla="*/ 148 w 494"/>
                <a:gd name="T31" fmla="*/ 284 h 399"/>
                <a:gd name="T32" fmla="*/ 184 w 494"/>
                <a:gd name="T33" fmla="*/ 310 h 399"/>
                <a:gd name="T34" fmla="*/ 223 w 494"/>
                <a:gd name="T35" fmla="*/ 332 h 399"/>
                <a:gd name="T36" fmla="*/ 263 w 494"/>
                <a:gd name="T37" fmla="*/ 353 h 399"/>
                <a:gd name="T38" fmla="*/ 306 w 494"/>
                <a:gd name="T39" fmla="*/ 369 h 399"/>
                <a:gd name="T40" fmla="*/ 350 w 494"/>
                <a:gd name="T41" fmla="*/ 383 h 399"/>
                <a:gd name="T42" fmla="*/ 397 w 494"/>
                <a:gd name="T43" fmla="*/ 391 h 399"/>
                <a:gd name="T44" fmla="*/ 446 w 494"/>
                <a:gd name="T45" fmla="*/ 397 h 399"/>
                <a:gd name="T46" fmla="*/ 494 w 494"/>
                <a:gd name="T47" fmla="*/ 399 h 399"/>
                <a:gd name="T48" fmla="*/ 494 w 494"/>
                <a:gd name="T49" fmla="*/ 332 h 399"/>
                <a:gd name="T50" fmla="*/ 450 w 494"/>
                <a:gd name="T51" fmla="*/ 332 h 399"/>
                <a:gd name="T52" fmla="*/ 407 w 494"/>
                <a:gd name="T53" fmla="*/ 326 h 399"/>
                <a:gd name="T54" fmla="*/ 367 w 494"/>
                <a:gd name="T55" fmla="*/ 318 h 399"/>
                <a:gd name="T56" fmla="*/ 326 w 494"/>
                <a:gd name="T57" fmla="*/ 306 h 399"/>
                <a:gd name="T58" fmla="*/ 290 w 494"/>
                <a:gd name="T59" fmla="*/ 292 h 399"/>
                <a:gd name="T60" fmla="*/ 253 w 494"/>
                <a:gd name="T61" fmla="*/ 274 h 399"/>
                <a:gd name="T62" fmla="*/ 221 w 494"/>
                <a:gd name="T63" fmla="*/ 255 h 399"/>
                <a:gd name="T64" fmla="*/ 190 w 494"/>
                <a:gd name="T65" fmla="*/ 233 h 399"/>
                <a:gd name="T66" fmla="*/ 162 w 494"/>
                <a:gd name="T67" fmla="*/ 209 h 399"/>
                <a:gd name="T68" fmla="*/ 137 w 494"/>
                <a:gd name="T69" fmla="*/ 182 h 399"/>
                <a:gd name="T70" fmla="*/ 127 w 494"/>
                <a:gd name="T71" fmla="*/ 168 h 399"/>
                <a:gd name="T72" fmla="*/ 117 w 494"/>
                <a:gd name="T73" fmla="*/ 154 h 399"/>
                <a:gd name="T74" fmla="*/ 107 w 494"/>
                <a:gd name="T75" fmla="*/ 140 h 399"/>
                <a:gd name="T76" fmla="*/ 99 w 494"/>
                <a:gd name="T77" fmla="*/ 125 h 399"/>
                <a:gd name="T78" fmla="*/ 91 w 494"/>
                <a:gd name="T79" fmla="*/ 111 h 399"/>
                <a:gd name="T80" fmla="*/ 85 w 494"/>
                <a:gd name="T81" fmla="*/ 95 h 399"/>
                <a:gd name="T82" fmla="*/ 79 w 494"/>
                <a:gd name="T83" fmla="*/ 81 h 399"/>
                <a:gd name="T84" fmla="*/ 75 w 494"/>
                <a:gd name="T85" fmla="*/ 65 h 399"/>
                <a:gd name="T86" fmla="*/ 71 w 494"/>
                <a:gd name="T87" fmla="*/ 48 h 399"/>
                <a:gd name="T88" fmla="*/ 68 w 494"/>
                <a:gd name="T89" fmla="*/ 32 h 399"/>
                <a:gd name="T90" fmla="*/ 66 w 494"/>
                <a:gd name="T91" fmla="*/ 16 h 399"/>
                <a:gd name="T92" fmla="*/ 66 w 494"/>
                <a:gd name="T93" fmla="*/ 0 h 399"/>
                <a:gd name="T94" fmla="*/ 66 w 494"/>
                <a:gd name="T95" fmla="*/ 0 h 399"/>
                <a:gd name="T96" fmla="*/ 0 w 494"/>
                <a:gd name="T97" fmla="*/ 0 h 3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94"/>
                <a:gd name="T148" fmla="*/ 0 h 399"/>
                <a:gd name="T149" fmla="*/ 494 w 494"/>
                <a:gd name="T150" fmla="*/ 399 h 3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94" h="399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2" y="40"/>
                  </a:lnTo>
                  <a:lnTo>
                    <a:pt x="6" y="61"/>
                  </a:lnTo>
                  <a:lnTo>
                    <a:pt x="10" y="81"/>
                  </a:lnTo>
                  <a:lnTo>
                    <a:pt x="16" y="101"/>
                  </a:lnTo>
                  <a:lnTo>
                    <a:pt x="22" y="119"/>
                  </a:lnTo>
                  <a:lnTo>
                    <a:pt x="30" y="140"/>
                  </a:lnTo>
                  <a:lnTo>
                    <a:pt x="40" y="158"/>
                  </a:lnTo>
                  <a:lnTo>
                    <a:pt x="50" y="174"/>
                  </a:lnTo>
                  <a:lnTo>
                    <a:pt x="62" y="192"/>
                  </a:lnTo>
                  <a:lnTo>
                    <a:pt x="75" y="209"/>
                  </a:lnTo>
                  <a:lnTo>
                    <a:pt x="87" y="227"/>
                  </a:lnTo>
                  <a:lnTo>
                    <a:pt x="115" y="255"/>
                  </a:lnTo>
                  <a:lnTo>
                    <a:pt x="148" y="284"/>
                  </a:lnTo>
                  <a:lnTo>
                    <a:pt x="184" y="310"/>
                  </a:lnTo>
                  <a:lnTo>
                    <a:pt x="223" y="332"/>
                  </a:lnTo>
                  <a:lnTo>
                    <a:pt x="263" y="353"/>
                  </a:lnTo>
                  <a:lnTo>
                    <a:pt x="306" y="369"/>
                  </a:lnTo>
                  <a:lnTo>
                    <a:pt x="350" y="383"/>
                  </a:lnTo>
                  <a:lnTo>
                    <a:pt x="397" y="391"/>
                  </a:lnTo>
                  <a:lnTo>
                    <a:pt x="446" y="397"/>
                  </a:lnTo>
                  <a:lnTo>
                    <a:pt x="494" y="399"/>
                  </a:lnTo>
                  <a:lnTo>
                    <a:pt x="494" y="332"/>
                  </a:lnTo>
                  <a:lnTo>
                    <a:pt x="450" y="332"/>
                  </a:lnTo>
                  <a:lnTo>
                    <a:pt x="407" y="326"/>
                  </a:lnTo>
                  <a:lnTo>
                    <a:pt x="367" y="318"/>
                  </a:lnTo>
                  <a:lnTo>
                    <a:pt x="326" y="306"/>
                  </a:lnTo>
                  <a:lnTo>
                    <a:pt x="290" y="292"/>
                  </a:lnTo>
                  <a:lnTo>
                    <a:pt x="253" y="274"/>
                  </a:lnTo>
                  <a:lnTo>
                    <a:pt x="221" y="255"/>
                  </a:lnTo>
                  <a:lnTo>
                    <a:pt x="190" y="233"/>
                  </a:lnTo>
                  <a:lnTo>
                    <a:pt x="162" y="209"/>
                  </a:lnTo>
                  <a:lnTo>
                    <a:pt x="137" y="182"/>
                  </a:lnTo>
                  <a:lnTo>
                    <a:pt x="127" y="168"/>
                  </a:lnTo>
                  <a:lnTo>
                    <a:pt x="117" y="154"/>
                  </a:lnTo>
                  <a:lnTo>
                    <a:pt x="107" y="140"/>
                  </a:lnTo>
                  <a:lnTo>
                    <a:pt x="99" y="125"/>
                  </a:lnTo>
                  <a:lnTo>
                    <a:pt x="91" y="111"/>
                  </a:lnTo>
                  <a:lnTo>
                    <a:pt x="85" y="95"/>
                  </a:lnTo>
                  <a:lnTo>
                    <a:pt x="79" y="81"/>
                  </a:lnTo>
                  <a:lnTo>
                    <a:pt x="75" y="65"/>
                  </a:lnTo>
                  <a:lnTo>
                    <a:pt x="71" y="48"/>
                  </a:lnTo>
                  <a:lnTo>
                    <a:pt x="68" y="32"/>
                  </a:lnTo>
                  <a:lnTo>
                    <a:pt x="66" y="16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04" name="Freeform 27">
              <a:extLst>
                <a:ext uri="{FF2B5EF4-FFF2-40B4-BE49-F238E27FC236}">
                  <a16:creationId xmlns:a16="http://schemas.microsoft.com/office/drawing/2014/main" id="{9BE866E4-D942-4434-A4FA-EE61AAC3A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1997"/>
              <a:ext cx="126" cy="491"/>
            </a:xfrm>
            <a:custGeom>
              <a:avLst/>
              <a:gdLst>
                <a:gd name="T0" fmla="*/ 126 w 126"/>
                <a:gd name="T1" fmla="*/ 487 h 491"/>
                <a:gd name="T2" fmla="*/ 20 w 126"/>
                <a:gd name="T3" fmla="*/ 0 h 491"/>
                <a:gd name="T4" fmla="*/ 0 w 126"/>
                <a:gd name="T5" fmla="*/ 4 h 491"/>
                <a:gd name="T6" fmla="*/ 105 w 126"/>
                <a:gd name="T7" fmla="*/ 491 h 491"/>
                <a:gd name="T8" fmla="*/ 126 w 126"/>
                <a:gd name="T9" fmla="*/ 487 h 4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491"/>
                <a:gd name="T17" fmla="*/ 126 w 126"/>
                <a:gd name="T18" fmla="*/ 491 h 4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491">
                  <a:moveTo>
                    <a:pt x="126" y="487"/>
                  </a:moveTo>
                  <a:lnTo>
                    <a:pt x="20" y="0"/>
                  </a:lnTo>
                  <a:lnTo>
                    <a:pt x="0" y="4"/>
                  </a:lnTo>
                  <a:lnTo>
                    <a:pt x="105" y="491"/>
                  </a:lnTo>
                  <a:lnTo>
                    <a:pt x="126" y="487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05" name="Freeform 28">
              <a:extLst>
                <a:ext uri="{FF2B5EF4-FFF2-40B4-BE49-F238E27FC236}">
                  <a16:creationId xmlns:a16="http://schemas.microsoft.com/office/drawing/2014/main" id="{C4A83CC6-A000-4DFF-A17E-F332D8913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31"/>
              <a:ext cx="85" cy="136"/>
            </a:xfrm>
            <a:custGeom>
              <a:avLst/>
              <a:gdLst>
                <a:gd name="T0" fmla="*/ 71 w 85"/>
                <a:gd name="T1" fmla="*/ 136 h 136"/>
                <a:gd name="T2" fmla="*/ 85 w 85"/>
                <a:gd name="T3" fmla="*/ 0 h 136"/>
                <a:gd name="T4" fmla="*/ 85 w 85"/>
                <a:gd name="T5" fmla="*/ 0 h 136"/>
                <a:gd name="T6" fmla="*/ 83 w 85"/>
                <a:gd name="T7" fmla="*/ 2 h 136"/>
                <a:gd name="T8" fmla="*/ 81 w 85"/>
                <a:gd name="T9" fmla="*/ 4 h 136"/>
                <a:gd name="T10" fmla="*/ 79 w 85"/>
                <a:gd name="T11" fmla="*/ 6 h 136"/>
                <a:gd name="T12" fmla="*/ 75 w 85"/>
                <a:gd name="T13" fmla="*/ 8 h 136"/>
                <a:gd name="T14" fmla="*/ 73 w 85"/>
                <a:gd name="T15" fmla="*/ 10 h 136"/>
                <a:gd name="T16" fmla="*/ 71 w 85"/>
                <a:gd name="T17" fmla="*/ 12 h 136"/>
                <a:gd name="T18" fmla="*/ 69 w 85"/>
                <a:gd name="T19" fmla="*/ 12 h 136"/>
                <a:gd name="T20" fmla="*/ 67 w 85"/>
                <a:gd name="T21" fmla="*/ 14 h 136"/>
                <a:gd name="T22" fmla="*/ 63 w 85"/>
                <a:gd name="T23" fmla="*/ 16 h 136"/>
                <a:gd name="T24" fmla="*/ 61 w 85"/>
                <a:gd name="T25" fmla="*/ 18 h 136"/>
                <a:gd name="T26" fmla="*/ 59 w 85"/>
                <a:gd name="T27" fmla="*/ 18 h 136"/>
                <a:gd name="T28" fmla="*/ 57 w 85"/>
                <a:gd name="T29" fmla="*/ 20 h 136"/>
                <a:gd name="T30" fmla="*/ 53 w 85"/>
                <a:gd name="T31" fmla="*/ 20 h 136"/>
                <a:gd name="T32" fmla="*/ 51 w 85"/>
                <a:gd name="T33" fmla="*/ 22 h 136"/>
                <a:gd name="T34" fmla="*/ 49 w 85"/>
                <a:gd name="T35" fmla="*/ 22 h 136"/>
                <a:gd name="T36" fmla="*/ 44 w 85"/>
                <a:gd name="T37" fmla="*/ 22 h 136"/>
                <a:gd name="T38" fmla="*/ 42 w 85"/>
                <a:gd name="T39" fmla="*/ 22 h 136"/>
                <a:gd name="T40" fmla="*/ 40 w 85"/>
                <a:gd name="T41" fmla="*/ 24 h 136"/>
                <a:gd name="T42" fmla="*/ 36 w 85"/>
                <a:gd name="T43" fmla="*/ 24 h 136"/>
                <a:gd name="T44" fmla="*/ 34 w 85"/>
                <a:gd name="T45" fmla="*/ 24 h 136"/>
                <a:gd name="T46" fmla="*/ 32 w 85"/>
                <a:gd name="T47" fmla="*/ 24 h 136"/>
                <a:gd name="T48" fmla="*/ 28 w 85"/>
                <a:gd name="T49" fmla="*/ 24 h 136"/>
                <a:gd name="T50" fmla="*/ 26 w 85"/>
                <a:gd name="T51" fmla="*/ 24 h 136"/>
                <a:gd name="T52" fmla="*/ 22 w 85"/>
                <a:gd name="T53" fmla="*/ 24 h 136"/>
                <a:gd name="T54" fmla="*/ 20 w 85"/>
                <a:gd name="T55" fmla="*/ 24 h 136"/>
                <a:gd name="T56" fmla="*/ 18 w 85"/>
                <a:gd name="T57" fmla="*/ 22 h 136"/>
                <a:gd name="T58" fmla="*/ 14 w 85"/>
                <a:gd name="T59" fmla="*/ 22 h 136"/>
                <a:gd name="T60" fmla="*/ 12 w 85"/>
                <a:gd name="T61" fmla="*/ 22 h 136"/>
                <a:gd name="T62" fmla="*/ 8 w 85"/>
                <a:gd name="T63" fmla="*/ 20 h 136"/>
                <a:gd name="T64" fmla="*/ 6 w 85"/>
                <a:gd name="T65" fmla="*/ 20 h 136"/>
                <a:gd name="T66" fmla="*/ 2 w 85"/>
                <a:gd name="T67" fmla="*/ 20 h 136"/>
                <a:gd name="T68" fmla="*/ 0 w 85"/>
                <a:gd name="T69" fmla="*/ 18 h 136"/>
                <a:gd name="T70" fmla="*/ 71 w 85"/>
                <a:gd name="T71" fmla="*/ 136 h 136"/>
                <a:gd name="T72" fmla="*/ 57 w 85"/>
                <a:gd name="T73" fmla="*/ 71 h 136"/>
                <a:gd name="T74" fmla="*/ 71 w 85"/>
                <a:gd name="T75" fmla="*/ 136 h 1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5"/>
                <a:gd name="T115" fmla="*/ 0 h 136"/>
                <a:gd name="T116" fmla="*/ 85 w 85"/>
                <a:gd name="T117" fmla="*/ 136 h 1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5" h="136">
                  <a:moveTo>
                    <a:pt x="71" y="136"/>
                  </a:moveTo>
                  <a:lnTo>
                    <a:pt x="85" y="0"/>
                  </a:lnTo>
                  <a:lnTo>
                    <a:pt x="83" y="2"/>
                  </a:lnTo>
                  <a:lnTo>
                    <a:pt x="81" y="4"/>
                  </a:lnTo>
                  <a:lnTo>
                    <a:pt x="79" y="6"/>
                  </a:lnTo>
                  <a:lnTo>
                    <a:pt x="75" y="8"/>
                  </a:lnTo>
                  <a:lnTo>
                    <a:pt x="73" y="10"/>
                  </a:lnTo>
                  <a:lnTo>
                    <a:pt x="71" y="12"/>
                  </a:lnTo>
                  <a:lnTo>
                    <a:pt x="69" y="12"/>
                  </a:lnTo>
                  <a:lnTo>
                    <a:pt x="67" y="14"/>
                  </a:lnTo>
                  <a:lnTo>
                    <a:pt x="63" y="16"/>
                  </a:lnTo>
                  <a:lnTo>
                    <a:pt x="61" y="18"/>
                  </a:lnTo>
                  <a:lnTo>
                    <a:pt x="59" y="18"/>
                  </a:lnTo>
                  <a:lnTo>
                    <a:pt x="57" y="20"/>
                  </a:lnTo>
                  <a:lnTo>
                    <a:pt x="53" y="20"/>
                  </a:lnTo>
                  <a:lnTo>
                    <a:pt x="51" y="22"/>
                  </a:lnTo>
                  <a:lnTo>
                    <a:pt x="49" y="22"/>
                  </a:lnTo>
                  <a:lnTo>
                    <a:pt x="44" y="22"/>
                  </a:lnTo>
                  <a:lnTo>
                    <a:pt x="42" y="22"/>
                  </a:lnTo>
                  <a:lnTo>
                    <a:pt x="40" y="24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20" y="24"/>
                  </a:lnTo>
                  <a:lnTo>
                    <a:pt x="18" y="22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71" y="136"/>
                  </a:lnTo>
                  <a:lnTo>
                    <a:pt x="57" y="71"/>
                  </a:lnTo>
                  <a:lnTo>
                    <a:pt x="71" y="136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06" name="Freeform 29">
              <a:extLst>
                <a:ext uri="{FF2B5EF4-FFF2-40B4-BE49-F238E27FC236}">
                  <a16:creationId xmlns:a16="http://schemas.microsoft.com/office/drawing/2014/main" id="{6306EBBE-B22E-4D02-B42D-00CA08343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788"/>
              <a:ext cx="420" cy="487"/>
            </a:xfrm>
            <a:custGeom>
              <a:avLst/>
              <a:gdLst>
                <a:gd name="T0" fmla="*/ 17 w 420"/>
                <a:gd name="T1" fmla="*/ 487 h 487"/>
                <a:gd name="T2" fmla="*/ 420 w 420"/>
                <a:gd name="T3" fmla="*/ 14 h 487"/>
                <a:gd name="T4" fmla="*/ 406 w 420"/>
                <a:gd name="T5" fmla="*/ 0 h 487"/>
                <a:gd name="T6" fmla="*/ 0 w 420"/>
                <a:gd name="T7" fmla="*/ 475 h 487"/>
                <a:gd name="T8" fmla="*/ 17 w 420"/>
                <a:gd name="T9" fmla="*/ 487 h 4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0"/>
                <a:gd name="T16" fmla="*/ 0 h 487"/>
                <a:gd name="T17" fmla="*/ 420 w 420"/>
                <a:gd name="T18" fmla="*/ 487 h 4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0" h="487">
                  <a:moveTo>
                    <a:pt x="17" y="487"/>
                  </a:moveTo>
                  <a:lnTo>
                    <a:pt x="420" y="14"/>
                  </a:lnTo>
                  <a:lnTo>
                    <a:pt x="406" y="0"/>
                  </a:lnTo>
                  <a:lnTo>
                    <a:pt x="0" y="475"/>
                  </a:lnTo>
                  <a:lnTo>
                    <a:pt x="17" y="487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07" name="Freeform 30">
              <a:extLst>
                <a:ext uri="{FF2B5EF4-FFF2-40B4-BE49-F238E27FC236}">
                  <a16:creationId xmlns:a16="http://schemas.microsoft.com/office/drawing/2014/main" id="{54FD6F44-C30C-47D4-8D8C-63C5FE173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204"/>
              <a:ext cx="117" cy="128"/>
            </a:xfrm>
            <a:custGeom>
              <a:avLst/>
              <a:gdLst>
                <a:gd name="T0" fmla="*/ 0 w 117"/>
                <a:gd name="T1" fmla="*/ 128 h 128"/>
                <a:gd name="T2" fmla="*/ 117 w 117"/>
                <a:gd name="T3" fmla="*/ 57 h 128"/>
                <a:gd name="T4" fmla="*/ 117 w 117"/>
                <a:gd name="T5" fmla="*/ 57 h 128"/>
                <a:gd name="T6" fmla="*/ 115 w 117"/>
                <a:gd name="T7" fmla="*/ 57 h 128"/>
                <a:gd name="T8" fmla="*/ 111 w 117"/>
                <a:gd name="T9" fmla="*/ 57 h 128"/>
                <a:gd name="T10" fmla="*/ 109 w 117"/>
                <a:gd name="T11" fmla="*/ 57 h 128"/>
                <a:gd name="T12" fmla="*/ 105 w 117"/>
                <a:gd name="T13" fmla="*/ 55 h 128"/>
                <a:gd name="T14" fmla="*/ 103 w 117"/>
                <a:gd name="T15" fmla="*/ 55 h 128"/>
                <a:gd name="T16" fmla="*/ 99 w 117"/>
                <a:gd name="T17" fmla="*/ 53 h 128"/>
                <a:gd name="T18" fmla="*/ 97 w 117"/>
                <a:gd name="T19" fmla="*/ 53 h 128"/>
                <a:gd name="T20" fmla="*/ 95 w 117"/>
                <a:gd name="T21" fmla="*/ 51 h 128"/>
                <a:gd name="T22" fmla="*/ 91 w 117"/>
                <a:gd name="T23" fmla="*/ 51 h 128"/>
                <a:gd name="T24" fmla="*/ 89 w 117"/>
                <a:gd name="T25" fmla="*/ 49 h 128"/>
                <a:gd name="T26" fmla="*/ 87 w 117"/>
                <a:gd name="T27" fmla="*/ 47 h 128"/>
                <a:gd name="T28" fmla="*/ 85 w 117"/>
                <a:gd name="T29" fmla="*/ 47 h 128"/>
                <a:gd name="T30" fmla="*/ 83 w 117"/>
                <a:gd name="T31" fmla="*/ 45 h 128"/>
                <a:gd name="T32" fmla="*/ 81 w 117"/>
                <a:gd name="T33" fmla="*/ 42 h 128"/>
                <a:gd name="T34" fmla="*/ 77 w 117"/>
                <a:gd name="T35" fmla="*/ 40 h 128"/>
                <a:gd name="T36" fmla="*/ 75 w 117"/>
                <a:gd name="T37" fmla="*/ 40 h 128"/>
                <a:gd name="T38" fmla="*/ 73 w 117"/>
                <a:gd name="T39" fmla="*/ 38 h 128"/>
                <a:gd name="T40" fmla="*/ 71 w 117"/>
                <a:gd name="T41" fmla="*/ 36 h 128"/>
                <a:gd name="T42" fmla="*/ 71 w 117"/>
                <a:gd name="T43" fmla="*/ 34 h 128"/>
                <a:gd name="T44" fmla="*/ 69 w 117"/>
                <a:gd name="T45" fmla="*/ 32 h 128"/>
                <a:gd name="T46" fmla="*/ 67 w 117"/>
                <a:gd name="T47" fmla="*/ 30 h 128"/>
                <a:gd name="T48" fmla="*/ 65 w 117"/>
                <a:gd name="T49" fmla="*/ 28 h 128"/>
                <a:gd name="T50" fmla="*/ 63 w 117"/>
                <a:gd name="T51" fmla="*/ 24 h 128"/>
                <a:gd name="T52" fmla="*/ 61 w 117"/>
                <a:gd name="T53" fmla="*/ 22 h 128"/>
                <a:gd name="T54" fmla="*/ 61 w 117"/>
                <a:gd name="T55" fmla="*/ 20 h 128"/>
                <a:gd name="T56" fmla="*/ 59 w 117"/>
                <a:gd name="T57" fmla="*/ 18 h 128"/>
                <a:gd name="T58" fmla="*/ 57 w 117"/>
                <a:gd name="T59" fmla="*/ 16 h 128"/>
                <a:gd name="T60" fmla="*/ 57 w 117"/>
                <a:gd name="T61" fmla="*/ 12 h 128"/>
                <a:gd name="T62" fmla="*/ 55 w 117"/>
                <a:gd name="T63" fmla="*/ 10 h 128"/>
                <a:gd name="T64" fmla="*/ 55 w 117"/>
                <a:gd name="T65" fmla="*/ 6 h 128"/>
                <a:gd name="T66" fmla="*/ 53 w 117"/>
                <a:gd name="T67" fmla="*/ 4 h 128"/>
                <a:gd name="T68" fmla="*/ 53 w 117"/>
                <a:gd name="T69" fmla="*/ 0 h 128"/>
                <a:gd name="T70" fmla="*/ 0 w 117"/>
                <a:gd name="T71" fmla="*/ 128 h 128"/>
                <a:gd name="T72" fmla="*/ 42 w 117"/>
                <a:gd name="T73" fmla="*/ 77 h 128"/>
                <a:gd name="T74" fmla="*/ 0 w 117"/>
                <a:gd name="T75" fmla="*/ 128 h 1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7"/>
                <a:gd name="T115" fmla="*/ 0 h 128"/>
                <a:gd name="T116" fmla="*/ 117 w 117"/>
                <a:gd name="T117" fmla="*/ 128 h 12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7" h="128">
                  <a:moveTo>
                    <a:pt x="0" y="128"/>
                  </a:moveTo>
                  <a:lnTo>
                    <a:pt x="117" y="57"/>
                  </a:lnTo>
                  <a:lnTo>
                    <a:pt x="115" y="57"/>
                  </a:lnTo>
                  <a:lnTo>
                    <a:pt x="111" y="57"/>
                  </a:lnTo>
                  <a:lnTo>
                    <a:pt x="109" y="57"/>
                  </a:lnTo>
                  <a:lnTo>
                    <a:pt x="105" y="55"/>
                  </a:lnTo>
                  <a:lnTo>
                    <a:pt x="103" y="55"/>
                  </a:lnTo>
                  <a:lnTo>
                    <a:pt x="99" y="53"/>
                  </a:lnTo>
                  <a:lnTo>
                    <a:pt x="97" y="53"/>
                  </a:lnTo>
                  <a:lnTo>
                    <a:pt x="95" y="51"/>
                  </a:lnTo>
                  <a:lnTo>
                    <a:pt x="91" y="51"/>
                  </a:lnTo>
                  <a:lnTo>
                    <a:pt x="89" y="49"/>
                  </a:lnTo>
                  <a:lnTo>
                    <a:pt x="87" y="47"/>
                  </a:lnTo>
                  <a:lnTo>
                    <a:pt x="85" y="47"/>
                  </a:lnTo>
                  <a:lnTo>
                    <a:pt x="83" y="45"/>
                  </a:lnTo>
                  <a:lnTo>
                    <a:pt x="81" y="42"/>
                  </a:lnTo>
                  <a:lnTo>
                    <a:pt x="77" y="40"/>
                  </a:lnTo>
                  <a:lnTo>
                    <a:pt x="75" y="40"/>
                  </a:lnTo>
                  <a:lnTo>
                    <a:pt x="73" y="38"/>
                  </a:lnTo>
                  <a:lnTo>
                    <a:pt x="71" y="36"/>
                  </a:lnTo>
                  <a:lnTo>
                    <a:pt x="71" y="34"/>
                  </a:lnTo>
                  <a:lnTo>
                    <a:pt x="69" y="32"/>
                  </a:lnTo>
                  <a:lnTo>
                    <a:pt x="67" y="30"/>
                  </a:lnTo>
                  <a:lnTo>
                    <a:pt x="65" y="28"/>
                  </a:lnTo>
                  <a:lnTo>
                    <a:pt x="63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59" y="18"/>
                  </a:lnTo>
                  <a:lnTo>
                    <a:pt x="57" y="16"/>
                  </a:lnTo>
                  <a:lnTo>
                    <a:pt x="57" y="12"/>
                  </a:lnTo>
                  <a:lnTo>
                    <a:pt x="55" y="10"/>
                  </a:lnTo>
                  <a:lnTo>
                    <a:pt x="55" y="6"/>
                  </a:lnTo>
                  <a:lnTo>
                    <a:pt x="53" y="4"/>
                  </a:lnTo>
                  <a:lnTo>
                    <a:pt x="53" y="0"/>
                  </a:lnTo>
                  <a:lnTo>
                    <a:pt x="0" y="128"/>
                  </a:lnTo>
                  <a:lnTo>
                    <a:pt x="42" y="77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08" name="Freeform 31">
              <a:extLst>
                <a:ext uri="{FF2B5EF4-FFF2-40B4-BE49-F238E27FC236}">
                  <a16:creationId xmlns:a16="http://schemas.microsoft.com/office/drawing/2014/main" id="{D8368F1D-505F-4EEA-893B-83D811A25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3" y="2950"/>
              <a:ext cx="282" cy="333"/>
            </a:xfrm>
            <a:custGeom>
              <a:avLst/>
              <a:gdLst>
                <a:gd name="T0" fmla="*/ 266 w 282"/>
                <a:gd name="T1" fmla="*/ 0 h 333"/>
                <a:gd name="T2" fmla="*/ 0 w 282"/>
                <a:gd name="T3" fmla="*/ 321 h 333"/>
                <a:gd name="T4" fmla="*/ 17 w 282"/>
                <a:gd name="T5" fmla="*/ 333 h 333"/>
                <a:gd name="T6" fmla="*/ 282 w 282"/>
                <a:gd name="T7" fmla="*/ 12 h 333"/>
                <a:gd name="T8" fmla="*/ 266 w 282"/>
                <a:gd name="T9" fmla="*/ 0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2"/>
                <a:gd name="T16" fmla="*/ 0 h 333"/>
                <a:gd name="T17" fmla="*/ 282 w 282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2" h="333">
                  <a:moveTo>
                    <a:pt x="266" y="0"/>
                  </a:moveTo>
                  <a:lnTo>
                    <a:pt x="0" y="321"/>
                  </a:lnTo>
                  <a:lnTo>
                    <a:pt x="17" y="333"/>
                  </a:lnTo>
                  <a:lnTo>
                    <a:pt x="282" y="12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09" name="Freeform 32">
              <a:extLst>
                <a:ext uri="{FF2B5EF4-FFF2-40B4-BE49-F238E27FC236}">
                  <a16:creationId xmlns:a16="http://schemas.microsoft.com/office/drawing/2014/main" id="{FCFBC1D3-C3B4-4431-8A98-BDC080ED6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" y="2894"/>
              <a:ext cx="118" cy="127"/>
            </a:xfrm>
            <a:custGeom>
              <a:avLst/>
              <a:gdLst>
                <a:gd name="T0" fmla="*/ 118 w 118"/>
                <a:gd name="T1" fmla="*/ 0 h 127"/>
                <a:gd name="T2" fmla="*/ 0 w 118"/>
                <a:gd name="T3" fmla="*/ 71 h 127"/>
                <a:gd name="T4" fmla="*/ 0 w 118"/>
                <a:gd name="T5" fmla="*/ 71 h 127"/>
                <a:gd name="T6" fmla="*/ 4 w 118"/>
                <a:gd name="T7" fmla="*/ 71 h 127"/>
                <a:gd name="T8" fmla="*/ 6 w 118"/>
                <a:gd name="T9" fmla="*/ 73 h 127"/>
                <a:gd name="T10" fmla="*/ 10 w 118"/>
                <a:gd name="T11" fmla="*/ 73 h 127"/>
                <a:gd name="T12" fmla="*/ 12 w 118"/>
                <a:gd name="T13" fmla="*/ 73 h 127"/>
                <a:gd name="T14" fmla="*/ 16 w 118"/>
                <a:gd name="T15" fmla="*/ 75 h 127"/>
                <a:gd name="T16" fmla="*/ 18 w 118"/>
                <a:gd name="T17" fmla="*/ 75 h 127"/>
                <a:gd name="T18" fmla="*/ 23 w 118"/>
                <a:gd name="T19" fmla="*/ 77 h 127"/>
                <a:gd name="T20" fmla="*/ 25 w 118"/>
                <a:gd name="T21" fmla="*/ 77 h 127"/>
                <a:gd name="T22" fmla="*/ 27 w 118"/>
                <a:gd name="T23" fmla="*/ 79 h 127"/>
                <a:gd name="T24" fmla="*/ 31 w 118"/>
                <a:gd name="T25" fmla="*/ 79 h 127"/>
                <a:gd name="T26" fmla="*/ 33 w 118"/>
                <a:gd name="T27" fmla="*/ 81 h 127"/>
                <a:gd name="T28" fmla="*/ 35 w 118"/>
                <a:gd name="T29" fmla="*/ 83 h 127"/>
                <a:gd name="T30" fmla="*/ 37 w 118"/>
                <a:gd name="T31" fmla="*/ 83 h 127"/>
                <a:gd name="T32" fmla="*/ 39 w 118"/>
                <a:gd name="T33" fmla="*/ 85 h 127"/>
                <a:gd name="T34" fmla="*/ 41 w 118"/>
                <a:gd name="T35" fmla="*/ 87 h 127"/>
                <a:gd name="T36" fmla="*/ 43 w 118"/>
                <a:gd name="T37" fmla="*/ 89 h 127"/>
                <a:gd name="T38" fmla="*/ 45 w 118"/>
                <a:gd name="T39" fmla="*/ 91 h 127"/>
                <a:gd name="T40" fmla="*/ 47 w 118"/>
                <a:gd name="T41" fmla="*/ 93 h 127"/>
                <a:gd name="T42" fmla="*/ 49 w 118"/>
                <a:gd name="T43" fmla="*/ 95 h 127"/>
                <a:gd name="T44" fmla="*/ 51 w 118"/>
                <a:gd name="T45" fmla="*/ 97 h 127"/>
                <a:gd name="T46" fmla="*/ 53 w 118"/>
                <a:gd name="T47" fmla="*/ 99 h 127"/>
                <a:gd name="T48" fmla="*/ 55 w 118"/>
                <a:gd name="T49" fmla="*/ 101 h 127"/>
                <a:gd name="T50" fmla="*/ 57 w 118"/>
                <a:gd name="T51" fmla="*/ 103 h 127"/>
                <a:gd name="T52" fmla="*/ 59 w 118"/>
                <a:gd name="T53" fmla="*/ 105 h 127"/>
                <a:gd name="T54" fmla="*/ 59 w 118"/>
                <a:gd name="T55" fmla="*/ 107 h 127"/>
                <a:gd name="T56" fmla="*/ 61 w 118"/>
                <a:gd name="T57" fmla="*/ 109 h 127"/>
                <a:gd name="T58" fmla="*/ 63 w 118"/>
                <a:gd name="T59" fmla="*/ 113 h 127"/>
                <a:gd name="T60" fmla="*/ 63 w 118"/>
                <a:gd name="T61" fmla="*/ 115 h 127"/>
                <a:gd name="T62" fmla="*/ 65 w 118"/>
                <a:gd name="T63" fmla="*/ 117 h 127"/>
                <a:gd name="T64" fmla="*/ 67 w 118"/>
                <a:gd name="T65" fmla="*/ 121 h 127"/>
                <a:gd name="T66" fmla="*/ 67 w 118"/>
                <a:gd name="T67" fmla="*/ 123 h 127"/>
                <a:gd name="T68" fmla="*/ 69 w 118"/>
                <a:gd name="T69" fmla="*/ 127 h 127"/>
                <a:gd name="T70" fmla="*/ 118 w 118"/>
                <a:gd name="T71" fmla="*/ 0 h 127"/>
                <a:gd name="T72" fmla="*/ 75 w 118"/>
                <a:gd name="T73" fmla="*/ 50 h 127"/>
                <a:gd name="T74" fmla="*/ 118 w 118"/>
                <a:gd name="T75" fmla="*/ 0 h 1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8"/>
                <a:gd name="T115" fmla="*/ 0 h 127"/>
                <a:gd name="T116" fmla="*/ 118 w 118"/>
                <a:gd name="T117" fmla="*/ 127 h 1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8" h="127">
                  <a:moveTo>
                    <a:pt x="118" y="0"/>
                  </a:moveTo>
                  <a:lnTo>
                    <a:pt x="0" y="71"/>
                  </a:lnTo>
                  <a:lnTo>
                    <a:pt x="4" y="71"/>
                  </a:lnTo>
                  <a:lnTo>
                    <a:pt x="6" y="73"/>
                  </a:lnTo>
                  <a:lnTo>
                    <a:pt x="10" y="73"/>
                  </a:lnTo>
                  <a:lnTo>
                    <a:pt x="12" y="73"/>
                  </a:lnTo>
                  <a:lnTo>
                    <a:pt x="16" y="75"/>
                  </a:lnTo>
                  <a:lnTo>
                    <a:pt x="18" y="75"/>
                  </a:lnTo>
                  <a:lnTo>
                    <a:pt x="23" y="77"/>
                  </a:lnTo>
                  <a:lnTo>
                    <a:pt x="25" y="77"/>
                  </a:lnTo>
                  <a:lnTo>
                    <a:pt x="27" y="79"/>
                  </a:lnTo>
                  <a:lnTo>
                    <a:pt x="31" y="79"/>
                  </a:lnTo>
                  <a:lnTo>
                    <a:pt x="33" y="81"/>
                  </a:lnTo>
                  <a:lnTo>
                    <a:pt x="35" y="83"/>
                  </a:lnTo>
                  <a:lnTo>
                    <a:pt x="37" y="83"/>
                  </a:lnTo>
                  <a:lnTo>
                    <a:pt x="39" y="85"/>
                  </a:lnTo>
                  <a:lnTo>
                    <a:pt x="41" y="87"/>
                  </a:lnTo>
                  <a:lnTo>
                    <a:pt x="43" y="89"/>
                  </a:lnTo>
                  <a:lnTo>
                    <a:pt x="45" y="91"/>
                  </a:lnTo>
                  <a:lnTo>
                    <a:pt x="47" y="93"/>
                  </a:lnTo>
                  <a:lnTo>
                    <a:pt x="49" y="95"/>
                  </a:lnTo>
                  <a:lnTo>
                    <a:pt x="51" y="97"/>
                  </a:lnTo>
                  <a:lnTo>
                    <a:pt x="53" y="99"/>
                  </a:lnTo>
                  <a:lnTo>
                    <a:pt x="55" y="101"/>
                  </a:lnTo>
                  <a:lnTo>
                    <a:pt x="57" y="103"/>
                  </a:lnTo>
                  <a:lnTo>
                    <a:pt x="59" y="105"/>
                  </a:lnTo>
                  <a:lnTo>
                    <a:pt x="59" y="107"/>
                  </a:lnTo>
                  <a:lnTo>
                    <a:pt x="61" y="109"/>
                  </a:lnTo>
                  <a:lnTo>
                    <a:pt x="63" y="113"/>
                  </a:lnTo>
                  <a:lnTo>
                    <a:pt x="63" y="115"/>
                  </a:lnTo>
                  <a:lnTo>
                    <a:pt x="65" y="117"/>
                  </a:lnTo>
                  <a:lnTo>
                    <a:pt x="67" y="121"/>
                  </a:lnTo>
                  <a:lnTo>
                    <a:pt x="67" y="123"/>
                  </a:lnTo>
                  <a:lnTo>
                    <a:pt x="69" y="127"/>
                  </a:lnTo>
                  <a:lnTo>
                    <a:pt x="118" y="0"/>
                  </a:lnTo>
                  <a:lnTo>
                    <a:pt x="75" y="5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10" name="Freeform 33">
              <a:extLst>
                <a:ext uri="{FF2B5EF4-FFF2-40B4-BE49-F238E27FC236}">
                  <a16:creationId xmlns:a16="http://schemas.microsoft.com/office/drawing/2014/main" id="{B2C11FC7-5877-4B20-8C08-0BC1B806E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2938"/>
              <a:ext cx="319" cy="380"/>
            </a:xfrm>
            <a:custGeom>
              <a:avLst/>
              <a:gdLst>
                <a:gd name="T0" fmla="*/ 0 w 319"/>
                <a:gd name="T1" fmla="*/ 12 h 380"/>
                <a:gd name="T2" fmla="*/ 303 w 319"/>
                <a:gd name="T3" fmla="*/ 380 h 380"/>
                <a:gd name="T4" fmla="*/ 319 w 319"/>
                <a:gd name="T5" fmla="*/ 367 h 380"/>
                <a:gd name="T6" fmla="*/ 17 w 319"/>
                <a:gd name="T7" fmla="*/ 0 h 380"/>
                <a:gd name="T8" fmla="*/ 0 w 319"/>
                <a:gd name="T9" fmla="*/ 12 h 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380"/>
                <a:gd name="T17" fmla="*/ 319 w 319"/>
                <a:gd name="T18" fmla="*/ 380 h 3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380">
                  <a:moveTo>
                    <a:pt x="0" y="12"/>
                  </a:moveTo>
                  <a:lnTo>
                    <a:pt x="303" y="380"/>
                  </a:lnTo>
                  <a:lnTo>
                    <a:pt x="319" y="367"/>
                  </a:lnTo>
                  <a:lnTo>
                    <a:pt x="1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11" name="Freeform 34">
              <a:extLst>
                <a:ext uri="{FF2B5EF4-FFF2-40B4-BE49-F238E27FC236}">
                  <a16:creationId xmlns:a16="http://schemas.microsoft.com/office/drawing/2014/main" id="{839E542A-0B80-42D2-914A-CA9CDCE44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881"/>
              <a:ext cx="117" cy="128"/>
            </a:xfrm>
            <a:custGeom>
              <a:avLst/>
              <a:gdLst>
                <a:gd name="T0" fmla="*/ 0 w 117"/>
                <a:gd name="T1" fmla="*/ 0 h 128"/>
                <a:gd name="T2" fmla="*/ 48 w 117"/>
                <a:gd name="T3" fmla="*/ 128 h 128"/>
                <a:gd name="T4" fmla="*/ 48 w 117"/>
                <a:gd name="T5" fmla="*/ 128 h 128"/>
                <a:gd name="T6" fmla="*/ 50 w 117"/>
                <a:gd name="T7" fmla="*/ 124 h 128"/>
                <a:gd name="T8" fmla="*/ 50 w 117"/>
                <a:gd name="T9" fmla="*/ 122 h 128"/>
                <a:gd name="T10" fmla="*/ 53 w 117"/>
                <a:gd name="T11" fmla="*/ 120 h 128"/>
                <a:gd name="T12" fmla="*/ 55 w 117"/>
                <a:gd name="T13" fmla="*/ 116 h 128"/>
                <a:gd name="T14" fmla="*/ 55 w 117"/>
                <a:gd name="T15" fmla="*/ 114 h 128"/>
                <a:gd name="T16" fmla="*/ 57 w 117"/>
                <a:gd name="T17" fmla="*/ 112 h 128"/>
                <a:gd name="T18" fmla="*/ 59 w 117"/>
                <a:gd name="T19" fmla="*/ 108 h 128"/>
                <a:gd name="T20" fmla="*/ 59 w 117"/>
                <a:gd name="T21" fmla="*/ 106 h 128"/>
                <a:gd name="T22" fmla="*/ 61 w 117"/>
                <a:gd name="T23" fmla="*/ 104 h 128"/>
                <a:gd name="T24" fmla="*/ 63 w 117"/>
                <a:gd name="T25" fmla="*/ 102 h 128"/>
                <a:gd name="T26" fmla="*/ 65 w 117"/>
                <a:gd name="T27" fmla="*/ 100 h 128"/>
                <a:gd name="T28" fmla="*/ 67 w 117"/>
                <a:gd name="T29" fmla="*/ 98 h 128"/>
                <a:gd name="T30" fmla="*/ 69 w 117"/>
                <a:gd name="T31" fmla="*/ 96 h 128"/>
                <a:gd name="T32" fmla="*/ 71 w 117"/>
                <a:gd name="T33" fmla="*/ 94 h 128"/>
                <a:gd name="T34" fmla="*/ 73 w 117"/>
                <a:gd name="T35" fmla="*/ 92 h 128"/>
                <a:gd name="T36" fmla="*/ 75 w 117"/>
                <a:gd name="T37" fmla="*/ 90 h 128"/>
                <a:gd name="T38" fmla="*/ 77 w 117"/>
                <a:gd name="T39" fmla="*/ 88 h 128"/>
                <a:gd name="T40" fmla="*/ 79 w 117"/>
                <a:gd name="T41" fmla="*/ 86 h 128"/>
                <a:gd name="T42" fmla="*/ 81 w 117"/>
                <a:gd name="T43" fmla="*/ 86 h 128"/>
                <a:gd name="T44" fmla="*/ 83 w 117"/>
                <a:gd name="T45" fmla="*/ 84 h 128"/>
                <a:gd name="T46" fmla="*/ 85 w 117"/>
                <a:gd name="T47" fmla="*/ 81 h 128"/>
                <a:gd name="T48" fmla="*/ 87 w 117"/>
                <a:gd name="T49" fmla="*/ 79 h 128"/>
                <a:gd name="T50" fmla="*/ 91 w 117"/>
                <a:gd name="T51" fmla="*/ 79 h 128"/>
                <a:gd name="T52" fmla="*/ 93 w 117"/>
                <a:gd name="T53" fmla="*/ 77 h 128"/>
                <a:gd name="T54" fmla="*/ 95 w 117"/>
                <a:gd name="T55" fmla="*/ 77 h 128"/>
                <a:gd name="T56" fmla="*/ 99 w 117"/>
                <a:gd name="T57" fmla="*/ 75 h 128"/>
                <a:gd name="T58" fmla="*/ 101 w 117"/>
                <a:gd name="T59" fmla="*/ 75 h 128"/>
                <a:gd name="T60" fmla="*/ 105 w 117"/>
                <a:gd name="T61" fmla="*/ 75 h 128"/>
                <a:gd name="T62" fmla="*/ 107 w 117"/>
                <a:gd name="T63" fmla="*/ 73 h 128"/>
                <a:gd name="T64" fmla="*/ 109 w 117"/>
                <a:gd name="T65" fmla="*/ 73 h 128"/>
                <a:gd name="T66" fmla="*/ 113 w 117"/>
                <a:gd name="T67" fmla="*/ 73 h 128"/>
                <a:gd name="T68" fmla="*/ 117 w 117"/>
                <a:gd name="T69" fmla="*/ 71 h 128"/>
                <a:gd name="T70" fmla="*/ 0 w 117"/>
                <a:gd name="T71" fmla="*/ 0 h 128"/>
                <a:gd name="T72" fmla="*/ 42 w 117"/>
                <a:gd name="T73" fmla="*/ 51 h 128"/>
                <a:gd name="T74" fmla="*/ 0 w 117"/>
                <a:gd name="T75" fmla="*/ 0 h 1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7"/>
                <a:gd name="T115" fmla="*/ 0 h 128"/>
                <a:gd name="T116" fmla="*/ 117 w 117"/>
                <a:gd name="T117" fmla="*/ 128 h 12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7" h="128">
                  <a:moveTo>
                    <a:pt x="0" y="0"/>
                  </a:moveTo>
                  <a:lnTo>
                    <a:pt x="48" y="128"/>
                  </a:lnTo>
                  <a:lnTo>
                    <a:pt x="50" y="124"/>
                  </a:lnTo>
                  <a:lnTo>
                    <a:pt x="50" y="122"/>
                  </a:lnTo>
                  <a:lnTo>
                    <a:pt x="53" y="120"/>
                  </a:lnTo>
                  <a:lnTo>
                    <a:pt x="55" y="116"/>
                  </a:lnTo>
                  <a:lnTo>
                    <a:pt x="55" y="114"/>
                  </a:lnTo>
                  <a:lnTo>
                    <a:pt x="57" y="112"/>
                  </a:lnTo>
                  <a:lnTo>
                    <a:pt x="59" y="108"/>
                  </a:lnTo>
                  <a:lnTo>
                    <a:pt x="59" y="106"/>
                  </a:lnTo>
                  <a:lnTo>
                    <a:pt x="61" y="104"/>
                  </a:lnTo>
                  <a:lnTo>
                    <a:pt x="63" y="102"/>
                  </a:lnTo>
                  <a:lnTo>
                    <a:pt x="65" y="100"/>
                  </a:lnTo>
                  <a:lnTo>
                    <a:pt x="67" y="98"/>
                  </a:lnTo>
                  <a:lnTo>
                    <a:pt x="69" y="96"/>
                  </a:lnTo>
                  <a:lnTo>
                    <a:pt x="71" y="94"/>
                  </a:lnTo>
                  <a:lnTo>
                    <a:pt x="73" y="92"/>
                  </a:lnTo>
                  <a:lnTo>
                    <a:pt x="75" y="90"/>
                  </a:lnTo>
                  <a:lnTo>
                    <a:pt x="77" y="88"/>
                  </a:lnTo>
                  <a:lnTo>
                    <a:pt x="79" y="86"/>
                  </a:lnTo>
                  <a:lnTo>
                    <a:pt x="81" y="86"/>
                  </a:lnTo>
                  <a:lnTo>
                    <a:pt x="83" y="84"/>
                  </a:lnTo>
                  <a:lnTo>
                    <a:pt x="85" y="81"/>
                  </a:lnTo>
                  <a:lnTo>
                    <a:pt x="87" y="79"/>
                  </a:lnTo>
                  <a:lnTo>
                    <a:pt x="91" y="79"/>
                  </a:lnTo>
                  <a:lnTo>
                    <a:pt x="93" y="77"/>
                  </a:lnTo>
                  <a:lnTo>
                    <a:pt x="95" y="77"/>
                  </a:lnTo>
                  <a:lnTo>
                    <a:pt x="99" y="75"/>
                  </a:lnTo>
                  <a:lnTo>
                    <a:pt x="101" y="75"/>
                  </a:lnTo>
                  <a:lnTo>
                    <a:pt x="105" y="75"/>
                  </a:lnTo>
                  <a:lnTo>
                    <a:pt x="107" y="73"/>
                  </a:lnTo>
                  <a:lnTo>
                    <a:pt x="109" y="73"/>
                  </a:lnTo>
                  <a:lnTo>
                    <a:pt x="113" y="73"/>
                  </a:lnTo>
                  <a:lnTo>
                    <a:pt x="117" y="71"/>
                  </a:lnTo>
                  <a:lnTo>
                    <a:pt x="0" y="0"/>
                  </a:lnTo>
                  <a:lnTo>
                    <a:pt x="42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12" name="Freeform 35">
              <a:extLst>
                <a:ext uri="{FF2B5EF4-FFF2-40B4-BE49-F238E27FC236}">
                  <a16:creationId xmlns:a16="http://schemas.microsoft.com/office/drawing/2014/main" id="{3BBAEF4D-FE26-4ED1-8C1D-4DD0F56A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3" y="1916"/>
              <a:ext cx="134" cy="1142"/>
            </a:xfrm>
            <a:custGeom>
              <a:avLst/>
              <a:gdLst>
                <a:gd name="T0" fmla="*/ 21 w 134"/>
                <a:gd name="T1" fmla="*/ 1142 h 1142"/>
                <a:gd name="T2" fmla="*/ 134 w 134"/>
                <a:gd name="T3" fmla="*/ 2 h 1142"/>
                <a:gd name="T4" fmla="*/ 114 w 134"/>
                <a:gd name="T5" fmla="*/ 0 h 1142"/>
                <a:gd name="T6" fmla="*/ 0 w 134"/>
                <a:gd name="T7" fmla="*/ 1140 h 1142"/>
                <a:gd name="T8" fmla="*/ 21 w 134"/>
                <a:gd name="T9" fmla="*/ 1142 h 1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1142"/>
                <a:gd name="T17" fmla="*/ 134 w 134"/>
                <a:gd name="T18" fmla="*/ 1142 h 11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1142">
                  <a:moveTo>
                    <a:pt x="21" y="1142"/>
                  </a:moveTo>
                  <a:lnTo>
                    <a:pt x="134" y="2"/>
                  </a:lnTo>
                  <a:lnTo>
                    <a:pt x="114" y="0"/>
                  </a:lnTo>
                  <a:lnTo>
                    <a:pt x="0" y="1140"/>
                  </a:lnTo>
                  <a:lnTo>
                    <a:pt x="21" y="1142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13" name="Freeform 36">
              <a:extLst>
                <a:ext uri="{FF2B5EF4-FFF2-40B4-BE49-F238E27FC236}">
                  <a16:creationId xmlns:a16="http://schemas.microsoft.com/office/drawing/2014/main" id="{03AF58EA-B014-4263-9B58-039C9885D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" y="3005"/>
              <a:ext cx="87" cy="134"/>
            </a:xfrm>
            <a:custGeom>
              <a:avLst/>
              <a:gdLst>
                <a:gd name="T0" fmla="*/ 30 w 87"/>
                <a:gd name="T1" fmla="*/ 134 h 134"/>
                <a:gd name="T2" fmla="*/ 87 w 87"/>
                <a:gd name="T3" fmla="*/ 8 h 134"/>
                <a:gd name="T4" fmla="*/ 87 w 87"/>
                <a:gd name="T5" fmla="*/ 8 h 134"/>
                <a:gd name="T6" fmla="*/ 83 w 87"/>
                <a:gd name="T7" fmla="*/ 10 h 134"/>
                <a:gd name="T8" fmla="*/ 81 w 87"/>
                <a:gd name="T9" fmla="*/ 12 h 134"/>
                <a:gd name="T10" fmla="*/ 77 w 87"/>
                <a:gd name="T11" fmla="*/ 12 h 134"/>
                <a:gd name="T12" fmla="*/ 75 w 87"/>
                <a:gd name="T13" fmla="*/ 14 h 134"/>
                <a:gd name="T14" fmla="*/ 73 w 87"/>
                <a:gd name="T15" fmla="*/ 14 h 134"/>
                <a:gd name="T16" fmla="*/ 69 w 87"/>
                <a:gd name="T17" fmla="*/ 16 h 134"/>
                <a:gd name="T18" fmla="*/ 67 w 87"/>
                <a:gd name="T19" fmla="*/ 16 h 134"/>
                <a:gd name="T20" fmla="*/ 63 w 87"/>
                <a:gd name="T21" fmla="*/ 16 h 134"/>
                <a:gd name="T22" fmla="*/ 61 w 87"/>
                <a:gd name="T23" fmla="*/ 18 h 134"/>
                <a:gd name="T24" fmla="*/ 59 w 87"/>
                <a:gd name="T25" fmla="*/ 18 h 134"/>
                <a:gd name="T26" fmla="*/ 55 w 87"/>
                <a:gd name="T27" fmla="*/ 18 h 134"/>
                <a:gd name="T28" fmla="*/ 53 w 87"/>
                <a:gd name="T29" fmla="*/ 18 h 134"/>
                <a:gd name="T30" fmla="*/ 51 w 87"/>
                <a:gd name="T31" fmla="*/ 18 h 134"/>
                <a:gd name="T32" fmla="*/ 47 w 87"/>
                <a:gd name="T33" fmla="*/ 18 h 134"/>
                <a:gd name="T34" fmla="*/ 45 w 87"/>
                <a:gd name="T35" fmla="*/ 18 h 134"/>
                <a:gd name="T36" fmla="*/ 43 w 87"/>
                <a:gd name="T37" fmla="*/ 18 h 134"/>
                <a:gd name="T38" fmla="*/ 38 w 87"/>
                <a:gd name="T39" fmla="*/ 18 h 134"/>
                <a:gd name="T40" fmla="*/ 36 w 87"/>
                <a:gd name="T41" fmla="*/ 18 h 134"/>
                <a:gd name="T42" fmla="*/ 34 w 87"/>
                <a:gd name="T43" fmla="*/ 16 h 134"/>
                <a:gd name="T44" fmla="*/ 30 w 87"/>
                <a:gd name="T45" fmla="*/ 16 h 134"/>
                <a:gd name="T46" fmla="*/ 28 w 87"/>
                <a:gd name="T47" fmla="*/ 16 h 134"/>
                <a:gd name="T48" fmla="*/ 26 w 87"/>
                <a:gd name="T49" fmla="*/ 14 h 134"/>
                <a:gd name="T50" fmla="*/ 22 w 87"/>
                <a:gd name="T51" fmla="*/ 14 h 134"/>
                <a:gd name="T52" fmla="*/ 20 w 87"/>
                <a:gd name="T53" fmla="*/ 12 h 134"/>
                <a:gd name="T54" fmla="*/ 18 w 87"/>
                <a:gd name="T55" fmla="*/ 12 h 134"/>
                <a:gd name="T56" fmla="*/ 14 w 87"/>
                <a:gd name="T57" fmla="*/ 10 h 134"/>
                <a:gd name="T58" fmla="*/ 12 w 87"/>
                <a:gd name="T59" fmla="*/ 8 h 134"/>
                <a:gd name="T60" fmla="*/ 10 w 87"/>
                <a:gd name="T61" fmla="*/ 8 h 134"/>
                <a:gd name="T62" fmla="*/ 8 w 87"/>
                <a:gd name="T63" fmla="*/ 6 h 134"/>
                <a:gd name="T64" fmla="*/ 4 w 87"/>
                <a:gd name="T65" fmla="*/ 4 h 134"/>
                <a:gd name="T66" fmla="*/ 2 w 87"/>
                <a:gd name="T67" fmla="*/ 2 h 134"/>
                <a:gd name="T68" fmla="*/ 0 w 87"/>
                <a:gd name="T69" fmla="*/ 0 h 134"/>
                <a:gd name="T70" fmla="*/ 30 w 87"/>
                <a:gd name="T71" fmla="*/ 134 h 134"/>
                <a:gd name="T72" fmla="*/ 36 w 87"/>
                <a:gd name="T73" fmla="*/ 69 h 134"/>
                <a:gd name="T74" fmla="*/ 30 w 87"/>
                <a:gd name="T75" fmla="*/ 134 h 1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7"/>
                <a:gd name="T115" fmla="*/ 0 h 134"/>
                <a:gd name="T116" fmla="*/ 87 w 87"/>
                <a:gd name="T117" fmla="*/ 134 h 1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7" h="134">
                  <a:moveTo>
                    <a:pt x="30" y="134"/>
                  </a:moveTo>
                  <a:lnTo>
                    <a:pt x="87" y="8"/>
                  </a:lnTo>
                  <a:lnTo>
                    <a:pt x="83" y="10"/>
                  </a:lnTo>
                  <a:lnTo>
                    <a:pt x="81" y="12"/>
                  </a:lnTo>
                  <a:lnTo>
                    <a:pt x="77" y="12"/>
                  </a:lnTo>
                  <a:lnTo>
                    <a:pt x="75" y="14"/>
                  </a:lnTo>
                  <a:lnTo>
                    <a:pt x="73" y="14"/>
                  </a:lnTo>
                  <a:lnTo>
                    <a:pt x="69" y="16"/>
                  </a:lnTo>
                  <a:lnTo>
                    <a:pt x="67" y="16"/>
                  </a:lnTo>
                  <a:lnTo>
                    <a:pt x="63" y="16"/>
                  </a:lnTo>
                  <a:lnTo>
                    <a:pt x="61" y="18"/>
                  </a:lnTo>
                  <a:lnTo>
                    <a:pt x="59" y="18"/>
                  </a:lnTo>
                  <a:lnTo>
                    <a:pt x="55" y="18"/>
                  </a:lnTo>
                  <a:lnTo>
                    <a:pt x="53" y="18"/>
                  </a:lnTo>
                  <a:lnTo>
                    <a:pt x="51" y="18"/>
                  </a:lnTo>
                  <a:lnTo>
                    <a:pt x="47" y="18"/>
                  </a:lnTo>
                  <a:lnTo>
                    <a:pt x="45" y="18"/>
                  </a:lnTo>
                  <a:lnTo>
                    <a:pt x="43" y="18"/>
                  </a:lnTo>
                  <a:lnTo>
                    <a:pt x="38" y="18"/>
                  </a:lnTo>
                  <a:lnTo>
                    <a:pt x="36" y="18"/>
                  </a:lnTo>
                  <a:lnTo>
                    <a:pt x="34" y="16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6" y="14"/>
                  </a:lnTo>
                  <a:lnTo>
                    <a:pt x="22" y="14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4" y="10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8" y="6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30" y="134"/>
                  </a:lnTo>
                  <a:lnTo>
                    <a:pt x="36" y="69"/>
                  </a:lnTo>
                  <a:lnTo>
                    <a:pt x="30" y="134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14" name="Freeform 37">
              <a:extLst>
                <a:ext uri="{FF2B5EF4-FFF2-40B4-BE49-F238E27FC236}">
                  <a16:creationId xmlns:a16="http://schemas.microsoft.com/office/drawing/2014/main" id="{1995802E-3FA1-49ED-ACB4-0AB082AB3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1993"/>
              <a:ext cx="113" cy="517"/>
            </a:xfrm>
            <a:custGeom>
              <a:avLst/>
              <a:gdLst>
                <a:gd name="T0" fmla="*/ 20 w 113"/>
                <a:gd name="T1" fmla="*/ 517 h 517"/>
                <a:gd name="T2" fmla="*/ 113 w 113"/>
                <a:gd name="T3" fmla="*/ 4 h 517"/>
                <a:gd name="T4" fmla="*/ 95 w 113"/>
                <a:gd name="T5" fmla="*/ 0 h 517"/>
                <a:gd name="T6" fmla="*/ 0 w 113"/>
                <a:gd name="T7" fmla="*/ 513 h 517"/>
                <a:gd name="T8" fmla="*/ 20 w 113"/>
                <a:gd name="T9" fmla="*/ 517 h 5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517"/>
                <a:gd name="T17" fmla="*/ 113 w 113"/>
                <a:gd name="T18" fmla="*/ 517 h 5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517">
                  <a:moveTo>
                    <a:pt x="20" y="517"/>
                  </a:moveTo>
                  <a:lnTo>
                    <a:pt x="113" y="4"/>
                  </a:lnTo>
                  <a:lnTo>
                    <a:pt x="95" y="0"/>
                  </a:lnTo>
                  <a:lnTo>
                    <a:pt x="0" y="513"/>
                  </a:lnTo>
                  <a:lnTo>
                    <a:pt x="20" y="517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15" name="Freeform 38">
              <a:extLst>
                <a:ext uri="{FF2B5EF4-FFF2-40B4-BE49-F238E27FC236}">
                  <a16:creationId xmlns:a16="http://schemas.microsoft.com/office/drawing/2014/main" id="{AA27F29C-8070-48AC-AAEC-A6D747F90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2453"/>
              <a:ext cx="85" cy="136"/>
            </a:xfrm>
            <a:custGeom>
              <a:avLst/>
              <a:gdLst>
                <a:gd name="T0" fmla="*/ 21 w 85"/>
                <a:gd name="T1" fmla="*/ 136 h 136"/>
                <a:gd name="T2" fmla="*/ 85 w 85"/>
                <a:gd name="T3" fmla="*/ 17 h 136"/>
                <a:gd name="T4" fmla="*/ 85 w 85"/>
                <a:gd name="T5" fmla="*/ 17 h 136"/>
                <a:gd name="T6" fmla="*/ 83 w 85"/>
                <a:gd name="T7" fmla="*/ 17 h 136"/>
                <a:gd name="T8" fmla="*/ 79 w 85"/>
                <a:gd name="T9" fmla="*/ 19 h 136"/>
                <a:gd name="T10" fmla="*/ 77 w 85"/>
                <a:gd name="T11" fmla="*/ 19 h 136"/>
                <a:gd name="T12" fmla="*/ 75 w 85"/>
                <a:gd name="T13" fmla="*/ 21 h 136"/>
                <a:gd name="T14" fmla="*/ 71 w 85"/>
                <a:gd name="T15" fmla="*/ 21 h 136"/>
                <a:gd name="T16" fmla="*/ 69 w 85"/>
                <a:gd name="T17" fmla="*/ 23 h 136"/>
                <a:gd name="T18" fmla="*/ 65 w 85"/>
                <a:gd name="T19" fmla="*/ 23 h 136"/>
                <a:gd name="T20" fmla="*/ 63 w 85"/>
                <a:gd name="T21" fmla="*/ 23 h 136"/>
                <a:gd name="T22" fmla="*/ 59 w 85"/>
                <a:gd name="T23" fmla="*/ 23 h 136"/>
                <a:gd name="T24" fmla="*/ 57 w 85"/>
                <a:gd name="T25" fmla="*/ 23 h 136"/>
                <a:gd name="T26" fmla="*/ 55 w 85"/>
                <a:gd name="T27" fmla="*/ 23 h 136"/>
                <a:gd name="T28" fmla="*/ 51 w 85"/>
                <a:gd name="T29" fmla="*/ 23 h 136"/>
                <a:gd name="T30" fmla="*/ 49 w 85"/>
                <a:gd name="T31" fmla="*/ 23 h 136"/>
                <a:gd name="T32" fmla="*/ 47 w 85"/>
                <a:gd name="T33" fmla="*/ 23 h 136"/>
                <a:gd name="T34" fmla="*/ 43 w 85"/>
                <a:gd name="T35" fmla="*/ 23 h 136"/>
                <a:gd name="T36" fmla="*/ 41 w 85"/>
                <a:gd name="T37" fmla="*/ 23 h 136"/>
                <a:gd name="T38" fmla="*/ 39 w 85"/>
                <a:gd name="T39" fmla="*/ 21 h 136"/>
                <a:gd name="T40" fmla="*/ 35 w 85"/>
                <a:gd name="T41" fmla="*/ 21 h 136"/>
                <a:gd name="T42" fmla="*/ 33 w 85"/>
                <a:gd name="T43" fmla="*/ 21 h 136"/>
                <a:gd name="T44" fmla="*/ 31 w 85"/>
                <a:gd name="T45" fmla="*/ 19 h 136"/>
                <a:gd name="T46" fmla="*/ 27 w 85"/>
                <a:gd name="T47" fmla="*/ 19 h 136"/>
                <a:gd name="T48" fmla="*/ 25 w 85"/>
                <a:gd name="T49" fmla="*/ 17 h 136"/>
                <a:gd name="T50" fmla="*/ 23 w 85"/>
                <a:gd name="T51" fmla="*/ 17 h 136"/>
                <a:gd name="T52" fmla="*/ 21 w 85"/>
                <a:gd name="T53" fmla="*/ 14 h 136"/>
                <a:gd name="T54" fmla="*/ 17 w 85"/>
                <a:gd name="T55" fmla="*/ 12 h 136"/>
                <a:gd name="T56" fmla="*/ 14 w 85"/>
                <a:gd name="T57" fmla="*/ 12 h 136"/>
                <a:gd name="T58" fmla="*/ 12 w 85"/>
                <a:gd name="T59" fmla="*/ 10 h 136"/>
                <a:gd name="T60" fmla="*/ 10 w 85"/>
                <a:gd name="T61" fmla="*/ 8 h 136"/>
                <a:gd name="T62" fmla="*/ 8 w 85"/>
                <a:gd name="T63" fmla="*/ 6 h 136"/>
                <a:gd name="T64" fmla="*/ 4 w 85"/>
                <a:gd name="T65" fmla="*/ 4 h 136"/>
                <a:gd name="T66" fmla="*/ 2 w 85"/>
                <a:gd name="T67" fmla="*/ 2 h 136"/>
                <a:gd name="T68" fmla="*/ 0 w 85"/>
                <a:gd name="T69" fmla="*/ 0 h 136"/>
                <a:gd name="T70" fmla="*/ 21 w 85"/>
                <a:gd name="T71" fmla="*/ 136 h 136"/>
                <a:gd name="T72" fmla="*/ 33 w 85"/>
                <a:gd name="T73" fmla="*/ 71 h 136"/>
                <a:gd name="T74" fmla="*/ 21 w 85"/>
                <a:gd name="T75" fmla="*/ 136 h 1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5"/>
                <a:gd name="T115" fmla="*/ 0 h 136"/>
                <a:gd name="T116" fmla="*/ 85 w 85"/>
                <a:gd name="T117" fmla="*/ 136 h 1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5" h="136">
                  <a:moveTo>
                    <a:pt x="21" y="136"/>
                  </a:moveTo>
                  <a:lnTo>
                    <a:pt x="85" y="17"/>
                  </a:lnTo>
                  <a:lnTo>
                    <a:pt x="83" y="17"/>
                  </a:lnTo>
                  <a:lnTo>
                    <a:pt x="79" y="19"/>
                  </a:lnTo>
                  <a:lnTo>
                    <a:pt x="77" y="19"/>
                  </a:lnTo>
                  <a:lnTo>
                    <a:pt x="75" y="21"/>
                  </a:lnTo>
                  <a:lnTo>
                    <a:pt x="71" y="21"/>
                  </a:lnTo>
                  <a:lnTo>
                    <a:pt x="69" y="23"/>
                  </a:lnTo>
                  <a:lnTo>
                    <a:pt x="65" y="23"/>
                  </a:lnTo>
                  <a:lnTo>
                    <a:pt x="63" y="23"/>
                  </a:lnTo>
                  <a:lnTo>
                    <a:pt x="59" y="23"/>
                  </a:lnTo>
                  <a:lnTo>
                    <a:pt x="57" y="23"/>
                  </a:lnTo>
                  <a:lnTo>
                    <a:pt x="55" y="23"/>
                  </a:lnTo>
                  <a:lnTo>
                    <a:pt x="51" y="23"/>
                  </a:lnTo>
                  <a:lnTo>
                    <a:pt x="49" y="23"/>
                  </a:lnTo>
                  <a:lnTo>
                    <a:pt x="47" y="23"/>
                  </a:lnTo>
                  <a:lnTo>
                    <a:pt x="43" y="23"/>
                  </a:lnTo>
                  <a:lnTo>
                    <a:pt x="41" y="23"/>
                  </a:lnTo>
                  <a:lnTo>
                    <a:pt x="39" y="21"/>
                  </a:lnTo>
                  <a:lnTo>
                    <a:pt x="35" y="21"/>
                  </a:lnTo>
                  <a:lnTo>
                    <a:pt x="33" y="21"/>
                  </a:lnTo>
                  <a:lnTo>
                    <a:pt x="31" y="19"/>
                  </a:lnTo>
                  <a:lnTo>
                    <a:pt x="27" y="19"/>
                  </a:lnTo>
                  <a:lnTo>
                    <a:pt x="25" y="17"/>
                  </a:lnTo>
                  <a:lnTo>
                    <a:pt x="23" y="17"/>
                  </a:lnTo>
                  <a:lnTo>
                    <a:pt x="21" y="14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8" y="6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21" y="136"/>
                  </a:lnTo>
                  <a:lnTo>
                    <a:pt x="33" y="71"/>
                  </a:lnTo>
                  <a:lnTo>
                    <a:pt x="21" y="136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16" name="Freeform 39">
              <a:extLst>
                <a:ext uri="{FF2B5EF4-FFF2-40B4-BE49-F238E27FC236}">
                  <a16:creationId xmlns:a16="http://schemas.microsoft.com/office/drawing/2014/main" id="{A8FAE35A-1CCE-4894-A530-99BCE6AE9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" y="1914"/>
              <a:ext cx="418" cy="150"/>
            </a:xfrm>
            <a:custGeom>
              <a:avLst/>
              <a:gdLst>
                <a:gd name="T0" fmla="*/ 410 w 418"/>
                <a:gd name="T1" fmla="*/ 0 h 150"/>
                <a:gd name="T2" fmla="*/ 410 w 418"/>
                <a:gd name="T3" fmla="*/ 0 h 150"/>
                <a:gd name="T4" fmla="*/ 365 w 418"/>
                <a:gd name="T5" fmla="*/ 20 h 150"/>
                <a:gd name="T6" fmla="*/ 318 w 418"/>
                <a:gd name="T7" fmla="*/ 36 h 150"/>
                <a:gd name="T8" fmla="*/ 270 w 418"/>
                <a:gd name="T9" fmla="*/ 54 h 150"/>
                <a:gd name="T10" fmla="*/ 217 w 418"/>
                <a:gd name="T11" fmla="*/ 71 h 150"/>
                <a:gd name="T12" fmla="*/ 164 w 418"/>
                <a:gd name="T13" fmla="*/ 87 h 150"/>
                <a:gd name="T14" fmla="*/ 111 w 418"/>
                <a:gd name="T15" fmla="*/ 101 h 150"/>
                <a:gd name="T16" fmla="*/ 57 w 418"/>
                <a:gd name="T17" fmla="*/ 117 h 150"/>
                <a:gd name="T18" fmla="*/ 0 w 418"/>
                <a:gd name="T19" fmla="*/ 132 h 150"/>
                <a:gd name="T20" fmla="*/ 6 w 418"/>
                <a:gd name="T21" fmla="*/ 150 h 150"/>
                <a:gd name="T22" fmla="*/ 61 w 418"/>
                <a:gd name="T23" fmla="*/ 136 h 150"/>
                <a:gd name="T24" fmla="*/ 115 w 418"/>
                <a:gd name="T25" fmla="*/ 121 h 150"/>
                <a:gd name="T26" fmla="*/ 170 w 418"/>
                <a:gd name="T27" fmla="*/ 105 h 150"/>
                <a:gd name="T28" fmla="*/ 223 w 418"/>
                <a:gd name="T29" fmla="*/ 89 h 150"/>
                <a:gd name="T30" fmla="*/ 276 w 418"/>
                <a:gd name="T31" fmla="*/ 73 h 150"/>
                <a:gd name="T32" fmla="*/ 324 w 418"/>
                <a:gd name="T33" fmla="*/ 56 h 150"/>
                <a:gd name="T34" fmla="*/ 373 w 418"/>
                <a:gd name="T35" fmla="*/ 38 h 150"/>
                <a:gd name="T36" fmla="*/ 418 w 418"/>
                <a:gd name="T37" fmla="*/ 18 h 150"/>
                <a:gd name="T38" fmla="*/ 418 w 418"/>
                <a:gd name="T39" fmla="*/ 18 h 150"/>
                <a:gd name="T40" fmla="*/ 410 w 418"/>
                <a:gd name="T41" fmla="*/ 0 h 1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18"/>
                <a:gd name="T64" fmla="*/ 0 h 150"/>
                <a:gd name="T65" fmla="*/ 418 w 418"/>
                <a:gd name="T66" fmla="*/ 150 h 1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18" h="150">
                  <a:moveTo>
                    <a:pt x="410" y="0"/>
                  </a:moveTo>
                  <a:lnTo>
                    <a:pt x="410" y="0"/>
                  </a:lnTo>
                  <a:lnTo>
                    <a:pt x="365" y="20"/>
                  </a:lnTo>
                  <a:lnTo>
                    <a:pt x="318" y="36"/>
                  </a:lnTo>
                  <a:lnTo>
                    <a:pt x="270" y="54"/>
                  </a:lnTo>
                  <a:lnTo>
                    <a:pt x="217" y="71"/>
                  </a:lnTo>
                  <a:lnTo>
                    <a:pt x="164" y="87"/>
                  </a:lnTo>
                  <a:lnTo>
                    <a:pt x="111" y="101"/>
                  </a:lnTo>
                  <a:lnTo>
                    <a:pt x="57" y="117"/>
                  </a:lnTo>
                  <a:lnTo>
                    <a:pt x="0" y="132"/>
                  </a:lnTo>
                  <a:lnTo>
                    <a:pt x="6" y="150"/>
                  </a:lnTo>
                  <a:lnTo>
                    <a:pt x="61" y="136"/>
                  </a:lnTo>
                  <a:lnTo>
                    <a:pt x="115" y="121"/>
                  </a:lnTo>
                  <a:lnTo>
                    <a:pt x="170" y="105"/>
                  </a:lnTo>
                  <a:lnTo>
                    <a:pt x="223" y="89"/>
                  </a:lnTo>
                  <a:lnTo>
                    <a:pt x="276" y="73"/>
                  </a:lnTo>
                  <a:lnTo>
                    <a:pt x="324" y="56"/>
                  </a:lnTo>
                  <a:lnTo>
                    <a:pt x="373" y="38"/>
                  </a:lnTo>
                  <a:lnTo>
                    <a:pt x="418" y="1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17" name="Freeform 40">
              <a:extLst>
                <a:ext uri="{FF2B5EF4-FFF2-40B4-BE49-F238E27FC236}">
                  <a16:creationId xmlns:a16="http://schemas.microsoft.com/office/drawing/2014/main" id="{E7C9F74E-DFBB-437C-93D8-016E452EB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" y="1759"/>
              <a:ext cx="221" cy="173"/>
            </a:xfrm>
            <a:custGeom>
              <a:avLst/>
              <a:gdLst>
                <a:gd name="T0" fmla="*/ 204 w 221"/>
                <a:gd name="T1" fmla="*/ 0 h 173"/>
                <a:gd name="T2" fmla="*/ 188 w 221"/>
                <a:gd name="T3" fmla="*/ 21 h 173"/>
                <a:gd name="T4" fmla="*/ 170 w 221"/>
                <a:gd name="T5" fmla="*/ 41 h 173"/>
                <a:gd name="T6" fmla="*/ 150 w 221"/>
                <a:gd name="T7" fmla="*/ 61 h 173"/>
                <a:gd name="T8" fmla="*/ 125 w 221"/>
                <a:gd name="T9" fmla="*/ 82 h 173"/>
                <a:gd name="T10" fmla="*/ 99 w 221"/>
                <a:gd name="T11" fmla="*/ 100 h 173"/>
                <a:gd name="T12" fmla="*/ 68 w 221"/>
                <a:gd name="T13" fmla="*/ 120 h 173"/>
                <a:gd name="T14" fmla="*/ 36 w 221"/>
                <a:gd name="T15" fmla="*/ 138 h 173"/>
                <a:gd name="T16" fmla="*/ 0 w 221"/>
                <a:gd name="T17" fmla="*/ 155 h 173"/>
                <a:gd name="T18" fmla="*/ 8 w 221"/>
                <a:gd name="T19" fmla="*/ 173 h 173"/>
                <a:gd name="T20" fmla="*/ 46 w 221"/>
                <a:gd name="T21" fmla="*/ 155 h 173"/>
                <a:gd name="T22" fmla="*/ 81 w 221"/>
                <a:gd name="T23" fmla="*/ 136 h 173"/>
                <a:gd name="T24" fmla="*/ 111 w 221"/>
                <a:gd name="T25" fmla="*/ 116 h 173"/>
                <a:gd name="T26" fmla="*/ 137 w 221"/>
                <a:gd name="T27" fmla="*/ 96 h 173"/>
                <a:gd name="T28" fmla="*/ 162 w 221"/>
                <a:gd name="T29" fmla="*/ 76 h 173"/>
                <a:gd name="T30" fmla="*/ 184 w 221"/>
                <a:gd name="T31" fmla="*/ 55 h 173"/>
                <a:gd name="T32" fmla="*/ 204 w 221"/>
                <a:gd name="T33" fmla="*/ 35 h 173"/>
                <a:gd name="T34" fmla="*/ 221 w 221"/>
                <a:gd name="T35" fmla="*/ 13 h 173"/>
                <a:gd name="T36" fmla="*/ 204 w 221"/>
                <a:gd name="T37" fmla="*/ 0 h 1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1"/>
                <a:gd name="T58" fmla="*/ 0 h 173"/>
                <a:gd name="T59" fmla="*/ 221 w 221"/>
                <a:gd name="T60" fmla="*/ 173 h 1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1" h="173">
                  <a:moveTo>
                    <a:pt x="204" y="0"/>
                  </a:moveTo>
                  <a:lnTo>
                    <a:pt x="188" y="21"/>
                  </a:lnTo>
                  <a:lnTo>
                    <a:pt x="170" y="41"/>
                  </a:lnTo>
                  <a:lnTo>
                    <a:pt x="150" y="61"/>
                  </a:lnTo>
                  <a:lnTo>
                    <a:pt x="125" y="82"/>
                  </a:lnTo>
                  <a:lnTo>
                    <a:pt x="99" y="100"/>
                  </a:lnTo>
                  <a:lnTo>
                    <a:pt x="68" y="120"/>
                  </a:lnTo>
                  <a:lnTo>
                    <a:pt x="36" y="138"/>
                  </a:lnTo>
                  <a:lnTo>
                    <a:pt x="0" y="155"/>
                  </a:lnTo>
                  <a:lnTo>
                    <a:pt x="8" y="173"/>
                  </a:lnTo>
                  <a:lnTo>
                    <a:pt x="46" y="155"/>
                  </a:lnTo>
                  <a:lnTo>
                    <a:pt x="81" y="136"/>
                  </a:lnTo>
                  <a:lnTo>
                    <a:pt x="111" y="116"/>
                  </a:lnTo>
                  <a:lnTo>
                    <a:pt x="137" y="96"/>
                  </a:lnTo>
                  <a:lnTo>
                    <a:pt x="162" y="76"/>
                  </a:lnTo>
                  <a:lnTo>
                    <a:pt x="184" y="55"/>
                  </a:lnTo>
                  <a:lnTo>
                    <a:pt x="204" y="35"/>
                  </a:lnTo>
                  <a:lnTo>
                    <a:pt x="221" y="13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18" name="Freeform 41">
              <a:extLst>
                <a:ext uri="{FF2B5EF4-FFF2-40B4-BE49-F238E27FC236}">
                  <a16:creationId xmlns:a16="http://schemas.microsoft.com/office/drawing/2014/main" id="{9DF58B1E-C1F0-472F-A13C-C8163E1FE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1701"/>
              <a:ext cx="113" cy="129"/>
            </a:xfrm>
            <a:custGeom>
              <a:avLst/>
              <a:gdLst>
                <a:gd name="T0" fmla="*/ 113 w 113"/>
                <a:gd name="T1" fmla="*/ 0 h 129"/>
                <a:gd name="T2" fmla="*/ 0 w 113"/>
                <a:gd name="T3" fmla="*/ 77 h 129"/>
                <a:gd name="T4" fmla="*/ 0 w 113"/>
                <a:gd name="T5" fmla="*/ 77 h 129"/>
                <a:gd name="T6" fmla="*/ 2 w 113"/>
                <a:gd name="T7" fmla="*/ 77 h 129"/>
                <a:gd name="T8" fmla="*/ 6 w 113"/>
                <a:gd name="T9" fmla="*/ 77 h 129"/>
                <a:gd name="T10" fmla="*/ 8 w 113"/>
                <a:gd name="T11" fmla="*/ 77 h 129"/>
                <a:gd name="T12" fmla="*/ 12 w 113"/>
                <a:gd name="T13" fmla="*/ 79 h 129"/>
                <a:gd name="T14" fmla="*/ 14 w 113"/>
                <a:gd name="T15" fmla="*/ 79 h 129"/>
                <a:gd name="T16" fmla="*/ 18 w 113"/>
                <a:gd name="T17" fmla="*/ 79 h 129"/>
                <a:gd name="T18" fmla="*/ 20 w 113"/>
                <a:gd name="T19" fmla="*/ 81 h 129"/>
                <a:gd name="T20" fmla="*/ 22 w 113"/>
                <a:gd name="T21" fmla="*/ 81 h 129"/>
                <a:gd name="T22" fmla="*/ 26 w 113"/>
                <a:gd name="T23" fmla="*/ 83 h 129"/>
                <a:gd name="T24" fmla="*/ 28 w 113"/>
                <a:gd name="T25" fmla="*/ 83 h 129"/>
                <a:gd name="T26" fmla="*/ 30 w 113"/>
                <a:gd name="T27" fmla="*/ 85 h 129"/>
                <a:gd name="T28" fmla="*/ 34 w 113"/>
                <a:gd name="T29" fmla="*/ 85 h 129"/>
                <a:gd name="T30" fmla="*/ 36 w 113"/>
                <a:gd name="T31" fmla="*/ 87 h 129"/>
                <a:gd name="T32" fmla="*/ 38 w 113"/>
                <a:gd name="T33" fmla="*/ 89 h 129"/>
                <a:gd name="T34" fmla="*/ 40 w 113"/>
                <a:gd name="T35" fmla="*/ 91 h 129"/>
                <a:gd name="T36" fmla="*/ 42 w 113"/>
                <a:gd name="T37" fmla="*/ 91 h 129"/>
                <a:gd name="T38" fmla="*/ 44 w 113"/>
                <a:gd name="T39" fmla="*/ 93 h 129"/>
                <a:gd name="T40" fmla="*/ 46 w 113"/>
                <a:gd name="T41" fmla="*/ 95 h 129"/>
                <a:gd name="T42" fmla="*/ 48 w 113"/>
                <a:gd name="T43" fmla="*/ 97 h 129"/>
                <a:gd name="T44" fmla="*/ 50 w 113"/>
                <a:gd name="T45" fmla="*/ 99 h 129"/>
                <a:gd name="T46" fmla="*/ 52 w 113"/>
                <a:gd name="T47" fmla="*/ 101 h 129"/>
                <a:gd name="T48" fmla="*/ 54 w 113"/>
                <a:gd name="T49" fmla="*/ 103 h 129"/>
                <a:gd name="T50" fmla="*/ 56 w 113"/>
                <a:gd name="T51" fmla="*/ 105 h 129"/>
                <a:gd name="T52" fmla="*/ 58 w 113"/>
                <a:gd name="T53" fmla="*/ 107 h 129"/>
                <a:gd name="T54" fmla="*/ 58 w 113"/>
                <a:gd name="T55" fmla="*/ 109 h 129"/>
                <a:gd name="T56" fmla="*/ 60 w 113"/>
                <a:gd name="T57" fmla="*/ 113 h 129"/>
                <a:gd name="T58" fmla="*/ 62 w 113"/>
                <a:gd name="T59" fmla="*/ 115 h 129"/>
                <a:gd name="T60" fmla="*/ 65 w 113"/>
                <a:gd name="T61" fmla="*/ 117 h 129"/>
                <a:gd name="T62" fmla="*/ 65 w 113"/>
                <a:gd name="T63" fmla="*/ 121 h 129"/>
                <a:gd name="T64" fmla="*/ 67 w 113"/>
                <a:gd name="T65" fmla="*/ 123 h 129"/>
                <a:gd name="T66" fmla="*/ 69 w 113"/>
                <a:gd name="T67" fmla="*/ 125 h 129"/>
                <a:gd name="T68" fmla="*/ 69 w 113"/>
                <a:gd name="T69" fmla="*/ 129 h 129"/>
                <a:gd name="T70" fmla="*/ 113 w 113"/>
                <a:gd name="T71" fmla="*/ 0 h 129"/>
                <a:gd name="T72" fmla="*/ 73 w 113"/>
                <a:gd name="T73" fmla="*/ 52 h 129"/>
                <a:gd name="T74" fmla="*/ 113 w 113"/>
                <a:gd name="T75" fmla="*/ 0 h 1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3"/>
                <a:gd name="T115" fmla="*/ 0 h 129"/>
                <a:gd name="T116" fmla="*/ 113 w 113"/>
                <a:gd name="T117" fmla="*/ 129 h 12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3" h="129">
                  <a:moveTo>
                    <a:pt x="113" y="0"/>
                  </a:moveTo>
                  <a:lnTo>
                    <a:pt x="0" y="77"/>
                  </a:lnTo>
                  <a:lnTo>
                    <a:pt x="2" y="77"/>
                  </a:lnTo>
                  <a:lnTo>
                    <a:pt x="6" y="77"/>
                  </a:lnTo>
                  <a:lnTo>
                    <a:pt x="8" y="77"/>
                  </a:lnTo>
                  <a:lnTo>
                    <a:pt x="12" y="79"/>
                  </a:lnTo>
                  <a:lnTo>
                    <a:pt x="14" y="79"/>
                  </a:lnTo>
                  <a:lnTo>
                    <a:pt x="18" y="79"/>
                  </a:lnTo>
                  <a:lnTo>
                    <a:pt x="20" y="81"/>
                  </a:lnTo>
                  <a:lnTo>
                    <a:pt x="22" y="81"/>
                  </a:lnTo>
                  <a:lnTo>
                    <a:pt x="26" y="83"/>
                  </a:lnTo>
                  <a:lnTo>
                    <a:pt x="28" y="83"/>
                  </a:lnTo>
                  <a:lnTo>
                    <a:pt x="30" y="85"/>
                  </a:lnTo>
                  <a:lnTo>
                    <a:pt x="34" y="85"/>
                  </a:lnTo>
                  <a:lnTo>
                    <a:pt x="36" y="87"/>
                  </a:lnTo>
                  <a:lnTo>
                    <a:pt x="38" y="89"/>
                  </a:lnTo>
                  <a:lnTo>
                    <a:pt x="40" y="91"/>
                  </a:lnTo>
                  <a:lnTo>
                    <a:pt x="42" y="91"/>
                  </a:lnTo>
                  <a:lnTo>
                    <a:pt x="44" y="93"/>
                  </a:lnTo>
                  <a:lnTo>
                    <a:pt x="46" y="95"/>
                  </a:lnTo>
                  <a:lnTo>
                    <a:pt x="48" y="97"/>
                  </a:lnTo>
                  <a:lnTo>
                    <a:pt x="50" y="99"/>
                  </a:lnTo>
                  <a:lnTo>
                    <a:pt x="52" y="101"/>
                  </a:lnTo>
                  <a:lnTo>
                    <a:pt x="54" y="103"/>
                  </a:lnTo>
                  <a:lnTo>
                    <a:pt x="56" y="105"/>
                  </a:lnTo>
                  <a:lnTo>
                    <a:pt x="58" y="107"/>
                  </a:lnTo>
                  <a:lnTo>
                    <a:pt x="58" y="109"/>
                  </a:lnTo>
                  <a:lnTo>
                    <a:pt x="60" y="113"/>
                  </a:lnTo>
                  <a:lnTo>
                    <a:pt x="62" y="115"/>
                  </a:lnTo>
                  <a:lnTo>
                    <a:pt x="65" y="117"/>
                  </a:lnTo>
                  <a:lnTo>
                    <a:pt x="65" y="121"/>
                  </a:lnTo>
                  <a:lnTo>
                    <a:pt x="67" y="123"/>
                  </a:lnTo>
                  <a:lnTo>
                    <a:pt x="69" y="125"/>
                  </a:lnTo>
                  <a:lnTo>
                    <a:pt x="69" y="129"/>
                  </a:lnTo>
                  <a:lnTo>
                    <a:pt x="113" y="0"/>
                  </a:lnTo>
                  <a:lnTo>
                    <a:pt x="73" y="5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19" name="Freeform 42">
              <a:extLst>
                <a:ext uri="{FF2B5EF4-FFF2-40B4-BE49-F238E27FC236}">
                  <a16:creationId xmlns:a16="http://schemas.microsoft.com/office/drawing/2014/main" id="{A117ABDF-A7EC-4962-8C28-29050E132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1" y="3342"/>
              <a:ext cx="631" cy="306"/>
            </a:xfrm>
            <a:custGeom>
              <a:avLst/>
              <a:gdLst>
                <a:gd name="T0" fmla="*/ 0 w 631"/>
                <a:gd name="T1" fmla="*/ 255 h 306"/>
                <a:gd name="T2" fmla="*/ 0 w 631"/>
                <a:gd name="T3" fmla="*/ 51 h 306"/>
                <a:gd name="T4" fmla="*/ 2 w 631"/>
                <a:gd name="T5" fmla="*/ 40 h 306"/>
                <a:gd name="T6" fmla="*/ 6 w 631"/>
                <a:gd name="T7" fmla="*/ 32 h 306"/>
                <a:gd name="T8" fmla="*/ 14 w 631"/>
                <a:gd name="T9" fmla="*/ 22 h 306"/>
                <a:gd name="T10" fmla="*/ 25 w 631"/>
                <a:gd name="T11" fmla="*/ 16 h 306"/>
                <a:gd name="T12" fmla="*/ 35 w 631"/>
                <a:gd name="T13" fmla="*/ 8 h 306"/>
                <a:gd name="T14" fmla="*/ 49 w 631"/>
                <a:gd name="T15" fmla="*/ 4 h 306"/>
                <a:gd name="T16" fmla="*/ 63 w 631"/>
                <a:gd name="T17" fmla="*/ 2 h 306"/>
                <a:gd name="T18" fmla="*/ 79 w 631"/>
                <a:gd name="T19" fmla="*/ 0 h 306"/>
                <a:gd name="T20" fmla="*/ 554 w 631"/>
                <a:gd name="T21" fmla="*/ 0 h 306"/>
                <a:gd name="T22" fmla="*/ 570 w 631"/>
                <a:gd name="T23" fmla="*/ 2 h 306"/>
                <a:gd name="T24" fmla="*/ 584 w 631"/>
                <a:gd name="T25" fmla="*/ 4 h 306"/>
                <a:gd name="T26" fmla="*/ 596 w 631"/>
                <a:gd name="T27" fmla="*/ 8 h 306"/>
                <a:gd name="T28" fmla="*/ 609 w 631"/>
                <a:gd name="T29" fmla="*/ 16 h 306"/>
                <a:gd name="T30" fmla="*/ 619 w 631"/>
                <a:gd name="T31" fmla="*/ 22 h 306"/>
                <a:gd name="T32" fmla="*/ 625 w 631"/>
                <a:gd name="T33" fmla="*/ 32 h 306"/>
                <a:gd name="T34" fmla="*/ 631 w 631"/>
                <a:gd name="T35" fmla="*/ 40 h 306"/>
                <a:gd name="T36" fmla="*/ 631 w 631"/>
                <a:gd name="T37" fmla="*/ 51 h 306"/>
                <a:gd name="T38" fmla="*/ 631 w 631"/>
                <a:gd name="T39" fmla="*/ 255 h 306"/>
                <a:gd name="T40" fmla="*/ 631 w 631"/>
                <a:gd name="T41" fmla="*/ 266 h 306"/>
                <a:gd name="T42" fmla="*/ 625 w 631"/>
                <a:gd name="T43" fmla="*/ 276 h 306"/>
                <a:gd name="T44" fmla="*/ 619 w 631"/>
                <a:gd name="T45" fmla="*/ 284 h 306"/>
                <a:gd name="T46" fmla="*/ 609 w 631"/>
                <a:gd name="T47" fmla="*/ 292 h 306"/>
                <a:gd name="T48" fmla="*/ 596 w 631"/>
                <a:gd name="T49" fmla="*/ 298 h 306"/>
                <a:gd name="T50" fmla="*/ 584 w 631"/>
                <a:gd name="T51" fmla="*/ 302 h 306"/>
                <a:gd name="T52" fmla="*/ 570 w 631"/>
                <a:gd name="T53" fmla="*/ 306 h 306"/>
                <a:gd name="T54" fmla="*/ 554 w 631"/>
                <a:gd name="T55" fmla="*/ 306 h 306"/>
                <a:gd name="T56" fmla="*/ 79 w 631"/>
                <a:gd name="T57" fmla="*/ 306 h 306"/>
                <a:gd name="T58" fmla="*/ 63 w 631"/>
                <a:gd name="T59" fmla="*/ 306 h 306"/>
                <a:gd name="T60" fmla="*/ 49 w 631"/>
                <a:gd name="T61" fmla="*/ 302 h 306"/>
                <a:gd name="T62" fmla="*/ 35 w 631"/>
                <a:gd name="T63" fmla="*/ 298 h 306"/>
                <a:gd name="T64" fmla="*/ 25 w 631"/>
                <a:gd name="T65" fmla="*/ 292 h 306"/>
                <a:gd name="T66" fmla="*/ 14 w 631"/>
                <a:gd name="T67" fmla="*/ 284 h 306"/>
                <a:gd name="T68" fmla="*/ 6 w 631"/>
                <a:gd name="T69" fmla="*/ 276 h 306"/>
                <a:gd name="T70" fmla="*/ 2 w 631"/>
                <a:gd name="T71" fmla="*/ 266 h 306"/>
                <a:gd name="T72" fmla="*/ 0 w 631"/>
                <a:gd name="T73" fmla="*/ 255 h 3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31"/>
                <a:gd name="T112" fmla="*/ 0 h 306"/>
                <a:gd name="T113" fmla="*/ 631 w 631"/>
                <a:gd name="T114" fmla="*/ 306 h 3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31" h="306">
                  <a:moveTo>
                    <a:pt x="0" y="255"/>
                  </a:moveTo>
                  <a:lnTo>
                    <a:pt x="0" y="51"/>
                  </a:lnTo>
                  <a:lnTo>
                    <a:pt x="2" y="40"/>
                  </a:lnTo>
                  <a:lnTo>
                    <a:pt x="6" y="32"/>
                  </a:lnTo>
                  <a:lnTo>
                    <a:pt x="14" y="22"/>
                  </a:lnTo>
                  <a:lnTo>
                    <a:pt x="25" y="16"/>
                  </a:lnTo>
                  <a:lnTo>
                    <a:pt x="35" y="8"/>
                  </a:lnTo>
                  <a:lnTo>
                    <a:pt x="49" y="4"/>
                  </a:lnTo>
                  <a:lnTo>
                    <a:pt x="63" y="2"/>
                  </a:lnTo>
                  <a:lnTo>
                    <a:pt x="79" y="0"/>
                  </a:lnTo>
                  <a:lnTo>
                    <a:pt x="554" y="0"/>
                  </a:lnTo>
                  <a:lnTo>
                    <a:pt x="570" y="2"/>
                  </a:lnTo>
                  <a:lnTo>
                    <a:pt x="584" y="4"/>
                  </a:lnTo>
                  <a:lnTo>
                    <a:pt x="596" y="8"/>
                  </a:lnTo>
                  <a:lnTo>
                    <a:pt x="609" y="16"/>
                  </a:lnTo>
                  <a:lnTo>
                    <a:pt x="619" y="22"/>
                  </a:lnTo>
                  <a:lnTo>
                    <a:pt x="625" y="32"/>
                  </a:lnTo>
                  <a:lnTo>
                    <a:pt x="631" y="40"/>
                  </a:lnTo>
                  <a:lnTo>
                    <a:pt x="631" y="51"/>
                  </a:lnTo>
                  <a:lnTo>
                    <a:pt x="631" y="255"/>
                  </a:lnTo>
                  <a:lnTo>
                    <a:pt x="631" y="266"/>
                  </a:lnTo>
                  <a:lnTo>
                    <a:pt x="625" y="276"/>
                  </a:lnTo>
                  <a:lnTo>
                    <a:pt x="619" y="284"/>
                  </a:lnTo>
                  <a:lnTo>
                    <a:pt x="609" y="292"/>
                  </a:lnTo>
                  <a:lnTo>
                    <a:pt x="596" y="298"/>
                  </a:lnTo>
                  <a:lnTo>
                    <a:pt x="584" y="302"/>
                  </a:lnTo>
                  <a:lnTo>
                    <a:pt x="570" y="306"/>
                  </a:lnTo>
                  <a:lnTo>
                    <a:pt x="554" y="306"/>
                  </a:lnTo>
                  <a:lnTo>
                    <a:pt x="79" y="306"/>
                  </a:lnTo>
                  <a:lnTo>
                    <a:pt x="63" y="306"/>
                  </a:lnTo>
                  <a:lnTo>
                    <a:pt x="49" y="302"/>
                  </a:lnTo>
                  <a:lnTo>
                    <a:pt x="35" y="298"/>
                  </a:lnTo>
                  <a:lnTo>
                    <a:pt x="25" y="292"/>
                  </a:lnTo>
                  <a:lnTo>
                    <a:pt x="14" y="284"/>
                  </a:lnTo>
                  <a:lnTo>
                    <a:pt x="6" y="276"/>
                  </a:lnTo>
                  <a:lnTo>
                    <a:pt x="2" y="266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B7D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20" name="Freeform 43">
              <a:extLst>
                <a:ext uri="{FF2B5EF4-FFF2-40B4-BE49-F238E27FC236}">
                  <a16:creationId xmlns:a16="http://schemas.microsoft.com/office/drawing/2014/main" id="{63EB8E97-178E-4679-A74C-3D0AAF5DB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1" y="3342"/>
              <a:ext cx="631" cy="306"/>
            </a:xfrm>
            <a:custGeom>
              <a:avLst/>
              <a:gdLst>
                <a:gd name="T0" fmla="*/ 0 w 631"/>
                <a:gd name="T1" fmla="*/ 255 h 306"/>
                <a:gd name="T2" fmla="*/ 0 w 631"/>
                <a:gd name="T3" fmla="*/ 51 h 306"/>
                <a:gd name="T4" fmla="*/ 2 w 631"/>
                <a:gd name="T5" fmla="*/ 40 h 306"/>
                <a:gd name="T6" fmla="*/ 6 w 631"/>
                <a:gd name="T7" fmla="*/ 32 h 306"/>
                <a:gd name="T8" fmla="*/ 14 w 631"/>
                <a:gd name="T9" fmla="*/ 22 h 306"/>
                <a:gd name="T10" fmla="*/ 25 w 631"/>
                <a:gd name="T11" fmla="*/ 16 h 306"/>
                <a:gd name="T12" fmla="*/ 35 w 631"/>
                <a:gd name="T13" fmla="*/ 8 h 306"/>
                <a:gd name="T14" fmla="*/ 49 w 631"/>
                <a:gd name="T15" fmla="*/ 4 h 306"/>
                <a:gd name="T16" fmla="*/ 63 w 631"/>
                <a:gd name="T17" fmla="*/ 2 h 306"/>
                <a:gd name="T18" fmla="*/ 79 w 631"/>
                <a:gd name="T19" fmla="*/ 0 h 306"/>
                <a:gd name="T20" fmla="*/ 554 w 631"/>
                <a:gd name="T21" fmla="*/ 0 h 306"/>
                <a:gd name="T22" fmla="*/ 570 w 631"/>
                <a:gd name="T23" fmla="*/ 2 h 306"/>
                <a:gd name="T24" fmla="*/ 584 w 631"/>
                <a:gd name="T25" fmla="*/ 4 h 306"/>
                <a:gd name="T26" fmla="*/ 596 w 631"/>
                <a:gd name="T27" fmla="*/ 8 h 306"/>
                <a:gd name="T28" fmla="*/ 609 w 631"/>
                <a:gd name="T29" fmla="*/ 16 h 306"/>
                <a:gd name="T30" fmla="*/ 619 w 631"/>
                <a:gd name="T31" fmla="*/ 22 h 306"/>
                <a:gd name="T32" fmla="*/ 625 w 631"/>
                <a:gd name="T33" fmla="*/ 32 h 306"/>
                <a:gd name="T34" fmla="*/ 631 w 631"/>
                <a:gd name="T35" fmla="*/ 40 h 306"/>
                <a:gd name="T36" fmla="*/ 631 w 631"/>
                <a:gd name="T37" fmla="*/ 51 h 306"/>
                <a:gd name="T38" fmla="*/ 631 w 631"/>
                <a:gd name="T39" fmla="*/ 255 h 306"/>
                <a:gd name="T40" fmla="*/ 631 w 631"/>
                <a:gd name="T41" fmla="*/ 266 h 306"/>
                <a:gd name="T42" fmla="*/ 625 w 631"/>
                <a:gd name="T43" fmla="*/ 276 h 306"/>
                <a:gd name="T44" fmla="*/ 619 w 631"/>
                <a:gd name="T45" fmla="*/ 284 h 306"/>
                <a:gd name="T46" fmla="*/ 609 w 631"/>
                <a:gd name="T47" fmla="*/ 292 h 306"/>
                <a:gd name="T48" fmla="*/ 596 w 631"/>
                <a:gd name="T49" fmla="*/ 298 h 306"/>
                <a:gd name="T50" fmla="*/ 584 w 631"/>
                <a:gd name="T51" fmla="*/ 302 h 306"/>
                <a:gd name="T52" fmla="*/ 570 w 631"/>
                <a:gd name="T53" fmla="*/ 306 h 306"/>
                <a:gd name="T54" fmla="*/ 554 w 631"/>
                <a:gd name="T55" fmla="*/ 306 h 306"/>
                <a:gd name="T56" fmla="*/ 79 w 631"/>
                <a:gd name="T57" fmla="*/ 306 h 306"/>
                <a:gd name="T58" fmla="*/ 63 w 631"/>
                <a:gd name="T59" fmla="*/ 306 h 306"/>
                <a:gd name="T60" fmla="*/ 49 w 631"/>
                <a:gd name="T61" fmla="*/ 302 h 306"/>
                <a:gd name="T62" fmla="*/ 35 w 631"/>
                <a:gd name="T63" fmla="*/ 298 h 306"/>
                <a:gd name="T64" fmla="*/ 25 w 631"/>
                <a:gd name="T65" fmla="*/ 292 h 306"/>
                <a:gd name="T66" fmla="*/ 14 w 631"/>
                <a:gd name="T67" fmla="*/ 284 h 306"/>
                <a:gd name="T68" fmla="*/ 6 w 631"/>
                <a:gd name="T69" fmla="*/ 276 h 306"/>
                <a:gd name="T70" fmla="*/ 2 w 631"/>
                <a:gd name="T71" fmla="*/ 266 h 306"/>
                <a:gd name="T72" fmla="*/ 0 w 631"/>
                <a:gd name="T73" fmla="*/ 255 h 3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31"/>
                <a:gd name="T112" fmla="*/ 0 h 306"/>
                <a:gd name="T113" fmla="*/ 631 w 631"/>
                <a:gd name="T114" fmla="*/ 306 h 3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31" h="306">
                  <a:moveTo>
                    <a:pt x="0" y="255"/>
                  </a:moveTo>
                  <a:lnTo>
                    <a:pt x="0" y="51"/>
                  </a:lnTo>
                  <a:lnTo>
                    <a:pt x="2" y="40"/>
                  </a:lnTo>
                  <a:lnTo>
                    <a:pt x="6" y="32"/>
                  </a:lnTo>
                  <a:lnTo>
                    <a:pt x="14" y="22"/>
                  </a:lnTo>
                  <a:lnTo>
                    <a:pt x="25" y="16"/>
                  </a:lnTo>
                  <a:lnTo>
                    <a:pt x="35" y="8"/>
                  </a:lnTo>
                  <a:lnTo>
                    <a:pt x="49" y="4"/>
                  </a:lnTo>
                  <a:lnTo>
                    <a:pt x="63" y="2"/>
                  </a:lnTo>
                  <a:lnTo>
                    <a:pt x="79" y="0"/>
                  </a:lnTo>
                  <a:lnTo>
                    <a:pt x="554" y="0"/>
                  </a:lnTo>
                  <a:lnTo>
                    <a:pt x="570" y="2"/>
                  </a:lnTo>
                  <a:lnTo>
                    <a:pt x="584" y="4"/>
                  </a:lnTo>
                  <a:lnTo>
                    <a:pt x="596" y="8"/>
                  </a:lnTo>
                  <a:lnTo>
                    <a:pt x="609" y="16"/>
                  </a:lnTo>
                  <a:lnTo>
                    <a:pt x="619" y="22"/>
                  </a:lnTo>
                  <a:lnTo>
                    <a:pt x="625" y="32"/>
                  </a:lnTo>
                  <a:lnTo>
                    <a:pt x="631" y="40"/>
                  </a:lnTo>
                  <a:lnTo>
                    <a:pt x="631" y="51"/>
                  </a:lnTo>
                  <a:lnTo>
                    <a:pt x="631" y="255"/>
                  </a:lnTo>
                  <a:lnTo>
                    <a:pt x="631" y="266"/>
                  </a:lnTo>
                  <a:lnTo>
                    <a:pt x="625" y="276"/>
                  </a:lnTo>
                  <a:lnTo>
                    <a:pt x="619" y="284"/>
                  </a:lnTo>
                  <a:lnTo>
                    <a:pt x="609" y="292"/>
                  </a:lnTo>
                  <a:lnTo>
                    <a:pt x="596" y="298"/>
                  </a:lnTo>
                  <a:lnTo>
                    <a:pt x="584" y="302"/>
                  </a:lnTo>
                  <a:lnTo>
                    <a:pt x="570" y="306"/>
                  </a:lnTo>
                  <a:lnTo>
                    <a:pt x="554" y="306"/>
                  </a:lnTo>
                  <a:lnTo>
                    <a:pt x="79" y="306"/>
                  </a:lnTo>
                  <a:lnTo>
                    <a:pt x="63" y="306"/>
                  </a:lnTo>
                  <a:lnTo>
                    <a:pt x="49" y="302"/>
                  </a:lnTo>
                  <a:lnTo>
                    <a:pt x="35" y="298"/>
                  </a:lnTo>
                  <a:lnTo>
                    <a:pt x="25" y="292"/>
                  </a:lnTo>
                  <a:lnTo>
                    <a:pt x="14" y="284"/>
                  </a:lnTo>
                  <a:lnTo>
                    <a:pt x="6" y="276"/>
                  </a:lnTo>
                  <a:lnTo>
                    <a:pt x="2" y="266"/>
                  </a:lnTo>
                  <a:lnTo>
                    <a:pt x="0" y="25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21" name="Freeform 44">
              <a:extLst>
                <a:ext uri="{FF2B5EF4-FFF2-40B4-BE49-F238E27FC236}">
                  <a16:creationId xmlns:a16="http://schemas.microsoft.com/office/drawing/2014/main" id="{5158EE3D-01B7-4217-A5F2-F03F2B85D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" y="3370"/>
              <a:ext cx="631" cy="307"/>
            </a:xfrm>
            <a:custGeom>
              <a:avLst/>
              <a:gdLst>
                <a:gd name="T0" fmla="*/ 0 w 631"/>
                <a:gd name="T1" fmla="*/ 256 h 307"/>
                <a:gd name="T2" fmla="*/ 0 w 631"/>
                <a:gd name="T3" fmla="*/ 51 h 307"/>
                <a:gd name="T4" fmla="*/ 0 w 631"/>
                <a:gd name="T5" fmla="*/ 41 h 307"/>
                <a:gd name="T6" fmla="*/ 6 w 631"/>
                <a:gd name="T7" fmla="*/ 33 h 307"/>
                <a:gd name="T8" fmla="*/ 12 w 631"/>
                <a:gd name="T9" fmla="*/ 23 h 307"/>
                <a:gd name="T10" fmla="*/ 22 w 631"/>
                <a:gd name="T11" fmla="*/ 16 h 307"/>
                <a:gd name="T12" fmla="*/ 35 w 631"/>
                <a:gd name="T13" fmla="*/ 8 h 307"/>
                <a:gd name="T14" fmla="*/ 49 w 631"/>
                <a:gd name="T15" fmla="*/ 4 h 307"/>
                <a:gd name="T16" fmla="*/ 63 w 631"/>
                <a:gd name="T17" fmla="*/ 2 h 307"/>
                <a:gd name="T18" fmla="*/ 79 w 631"/>
                <a:gd name="T19" fmla="*/ 0 h 307"/>
                <a:gd name="T20" fmla="*/ 554 w 631"/>
                <a:gd name="T21" fmla="*/ 0 h 307"/>
                <a:gd name="T22" fmla="*/ 568 w 631"/>
                <a:gd name="T23" fmla="*/ 2 h 307"/>
                <a:gd name="T24" fmla="*/ 584 w 631"/>
                <a:gd name="T25" fmla="*/ 4 h 307"/>
                <a:gd name="T26" fmla="*/ 596 w 631"/>
                <a:gd name="T27" fmla="*/ 8 h 307"/>
                <a:gd name="T28" fmla="*/ 608 w 631"/>
                <a:gd name="T29" fmla="*/ 16 h 307"/>
                <a:gd name="T30" fmla="*/ 619 w 631"/>
                <a:gd name="T31" fmla="*/ 23 h 307"/>
                <a:gd name="T32" fmla="*/ 625 w 631"/>
                <a:gd name="T33" fmla="*/ 33 h 307"/>
                <a:gd name="T34" fmla="*/ 629 w 631"/>
                <a:gd name="T35" fmla="*/ 41 h 307"/>
                <a:gd name="T36" fmla="*/ 631 w 631"/>
                <a:gd name="T37" fmla="*/ 51 h 307"/>
                <a:gd name="T38" fmla="*/ 631 w 631"/>
                <a:gd name="T39" fmla="*/ 256 h 307"/>
                <a:gd name="T40" fmla="*/ 629 w 631"/>
                <a:gd name="T41" fmla="*/ 266 h 307"/>
                <a:gd name="T42" fmla="*/ 625 w 631"/>
                <a:gd name="T43" fmla="*/ 274 h 307"/>
                <a:gd name="T44" fmla="*/ 619 w 631"/>
                <a:gd name="T45" fmla="*/ 284 h 307"/>
                <a:gd name="T46" fmla="*/ 608 w 631"/>
                <a:gd name="T47" fmla="*/ 290 h 307"/>
                <a:gd name="T48" fmla="*/ 596 w 631"/>
                <a:gd name="T49" fmla="*/ 296 h 307"/>
                <a:gd name="T50" fmla="*/ 584 w 631"/>
                <a:gd name="T51" fmla="*/ 303 h 307"/>
                <a:gd name="T52" fmla="*/ 568 w 631"/>
                <a:gd name="T53" fmla="*/ 305 h 307"/>
                <a:gd name="T54" fmla="*/ 554 w 631"/>
                <a:gd name="T55" fmla="*/ 307 h 307"/>
                <a:gd name="T56" fmla="*/ 79 w 631"/>
                <a:gd name="T57" fmla="*/ 307 h 307"/>
                <a:gd name="T58" fmla="*/ 63 w 631"/>
                <a:gd name="T59" fmla="*/ 305 h 307"/>
                <a:gd name="T60" fmla="*/ 49 w 631"/>
                <a:gd name="T61" fmla="*/ 303 h 307"/>
                <a:gd name="T62" fmla="*/ 35 w 631"/>
                <a:gd name="T63" fmla="*/ 296 h 307"/>
                <a:gd name="T64" fmla="*/ 22 w 631"/>
                <a:gd name="T65" fmla="*/ 290 h 307"/>
                <a:gd name="T66" fmla="*/ 12 w 631"/>
                <a:gd name="T67" fmla="*/ 284 h 307"/>
                <a:gd name="T68" fmla="*/ 6 w 631"/>
                <a:gd name="T69" fmla="*/ 274 h 307"/>
                <a:gd name="T70" fmla="*/ 0 w 631"/>
                <a:gd name="T71" fmla="*/ 266 h 307"/>
                <a:gd name="T72" fmla="*/ 0 w 631"/>
                <a:gd name="T73" fmla="*/ 256 h 3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31"/>
                <a:gd name="T112" fmla="*/ 0 h 307"/>
                <a:gd name="T113" fmla="*/ 631 w 631"/>
                <a:gd name="T114" fmla="*/ 307 h 3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31" h="307">
                  <a:moveTo>
                    <a:pt x="0" y="256"/>
                  </a:moveTo>
                  <a:lnTo>
                    <a:pt x="0" y="51"/>
                  </a:lnTo>
                  <a:lnTo>
                    <a:pt x="0" y="41"/>
                  </a:lnTo>
                  <a:lnTo>
                    <a:pt x="6" y="33"/>
                  </a:lnTo>
                  <a:lnTo>
                    <a:pt x="12" y="23"/>
                  </a:lnTo>
                  <a:lnTo>
                    <a:pt x="22" y="16"/>
                  </a:lnTo>
                  <a:lnTo>
                    <a:pt x="35" y="8"/>
                  </a:lnTo>
                  <a:lnTo>
                    <a:pt x="49" y="4"/>
                  </a:lnTo>
                  <a:lnTo>
                    <a:pt x="63" y="2"/>
                  </a:lnTo>
                  <a:lnTo>
                    <a:pt x="79" y="0"/>
                  </a:lnTo>
                  <a:lnTo>
                    <a:pt x="554" y="0"/>
                  </a:lnTo>
                  <a:lnTo>
                    <a:pt x="568" y="2"/>
                  </a:lnTo>
                  <a:lnTo>
                    <a:pt x="584" y="4"/>
                  </a:lnTo>
                  <a:lnTo>
                    <a:pt x="596" y="8"/>
                  </a:lnTo>
                  <a:lnTo>
                    <a:pt x="608" y="16"/>
                  </a:lnTo>
                  <a:lnTo>
                    <a:pt x="619" y="23"/>
                  </a:lnTo>
                  <a:lnTo>
                    <a:pt x="625" y="33"/>
                  </a:lnTo>
                  <a:lnTo>
                    <a:pt x="629" y="41"/>
                  </a:lnTo>
                  <a:lnTo>
                    <a:pt x="631" y="51"/>
                  </a:lnTo>
                  <a:lnTo>
                    <a:pt x="631" y="256"/>
                  </a:lnTo>
                  <a:lnTo>
                    <a:pt x="629" y="266"/>
                  </a:lnTo>
                  <a:lnTo>
                    <a:pt x="625" y="274"/>
                  </a:lnTo>
                  <a:lnTo>
                    <a:pt x="619" y="284"/>
                  </a:lnTo>
                  <a:lnTo>
                    <a:pt x="608" y="290"/>
                  </a:lnTo>
                  <a:lnTo>
                    <a:pt x="596" y="296"/>
                  </a:lnTo>
                  <a:lnTo>
                    <a:pt x="584" y="303"/>
                  </a:lnTo>
                  <a:lnTo>
                    <a:pt x="568" y="305"/>
                  </a:lnTo>
                  <a:lnTo>
                    <a:pt x="554" y="307"/>
                  </a:lnTo>
                  <a:lnTo>
                    <a:pt x="79" y="307"/>
                  </a:lnTo>
                  <a:lnTo>
                    <a:pt x="63" y="305"/>
                  </a:lnTo>
                  <a:lnTo>
                    <a:pt x="49" y="303"/>
                  </a:lnTo>
                  <a:lnTo>
                    <a:pt x="35" y="296"/>
                  </a:lnTo>
                  <a:lnTo>
                    <a:pt x="22" y="290"/>
                  </a:lnTo>
                  <a:lnTo>
                    <a:pt x="12" y="284"/>
                  </a:lnTo>
                  <a:lnTo>
                    <a:pt x="6" y="274"/>
                  </a:lnTo>
                  <a:lnTo>
                    <a:pt x="0" y="266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B7D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22" name="Freeform 45">
              <a:extLst>
                <a:ext uri="{FF2B5EF4-FFF2-40B4-BE49-F238E27FC236}">
                  <a16:creationId xmlns:a16="http://schemas.microsoft.com/office/drawing/2014/main" id="{4ECF8970-8255-4B5F-9E1F-A150428E0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" y="3370"/>
              <a:ext cx="631" cy="307"/>
            </a:xfrm>
            <a:custGeom>
              <a:avLst/>
              <a:gdLst>
                <a:gd name="T0" fmla="*/ 0 w 631"/>
                <a:gd name="T1" fmla="*/ 256 h 307"/>
                <a:gd name="T2" fmla="*/ 0 w 631"/>
                <a:gd name="T3" fmla="*/ 51 h 307"/>
                <a:gd name="T4" fmla="*/ 0 w 631"/>
                <a:gd name="T5" fmla="*/ 41 h 307"/>
                <a:gd name="T6" fmla="*/ 6 w 631"/>
                <a:gd name="T7" fmla="*/ 33 h 307"/>
                <a:gd name="T8" fmla="*/ 12 w 631"/>
                <a:gd name="T9" fmla="*/ 23 h 307"/>
                <a:gd name="T10" fmla="*/ 22 w 631"/>
                <a:gd name="T11" fmla="*/ 16 h 307"/>
                <a:gd name="T12" fmla="*/ 35 w 631"/>
                <a:gd name="T13" fmla="*/ 8 h 307"/>
                <a:gd name="T14" fmla="*/ 49 w 631"/>
                <a:gd name="T15" fmla="*/ 4 h 307"/>
                <a:gd name="T16" fmla="*/ 63 w 631"/>
                <a:gd name="T17" fmla="*/ 2 h 307"/>
                <a:gd name="T18" fmla="*/ 79 w 631"/>
                <a:gd name="T19" fmla="*/ 0 h 307"/>
                <a:gd name="T20" fmla="*/ 554 w 631"/>
                <a:gd name="T21" fmla="*/ 0 h 307"/>
                <a:gd name="T22" fmla="*/ 568 w 631"/>
                <a:gd name="T23" fmla="*/ 2 h 307"/>
                <a:gd name="T24" fmla="*/ 584 w 631"/>
                <a:gd name="T25" fmla="*/ 4 h 307"/>
                <a:gd name="T26" fmla="*/ 596 w 631"/>
                <a:gd name="T27" fmla="*/ 8 h 307"/>
                <a:gd name="T28" fmla="*/ 608 w 631"/>
                <a:gd name="T29" fmla="*/ 16 h 307"/>
                <a:gd name="T30" fmla="*/ 619 w 631"/>
                <a:gd name="T31" fmla="*/ 23 h 307"/>
                <a:gd name="T32" fmla="*/ 625 w 631"/>
                <a:gd name="T33" fmla="*/ 33 h 307"/>
                <a:gd name="T34" fmla="*/ 629 w 631"/>
                <a:gd name="T35" fmla="*/ 41 h 307"/>
                <a:gd name="T36" fmla="*/ 631 w 631"/>
                <a:gd name="T37" fmla="*/ 51 h 307"/>
                <a:gd name="T38" fmla="*/ 631 w 631"/>
                <a:gd name="T39" fmla="*/ 256 h 307"/>
                <a:gd name="T40" fmla="*/ 629 w 631"/>
                <a:gd name="T41" fmla="*/ 266 h 307"/>
                <a:gd name="T42" fmla="*/ 625 w 631"/>
                <a:gd name="T43" fmla="*/ 274 h 307"/>
                <a:gd name="T44" fmla="*/ 619 w 631"/>
                <a:gd name="T45" fmla="*/ 284 h 307"/>
                <a:gd name="T46" fmla="*/ 608 w 631"/>
                <a:gd name="T47" fmla="*/ 290 h 307"/>
                <a:gd name="T48" fmla="*/ 596 w 631"/>
                <a:gd name="T49" fmla="*/ 296 h 307"/>
                <a:gd name="T50" fmla="*/ 584 w 631"/>
                <a:gd name="T51" fmla="*/ 303 h 307"/>
                <a:gd name="T52" fmla="*/ 568 w 631"/>
                <a:gd name="T53" fmla="*/ 305 h 307"/>
                <a:gd name="T54" fmla="*/ 554 w 631"/>
                <a:gd name="T55" fmla="*/ 307 h 307"/>
                <a:gd name="T56" fmla="*/ 79 w 631"/>
                <a:gd name="T57" fmla="*/ 307 h 307"/>
                <a:gd name="T58" fmla="*/ 63 w 631"/>
                <a:gd name="T59" fmla="*/ 305 h 307"/>
                <a:gd name="T60" fmla="*/ 49 w 631"/>
                <a:gd name="T61" fmla="*/ 303 h 307"/>
                <a:gd name="T62" fmla="*/ 35 w 631"/>
                <a:gd name="T63" fmla="*/ 296 h 307"/>
                <a:gd name="T64" fmla="*/ 22 w 631"/>
                <a:gd name="T65" fmla="*/ 290 h 307"/>
                <a:gd name="T66" fmla="*/ 12 w 631"/>
                <a:gd name="T67" fmla="*/ 284 h 307"/>
                <a:gd name="T68" fmla="*/ 6 w 631"/>
                <a:gd name="T69" fmla="*/ 274 h 307"/>
                <a:gd name="T70" fmla="*/ 0 w 631"/>
                <a:gd name="T71" fmla="*/ 266 h 307"/>
                <a:gd name="T72" fmla="*/ 0 w 631"/>
                <a:gd name="T73" fmla="*/ 256 h 3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31"/>
                <a:gd name="T112" fmla="*/ 0 h 307"/>
                <a:gd name="T113" fmla="*/ 631 w 631"/>
                <a:gd name="T114" fmla="*/ 307 h 3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31" h="307">
                  <a:moveTo>
                    <a:pt x="0" y="256"/>
                  </a:moveTo>
                  <a:lnTo>
                    <a:pt x="0" y="51"/>
                  </a:lnTo>
                  <a:lnTo>
                    <a:pt x="0" y="41"/>
                  </a:lnTo>
                  <a:lnTo>
                    <a:pt x="6" y="33"/>
                  </a:lnTo>
                  <a:lnTo>
                    <a:pt x="12" y="23"/>
                  </a:lnTo>
                  <a:lnTo>
                    <a:pt x="22" y="16"/>
                  </a:lnTo>
                  <a:lnTo>
                    <a:pt x="35" y="8"/>
                  </a:lnTo>
                  <a:lnTo>
                    <a:pt x="49" y="4"/>
                  </a:lnTo>
                  <a:lnTo>
                    <a:pt x="63" y="2"/>
                  </a:lnTo>
                  <a:lnTo>
                    <a:pt x="79" y="0"/>
                  </a:lnTo>
                  <a:lnTo>
                    <a:pt x="554" y="0"/>
                  </a:lnTo>
                  <a:lnTo>
                    <a:pt x="568" y="2"/>
                  </a:lnTo>
                  <a:lnTo>
                    <a:pt x="584" y="4"/>
                  </a:lnTo>
                  <a:lnTo>
                    <a:pt x="596" y="8"/>
                  </a:lnTo>
                  <a:lnTo>
                    <a:pt x="608" y="16"/>
                  </a:lnTo>
                  <a:lnTo>
                    <a:pt x="619" y="23"/>
                  </a:lnTo>
                  <a:lnTo>
                    <a:pt x="625" y="33"/>
                  </a:lnTo>
                  <a:lnTo>
                    <a:pt x="629" y="41"/>
                  </a:lnTo>
                  <a:lnTo>
                    <a:pt x="631" y="51"/>
                  </a:lnTo>
                  <a:lnTo>
                    <a:pt x="631" y="256"/>
                  </a:lnTo>
                  <a:lnTo>
                    <a:pt x="629" y="266"/>
                  </a:lnTo>
                  <a:lnTo>
                    <a:pt x="625" y="274"/>
                  </a:lnTo>
                  <a:lnTo>
                    <a:pt x="619" y="284"/>
                  </a:lnTo>
                  <a:lnTo>
                    <a:pt x="608" y="290"/>
                  </a:lnTo>
                  <a:lnTo>
                    <a:pt x="596" y="296"/>
                  </a:lnTo>
                  <a:lnTo>
                    <a:pt x="584" y="303"/>
                  </a:lnTo>
                  <a:lnTo>
                    <a:pt x="568" y="305"/>
                  </a:lnTo>
                  <a:lnTo>
                    <a:pt x="554" y="307"/>
                  </a:lnTo>
                  <a:lnTo>
                    <a:pt x="79" y="307"/>
                  </a:lnTo>
                  <a:lnTo>
                    <a:pt x="63" y="305"/>
                  </a:lnTo>
                  <a:lnTo>
                    <a:pt x="49" y="303"/>
                  </a:lnTo>
                  <a:lnTo>
                    <a:pt x="35" y="296"/>
                  </a:lnTo>
                  <a:lnTo>
                    <a:pt x="22" y="290"/>
                  </a:lnTo>
                  <a:lnTo>
                    <a:pt x="12" y="284"/>
                  </a:lnTo>
                  <a:lnTo>
                    <a:pt x="6" y="274"/>
                  </a:lnTo>
                  <a:lnTo>
                    <a:pt x="0" y="26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23" name="Freeform 46">
              <a:extLst>
                <a:ext uri="{FF2B5EF4-FFF2-40B4-BE49-F238E27FC236}">
                  <a16:creationId xmlns:a16="http://schemas.microsoft.com/office/drawing/2014/main" id="{A8365BD1-EE6F-4B6B-812E-ABC22C645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" y="2563"/>
              <a:ext cx="945" cy="333"/>
            </a:xfrm>
            <a:custGeom>
              <a:avLst/>
              <a:gdLst>
                <a:gd name="T0" fmla="*/ 0 w 945"/>
                <a:gd name="T1" fmla="*/ 278 h 333"/>
                <a:gd name="T2" fmla="*/ 0 w 945"/>
                <a:gd name="T3" fmla="*/ 57 h 333"/>
                <a:gd name="T4" fmla="*/ 0 w 945"/>
                <a:gd name="T5" fmla="*/ 51 h 333"/>
                <a:gd name="T6" fmla="*/ 2 w 945"/>
                <a:gd name="T7" fmla="*/ 44 h 333"/>
                <a:gd name="T8" fmla="*/ 4 w 945"/>
                <a:gd name="T9" fmla="*/ 40 h 333"/>
                <a:gd name="T10" fmla="*/ 8 w 945"/>
                <a:gd name="T11" fmla="*/ 34 h 333"/>
                <a:gd name="T12" fmla="*/ 20 w 945"/>
                <a:gd name="T13" fmla="*/ 26 h 333"/>
                <a:gd name="T14" fmla="*/ 34 w 945"/>
                <a:gd name="T15" fmla="*/ 16 h 333"/>
                <a:gd name="T16" fmla="*/ 53 w 945"/>
                <a:gd name="T17" fmla="*/ 10 h 333"/>
                <a:gd name="T18" fmla="*/ 73 w 945"/>
                <a:gd name="T19" fmla="*/ 4 h 333"/>
                <a:gd name="T20" fmla="*/ 95 w 945"/>
                <a:gd name="T21" fmla="*/ 2 h 333"/>
                <a:gd name="T22" fmla="*/ 118 w 945"/>
                <a:gd name="T23" fmla="*/ 0 h 333"/>
                <a:gd name="T24" fmla="*/ 827 w 945"/>
                <a:gd name="T25" fmla="*/ 0 h 333"/>
                <a:gd name="T26" fmla="*/ 852 w 945"/>
                <a:gd name="T27" fmla="*/ 2 h 333"/>
                <a:gd name="T28" fmla="*/ 874 w 945"/>
                <a:gd name="T29" fmla="*/ 4 h 333"/>
                <a:gd name="T30" fmla="*/ 894 w 945"/>
                <a:gd name="T31" fmla="*/ 10 h 333"/>
                <a:gd name="T32" fmla="*/ 911 w 945"/>
                <a:gd name="T33" fmla="*/ 16 h 333"/>
                <a:gd name="T34" fmla="*/ 925 w 945"/>
                <a:gd name="T35" fmla="*/ 26 h 333"/>
                <a:gd name="T36" fmla="*/ 937 w 945"/>
                <a:gd name="T37" fmla="*/ 34 h 333"/>
                <a:gd name="T38" fmla="*/ 941 w 945"/>
                <a:gd name="T39" fmla="*/ 40 h 333"/>
                <a:gd name="T40" fmla="*/ 943 w 945"/>
                <a:gd name="T41" fmla="*/ 44 h 333"/>
                <a:gd name="T42" fmla="*/ 945 w 945"/>
                <a:gd name="T43" fmla="*/ 51 h 333"/>
                <a:gd name="T44" fmla="*/ 945 w 945"/>
                <a:gd name="T45" fmla="*/ 57 h 333"/>
                <a:gd name="T46" fmla="*/ 945 w 945"/>
                <a:gd name="T47" fmla="*/ 278 h 333"/>
                <a:gd name="T48" fmla="*/ 945 w 945"/>
                <a:gd name="T49" fmla="*/ 284 h 333"/>
                <a:gd name="T50" fmla="*/ 943 w 945"/>
                <a:gd name="T51" fmla="*/ 290 h 333"/>
                <a:gd name="T52" fmla="*/ 941 w 945"/>
                <a:gd name="T53" fmla="*/ 294 h 333"/>
                <a:gd name="T54" fmla="*/ 937 w 945"/>
                <a:gd name="T55" fmla="*/ 300 h 333"/>
                <a:gd name="T56" fmla="*/ 925 w 945"/>
                <a:gd name="T57" fmla="*/ 308 h 333"/>
                <a:gd name="T58" fmla="*/ 911 w 945"/>
                <a:gd name="T59" fmla="*/ 316 h 333"/>
                <a:gd name="T60" fmla="*/ 894 w 945"/>
                <a:gd name="T61" fmla="*/ 324 h 333"/>
                <a:gd name="T62" fmla="*/ 874 w 945"/>
                <a:gd name="T63" fmla="*/ 328 h 333"/>
                <a:gd name="T64" fmla="*/ 852 w 945"/>
                <a:gd name="T65" fmla="*/ 333 h 333"/>
                <a:gd name="T66" fmla="*/ 827 w 945"/>
                <a:gd name="T67" fmla="*/ 333 h 333"/>
                <a:gd name="T68" fmla="*/ 118 w 945"/>
                <a:gd name="T69" fmla="*/ 333 h 333"/>
                <a:gd name="T70" fmla="*/ 95 w 945"/>
                <a:gd name="T71" fmla="*/ 333 h 333"/>
                <a:gd name="T72" fmla="*/ 73 w 945"/>
                <a:gd name="T73" fmla="*/ 328 h 333"/>
                <a:gd name="T74" fmla="*/ 53 w 945"/>
                <a:gd name="T75" fmla="*/ 324 h 333"/>
                <a:gd name="T76" fmla="*/ 34 w 945"/>
                <a:gd name="T77" fmla="*/ 316 h 333"/>
                <a:gd name="T78" fmla="*/ 20 w 945"/>
                <a:gd name="T79" fmla="*/ 308 h 333"/>
                <a:gd name="T80" fmla="*/ 8 w 945"/>
                <a:gd name="T81" fmla="*/ 300 h 333"/>
                <a:gd name="T82" fmla="*/ 4 w 945"/>
                <a:gd name="T83" fmla="*/ 294 h 333"/>
                <a:gd name="T84" fmla="*/ 2 w 945"/>
                <a:gd name="T85" fmla="*/ 290 h 333"/>
                <a:gd name="T86" fmla="*/ 0 w 945"/>
                <a:gd name="T87" fmla="*/ 284 h 333"/>
                <a:gd name="T88" fmla="*/ 0 w 945"/>
                <a:gd name="T89" fmla="*/ 278 h 3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45"/>
                <a:gd name="T136" fmla="*/ 0 h 333"/>
                <a:gd name="T137" fmla="*/ 945 w 945"/>
                <a:gd name="T138" fmla="*/ 333 h 3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45" h="333">
                  <a:moveTo>
                    <a:pt x="0" y="278"/>
                  </a:moveTo>
                  <a:lnTo>
                    <a:pt x="0" y="57"/>
                  </a:lnTo>
                  <a:lnTo>
                    <a:pt x="0" y="51"/>
                  </a:lnTo>
                  <a:lnTo>
                    <a:pt x="2" y="44"/>
                  </a:lnTo>
                  <a:lnTo>
                    <a:pt x="4" y="40"/>
                  </a:lnTo>
                  <a:lnTo>
                    <a:pt x="8" y="34"/>
                  </a:lnTo>
                  <a:lnTo>
                    <a:pt x="20" y="26"/>
                  </a:lnTo>
                  <a:lnTo>
                    <a:pt x="34" y="16"/>
                  </a:lnTo>
                  <a:lnTo>
                    <a:pt x="53" y="10"/>
                  </a:lnTo>
                  <a:lnTo>
                    <a:pt x="73" y="4"/>
                  </a:lnTo>
                  <a:lnTo>
                    <a:pt x="95" y="2"/>
                  </a:lnTo>
                  <a:lnTo>
                    <a:pt x="118" y="0"/>
                  </a:lnTo>
                  <a:lnTo>
                    <a:pt x="827" y="0"/>
                  </a:lnTo>
                  <a:lnTo>
                    <a:pt x="852" y="2"/>
                  </a:lnTo>
                  <a:lnTo>
                    <a:pt x="874" y="4"/>
                  </a:lnTo>
                  <a:lnTo>
                    <a:pt x="894" y="10"/>
                  </a:lnTo>
                  <a:lnTo>
                    <a:pt x="911" y="16"/>
                  </a:lnTo>
                  <a:lnTo>
                    <a:pt x="925" y="26"/>
                  </a:lnTo>
                  <a:lnTo>
                    <a:pt x="937" y="34"/>
                  </a:lnTo>
                  <a:lnTo>
                    <a:pt x="941" y="40"/>
                  </a:lnTo>
                  <a:lnTo>
                    <a:pt x="943" y="44"/>
                  </a:lnTo>
                  <a:lnTo>
                    <a:pt x="945" y="51"/>
                  </a:lnTo>
                  <a:lnTo>
                    <a:pt x="945" y="57"/>
                  </a:lnTo>
                  <a:lnTo>
                    <a:pt x="945" y="278"/>
                  </a:lnTo>
                  <a:lnTo>
                    <a:pt x="945" y="284"/>
                  </a:lnTo>
                  <a:lnTo>
                    <a:pt x="943" y="290"/>
                  </a:lnTo>
                  <a:lnTo>
                    <a:pt x="941" y="294"/>
                  </a:lnTo>
                  <a:lnTo>
                    <a:pt x="937" y="300"/>
                  </a:lnTo>
                  <a:lnTo>
                    <a:pt x="925" y="308"/>
                  </a:lnTo>
                  <a:lnTo>
                    <a:pt x="911" y="316"/>
                  </a:lnTo>
                  <a:lnTo>
                    <a:pt x="894" y="324"/>
                  </a:lnTo>
                  <a:lnTo>
                    <a:pt x="874" y="328"/>
                  </a:lnTo>
                  <a:lnTo>
                    <a:pt x="852" y="333"/>
                  </a:lnTo>
                  <a:lnTo>
                    <a:pt x="827" y="333"/>
                  </a:lnTo>
                  <a:lnTo>
                    <a:pt x="118" y="333"/>
                  </a:lnTo>
                  <a:lnTo>
                    <a:pt x="95" y="333"/>
                  </a:lnTo>
                  <a:lnTo>
                    <a:pt x="73" y="328"/>
                  </a:lnTo>
                  <a:lnTo>
                    <a:pt x="53" y="324"/>
                  </a:lnTo>
                  <a:lnTo>
                    <a:pt x="34" y="316"/>
                  </a:lnTo>
                  <a:lnTo>
                    <a:pt x="20" y="308"/>
                  </a:lnTo>
                  <a:lnTo>
                    <a:pt x="8" y="300"/>
                  </a:lnTo>
                  <a:lnTo>
                    <a:pt x="4" y="294"/>
                  </a:lnTo>
                  <a:lnTo>
                    <a:pt x="2" y="290"/>
                  </a:lnTo>
                  <a:lnTo>
                    <a:pt x="0" y="284"/>
                  </a:lnTo>
                  <a:lnTo>
                    <a:pt x="0" y="278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24" name="Freeform 47">
              <a:extLst>
                <a:ext uri="{FF2B5EF4-FFF2-40B4-BE49-F238E27FC236}">
                  <a16:creationId xmlns:a16="http://schemas.microsoft.com/office/drawing/2014/main" id="{649AD220-CC9F-44D1-95B0-14A89262D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" y="2563"/>
              <a:ext cx="945" cy="333"/>
            </a:xfrm>
            <a:custGeom>
              <a:avLst/>
              <a:gdLst>
                <a:gd name="T0" fmla="*/ 0 w 945"/>
                <a:gd name="T1" fmla="*/ 278 h 333"/>
                <a:gd name="T2" fmla="*/ 0 w 945"/>
                <a:gd name="T3" fmla="*/ 57 h 333"/>
                <a:gd name="T4" fmla="*/ 0 w 945"/>
                <a:gd name="T5" fmla="*/ 51 h 333"/>
                <a:gd name="T6" fmla="*/ 2 w 945"/>
                <a:gd name="T7" fmla="*/ 44 h 333"/>
                <a:gd name="T8" fmla="*/ 4 w 945"/>
                <a:gd name="T9" fmla="*/ 40 h 333"/>
                <a:gd name="T10" fmla="*/ 8 w 945"/>
                <a:gd name="T11" fmla="*/ 34 h 333"/>
                <a:gd name="T12" fmla="*/ 20 w 945"/>
                <a:gd name="T13" fmla="*/ 26 h 333"/>
                <a:gd name="T14" fmla="*/ 34 w 945"/>
                <a:gd name="T15" fmla="*/ 16 h 333"/>
                <a:gd name="T16" fmla="*/ 53 w 945"/>
                <a:gd name="T17" fmla="*/ 10 h 333"/>
                <a:gd name="T18" fmla="*/ 73 w 945"/>
                <a:gd name="T19" fmla="*/ 4 h 333"/>
                <a:gd name="T20" fmla="*/ 95 w 945"/>
                <a:gd name="T21" fmla="*/ 2 h 333"/>
                <a:gd name="T22" fmla="*/ 118 w 945"/>
                <a:gd name="T23" fmla="*/ 0 h 333"/>
                <a:gd name="T24" fmla="*/ 827 w 945"/>
                <a:gd name="T25" fmla="*/ 0 h 333"/>
                <a:gd name="T26" fmla="*/ 852 w 945"/>
                <a:gd name="T27" fmla="*/ 2 h 333"/>
                <a:gd name="T28" fmla="*/ 874 w 945"/>
                <a:gd name="T29" fmla="*/ 4 h 333"/>
                <a:gd name="T30" fmla="*/ 894 w 945"/>
                <a:gd name="T31" fmla="*/ 10 h 333"/>
                <a:gd name="T32" fmla="*/ 911 w 945"/>
                <a:gd name="T33" fmla="*/ 16 h 333"/>
                <a:gd name="T34" fmla="*/ 925 w 945"/>
                <a:gd name="T35" fmla="*/ 26 h 333"/>
                <a:gd name="T36" fmla="*/ 937 w 945"/>
                <a:gd name="T37" fmla="*/ 34 h 333"/>
                <a:gd name="T38" fmla="*/ 941 w 945"/>
                <a:gd name="T39" fmla="*/ 40 h 333"/>
                <a:gd name="T40" fmla="*/ 943 w 945"/>
                <a:gd name="T41" fmla="*/ 44 h 333"/>
                <a:gd name="T42" fmla="*/ 945 w 945"/>
                <a:gd name="T43" fmla="*/ 51 h 333"/>
                <a:gd name="T44" fmla="*/ 945 w 945"/>
                <a:gd name="T45" fmla="*/ 57 h 333"/>
                <a:gd name="T46" fmla="*/ 945 w 945"/>
                <a:gd name="T47" fmla="*/ 278 h 333"/>
                <a:gd name="T48" fmla="*/ 945 w 945"/>
                <a:gd name="T49" fmla="*/ 284 h 333"/>
                <a:gd name="T50" fmla="*/ 943 w 945"/>
                <a:gd name="T51" fmla="*/ 290 h 333"/>
                <a:gd name="T52" fmla="*/ 941 w 945"/>
                <a:gd name="T53" fmla="*/ 294 h 333"/>
                <a:gd name="T54" fmla="*/ 937 w 945"/>
                <a:gd name="T55" fmla="*/ 300 h 333"/>
                <a:gd name="T56" fmla="*/ 925 w 945"/>
                <a:gd name="T57" fmla="*/ 308 h 333"/>
                <a:gd name="T58" fmla="*/ 911 w 945"/>
                <a:gd name="T59" fmla="*/ 316 h 333"/>
                <a:gd name="T60" fmla="*/ 894 w 945"/>
                <a:gd name="T61" fmla="*/ 324 h 333"/>
                <a:gd name="T62" fmla="*/ 874 w 945"/>
                <a:gd name="T63" fmla="*/ 328 h 333"/>
                <a:gd name="T64" fmla="*/ 852 w 945"/>
                <a:gd name="T65" fmla="*/ 333 h 333"/>
                <a:gd name="T66" fmla="*/ 827 w 945"/>
                <a:gd name="T67" fmla="*/ 333 h 333"/>
                <a:gd name="T68" fmla="*/ 118 w 945"/>
                <a:gd name="T69" fmla="*/ 333 h 333"/>
                <a:gd name="T70" fmla="*/ 95 w 945"/>
                <a:gd name="T71" fmla="*/ 333 h 333"/>
                <a:gd name="T72" fmla="*/ 73 w 945"/>
                <a:gd name="T73" fmla="*/ 328 h 333"/>
                <a:gd name="T74" fmla="*/ 53 w 945"/>
                <a:gd name="T75" fmla="*/ 324 h 333"/>
                <a:gd name="T76" fmla="*/ 34 w 945"/>
                <a:gd name="T77" fmla="*/ 316 h 333"/>
                <a:gd name="T78" fmla="*/ 20 w 945"/>
                <a:gd name="T79" fmla="*/ 308 h 333"/>
                <a:gd name="T80" fmla="*/ 8 w 945"/>
                <a:gd name="T81" fmla="*/ 300 h 333"/>
                <a:gd name="T82" fmla="*/ 4 w 945"/>
                <a:gd name="T83" fmla="*/ 294 h 333"/>
                <a:gd name="T84" fmla="*/ 2 w 945"/>
                <a:gd name="T85" fmla="*/ 290 h 333"/>
                <a:gd name="T86" fmla="*/ 0 w 945"/>
                <a:gd name="T87" fmla="*/ 284 h 333"/>
                <a:gd name="T88" fmla="*/ 0 w 945"/>
                <a:gd name="T89" fmla="*/ 278 h 3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45"/>
                <a:gd name="T136" fmla="*/ 0 h 333"/>
                <a:gd name="T137" fmla="*/ 945 w 945"/>
                <a:gd name="T138" fmla="*/ 333 h 3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45" h="333">
                  <a:moveTo>
                    <a:pt x="0" y="278"/>
                  </a:moveTo>
                  <a:lnTo>
                    <a:pt x="0" y="57"/>
                  </a:lnTo>
                  <a:lnTo>
                    <a:pt x="0" y="51"/>
                  </a:lnTo>
                  <a:lnTo>
                    <a:pt x="2" y="44"/>
                  </a:lnTo>
                  <a:lnTo>
                    <a:pt x="4" y="40"/>
                  </a:lnTo>
                  <a:lnTo>
                    <a:pt x="8" y="34"/>
                  </a:lnTo>
                  <a:lnTo>
                    <a:pt x="20" y="26"/>
                  </a:lnTo>
                  <a:lnTo>
                    <a:pt x="34" y="16"/>
                  </a:lnTo>
                  <a:lnTo>
                    <a:pt x="53" y="10"/>
                  </a:lnTo>
                  <a:lnTo>
                    <a:pt x="73" y="4"/>
                  </a:lnTo>
                  <a:lnTo>
                    <a:pt x="95" y="2"/>
                  </a:lnTo>
                  <a:lnTo>
                    <a:pt x="118" y="0"/>
                  </a:lnTo>
                  <a:lnTo>
                    <a:pt x="827" y="0"/>
                  </a:lnTo>
                  <a:lnTo>
                    <a:pt x="852" y="2"/>
                  </a:lnTo>
                  <a:lnTo>
                    <a:pt x="874" y="4"/>
                  </a:lnTo>
                  <a:lnTo>
                    <a:pt x="894" y="10"/>
                  </a:lnTo>
                  <a:lnTo>
                    <a:pt x="911" y="16"/>
                  </a:lnTo>
                  <a:lnTo>
                    <a:pt x="925" y="26"/>
                  </a:lnTo>
                  <a:lnTo>
                    <a:pt x="937" y="34"/>
                  </a:lnTo>
                  <a:lnTo>
                    <a:pt x="941" y="40"/>
                  </a:lnTo>
                  <a:lnTo>
                    <a:pt x="943" y="44"/>
                  </a:lnTo>
                  <a:lnTo>
                    <a:pt x="945" y="51"/>
                  </a:lnTo>
                  <a:lnTo>
                    <a:pt x="945" y="57"/>
                  </a:lnTo>
                  <a:lnTo>
                    <a:pt x="945" y="278"/>
                  </a:lnTo>
                  <a:lnTo>
                    <a:pt x="945" y="284"/>
                  </a:lnTo>
                  <a:lnTo>
                    <a:pt x="943" y="290"/>
                  </a:lnTo>
                  <a:lnTo>
                    <a:pt x="941" y="294"/>
                  </a:lnTo>
                  <a:lnTo>
                    <a:pt x="937" y="300"/>
                  </a:lnTo>
                  <a:lnTo>
                    <a:pt x="925" y="308"/>
                  </a:lnTo>
                  <a:lnTo>
                    <a:pt x="911" y="316"/>
                  </a:lnTo>
                  <a:lnTo>
                    <a:pt x="894" y="324"/>
                  </a:lnTo>
                  <a:lnTo>
                    <a:pt x="874" y="328"/>
                  </a:lnTo>
                  <a:lnTo>
                    <a:pt x="852" y="333"/>
                  </a:lnTo>
                  <a:lnTo>
                    <a:pt x="827" y="333"/>
                  </a:lnTo>
                  <a:lnTo>
                    <a:pt x="118" y="333"/>
                  </a:lnTo>
                  <a:lnTo>
                    <a:pt x="95" y="333"/>
                  </a:lnTo>
                  <a:lnTo>
                    <a:pt x="73" y="328"/>
                  </a:lnTo>
                  <a:lnTo>
                    <a:pt x="53" y="324"/>
                  </a:lnTo>
                  <a:lnTo>
                    <a:pt x="34" y="316"/>
                  </a:lnTo>
                  <a:lnTo>
                    <a:pt x="20" y="308"/>
                  </a:lnTo>
                  <a:lnTo>
                    <a:pt x="8" y="300"/>
                  </a:lnTo>
                  <a:lnTo>
                    <a:pt x="4" y="294"/>
                  </a:lnTo>
                  <a:lnTo>
                    <a:pt x="2" y="290"/>
                  </a:lnTo>
                  <a:lnTo>
                    <a:pt x="0" y="284"/>
                  </a:lnTo>
                  <a:lnTo>
                    <a:pt x="0" y="278"/>
                  </a:lnTo>
                </a:path>
              </a:pathLst>
            </a:cu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25" name="Freeform 48">
              <a:extLst>
                <a:ext uri="{FF2B5EF4-FFF2-40B4-BE49-F238E27FC236}">
                  <a16:creationId xmlns:a16="http://schemas.microsoft.com/office/drawing/2014/main" id="{FF3ED41E-FE51-4301-B1F5-B8A49E78F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3125"/>
              <a:ext cx="375" cy="203"/>
            </a:xfrm>
            <a:custGeom>
              <a:avLst/>
              <a:gdLst>
                <a:gd name="T0" fmla="*/ 207 w 375"/>
                <a:gd name="T1" fmla="*/ 203 h 203"/>
                <a:gd name="T2" fmla="*/ 243 w 375"/>
                <a:gd name="T3" fmla="*/ 199 h 203"/>
                <a:gd name="T4" fmla="*/ 278 w 375"/>
                <a:gd name="T5" fmla="*/ 190 h 203"/>
                <a:gd name="T6" fmla="*/ 308 w 375"/>
                <a:gd name="T7" fmla="*/ 180 h 203"/>
                <a:gd name="T8" fmla="*/ 333 w 375"/>
                <a:gd name="T9" fmla="*/ 166 h 203"/>
                <a:gd name="T10" fmla="*/ 353 w 375"/>
                <a:gd name="T11" fmla="*/ 150 h 203"/>
                <a:gd name="T12" fmla="*/ 367 w 375"/>
                <a:gd name="T13" fmla="*/ 132 h 203"/>
                <a:gd name="T14" fmla="*/ 375 w 375"/>
                <a:gd name="T15" fmla="*/ 111 h 203"/>
                <a:gd name="T16" fmla="*/ 375 w 375"/>
                <a:gd name="T17" fmla="*/ 91 h 203"/>
                <a:gd name="T18" fmla="*/ 367 w 375"/>
                <a:gd name="T19" fmla="*/ 71 h 203"/>
                <a:gd name="T20" fmla="*/ 353 w 375"/>
                <a:gd name="T21" fmla="*/ 53 h 203"/>
                <a:gd name="T22" fmla="*/ 333 w 375"/>
                <a:gd name="T23" fmla="*/ 36 h 203"/>
                <a:gd name="T24" fmla="*/ 308 w 375"/>
                <a:gd name="T25" fmla="*/ 22 h 203"/>
                <a:gd name="T26" fmla="*/ 278 w 375"/>
                <a:gd name="T27" fmla="*/ 12 h 203"/>
                <a:gd name="T28" fmla="*/ 243 w 375"/>
                <a:gd name="T29" fmla="*/ 4 h 203"/>
                <a:gd name="T30" fmla="*/ 207 w 375"/>
                <a:gd name="T31" fmla="*/ 0 h 203"/>
                <a:gd name="T32" fmla="*/ 168 w 375"/>
                <a:gd name="T33" fmla="*/ 0 h 203"/>
                <a:gd name="T34" fmla="*/ 132 w 375"/>
                <a:gd name="T35" fmla="*/ 4 h 203"/>
                <a:gd name="T36" fmla="*/ 99 w 375"/>
                <a:gd name="T37" fmla="*/ 12 h 203"/>
                <a:gd name="T38" fmla="*/ 69 w 375"/>
                <a:gd name="T39" fmla="*/ 22 h 203"/>
                <a:gd name="T40" fmla="*/ 43 w 375"/>
                <a:gd name="T41" fmla="*/ 36 h 203"/>
                <a:gd name="T42" fmla="*/ 24 w 375"/>
                <a:gd name="T43" fmla="*/ 53 h 203"/>
                <a:gd name="T44" fmla="*/ 8 w 375"/>
                <a:gd name="T45" fmla="*/ 71 h 203"/>
                <a:gd name="T46" fmla="*/ 2 w 375"/>
                <a:gd name="T47" fmla="*/ 91 h 203"/>
                <a:gd name="T48" fmla="*/ 2 w 375"/>
                <a:gd name="T49" fmla="*/ 111 h 203"/>
                <a:gd name="T50" fmla="*/ 8 w 375"/>
                <a:gd name="T51" fmla="*/ 132 h 203"/>
                <a:gd name="T52" fmla="*/ 24 w 375"/>
                <a:gd name="T53" fmla="*/ 150 h 203"/>
                <a:gd name="T54" fmla="*/ 43 w 375"/>
                <a:gd name="T55" fmla="*/ 166 h 203"/>
                <a:gd name="T56" fmla="*/ 69 w 375"/>
                <a:gd name="T57" fmla="*/ 180 h 203"/>
                <a:gd name="T58" fmla="*/ 99 w 375"/>
                <a:gd name="T59" fmla="*/ 190 h 203"/>
                <a:gd name="T60" fmla="*/ 132 w 375"/>
                <a:gd name="T61" fmla="*/ 199 h 203"/>
                <a:gd name="T62" fmla="*/ 168 w 375"/>
                <a:gd name="T63" fmla="*/ 203 h 2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5"/>
                <a:gd name="T97" fmla="*/ 0 h 203"/>
                <a:gd name="T98" fmla="*/ 375 w 375"/>
                <a:gd name="T99" fmla="*/ 203 h 20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5" h="203">
                  <a:moveTo>
                    <a:pt x="189" y="203"/>
                  </a:moveTo>
                  <a:lnTo>
                    <a:pt x="207" y="203"/>
                  </a:lnTo>
                  <a:lnTo>
                    <a:pt x="225" y="201"/>
                  </a:lnTo>
                  <a:lnTo>
                    <a:pt x="243" y="199"/>
                  </a:lnTo>
                  <a:lnTo>
                    <a:pt x="262" y="195"/>
                  </a:lnTo>
                  <a:lnTo>
                    <a:pt x="278" y="190"/>
                  </a:lnTo>
                  <a:lnTo>
                    <a:pt x="292" y="186"/>
                  </a:lnTo>
                  <a:lnTo>
                    <a:pt x="308" y="180"/>
                  </a:lnTo>
                  <a:lnTo>
                    <a:pt x="320" y="172"/>
                  </a:lnTo>
                  <a:lnTo>
                    <a:pt x="333" y="166"/>
                  </a:lnTo>
                  <a:lnTo>
                    <a:pt x="343" y="158"/>
                  </a:lnTo>
                  <a:lnTo>
                    <a:pt x="353" y="150"/>
                  </a:lnTo>
                  <a:lnTo>
                    <a:pt x="361" y="140"/>
                  </a:lnTo>
                  <a:lnTo>
                    <a:pt x="367" y="132"/>
                  </a:lnTo>
                  <a:lnTo>
                    <a:pt x="371" y="121"/>
                  </a:lnTo>
                  <a:lnTo>
                    <a:pt x="375" y="111"/>
                  </a:lnTo>
                  <a:lnTo>
                    <a:pt x="375" y="101"/>
                  </a:lnTo>
                  <a:lnTo>
                    <a:pt x="375" y="91"/>
                  </a:lnTo>
                  <a:lnTo>
                    <a:pt x="371" y="81"/>
                  </a:lnTo>
                  <a:lnTo>
                    <a:pt x="367" y="71"/>
                  </a:lnTo>
                  <a:lnTo>
                    <a:pt x="361" y="61"/>
                  </a:lnTo>
                  <a:lnTo>
                    <a:pt x="353" y="53"/>
                  </a:lnTo>
                  <a:lnTo>
                    <a:pt x="343" y="44"/>
                  </a:lnTo>
                  <a:lnTo>
                    <a:pt x="333" y="36"/>
                  </a:lnTo>
                  <a:lnTo>
                    <a:pt x="320" y="28"/>
                  </a:lnTo>
                  <a:lnTo>
                    <a:pt x="308" y="22"/>
                  </a:lnTo>
                  <a:lnTo>
                    <a:pt x="292" y="16"/>
                  </a:lnTo>
                  <a:lnTo>
                    <a:pt x="278" y="12"/>
                  </a:lnTo>
                  <a:lnTo>
                    <a:pt x="262" y="8"/>
                  </a:lnTo>
                  <a:lnTo>
                    <a:pt x="243" y="4"/>
                  </a:lnTo>
                  <a:lnTo>
                    <a:pt x="225" y="2"/>
                  </a:lnTo>
                  <a:lnTo>
                    <a:pt x="207" y="0"/>
                  </a:lnTo>
                  <a:lnTo>
                    <a:pt x="189" y="0"/>
                  </a:lnTo>
                  <a:lnTo>
                    <a:pt x="168" y="0"/>
                  </a:lnTo>
                  <a:lnTo>
                    <a:pt x="150" y="2"/>
                  </a:lnTo>
                  <a:lnTo>
                    <a:pt x="132" y="4"/>
                  </a:lnTo>
                  <a:lnTo>
                    <a:pt x="116" y="8"/>
                  </a:lnTo>
                  <a:lnTo>
                    <a:pt x="99" y="12"/>
                  </a:lnTo>
                  <a:lnTo>
                    <a:pt x="83" y="16"/>
                  </a:lnTo>
                  <a:lnTo>
                    <a:pt x="69" y="22"/>
                  </a:lnTo>
                  <a:lnTo>
                    <a:pt x="55" y="28"/>
                  </a:lnTo>
                  <a:lnTo>
                    <a:pt x="43" y="36"/>
                  </a:lnTo>
                  <a:lnTo>
                    <a:pt x="32" y="44"/>
                  </a:lnTo>
                  <a:lnTo>
                    <a:pt x="24" y="53"/>
                  </a:lnTo>
                  <a:lnTo>
                    <a:pt x="16" y="61"/>
                  </a:lnTo>
                  <a:lnTo>
                    <a:pt x="8" y="71"/>
                  </a:lnTo>
                  <a:lnTo>
                    <a:pt x="4" y="81"/>
                  </a:lnTo>
                  <a:lnTo>
                    <a:pt x="2" y="91"/>
                  </a:lnTo>
                  <a:lnTo>
                    <a:pt x="0" y="101"/>
                  </a:lnTo>
                  <a:lnTo>
                    <a:pt x="2" y="111"/>
                  </a:lnTo>
                  <a:lnTo>
                    <a:pt x="4" y="121"/>
                  </a:lnTo>
                  <a:lnTo>
                    <a:pt x="8" y="132"/>
                  </a:lnTo>
                  <a:lnTo>
                    <a:pt x="16" y="140"/>
                  </a:lnTo>
                  <a:lnTo>
                    <a:pt x="24" y="150"/>
                  </a:lnTo>
                  <a:lnTo>
                    <a:pt x="32" y="158"/>
                  </a:lnTo>
                  <a:lnTo>
                    <a:pt x="43" y="166"/>
                  </a:lnTo>
                  <a:lnTo>
                    <a:pt x="55" y="172"/>
                  </a:lnTo>
                  <a:lnTo>
                    <a:pt x="69" y="180"/>
                  </a:lnTo>
                  <a:lnTo>
                    <a:pt x="83" y="186"/>
                  </a:lnTo>
                  <a:lnTo>
                    <a:pt x="99" y="190"/>
                  </a:lnTo>
                  <a:lnTo>
                    <a:pt x="116" y="195"/>
                  </a:lnTo>
                  <a:lnTo>
                    <a:pt x="132" y="199"/>
                  </a:lnTo>
                  <a:lnTo>
                    <a:pt x="150" y="201"/>
                  </a:lnTo>
                  <a:lnTo>
                    <a:pt x="168" y="203"/>
                  </a:lnTo>
                  <a:lnTo>
                    <a:pt x="189" y="203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26" name="Freeform 49">
              <a:extLst>
                <a:ext uri="{FF2B5EF4-FFF2-40B4-BE49-F238E27FC236}">
                  <a16:creationId xmlns:a16="http://schemas.microsoft.com/office/drawing/2014/main" id="{9181D290-41D9-4B85-8BFA-10B6E05A7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3125"/>
              <a:ext cx="375" cy="203"/>
            </a:xfrm>
            <a:custGeom>
              <a:avLst/>
              <a:gdLst>
                <a:gd name="T0" fmla="*/ 207 w 375"/>
                <a:gd name="T1" fmla="*/ 203 h 203"/>
                <a:gd name="T2" fmla="*/ 243 w 375"/>
                <a:gd name="T3" fmla="*/ 199 h 203"/>
                <a:gd name="T4" fmla="*/ 278 w 375"/>
                <a:gd name="T5" fmla="*/ 190 h 203"/>
                <a:gd name="T6" fmla="*/ 308 w 375"/>
                <a:gd name="T7" fmla="*/ 180 h 203"/>
                <a:gd name="T8" fmla="*/ 333 w 375"/>
                <a:gd name="T9" fmla="*/ 166 h 203"/>
                <a:gd name="T10" fmla="*/ 353 w 375"/>
                <a:gd name="T11" fmla="*/ 150 h 203"/>
                <a:gd name="T12" fmla="*/ 367 w 375"/>
                <a:gd name="T13" fmla="*/ 132 h 203"/>
                <a:gd name="T14" fmla="*/ 375 w 375"/>
                <a:gd name="T15" fmla="*/ 111 h 203"/>
                <a:gd name="T16" fmla="*/ 375 w 375"/>
                <a:gd name="T17" fmla="*/ 91 h 203"/>
                <a:gd name="T18" fmla="*/ 367 w 375"/>
                <a:gd name="T19" fmla="*/ 71 h 203"/>
                <a:gd name="T20" fmla="*/ 353 w 375"/>
                <a:gd name="T21" fmla="*/ 53 h 203"/>
                <a:gd name="T22" fmla="*/ 333 w 375"/>
                <a:gd name="T23" fmla="*/ 36 h 203"/>
                <a:gd name="T24" fmla="*/ 308 w 375"/>
                <a:gd name="T25" fmla="*/ 22 h 203"/>
                <a:gd name="T26" fmla="*/ 278 w 375"/>
                <a:gd name="T27" fmla="*/ 12 h 203"/>
                <a:gd name="T28" fmla="*/ 243 w 375"/>
                <a:gd name="T29" fmla="*/ 4 h 203"/>
                <a:gd name="T30" fmla="*/ 207 w 375"/>
                <a:gd name="T31" fmla="*/ 0 h 203"/>
                <a:gd name="T32" fmla="*/ 168 w 375"/>
                <a:gd name="T33" fmla="*/ 0 h 203"/>
                <a:gd name="T34" fmla="*/ 132 w 375"/>
                <a:gd name="T35" fmla="*/ 4 h 203"/>
                <a:gd name="T36" fmla="*/ 99 w 375"/>
                <a:gd name="T37" fmla="*/ 12 h 203"/>
                <a:gd name="T38" fmla="*/ 69 w 375"/>
                <a:gd name="T39" fmla="*/ 22 h 203"/>
                <a:gd name="T40" fmla="*/ 43 w 375"/>
                <a:gd name="T41" fmla="*/ 36 h 203"/>
                <a:gd name="T42" fmla="*/ 24 w 375"/>
                <a:gd name="T43" fmla="*/ 53 h 203"/>
                <a:gd name="T44" fmla="*/ 8 w 375"/>
                <a:gd name="T45" fmla="*/ 71 h 203"/>
                <a:gd name="T46" fmla="*/ 2 w 375"/>
                <a:gd name="T47" fmla="*/ 91 h 203"/>
                <a:gd name="T48" fmla="*/ 2 w 375"/>
                <a:gd name="T49" fmla="*/ 111 h 203"/>
                <a:gd name="T50" fmla="*/ 8 w 375"/>
                <a:gd name="T51" fmla="*/ 132 h 203"/>
                <a:gd name="T52" fmla="*/ 24 w 375"/>
                <a:gd name="T53" fmla="*/ 150 h 203"/>
                <a:gd name="T54" fmla="*/ 43 w 375"/>
                <a:gd name="T55" fmla="*/ 166 h 203"/>
                <a:gd name="T56" fmla="*/ 69 w 375"/>
                <a:gd name="T57" fmla="*/ 180 h 203"/>
                <a:gd name="T58" fmla="*/ 99 w 375"/>
                <a:gd name="T59" fmla="*/ 190 h 203"/>
                <a:gd name="T60" fmla="*/ 132 w 375"/>
                <a:gd name="T61" fmla="*/ 199 h 203"/>
                <a:gd name="T62" fmla="*/ 168 w 375"/>
                <a:gd name="T63" fmla="*/ 203 h 2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5"/>
                <a:gd name="T97" fmla="*/ 0 h 203"/>
                <a:gd name="T98" fmla="*/ 375 w 375"/>
                <a:gd name="T99" fmla="*/ 203 h 20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5" h="203">
                  <a:moveTo>
                    <a:pt x="189" y="203"/>
                  </a:moveTo>
                  <a:lnTo>
                    <a:pt x="207" y="203"/>
                  </a:lnTo>
                  <a:lnTo>
                    <a:pt x="225" y="201"/>
                  </a:lnTo>
                  <a:lnTo>
                    <a:pt x="243" y="199"/>
                  </a:lnTo>
                  <a:lnTo>
                    <a:pt x="262" y="195"/>
                  </a:lnTo>
                  <a:lnTo>
                    <a:pt x="278" y="190"/>
                  </a:lnTo>
                  <a:lnTo>
                    <a:pt x="292" y="186"/>
                  </a:lnTo>
                  <a:lnTo>
                    <a:pt x="308" y="180"/>
                  </a:lnTo>
                  <a:lnTo>
                    <a:pt x="320" y="172"/>
                  </a:lnTo>
                  <a:lnTo>
                    <a:pt x="333" y="166"/>
                  </a:lnTo>
                  <a:lnTo>
                    <a:pt x="343" y="158"/>
                  </a:lnTo>
                  <a:lnTo>
                    <a:pt x="353" y="150"/>
                  </a:lnTo>
                  <a:lnTo>
                    <a:pt x="361" y="140"/>
                  </a:lnTo>
                  <a:lnTo>
                    <a:pt x="367" y="132"/>
                  </a:lnTo>
                  <a:lnTo>
                    <a:pt x="371" y="121"/>
                  </a:lnTo>
                  <a:lnTo>
                    <a:pt x="375" y="111"/>
                  </a:lnTo>
                  <a:lnTo>
                    <a:pt x="375" y="101"/>
                  </a:lnTo>
                  <a:lnTo>
                    <a:pt x="375" y="91"/>
                  </a:lnTo>
                  <a:lnTo>
                    <a:pt x="371" y="81"/>
                  </a:lnTo>
                  <a:lnTo>
                    <a:pt x="367" y="71"/>
                  </a:lnTo>
                  <a:lnTo>
                    <a:pt x="361" y="61"/>
                  </a:lnTo>
                  <a:lnTo>
                    <a:pt x="353" y="53"/>
                  </a:lnTo>
                  <a:lnTo>
                    <a:pt x="343" y="44"/>
                  </a:lnTo>
                  <a:lnTo>
                    <a:pt x="333" y="36"/>
                  </a:lnTo>
                  <a:lnTo>
                    <a:pt x="320" y="28"/>
                  </a:lnTo>
                  <a:lnTo>
                    <a:pt x="308" y="22"/>
                  </a:lnTo>
                  <a:lnTo>
                    <a:pt x="292" y="16"/>
                  </a:lnTo>
                  <a:lnTo>
                    <a:pt x="278" y="12"/>
                  </a:lnTo>
                  <a:lnTo>
                    <a:pt x="262" y="8"/>
                  </a:lnTo>
                  <a:lnTo>
                    <a:pt x="243" y="4"/>
                  </a:lnTo>
                  <a:lnTo>
                    <a:pt x="225" y="2"/>
                  </a:lnTo>
                  <a:lnTo>
                    <a:pt x="207" y="0"/>
                  </a:lnTo>
                  <a:lnTo>
                    <a:pt x="189" y="0"/>
                  </a:lnTo>
                  <a:lnTo>
                    <a:pt x="168" y="0"/>
                  </a:lnTo>
                  <a:lnTo>
                    <a:pt x="150" y="2"/>
                  </a:lnTo>
                  <a:lnTo>
                    <a:pt x="132" y="4"/>
                  </a:lnTo>
                  <a:lnTo>
                    <a:pt x="116" y="8"/>
                  </a:lnTo>
                  <a:lnTo>
                    <a:pt x="99" y="12"/>
                  </a:lnTo>
                  <a:lnTo>
                    <a:pt x="83" y="16"/>
                  </a:lnTo>
                  <a:lnTo>
                    <a:pt x="69" y="22"/>
                  </a:lnTo>
                  <a:lnTo>
                    <a:pt x="55" y="28"/>
                  </a:lnTo>
                  <a:lnTo>
                    <a:pt x="43" y="36"/>
                  </a:lnTo>
                  <a:lnTo>
                    <a:pt x="32" y="44"/>
                  </a:lnTo>
                  <a:lnTo>
                    <a:pt x="24" y="53"/>
                  </a:lnTo>
                  <a:lnTo>
                    <a:pt x="16" y="61"/>
                  </a:lnTo>
                  <a:lnTo>
                    <a:pt x="8" y="71"/>
                  </a:lnTo>
                  <a:lnTo>
                    <a:pt x="4" y="81"/>
                  </a:lnTo>
                  <a:lnTo>
                    <a:pt x="2" y="91"/>
                  </a:lnTo>
                  <a:lnTo>
                    <a:pt x="0" y="101"/>
                  </a:lnTo>
                  <a:lnTo>
                    <a:pt x="2" y="111"/>
                  </a:lnTo>
                  <a:lnTo>
                    <a:pt x="4" y="121"/>
                  </a:lnTo>
                  <a:lnTo>
                    <a:pt x="8" y="132"/>
                  </a:lnTo>
                  <a:lnTo>
                    <a:pt x="16" y="140"/>
                  </a:lnTo>
                  <a:lnTo>
                    <a:pt x="24" y="150"/>
                  </a:lnTo>
                  <a:lnTo>
                    <a:pt x="32" y="158"/>
                  </a:lnTo>
                  <a:lnTo>
                    <a:pt x="43" y="166"/>
                  </a:lnTo>
                  <a:lnTo>
                    <a:pt x="55" y="172"/>
                  </a:lnTo>
                  <a:lnTo>
                    <a:pt x="69" y="180"/>
                  </a:lnTo>
                  <a:lnTo>
                    <a:pt x="83" y="186"/>
                  </a:lnTo>
                  <a:lnTo>
                    <a:pt x="99" y="190"/>
                  </a:lnTo>
                  <a:lnTo>
                    <a:pt x="116" y="195"/>
                  </a:lnTo>
                  <a:lnTo>
                    <a:pt x="132" y="199"/>
                  </a:lnTo>
                  <a:lnTo>
                    <a:pt x="150" y="201"/>
                  </a:lnTo>
                  <a:lnTo>
                    <a:pt x="168" y="203"/>
                  </a:lnTo>
                  <a:lnTo>
                    <a:pt x="189" y="20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27" name="Freeform 50">
              <a:extLst>
                <a:ext uri="{FF2B5EF4-FFF2-40B4-BE49-F238E27FC236}">
                  <a16:creationId xmlns:a16="http://schemas.microsoft.com/office/drawing/2014/main" id="{152947EE-AA53-4C45-B2C2-09EEFCB5D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" y="2721"/>
              <a:ext cx="4" cy="4"/>
            </a:xfrm>
            <a:custGeom>
              <a:avLst/>
              <a:gdLst>
                <a:gd name="T0" fmla="*/ 0 w 4"/>
                <a:gd name="T1" fmla="*/ 4 h 4"/>
                <a:gd name="T2" fmla="*/ 0 w 4"/>
                <a:gd name="T3" fmla="*/ 0 h 4"/>
                <a:gd name="T4" fmla="*/ 4 w 4"/>
                <a:gd name="T5" fmla="*/ 2 h 4"/>
                <a:gd name="T6" fmla="*/ 0 w 4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0" y="4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28" name="Freeform 51">
              <a:extLst>
                <a:ext uri="{FF2B5EF4-FFF2-40B4-BE49-F238E27FC236}">
                  <a16:creationId xmlns:a16="http://schemas.microsoft.com/office/drawing/2014/main" id="{B35ED621-4B24-4698-B372-5824CC5F2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" y="2719"/>
              <a:ext cx="6" cy="8"/>
            </a:xfrm>
            <a:custGeom>
              <a:avLst/>
              <a:gdLst>
                <a:gd name="T0" fmla="*/ 0 w 6"/>
                <a:gd name="T1" fmla="*/ 8 h 8"/>
                <a:gd name="T2" fmla="*/ 0 w 6"/>
                <a:gd name="T3" fmla="*/ 0 h 8"/>
                <a:gd name="T4" fmla="*/ 6 w 6"/>
                <a:gd name="T5" fmla="*/ 4 h 8"/>
                <a:gd name="T6" fmla="*/ 0 w 6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8"/>
                <a:gd name="T14" fmla="*/ 6 w 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8">
                  <a:moveTo>
                    <a:pt x="0" y="8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29" name="Freeform 52">
              <a:extLst>
                <a:ext uri="{FF2B5EF4-FFF2-40B4-BE49-F238E27FC236}">
                  <a16:creationId xmlns:a16="http://schemas.microsoft.com/office/drawing/2014/main" id="{9B30C169-9551-4E5D-947A-85EA908AB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2" y="2717"/>
              <a:ext cx="6" cy="10"/>
            </a:xfrm>
            <a:custGeom>
              <a:avLst/>
              <a:gdLst>
                <a:gd name="T0" fmla="*/ 6 w 6"/>
                <a:gd name="T1" fmla="*/ 4 h 10"/>
                <a:gd name="T2" fmla="*/ 6 w 6"/>
                <a:gd name="T3" fmla="*/ 8 h 10"/>
                <a:gd name="T4" fmla="*/ 0 w 6"/>
                <a:gd name="T5" fmla="*/ 10 h 10"/>
                <a:gd name="T6" fmla="*/ 0 w 6"/>
                <a:gd name="T7" fmla="*/ 0 h 10"/>
                <a:gd name="T8" fmla="*/ 6 w 6"/>
                <a:gd name="T9" fmla="*/ 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6" y="4"/>
                  </a:moveTo>
                  <a:lnTo>
                    <a:pt x="6" y="8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30" name="Freeform 53">
              <a:extLst>
                <a:ext uri="{FF2B5EF4-FFF2-40B4-BE49-F238E27FC236}">
                  <a16:creationId xmlns:a16="http://schemas.microsoft.com/office/drawing/2014/main" id="{B5050CE4-FC80-4650-A717-923BFD0EC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" y="2717"/>
              <a:ext cx="8" cy="12"/>
            </a:xfrm>
            <a:custGeom>
              <a:avLst/>
              <a:gdLst>
                <a:gd name="T0" fmla="*/ 8 w 8"/>
                <a:gd name="T1" fmla="*/ 2 h 12"/>
                <a:gd name="T2" fmla="*/ 8 w 8"/>
                <a:gd name="T3" fmla="*/ 10 h 12"/>
                <a:gd name="T4" fmla="*/ 0 w 8"/>
                <a:gd name="T5" fmla="*/ 12 h 12"/>
                <a:gd name="T6" fmla="*/ 0 w 8"/>
                <a:gd name="T7" fmla="*/ 0 h 12"/>
                <a:gd name="T8" fmla="*/ 8 w 8"/>
                <a:gd name="T9" fmla="*/ 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8" y="2"/>
                  </a:moveTo>
                  <a:lnTo>
                    <a:pt x="8" y="1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76C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31" name="Freeform 54">
              <a:extLst>
                <a:ext uri="{FF2B5EF4-FFF2-40B4-BE49-F238E27FC236}">
                  <a16:creationId xmlns:a16="http://schemas.microsoft.com/office/drawing/2014/main" id="{BEA5C1DB-F240-49FC-BB6D-1474C2385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715"/>
              <a:ext cx="6" cy="16"/>
            </a:xfrm>
            <a:custGeom>
              <a:avLst/>
              <a:gdLst>
                <a:gd name="T0" fmla="*/ 6 w 6"/>
                <a:gd name="T1" fmla="*/ 2 h 16"/>
                <a:gd name="T2" fmla="*/ 6 w 6"/>
                <a:gd name="T3" fmla="*/ 12 h 16"/>
                <a:gd name="T4" fmla="*/ 0 w 6"/>
                <a:gd name="T5" fmla="*/ 16 h 16"/>
                <a:gd name="T6" fmla="*/ 0 w 6"/>
                <a:gd name="T7" fmla="*/ 0 h 16"/>
                <a:gd name="T8" fmla="*/ 6 w 6"/>
                <a:gd name="T9" fmla="*/ 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6"/>
                <a:gd name="T17" fmla="*/ 6 w 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6">
                  <a:moveTo>
                    <a:pt x="6" y="2"/>
                  </a:moveTo>
                  <a:lnTo>
                    <a:pt x="6" y="12"/>
                  </a:lnTo>
                  <a:lnTo>
                    <a:pt x="0" y="16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76C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32" name="Freeform 55">
              <a:extLst>
                <a:ext uri="{FF2B5EF4-FFF2-40B4-BE49-F238E27FC236}">
                  <a16:creationId xmlns:a16="http://schemas.microsoft.com/office/drawing/2014/main" id="{8AB86A45-5116-463A-AD41-AB82175C6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" y="2713"/>
              <a:ext cx="6" cy="20"/>
            </a:xfrm>
            <a:custGeom>
              <a:avLst/>
              <a:gdLst>
                <a:gd name="T0" fmla="*/ 6 w 6"/>
                <a:gd name="T1" fmla="*/ 4 h 20"/>
                <a:gd name="T2" fmla="*/ 6 w 6"/>
                <a:gd name="T3" fmla="*/ 16 h 20"/>
                <a:gd name="T4" fmla="*/ 0 w 6"/>
                <a:gd name="T5" fmla="*/ 20 h 20"/>
                <a:gd name="T6" fmla="*/ 0 w 6"/>
                <a:gd name="T7" fmla="*/ 0 h 20"/>
                <a:gd name="T8" fmla="*/ 6 w 6"/>
                <a:gd name="T9" fmla="*/ 4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0"/>
                <a:gd name="T17" fmla="*/ 6 w 6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0">
                  <a:moveTo>
                    <a:pt x="6" y="4"/>
                  </a:moveTo>
                  <a:lnTo>
                    <a:pt x="6" y="16"/>
                  </a:lnTo>
                  <a:lnTo>
                    <a:pt x="0" y="20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6C3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33" name="Freeform 56">
              <a:extLst>
                <a:ext uri="{FF2B5EF4-FFF2-40B4-BE49-F238E27FC236}">
                  <a16:creationId xmlns:a16="http://schemas.microsoft.com/office/drawing/2014/main" id="{ED5410BD-6DD3-4034-B725-D862854CC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" y="2711"/>
              <a:ext cx="7" cy="24"/>
            </a:xfrm>
            <a:custGeom>
              <a:avLst/>
              <a:gdLst>
                <a:gd name="T0" fmla="*/ 7 w 7"/>
                <a:gd name="T1" fmla="*/ 4 h 24"/>
                <a:gd name="T2" fmla="*/ 7 w 7"/>
                <a:gd name="T3" fmla="*/ 20 h 24"/>
                <a:gd name="T4" fmla="*/ 0 w 7"/>
                <a:gd name="T5" fmla="*/ 24 h 24"/>
                <a:gd name="T6" fmla="*/ 0 w 7"/>
                <a:gd name="T7" fmla="*/ 0 h 24"/>
                <a:gd name="T8" fmla="*/ 7 w 7"/>
                <a:gd name="T9" fmla="*/ 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24"/>
                <a:gd name="T17" fmla="*/ 7 w 7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24">
                  <a:moveTo>
                    <a:pt x="7" y="4"/>
                  </a:moveTo>
                  <a:lnTo>
                    <a:pt x="7" y="20"/>
                  </a:lnTo>
                  <a:lnTo>
                    <a:pt x="0" y="24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78C2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34" name="Freeform 57">
              <a:extLst>
                <a:ext uri="{FF2B5EF4-FFF2-40B4-BE49-F238E27FC236}">
                  <a16:creationId xmlns:a16="http://schemas.microsoft.com/office/drawing/2014/main" id="{03CCA990-E603-43A8-B2E8-D2D69356A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" y="2709"/>
              <a:ext cx="7" cy="28"/>
            </a:xfrm>
            <a:custGeom>
              <a:avLst/>
              <a:gdLst>
                <a:gd name="T0" fmla="*/ 7 w 7"/>
                <a:gd name="T1" fmla="*/ 4 h 28"/>
                <a:gd name="T2" fmla="*/ 7 w 7"/>
                <a:gd name="T3" fmla="*/ 24 h 28"/>
                <a:gd name="T4" fmla="*/ 0 w 7"/>
                <a:gd name="T5" fmla="*/ 28 h 28"/>
                <a:gd name="T6" fmla="*/ 0 w 7"/>
                <a:gd name="T7" fmla="*/ 0 h 28"/>
                <a:gd name="T8" fmla="*/ 7 w 7"/>
                <a:gd name="T9" fmla="*/ 4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28"/>
                <a:gd name="T17" fmla="*/ 7 w 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28">
                  <a:moveTo>
                    <a:pt x="7" y="4"/>
                  </a:moveTo>
                  <a:lnTo>
                    <a:pt x="7" y="24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78C2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35" name="Freeform 58">
              <a:extLst>
                <a:ext uri="{FF2B5EF4-FFF2-40B4-BE49-F238E27FC236}">
                  <a16:creationId xmlns:a16="http://schemas.microsoft.com/office/drawing/2014/main" id="{52FB90AD-47DD-432F-8E21-83AF89A1F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1" y="2709"/>
              <a:ext cx="8" cy="28"/>
            </a:xfrm>
            <a:custGeom>
              <a:avLst/>
              <a:gdLst>
                <a:gd name="T0" fmla="*/ 8 w 8"/>
                <a:gd name="T1" fmla="*/ 2 h 28"/>
                <a:gd name="T2" fmla="*/ 8 w 8"/>
                <a:gd name="T3" fmla="*/ 26 h 28"/>
                <a:gd name="T4" fmla="*/ 0 w 8"/>
                <a:gd name="T5" fmla="*/ 28 h 28"/>
                <a:gd name="T6" fmla="*/ 0 w 8"/>
                <a:gd name="T7" fmla="*/ 0 h 28"/>
                <a:gd name="T8" fmla="*/ 8 w 8"/>
                <a:gd name="T9" fmla="*/ 2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8"/>
                <a:gd name="T17" fmla="*/ 8 w 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8">
                  <a:moveTo>
                    <a:pt x="8" y="2"/>
                  </a:moveTo>
                  <a:lnTo>
                    <a:pt x="8" y="26"/>
                  </a:lnTo>
                  <a:lnTo>
                    <a:pt x="0" y="28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78C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36" name="Freeform 59">
              <a:extLst>
                <a:ext uri="{FF2B5EF4-FFF2-40B4-BE49-F238E27FC236}">
                  <a16:creationId xmlns:a16="http://schemas.microsoft.com/office/drawing/2014/main" id="{138FF01D-B043-4AEB-B9B2-005E9BFC9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" y="2707"/>
              <a:ext cx="6" cy="32"/>
            </a:xfrm>
            <a:custGeom>
              <a:avLst/>
              <a:gdLst>
                <a:gd name="T0" fmla="*/ 6 w 6"/>
                <a:gd name="T1" fmla="*/ 2 h 32"/>
                <a:gd name="T2" fmla="*/ 6 w 6"/>
                <a:gd name="T3" fmla="*/ 30 h 32"/>
                <a:gd name="T4" fmla="*/ 0 w 6"/>
                <a:gd name="T5" fmla="*/ 32 h 32"/>
                <a:gd name="T6" fmla="*/ 0 w 6"/>
                <a:gd name="T7" fmla="*/ 0 h 32"/>
                <a:gd name="T8" fmla="*/ 6 w 6"/>
                <a:gd name="T9" fmla="*/ 2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2"/>
                <a:gd name="T17" fmla="*/ 6 w 6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2">
                  <a:moveTo>
                    <a:pt x="6" y="2"/>
                  </a:moveTo>
                  <a:lnTo>
                    <a:pt x="6" y="30"/>
                  </a:lnTo>
                  <a:lnTo>
                    <a:pt x="0" y="32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79C1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37" name="Freeform 60">
              <a:extLst>
                <a:ext uri="{FF2B5EF4-FFF2-40B4-BE49-F238E27FC236}">
                  <a16:creationId xmlns:a16="http://schemas.microsoft.com/office/drawing/2014/main" id="{CFC25B5B-8DA3-405A-B98E-B9CAB1E4A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705"/>
              <a:ext cx="6" cy="36"/>
            </a:xfrm>
            <a:custGeom>
              <a:avLst/>
              <a:gdLst>
                <a:gd name="T0" fmla="*/ 6 w 6"/>
                <a:gd name="T1" fmla="*/ 4 h 36"/>
                <a:gd name="T2" fmla="*/ 6 w 6"/>
                <a:gd name="T3" fmla="*/ 32 h 36"/>
                <a:gd name="T4" fmla="*/ 0 w 6"/>
                <a:gd name="T5" fmla="*/ 36 h 36"/>
                <a:gd name="T6" fmla="*/ 0 w 6"/>
                <a:gd name="T7" fmla="*/ 0 h 36"/>
                <a:gd name="T8" fmla="*/ 6 w 6"/>
                <a:gd name="T9" fmla="*/ 4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4"/>
                  </a:moveTo>
                  <a:lnTo>
                    <a:pt x="6" y="32"/>
                  </a:lnTo>
                  <a:lnTo>
                    <a:pt x="0" y="36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9C0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38" name="Freeform 61">
              <a:extLst>
                <a:ext uri="{FF2B5EF4-FFF2-40B4-BE49-F238E27FC236}">
                  <a16:creationId xmlns:a16="http://schemas.microsoft.com/office/drawing/2014/main" id="{0CACB309-B0B4-4199-89DB-971F24E25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2703"/>
              <a:ext cx="6" cy="40"/>
            </a:xfrm>
            <a:custGeom>
              <a:avLst/>
              <a:gdLst>
                <a:gd name="T0" fmla="*/ 6 w 6"/>
                <a:gd name="T1" fmla="*/ 4 h 40"/>
                <a:gd name="T2" fmla="*/ 6 w 6"/>
                <a:gd name="T3" fmla="*/ 36 h 40"/>
                <a:gd name="T4" fmla="*/ 0 w 6"/>
                <a:gd name="T5" fmla="*/ 40 h 40"/>
                <a:gd name="T6" fmla="*/ 0 w 6"/>
                <a:gd name="T7" fmla="*/ 0 h 40"/>
                <a:gd name="T8" fmla="*/ 6 w 6"/>
                <a:gd name="T9" fmla="*/ 4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0"/>
                <a:gd name="T17" fmla="*/ 6 w 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0">
                  <a:moveTo>
                    <a:pt x="6" y="4"/>
                  </a:moveTo>
                  <a:lnTo>
                    <a:pt x="6" y="36"/>
                  </a:lnTo>
                  <a:lnTo>
                    <a:pt x="0" y="40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BC0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39" name="Freeform 62">
              <a:extLst>
                <a:ext uri="{FF2B5EF4-FFF2-40B4-BE49-F238E27FC236}">
                  <a16:creationId xmlns:a16="http://schemas.microsoft.com/office/drawing/2014/main" id="{6A05124F-3F24-4915-B62B-AA7A5E4C2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2701"/>
              <a:ext cx="6" cy="44"/>
            </a:xfrm>
            <a:custGeom>
              <a:avLst/>
              <a:gdLst>
                <a:gd name="T0" fmla="*/ 6 w 6"/>
                <a:gd name="T1" fmla="*/ 4 h 44"/>
                <a:gd name="T2" fmla="*/ 6 w 6"/>
                <a:gd name="T3" fmla="*/ 40 h 44"/>
                <a:gd name="T4" fmla="*/ 0 w 6"/>
                <a:gd name="T5" fmla="*/ 44 h 44"/>
                <a:gd name="T6" fmla="*/ 0 w 6"/>
                <a:gd name="T7" fmla="*/ 0 h 44"/>
                <a:gd name="T8" fmla="*/ 6 w 6"/>
                <a:gd name="T9" fmla="*/ 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4"/>
                <a:gd name="T17" fmla="*/ 6 w 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4">
                  <a:moveTo>
                    <a:pt x="6" y="4"/>
                  </a:moveTo>
                  <a:lnTo>
                    <a:pt x="6" y="40"/>
                  </a:lnTo>
                  <a:lnTo>
                    <a:pt x="0" y="44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BC0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40" name="Freeform 63">
              <a:extLst>
                <a:ext uri="{FF2B5EF4-FFF2-40B4-BE49-F238E27FC236}">
                  <a16:creationId xmlns:a16="http://schemas.microsoft.com/office/drawing/2014/main" id="{EFFAFBF6-F936-4F72-81BC-097EC6C32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" y="2699"/>
              <a:ext cx="8" cy="46"/>
            </a:xfrm>
            <a:custGeom>
              <a:avLst/>
              <a:gdLst>
                <a:gd name="T0" fmla="*/ 8 w 8"/>
                <a:gd name="T1" fmla="*/ 4 h 46"/>
                <a:gd name="T2" fmla="*/ 8 w 8"/>
                <a:gd name="T3" fmla="*/ 44 h 46"/>
                <a:gd name="T4" fmla="*/ 0 w 8"/>
                <a:gd name="T5" fmla="*/ 46 h 46"/>
                <a:gd name="T6" fmla="*/ 0 w 8"/>
                <a:gd name="T7" fmla="*/ 0 h 46"/>
                <a:gd name="T8" fmla="*/ 8 w 8"/>
                <a:gd name="T9" fmla="*/ 4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6"/>
                <a:gd name="T17" fmla="*/ 8 w 8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6">
                  <a:moveTo>
                    <a:pt x="8" y="4"/>
                  </a:moveTo>
                  <a:lnTo>
                    <a:pt x="8" y="44"/>
                  </a:lnTo>
                  <a:lnTo>
                    <a:pt x="0" y="46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7BB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41" name="Freeform 64">
              <a:extLst>
                <a:ext uri="{FF2B5EF4-FFF2-40B4-BE49-F238E27FC236}">
                  <a16:creationId xmlns:a16="http://schemas.microsoft.com/office/drawing/2014/main" id="{851354FC-2011-4310-BC24-7E7DDBE12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2699"/>
              <a:ext cx="6" cy="48"/>
            </a:xfrm>
            <a:custGeom>
              <a:avLst/>
              <a:gdLst>
                <a:gd name="T0" fmla="*/ 6 w 6"/>
                <a:gd name="T1" fmla="*/ 2 h 48"/>
                <a:gd name="T2" fmla="*/ 6 w 6"/>
                <a:gd name="T3" fmla="*/ 46 h 48"/>
                <a:gd name="T4" fmla="*/ 0 w 6"/>
                <a:gd name="T5" fmla="*/ 48 h 48"/>
                <a:gd name="T6" fmla="*/ 0 w 6"/>
                <a:gd name="T7" fmla="*/ 0 h 48"/>
                <a:gd name="T8" fmla="*/ 6 w 6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8"/>
                <a:gd name="T17" fmla="*/ 6 w 6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8">
                  <a:moveTo>
                    <a:pt x="6" y="2"/>
                  </a:moveTo>
                  <a:lnTo>
                    <a:pt x="6" y="46"/>
                  </a:lnTo>
                  <a:lnTo>
                    <a:pt x="0" y="48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7CB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42" name="Freeform 65">
              <a:extLst>
                <a:ext uri="{FF2B5EF4-FFF2-40B4-BE49-F238E27FC236}">
                  <a16:creationId xmlns:a16="http://schemas.microsoft.com/office/drawing/2014/main" id="{1D897962-CE49-4C19-9C89-7210B3B53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9" y="2697"/>
              <a:ext cx="6" cy="52"/>
            </a:xfrm>
            <a:custGeom>
              <a:avLst/>
              <a:gdLst>
                <a:gd name="T0" fmla="*/ 6 w 6"/>
                <a:gd name="T1" fmla="*/ 2 h 52"/>
                <a:gd name="T2" fmla="*/ 6 w 6"/>
                <a:gd name="T3" fmla="*/ 48 h 52"/>
                <a:gd name="T4" fmla="*/ 0 w 6"/>
                <a:gd name="T5" fmla="*/ 52 h 52"/>
                <a:gd name="T6" fmla="*/ 0 w 6"/>
                <a:gd name="T7" fmla="*/ 0 h 52"/>
                <a:gd name="T8" fmla="*/ 6 w 6"/>
                <a:gd name="T9" fmla="*/ 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2"/>
                <a:gd name="T17" fmla="*/ 6 w 6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2">
                  <a:moveTo>
                    <a:pt x="6" y="2"/>
                  </a:moveTo>
                  <a:lnTo>
                    <a:pt x="6" y="48"/>
                  </a:lnTo>
                  <a:lnTo>
                    <a:pt x="0" y="52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7CB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43" name="Freeform 66">
              <a:extLst>
                <a:ext uri="{FF2B5EF4-FFF2-40B4-BE49-F238E27FC236}">
                  <a16:creationId xmlns:a16="http://schemas.microsoft.com/office/drawing/2014/main" id="{15AF65AE-CFB8-4D46-A09F-E380B7AF0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" y="2695"/>
              <a:ext cx="6" cy="56"/>
            </a:xfrm>
            <a:custGeom>
              <a:avLst/>
              <a:gdLst>
                <a:gd name="T0" fmla="*/ 6 w 6"/>
                <a:gd name="T1" fmla="*/ 4 h 56"/>
                <a:gd name="T2" fmla="*/ 6 w 6"/>
                <a:gd name="T3" fmla="*/ 52 h 56"/>
                <a:gd name="T4" fmla="*/ 0 w 6"/>
                <a:gd name="T5" fmla="*/ 56 h 56"/>
                <a:gd name="T6" fmla="*/ 0 w 6"/>
                <a:gd name="T7" fmla="*/ 0 h 56"/>
                <a:gd name="T8" fmla="*/ 6 w 6"/>
                <a:gd name="T9" fmla="*/ 4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6"/>
                <a:gd name="T17" fmla="*/ 6 w 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6">
                  <a:moveTo>
                    <a:pt x="6" y="4"/>
                  </a:moveTo>
                  <a:lnTo>
                    <a:pt x="6" y="52"/>
                  </a:lnTo>
                  <a:lnTo>
                    <a:pt x="0" y="56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DB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44" name="Freeform 67">
              <a:extLst>
                <a:ext uri="{FF2B5EF4-FFF2-40B4-BE49-F238E27FC236}">
                  <a16:creationId xmlns:a16="http://schemas.microsoft.com/office/drawing/2014/main" id="{6F7425EE-2A3D-4BDC-ACD8-591FF20B1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2693"/>
              <a:ext cx="6" cy="61"/>
            </a:xfrm>
            <a:custGeom>
              <a:avLst/>
              <a:gdLst>
                <a:gd name="T0" fmla="*/ 6 w 6"/>
                <a:gd name="T1" fmla="*/ 4 h 61"/>
                <a:gd name="T2" fmla="*/ 6 w 6"/>
                <a:gd name="T3" fmla="*/ 56 h 61"/>
                <a:gd name="T4" fmla="*/ 0 w 6"/>
                <a:gd name="T5" fmla="*/ 61 h 61"/>
                <a:gd name="T6" fmla="*/ 0 w 6"/>
                <a:gd name="T7" fmla="*/ 0 h 61"/>
                <a:gd name="T8" fmla="*/ 6 w 6"/>
                <a:gd name="T9" fmla="*/ 4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1"/>
                <a:gd name="T17" fmla="*/ 6 w 6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1">
                  <a:moveTo>
                    <a:pt x="6" y="4"/>
                  </a:moveTo>
                  <a:lnTo>
                    <a:pt x="6" y="56"/>
                  </a:lnTo>
                  <a:lnTo>
                    <a:pt x="0" y="61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DB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45" name="Freeform 68">
              <a:extLst>
                <a:ext uri="{FF2B5EF4-FFF2-40B4-BE49-F238E27FC236}">
                  <a16:creationId xmlns:a16="http://schemas.microsoft.com/office/drawing/2014/main" id="{45095745-21C1-44DF-AF17-6AB1B0442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" y="2691"/>
              <a:ext cx="8" cy="65"/>
            </a:xfrm>
            <a:custGeom>
              <a:avLst/>
              <a:gdLst>
                <a:gd name="T0" fmla="*/ 8 w 8"/>
                <a:gd name="T1" fmla="*/ 4 h 65"/>
                <a:gd name="T2" fmla="*/ 8 w 8"/>
                <a:gd name="T3" fmla="*/ 60 h 65"/>
                <a:gd name="T4" fmla="*/ 0 w 8"/>
                <a:gd name="T5" fmla="*/ 65 h 65"/>
                <a:gd name="T6" fmla="*/ 0 w 8"/>
                <a:gd name="T7" fmla="*/ 0 h 65"/>
                <a:gd name="T8" fmla="*/ 8 w 8"/>
                <a:gd name="T9" fmla="*/ 4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5"/>
                <a:gd name="T17" fmla="*/ 8 w 8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5">
                  <a:moveTo>
                    <a:pt x="8" y="4"/>
                  </a:moveTo>
                  <a:lnTo>
                    <a:pt x="8" y="60"/>
                  </a:lnTo>
                  <a:lnTo>
                    <a:pt x="0" y="65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7EB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46" name="Freeform 69">
              <a:extLst>
                <a:ext uri="{FF2B5EF4-FFF2-40B4-BE49-F238E27FC236}">
                  <a16:creationId xmlns:a16="http://schemas.microsoft.com/office/drawing/2014/main" id="{C1CFBEDE-FB00-44DE-BA98-1E171AA6A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" y="2689"/>
              <a:ext cx="6" cy="67"/>
            </a:xfrm>
            <a:custGeom>
              <a:avLst/>
              <a:gdLst>
                <a:gd name="T0" fmla="*/ 6 w 6"/>
                <a:gd name="T1" fmla="*/ 4 h 67"/>
                <a:gd name="T2" fmla="*/ 6 w 6"/>
                <a:gd name="T3" fmla="*/ 65 h 67"/>
                <a:gd name="T4" fmla="*/ 0 w 6"/>
                <a:gd name="T5" fmla="*/ 67 h 67"/>
                <a:gd name="T6" fmla="*/ 0 w 6"/>
                <a:gd name="T7" fmla="*/ 0 h 67"/>
                <a:gd name="T8" fmla="*/ 6 w 6"/>
                <a:gd name="T9" fmla="*/ 4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7"/>
                <a:gd name="T17" fmla="*/ 6 w 6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7">
                  <a:moveTo>
                    <a:pt x="6" y="4"/>
                  </a:moveTo>
                  <a:lnTo>
                    <a:pt x="6" y="65"/>
                  </a:lnTo>
                  <a:lnTo>
                    <a:pt x="0" y="67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EBC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47" name="Freeform 70">
              <a:extLst>
                <a:ext uri="{FF2B5EF4-FFF2-40B4-BE49-F238E27FC236}">
                  <a16:creationId xmlns:a16="http://schemas.microsoft.com/office/drawing/2014/main" id="{ECD763BB-3F84-4861-86D2-1033B8F1B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2689"/>
              <a:ext cx="6" cy="69"/>
            </a:xfrm>
            <a:custGeom>
              <a:avLst/>
              <a:gdLst>
                <a:gd name="T0" fmla="*/ 6 w 6"/>
                <a:gd name="T1" fmla="*/ 2 h 69"/>
                <a:gd name="T2" fmla="*/ 6 w 6"/>
                <a:gd name="T3" fmla="*/ 67 h 69"/>
                <a:gd name="T4" fmla="*/ 0 w 6"/>
                <a:gd name="T5" fmla="*/ 69 h 69"/>
                <a:gd name="T6" fmla="*/ 0 w 6"/>
                <a:gd name="T7" fmla="*/ 0 h 69"/>
                <a:gd name="T8" fmla="*/ 6 w 6"/>
                <a:gd name="T9" fmla="*/ 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9"/>
                <a:gd name="T17" fmla="*/ 6 w 6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9">
                  <a:moveTo>
                    <a:pt x="6" y="2"/>
                  </a:moveTo>
                  <a:lnTo>
                    <a:pt x="6" y="67"/>
                  </a:lnTo>
                  <a:lnTo>
                    <a:pt x="0" y="69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7EB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48" name="Freeform 71">
              <a:extLst>
                <a:ext uri="{FF2B5EF4-FFF2-40B4-BE49-F238E27FC236}">
                  <a16:creationId xmlns:a16="http://schemas.microsoft.com/office/drawing/2014/main" id="{E852E447-8C4B-4DE6-BEAC-BAA85E0B7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" y="2687"/>
              <a:ext cx="6" cy="73"/>
            </a:xfrm>
            <a:custGeom>
              <a:avLst/>
              <a:gdLst>
                <a:gd name="T0" fmla="*/ 6 w 6"/>
                <a:gd name="T1" fmla="*/ 2 h 73"/>
                <a:gd name="T2" fmla="*/ 6 w 6"/>
                <a:gd name="T3" fmla="*/ 69 h 73"/>
                <a:gd name="T4" fmla="*/ 0 w 6"/>
                <a:gd name="T5" fmla="*/ 73 h 73"/>
                <a:gd name="T6" fmla="*/ 0 w 6"/>
                <a:gd name="T7" fmla="*/ 0 h 73"/>
                <a:gd name="T8" fmla="*/ 6 w 6"/>
                <a:gd name="T9" fmla="*/ 2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3"/>
                <a:gd name="T17" fmla="*/ 6 w 6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3">
                  <a:moveTo>
                    <a:pt x="6" y="2"/>
                  </a:moveTo>
                  <a:lnTo>
                    <a:pt x="6" y="69"/>
                  </a:lnTo>
                  <a:lnTo>
                    <a:pt x="0" y="73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0B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49" name="Freeform 72">
              <a:extLst>
                <a:ext uri="{FF2B5EF4-FFF2-40B4-BE49-F238E27FC236}">
                  <a16:creationId xmlns:a16="http://schemas.microsoft.com/office/drawing/2014/main" id="{22626E39-D3F7-487B-ACAC-5DE6F02C2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685"/>
              <a:ext cx="6" cy="77"/>
            </a:xfrm>
            <a:custGeom>
              <a:avLst/>
              <a:gdLst>
                <a:gd name="T0" fmla="*/ 6 w 6"/>
                <a:gd name="T1" fmla="*/ 4 h 77"/>
                <a:gd name="T2" fmla="*/ 6 w 6"/>
                <a:gd name="T3" fmla="*/ 73 h 77"/>
                <a:gd name="T4" fmla="*/ 0 w 6"/>
                <a:gd name="T5" fmla="*/ 77 h 77"/>
                <a:gd name="T6" fmla="*/ 0 w 6"/>
                <a:gd name="T7" fmla="*/ 0 h 77"/>
                <a:gd name="T8" fmla="*/ 6 w 6"/>
                <a:gd name="T9" fmla="*/ 4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7"/>
                <a:gd name="T17" fmla="*/ 6 w 6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7">
                  <a:moveTo>
                    <a:pt x="6" y="4"/>
                  </a:moveTo>
                  <a:lnTo>
                    <a:pt x="6" y="73"/>
                  </a:lnTo>
                  <a:lnTo>
                    <a:pt x="0" y="77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0B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50" name="Freeform 73">
              <a:extLst>
                <a:ext uri="{FF2B5EF4-FFF2-40B4-BE49-F238E27FC236}">
                  <a16:creationId xmlns:a16="http://schemas.microsoft.com/office/drawing/2014/main" id="{1FBD754B-76DD-4A79-B5AA-E9E5A7F3C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" y="2683"/>
              <a:ext cx="8" cy="81"/>
            </a:xfrm>
            <a:custGeom>
              <a:avLst/>
              <a:gdLst>
                <a:gd name="T0" fmla="*/ 8 w 8"/>
                <a:gd name="T1" fmla="*/ 4 h 81"/>
                <a:gd name="T2" fmla="*/ 8 w 8"/>
                <a:gd name="T3" fmla="*/ 77 h 81"/>
                <a:gd name="T4" fmla="*/ 0 w 8"/>
                <a:gd name="T5" fmla="*/ 81 h 81"/>
                <a:gd name="T6" fmla="*/ 0 w 8"/>
                <a:gd name="T7" fmla="*/ 0 h 81"/>
                <a:gd name="T8" fmla="*/ 8 w 8"/>
                <a:gd name="T9" fmla="*/ 4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1"/>
                <a:gd name="T17" fmla="*/ 8 w 8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1">
                  <a:moveTo>
                    <a:pt x="8" y="4"/>
                  </a:moveTo>
                  <a:lnTo>
                    <a:pt x="8" y="77"/>
                  </a:lnTo>
                  <a:lnTo>
                    <a:pt x="0" y="81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80B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51" name="Freeform 74">
              <a:extLst>
                <a:ext uri="{FF2B5EF4-FFF2-40B4-BE49-F238E27FC236}">
                  <a16:creationId xmlns:a16="http://schemas.microsoft.com/office/drawing/2014/main" id="{A9A15E0F-2120-4905-8DF4-2022240F8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" y="2680"/>
              <a:ext cx="6" cy="86"/>
            </a:xfrm>
            <a:custGeom>
              <a:avLst/>
              <a:gdLst>
                <a:gd name="T0" fmla="*/ 6 w 6"/>
                <a:gd name="T1" fmla="*/ 5 h 86"/>
                <a:gd name="T2" fmla="*/ 6 w 6"/>
                <a:gd name="T3" fmla="*/ 82 h 86"/>
                <a:gd name="T4" fmla="*/ 0 w 6"/>
                <a:gd name="T5" fmla="*/ 86 h 86"/>
                <a:gd name="T6" fmla="*/ 0 w 6"/>
                <a:gd name="T7" fmla="*/ 0 h 86"/>
                <a:gd name="T8" fmla="*/ 6 w 6"/>
                <a:gd name="T9" fmla="*/ 5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6"/>
                <a:gd name="T17" fmla="*/ 6 w 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6">
                  <a:moveTo>
                    <a:pt x="6" y="5"/>
                  </a:moveTo>
                  <a:lnTo>
                    <a:pt x="6" y="82"/>
                  </a:lnTo>
                  <a:lnTo>
                    <a:pt x="0" y="86"/>
                  </a:lnTo>
                  <a:lnTo>
                    <a:pt x="0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81B9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52" name="Freeform 75">
              <a:extLst>
                <a:ext uri="{FF2B5EF4-FFF2-40B4-BE49-F238E27FC236}">
                  <a16:creationId xmlns:a16="http://schemas.microsoft.com/office/drawing/2014/main" id="{B4E390F9-324A-4679-9534-355972204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7" y="2680"/>
              <a:ext cx="6" cy="86"/>
            </a:xfrm>
            <a:custGeom>
              <a:avLst/>
              <a:gdLst>
                <a:gd name="T0" fmla="*/ 6 w 6"/>
                <a:gd name="T1" fmla="*/ 3 h 86"/>
                <a:gd name="T2" fmla="*/ 6 w 6"/>
                <a:gd name="T3" fmla="*/ 84 h 86"/>
                <a:gd name="T4" fmla="*/ 0 w 6"/>
                <a:gd name="T5" fmla="*/ 86 h 86"/>
                <a:gd name="T6" fmla="*/ 0 w 6"/>
                <a:gd name="T7" fmla="*/ 0 h 86"/>
                <a:gd name="T8" fmla="*/ 6 w 6"/>
                <a:gd name="T9" fmla="*/ 3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6"/>
                <a:gd name="T17" fmla="*/ 6 w 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6">
                  <a:moveTo>
                    <a:pt x="6" y="3"/>
                  </a:moveTo>
                  <a:lnTo>
                    <a:pt x="6" y="84"/>
                  </a:lnTo>
                  <a:lnTo>
                    <a:pt x="0" y="86"/>
                  </a:lnTo>
                  <a:lnTo>
                    <a:pt x="0" y="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1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53" name="Freeform 76">
              <a:extLst>
                <a:ext uri="{FF2B5EF4-FFF2-40B4-BE49-F238E27FC236}">
                  <a16:creationId xmlns:a16="http://schemas.microsoft.com/office/drawing/2014/main" id="{0B70AD63-C3F9-4947-A9F0-5BF9F029D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" y="2678"/>
              <a:ext cx="6" cy="90"/>
            </a:xfrm>
            <a:custGeom>
              <a:avLst/>
              <a:gdLst>
                <a:gd name="T0" fmla="*/ 6 w 6"/>
                <a:gd name="T1" fmla="*/ 2 h 90"/>
                <a:gd name="T2" fmla="*/ 6 w 6"/>
                <a:gd name="T3" fmla="*/ 88 h 90"/>
                <a:gd name="T4" fmla="*/ 0 w 6"/>
                <a:gd name="T5" fmla="*/ 90 h 90"/>
                <a:gd name="T6" fmla="*/ 0 w 6"/>
                <a:gd name="T7" fmla="*/ 0 h 90"/>
                <a:gd name="T8" fmla="*/ 6 w 6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0"/>
                <a:gd name="T17" fmla="*/ 6 w 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0">
                  <a:moveTo>
                    <a:pt x="6" y="2"/>
                  </a:moveTo>
                  <a:lnTo>
                    <a:pt x="6" y="88"/>
                  </a:lnTo>
                  <a:lnTo>
                    <a:pt x="0" y="90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2B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54" name="Freeform 77">
              <a:extLst>
                <a:ext uri="{FF2B5EF4-FFF2-40B4-BE49-F238E27FC236}">
                  <a16:creationId xmlns:a16="http://schemas.microsoft.com/office/drawing/2014/main" id="{9C49AEC1-2415-4C93-8AFC-9C99D7D7C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1" y="2676"/>
              <a:ext cx="6" cy="94"/>
            </a:xfrm>
            <a:custGeom>
              <a:avLst/>
              <a:gdLst>
                <a:gd name="T0" fmla="*/ 6 w 6"/>
                <a:gd name="T1" fmla="*/ 4 h 94"/>
                <a:gd name="T2" fmla="*/ 6 w 6"/>
                <a:gd name="T3" fmla="*/ 90 h 94"/>
                <a:gd name="T4" fmla="*/ 0 w 6"/>
                <a:gd name="T5" fmla="*/ 94 h 94"/>
                <a:gd name="T6" fmla="*/ 0 w 6"/>
                <a:gd name="T7" fmla="*/ 0 h 94"/>
                <a:gd name="T8" fmla="*/ 6 w 6"/>
                <a:gd name="T9" fmla="*/ 4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4"/>
                <a:gd name="T17" fmla="*/ 6 w 6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4">
                  <a:moveTo>
                    <a:pt x="6" y="4"/>
                  </a:moveTo>
                  <a:lnTo>
                    <a:pt x="6" y="90"/>
                  </a:lnTo>
                  <a:lnTo>
                    <a:pt x="0" y="94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2B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55" name="Freeform 78">
              <a:extLst>
                <a:ext uri="{FF2B5EF4-FFF2-40B4-BE49-F238E27FC236}">
                  <a16:creationId xmlns:a16="http://schemas.microsoft.com/office/drawing/2014/main" id="{9059ADEA-0767-4E0C-9E01-0AF15B71F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" y="2674"/>
              <a:ext cx="9" cy="98"/>
            </a:xfrm>
            <a:custGeom>
              <a:avLst/>
              <a:gdLst>
                <a:gd name="T0" fmla="*/ 9 w 9"/>
                <a:gd name="T1" fmla="*/ 4 h 98"/>
                <a:gd name="T2" fmla="*/ 9 w 9"/>
                <a:gd name="T3" fmla="*/ 94 h 98"/>
                <a:gd name="T4" fmla="*/ 0 w 9"/>
                <a:gd name="T5" fmla="*/ 98 h 98"/>
                <a:gd name="T6" fmla="*/ 0 w 9"/>
                <a:gd name="T7" fmla="*/ 0 h 98"/>
                <a:gd name="T8" fmla="*/ 9 w 9"/>
                <a:gd name="T9" fmla="*/ 4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8"/>
                <a:gd name="T17" fmla="*/ 9 w 9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8">
                  <a:moveTo>
                    <a:pt x="9" y="4"/>
                  </a:moveTo>
                  <a:lnTo>
                    <a:pt x="9" y="94"/>
                  </a:lnTo>
                  <a:lnTo>
                    <a:pt x="0" y="98"/>
                  </a:lnTo>
                  <a:lnTo>
                    <a:pt x="0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83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56" name="Freeform 79">
              <a:extLst>
                <a:ext uri="{FF2B5EF4-FFF2-40B4-BE49-F238E27FC236}">
                  <a16:creationId xmlns:a16="http://schemas.microsoft.com/office/drawing/2014/main" id="{99D7D4C0-932E-4D4F-8806-47613B35F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" y="2672"/>
              <a:ext cx="7" cy="102"/>
            </a:xfrm>
            <a:custGeom>
              <a:avLst/>
              <a:gdLst>
                <a:gd name="T0" fmla="*/ 7 w 7"/>
                <a:gd name="T1" fmla="*/ 4 h 102"/>
                <a:gd name="T2" fmla="*/ 7 w 7"/>
                <a:gd name="T3" fmla="*/ 98 h 102"/>
                <a:gd name="T4" fmla="*/ 0 w 7"/>
                <a:gd name="T5" fmla="*/ 102 h 102"/>
                <a:gd name="T6" fmla="*/ 0 w 7"/>
                <a:gd name="T7" fmla="*/ 0 h 102"/>
                <a:gd name="T8" fmla="*/ 7 w 7"/>
                <a:gd name="T9" fmla="*/ 4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2"/>
                <a:gd name="T17" fmla="*/ 7 w 7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2">
                  <a:moveTo>
                    <a:pt x="7" y="4"/>
                  </a:moveTo>
                  <a:lnTo>
                    <a:pt x="7" y="98"/>
                  </a:lnTo>
                  <a:lnTo>
                    <a:pt x="0" y="102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83B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57" name="Freeform 80">
              <a:extLst>
                <a:ext uri="{FF2B5EF4-FFF2-40B4-BE49-F238E27FC236}">
                  <a16:creationId xmlns:a16="http://schemas.microsoft.com/office/drawing/2014/main" id="{FED93B70-0E4E-4C4C-BB19-A3F54C309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" y="2670"/>
              <a:ext cx="6" cy="104"/>
            </a:xfrm>
            <a:custGeom>
              <a:avLst/>
              <a:gdLst>
                <a:gd name="T0" fmla="*/ 6 w 6"/>
                <a:gd name="T1" fmla="*/ 4 h 104"/>
                <a:gd name="T2" fmla="*/ 6 w 6"/>
                <a:gd name="T3" fmla="*/ 102 h 104"/>
                <a:gd name="T4" fmla="*/ 0 w 6"/>
                <a:gd name="T5" fmla="*/ 104 h 104"/>
                <a:gd name="T6" fmla="*/ 0 w 6"/>
                <a:gd name="T7" fmla="*/ 0 h 104"/>
                <a:gd name="T8" fmla="*/ 6 w 6"/>
                <a:gd name="T9" fmla="*/ 4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4"/>
                <a:gd name="T17" fmla="*/ 6 w 6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4">
                  <a:moveTo>
                    <a:pt x="6" y="4"/>
                  </a:moveTo>
                  <a:lnTo>
                    <a:pt x="6" y="102"/>
                  </a:lnTo>
                  <a:lnTo>
                    <a:pt x="0" y="104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4B6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58" name="Freeform 81">
              <a:extLst>
                <a:ext uri="{FF2B5EF4-FFF2-40B4-BE49-F238E27FC236}">
                  <a16:creationId xmlns:a16="http://schemas.microsoft.com/office/drawing/2014/main" id="{EC314942-00E8-40D8-B38C-35CAB285F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" y="2670"/>
              <a:ext cx="6" cy="106"/>
            </a:xfrm>
            <a:custGeom>
              <a:avLst/>
              <a:gdLst>
                <a:gd name="T0" fmla="*/ 6 w 6"/>
                <a:gd name="T1" fmla="*/ 2 h 106"/>
                <a:gd name="T2" fmla="*/ 6 w 6"/>
                <a:gd name="T3" fmla="*/ 104 h 106"/>
                <a:gd name="T4" fmla="*/ 0 w 6"/>
                <a:gd name="T5" fmla="*/ 106 h 106"/>
                <a:gd name="T6" fmla="*/ 0 w 6"/>
                <a:gd name="T7" fmla="*/ 0 h 106"/>
                <a:gd name="T8" fmla="*/ 6 w 6"/>
                <a:gd name="T9" fmla="*/ 2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6"/>
                <a:gd name="T17" fmla="*/ 6 w 6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6">
                  <a:moveTo>
                    <a:pt x="6" y="2"/>
                  </a:moveTo>
                  <a:lnTo>
                    <a:pt x="6" y="104"/>
                  </a:lnTo>
                  <a:lnTo>
                    <a:pt x="0" y="106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5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59" name="Freeform 82">
              <a:extLst>
                <a:ext uri="{FF2B5EF4-FFF2-40B4-BE49-F238E27FC236}">
                  <a16:creationId xmlns:a16="http://schemas.microsoft.com/office/drawing/2014/main" id="{E7227A05-2C6A-4D0D-82B7-F2C3D2E26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" y="2668"/>
              <a:ext cx="6" cy="110"/>
            </a:xfrm>
            <a:custGeom>
              <a:avLst/>
              <a:gdLst>
                <a:gd name="T0" fmla="*/ 6 w 6"/>
                <a:gd name="T1" fmla="*/ 2 h 110"/>
                <a:gd name="T2" fmla="*/ 6 w 6"/>
                <a:gd name="T3" fmla="*/ 106 h 110"/>
                <a:gd name="T4" fmla="*/ 0 w 6"/>
                <a:gd name="T5" fmla="*/ 110 h 110"/>
                <a:gd name="T6" fmla="*/ 0 w 6"/>
                <a:gd name="T7" fmla="*/ 0 h 110"/>
                <a:gd name="T8" fmla="*/ 6 w 6"/>
                <a:gd name="T9" fmla="*/ 2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0"/>
                <a:gd name="T17" fmla="*/ 6 w 6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0">
                  <a:moveTo>
                    <a:pt x="6" y="2"/>
                  </a:moveTo>
                  <a:lnTo>
                    <a:pt x="6" y="106"/>
                  </a:lnTo>
                  <a:lnTo>
                    <a:pt x="0" y="110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5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60" name="Freeform 83">
              <a:extLst>
                <a:ext uri="{FF2B5EF4-FFF2-40B4-BE49-F238E27FC236}">
                  <a16:creationId xmlns:a16="http://schemas.microsoft.com/office/drawing/2014/main" id="{8D554626-132F-4A34-B675-C3E8E0859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666"/>
              <a:ext cx="8" cy="114"/>
            </a:xfrm>
            <a:custGeom>
              <a:avLst/>
              <a:gdLst>
                <a:gd name="T0" fmla="*/ 8 w 8"/>
                <a:gd name="T1" fmla="*/ 4 h 114"/>
                <a:gd name="T2" fmla="*/ 8 w 8"/>
                <a:gd name="T3" fmla="*/ 110 h 114"/>
                <a:gd name="T4" fmla="*/ 0 w 8"/>
                <a:gd name="T5" fmla="*/ 114 h 114"/>
                <a:gd name="T6" fmla="*/ 0 w 8"/>
                <a:gd name="T7" fmla="*/ 0 h 114"/>
                <a:gd name="T8" fmla="*/ 8 w 8"/>
                <a:gd name="T9" fmla="*/ 4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4"/>
                <a:gd name="T17" fmla="*/ 8 w 8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4">
                  <a:moveTo>
                    <a:pt x="8" y="4"/>
                  </a:moveTo>
                  <a:lnTo>
                    <a:pt x="8" y="110"/>
                  </a:lnTo>
                  <a:lnTo>
                    <a:pt x="0" y="114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85B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61" name="Freeform 84">
              <a:extLst>
                <a:ext uri="{FF2B5EF4-FFF2-40B4-BE49-F238E27FC236}">
                  <a16:creationId xmlns:a16="http://schemas.microsoft.com/office/drawing/2014/main" id="{60EB83EF-FDA2-429F-A73F-BB3836F3D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" y="2664"/>
              <a:ext cx="6" cy="118"/>
            </a:xfrm>
            <a:custGeom>
              <a:avLst/>
              <a:gdLst>
                <a:gd name="T0" fmla="*/ 6 w 6"/>
                <a:gd name="T1" fmla="*/ 4 h 118"/>
                <a:gd name="T2" fmla="*/ 6 w 6"/>
                <a:gd name="T3" fmla="*/ 114 h 118"/>
                <a:gd name="T4" fmla="*/ 0 w 6"/>
                <a:gd name="T5" fmla="*/ 118 h 118"/>
                <a:gd name="T6" fmla="*/ 0 w 6"/>
                <a:gd name="T7" fmla="*/ 0 h 118"/>
                <a:gd name="T8" fmla="*/ 6 w 6"/>
                <a:gd name="T9" fmla="*/ 4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8"/>
                <a:gd name="T17" fmla="*/ 6 w 6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8">
                  <a:moveTo>
                    <a:pt x="6" y="4"/>
                  </a:moveTo>
                  <a:lnTo>
                    <a:pt x="6" y="114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5B4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62" name="Freeform 85">
              <a:extLst>
                <a:ext uri="{FF2B5EF4-FFF2-40B4-BE49-F238E27FC236}">
                  <a16:creationId xmlns:a16="http://schemas.microsoft.com/office/drawing/2014/main" id="{64866F57-8601-48AD-8219-77FB7FC0B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2662"/>
              <a:ext cx="6" cy="122"/>
            </a:xfrm>
            <a:custGeom>
              <a:avLst/>
              <a:gdLst>
                <a:gd name="T0" fmla="*/ 6 w 6"/>
                <a:gd name="T1" fmla="*/ 4 h 122"/>
                <a:gd name="T2" fmla="*/ 6 w 6"/>
                <a:gd name="T3" fmla="*/ 118 h 122"/>
                <a:gd name="T4" fmla="*/ 0 w 6"/>
                <a:gd name="T5" fmla="*/ 122 h 122"/>
                <a:gd name="T6" fmla="*/ 0 w 6"/>
                <a:gd name="T7" fmla="*/ 0 h 122"/>
                <a:gd name="T8" fmla="*/ 6 w 6"/>
                <a:gd name="T9" fmla="*/ 4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2"/>
                <a:gd name="T17" fmla="*/ 6 w 6"/>
                <a:gd name="T18" fmla="*/ 122 h 1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2">
                  <a:moveTo>
                    <a:pt x="6" y="4"/>
                  </a:moveTo>
                  <a:lnTo>
                    <a:pt x="6" y="118"/>
                  </a:lnTo>
                  <a:lnTo>
                    <a:pt x="0" y="122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6B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63" name="Freeform 86">
              <a:extLst>
                <a:ext uri="{FF2B5EF4-FFF2-40B4-BE49-F238E27FC236}">
                  <a16:creationId xmlns:a16="http://schemas.microsoft.com/office/drawing/2014/main" id="{7DA60FBD-A421-48A7-9F31-8BC13FE20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" y="2660"/>
              <a:ext cx="6" cy="124"/>
            </a:xfrm>
            <a:custGeom>
              <a:avLst/>
              <a:gdLst>
                <a:gd name="T0" fmla="*/ 6 w 6"/>
                <a:gd name="T1" fmla="*/ 4 h 124"/>
                <a:gd name="T2" fmla="*/ 6 w 6"/>
                <a:gd name="T3" fmla="*/ 122 h 124"/>
                <a:gd name="T4" fmla="*/ 0 w 6"/>
                <a:gd name="T5" fmla="*/ 124 h 124"/>
                <a:gd name="T6" fmla="*/ 0 w 6"/>
                <a:gd name="T7" fmla="*/ 0 h 124"/>
                <a:gd name="T8" fmla="*/ 6 w 6"/>
                <a:gd name="T9" fmla="*/ 4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4"/>
                <a:gd name="T17" fmla="*/ 6 w 6"/>
                <a:gd name="T18" fmla="*/ 124 h 1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4">
                  <a:moveTo>
                    <a:pt x="6" y="4"/>
                  </a:moveTo>
                  <a:lnTo>
                    <a:pt x="6" y="122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7B2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64" name="Freeform 87">
              <a:extLst>
                <a:ext uri="{FF2B5EF4-FFF2-40B4-BE49-F238E27FC236}">
                  <a16:creationId xmlns:a16="http://schemas.microsoft.com/office/drawing/2014/main" id="{CF282A7C-3418-4554-B004-88D3F3F82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" y="2660"/>
              <a:ext cx="6" cy="126"/>
            </a:xfrm>
            <a:custGeom>
              <a:avLst/>
              <a:gdLst>
                <a:gd name="T0" fmla="*/ 6 w 6"/>
                <a:gd name="T1" fmla="*/ 2 h 126"/>
                <a:gd name="T2" fmla="*/ 6 w 6"/>
                <a:gd name="T3" fmla="*/ 124 h 126"/>
                <a:gd name="T4" fmla="*/ 0 w 6"/>
                <a:gd name="T5" fmla="*/ 126 h 126"/>
                <a:gd name="T6" fmla="*/ 0 w 6"/>
                <a:gd name="T7" fmla="*/ 0 h 126"/>
                <a:gd name="T8" fmla="*/ 6 w 6"/>
                <a:gd name="T9" fmla="*/ 2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6"/>
                <a:gd name="T17" fmla="*/ 6 w 6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6">
                  <a:moveTo>
                    <a:pt x="6" y="2"/>
                  </a:moveTo>
                  <a:lnTo>
                    <a:pt x="6" y="124"/>
                  </a:lnTo>
                  <a:lnTo>
                    <a:pt x="0" y="126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7B2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65" name="Freeform 88">
              <a:extLst>
                <a:ext uri="{FF2B5EF4-FFF2-40B4-BE49-F238E27FC236}">
                  <a16:creationId xmlns:a16="http://schemas.microsoft.com/office/drawing/2014/main" id="{7367E999-AD0D-4F32-8EDE-D4C963A74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658"/>
              <a:ext cx="8" cy="130"/>
            </a:xfrm>
            <a:custGeom>
              <a:avLst/>
              <a:gdLst>
                <a:gd name="T0" fmla="*/ 8 w 8"/>
                <a:gd name="T1" fmla="*/ 2 h 130"/>
                <a:gd name="T2" fmla="*/ 8 w 8"/>
                <a:gd name="T3" fmla="*/ 126 h 130"/>
                <a:gd name="T4" fmla="*/ 0 w 8"/>
                <a:gd name="T5" fmla="*/ 130 h 130"/>
                <a:gd name="T6" fmla="*/ 0 w 8"/>
                <a:gd name="T7" fmla="*/ 0 h 130"/>
                <a:gd name="T8" fmla="*/ 8 w 8"/>
                <a:gd name="T9" fmla="*/ 2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0"/>
                <a:gd name="T17" fmla="*/ 8 w 8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0">
                  <a:moveTo>
                    <a:pt x="8" y="2"/>
                  </a:moveTo>
                  <a:lnTo>
                    <a:pt x="8" y="126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87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66" name="Freeform 89">
              <a:extLst>
                <a:ext uri="{FF2B5EF4-FFF2-40B4-BE49-F238E27FC236}">
                  <a16:creationId xmlns:a16="http://schemas.microsoft.com/office/drawing/2014/main" id="{8E4E49FB-C782-4AEC-AF46-823AEF979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656"/>
              <a:ext cx="6" cy="134"/>
            </a:xfrm>
            <a:custGeom>
              <a:avLst/>
              <a:gdLst>
                <a:gd name="T0" fmla="*/ 6 w 6"/>
                <a:gd name="T1" fmla="*/ 4 h 134"/>
                <a:gd name="T2" fmla="*/ 6 w 6"/>
                <a:gd name="T3" fmla="*/ 130 h 134"/>
                <a:gd name="T4" fmla="*/ 0 w 6"/>
                <a:gd name="T5" fmla="*/ 134 h 134"/>
                <a:gd name="T6" fmla="*/ 0 w 6"/>
                <a:gd name="T7" fmla="*/ 0 h 134"/>
                <a:gd name="T8" fmla="*/ 6 w 6"/>
                <a:gd name="T9" fmla="*/ 4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34"/>
                <a:gd name="T17" fmla="*/ 6 w 6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34">
                  <a:moveTo>
                    <a:pt x="6" y="4"/>
                  </a:moveTo>
                  <a:lnTo>
                    <a:pt x="6" y="130"/>
                  </a:lnTo>
                  <a:lnTo>
                    <a:pt x="0" y="134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7B0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67" name="Freeform 90">
              <a:extLst>
                <a:ext uri="{FF2B5EF4-FFF2-40B4-BE49-F238E27FC236}">
                  <a16:creationId xmlns:a16="http://schemas.microsoft.com/office/drawing/2014/main" id="{80758857-B412-424C-A2E6-5DFAA63B6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8" y="2654"/>
              <a:ext cx="6" cy="138"/>
            </a:xfrm>
            <a:custGeom>
              <a:avLst/>
              <a:gdLst>
                <a:gd name="T0" fmla="*/ 6 w 6"/>
                <a:gd name="T1" fmla="*/ 4 h 138"/>
                <a:gd name="T2" fmla="*/ 6 w 6"/>
                <a:gd name="T3" fmla="*/ 134 h 138"/>
                <a:gd name="T4" fmla="*/ 0 w 6"/>
                <a:gd name="T5" fmla="*/ 138 h 138"/>
                <a:gd name="T6" fmla="*/ 0 w 6"/>
                <a:gd name="T7" fmla="*/ 0 h 138"/>
                <a:gd name="T8" fmla="*/ 6 w 6"/>
                <a:gd name="T9" fmla="*/ 4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38"/>
                <a:gd name="T17" fmla="*/ 6 w 6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38">
                  <a:moveTo>
                    <a:pt x="6" y="4"/>
                  </a:moveTo>
                  <a:lnTo>
                    <a:pt x="6" y="134"/>
                  </a:lnTo>
                  <a:lnTo>
                    <a:pt x="0" y="138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8A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68" name="Freeform 91">
              <a:extLst>
                <a:ext uri="{FF2B5EF4-FFF2-40B4-BE49-F238E27FC236}">
                  <a16:creationId xmlns:a16="http://schemas.microsoft.com/office/drawing/2014/main" id="{C6712A5E-0C53-45C4-8F04-ACCD67E03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" y="2652"/>
              <a:ext cx="6" cy="142"/>
            </a:xfrm>
            <a:custGeom>
              <a:avLst/>
              <a:gdLst>
                <a:gd name="T0" fmla="*/ 6 w 6"/>
                <a:gd name="T1" fmla="*/ 4 h 142"/>
                <a:gd name="T2" fmla="*/ 6 w 6"/>
                <a:gd name="T3" fmla="*/ 138 h 142"/>
                <a:gd name="T4" fmla="*/ 0 w 6"/>
                <a:gd name="T5" fmla="*/ 142 h 142"/>
                <a:gd name="T6" fmla="*/ 0 w 6"/>
                <a:gd name="T7" fmla="*/ 0 h 142"/>
                <a:gd name="T8" fmla="*/ 6 w 6"/>
                <a:gd name="T9" fmla="*/ 4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42"/>
                <a:gd name="T17" fmla="*/ 6 w 6"/>
                <a:gd name="T18" fmla="*/ 142 h 1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42">
                  <a:moveTo>
                    <a:pt x="6" y="4"/>
                  </a:moveTo>
                  <a:lnTo>
                    <a:pt x="6" y="138"/>
                  </a:lnTo>
                  <a:lnTo>
                    <a:pt x="0" y="142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9A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69" name="Freeform 92">
              <a:extLst>
                <a:ext uri="{FF2B5EF4-FFF2-40B4-BE49-F238E27FC236}">
                  <a16:creationId xmlns:a16="http://schemas.microsoft.com/office/drawing/2014/main" id="{DD305E62-3281-4CAE-AADB-65049F5CA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" y="2652"/>
              <a:ext cx="6" cy="142"/>
            </a:xfrm>
            <a:custGeom>
              <a:avLst/>
              <a:gdLst>
                <a:gd name="T0" fmla="*/ 6 w 6"/>
                <a:gd name="T1" fmla="*/ 2 h 142"/>
                <a:gd name="T2" fmla="*/ 6 w 6"/>
                <a:gd name="T3" fmla="*/ 140 h 142"/>
                <a:gd name="T4" fmla="*/ 0 w 6"/>
                <a:gd name="T5" fmla="*/ 142 h 142"/>
                <a:gd name="T6" fmla="*/ 0 w 6"/>
                <a:gd name="T7" fmla="*/ 0 h 142"/>
                <a:gd name="T8" fmla="*/ 6 w 6"/>
                <a:gd name="T9" fmla="*/ 2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42"/>
                <a:gd name="T17" fmla="*/ 6 w 6"/>
                <a:gd name="T18" fmla="*/ 142 h 1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42">
                  <a:moveTo>
                    <a:pt x="6" y="2"/>
                  </a:moveTo>
                  <a:lnTo>
                    <a:pt x="6" y="140"/>
                  </a:lnTo>
                  <a:lnTo>
                    <a:pt x="0" y="142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9A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70" name="Freeform 93">
              <a:extLst>
                <a:ext uri="{FF2B5EF4-FFF2-40B4-BE49-F238E27FC236}">
                  <a16:creationId xmlns:a16="http://schemas.microsoft.com/office/drawing/2014/main" id="{05548571-08ED-4283-888E-FE5D81DA6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" y="2650"/>
              <a:ext cx="8" cy="146"/>
            </a:xfrm>
            <a:custGeom>
              <a:avLst/>
              <a:gdLst>
                <a:gd name="T0" fmla="*/ 8 w 8"/>
                <a:gd name="T1" fmla="*/ 2 h 146"/>
                <a:gd name="T2" fmla="*/ 8 w 8"/>
                <a:gd name="T3" fmla="*/ 144 h 146"/>
                <a:gd name="T4" fmla="*/ 0 w 8"/>
                <a:gd name="T5" fmla="*/ 146 h 146"/>
                <a:gd name="T6" fmla="*/ 0 w 8"/>
                <a:gd name="T7" fmla="*/ 0 h 146"/>
                <a:gd name="T8" fmla="*/ 8 w 8"/>
                <a:gd name="T9" fmla="*/ 2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6"/>
                <a:gd name="T17" fmla="*/ 8 w 8"/>
                <a:gd name="T18" fmla="*/ 146 h 1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6">
                  <a:moveTo>
                    <a:pt x="8" y="2"/>
                  </a:moveTo>
                  <a:lnTo>
                    <a:pt x="8" y="144"/>
                  </a:lnTo>
                  <a:lnTo>
                    <a:pt x="0" y="146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89A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71" name="Freeform 94">
              <a:extLst>
                <a:ext uri="{FF2B5EF4-FFF2-40B4-BE49-F238E27FC236}">
                  <a16:creationId xmlns:a16="http://schemas.microsoft.com/office/drawing/2014/main" id="{EE78D226-A387-40A8-91A5-BC56FA917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6" y="2648"/>
              <a:ext cx="6" cy="150"/>
            </a:xfrm>
            <a:custGeom>
              <a:avLst/>
              <a:gdLst>
                <a:gd name="T0" fmla="*/ 6 w 6"/>
                <a:gd name="T1" fmla="*/ 4 h 150"/>
                <a:gd name="T2" fmla="*/ 6 w 6"/>
                <a:gd name="T3" fmla="*/ 146 h 150"/>
                <a:gd name="T4" fmla="*/ 0 w 6"/>
                <a:gd name="T5" fmla="*/ 150 h 150"/>
                <a:gd name="T6" fmla="*/ 0 w 6"/>
                <a:gd name="T7" fmla="*/ 0 h 150"/>
                <a:gd name="T8" fmla="*/ 6 w 6"/>
                <a:gd name="T9" fmla="*/ 4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50"/>
                <a:gd name="T17" fmla="*/ 6 w 6"/>
                <a:gd name="T18" fmla="*/ 150 h 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50">
                  <a:moveTo>
                    <a:pt x="6" y="4"/>
                  </a:moveTo>
                  <a:lnTo>
                    <a:pt x="6" y="146"/>
                  </a:lnTo>
                  <a:lnTo>
                    <a:pt x="0" y="150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9AC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72" name="Freeform 95">
              <a:extLst>
                <a:ext uri="{FF2B5EF4-FFF2-40B4-BE49-F238E27FC236}">
                  <a16:creationId xmlns:a16="http://schemas.microsoft.com/office/drawing/2014/main" id="{30BA8AD9-692C-4168-9589-0352051A6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2" y="2646"/>
              <a:ext cx="6" cy="154"/>
            </a:xfrm>
            <a:custGeom>
              <a:avLst/>
              <a:gdLst>
                <a:gd name="T0" fmla="*/ 6 w 6"/>
                <a:gd name="T1" fmla="*/ 4 h 154"/>
                <a:gd name="T2" fmla="*/ 6 w 6"/>
                <a:gd name="T3" fmla="*/ 150 h 154"/>
                <a:gd name="T4" fmla="*/ 0 w 6"/>
                <a:gd name="T5" fmla="*/ 154 h 154"/>
                <a:gd name="T6" fmla="*/ 0 w 6"/>
                <a:gd name="T7" fmla="*/ 0 h 154"/>
                <a:gd name="T8" fmla="*/ 6 w 6"/>
                <a:gd name="T9" fmla="*/ 4 h 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54"/>
                <a:gd name="T17" fmla="*/ 6 w 6"/>
                <a:gd name="T18" fmla="*/ 154 h 1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54">
                  <a:moveTo>
                    <a:pt x="6" y="4"/>
                  </a:moveTo>
                  <a:lnTo>
                    <a:pt x="6" y="150"/>
                  </a:lnTo>
                  <a:lnTo>
                    <a:pt x="0" y="154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9A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73" name="Freeform 96">
              <a:extLst>
                <a:ext uri="{FF2B5EF4-FFF2-40B4-BE49-F238E27FC236}">
                  <a16:creationId xmlns:a16="http://schemas.microsoft.com/office/drawing/2014/main" id="{313A9591-33E5-41FB-9800-9107E82EA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" y="2644"/>
              <a:ext cx="6" cy="158"/>
            </a:xfrm>
            <a:custGeom>
              <a:avLst/>
              <a:gdLst>
                <a:gd name="T0" fmla="*/ 6 w 6"/>
                <a:gd name="T1" fmla="*/ 4 h 158"/>
                <a:gd name="T2" fmla="*/ 6 w 6"/>
                <a:gd name="T3" fmla="*/ 154 h 158"/>
                <a:gd name="T4" fmla="*/ 0 w 6"/>
                <a:gd name="T5" fmla="*/ 158 h 158"/>
                <a:gd name="T6" fmla="*/ 0 w 6"/>
                <a:gd name="T7" fmla="*/ 0 h 158"/>
                <a:gd name="T8" fmla="*/ 6 w 6"/>
                <a:gd name="T9" fmla="*/ 4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58"/>
                <a:gd name="T17" fmla="*/ 6 w 6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58">
                  <a:moveTo>
                    <a:pt x="6" y="4"/>
                  </a:moveTo>
                  <a:lnTo>
                    <a:pt x="6" y="154"/>
                  </a:lnTo>
                  <a:lnTo>
                    <a:pt x="0" y="158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BA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74" name="Freeform 97">
              <a:extLst>
                <a:ext uri="{FF2B5EF4-FFF2-40B4-BE49-F238E27FC236}">
                  <a16:creationId xmlns:a16="http://schemas.microsoft.com/office/drawing/2014/main" id="{6D4F361A-DEE8-41B3-B34D-C7C882212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642"/>
              <a:ext cx="6" cy="162"/>
            </a:xfrm>
            <a:custGeom>
              <a:avLst/>
              <a:gdLst>
                <a:gd name="T0" fmla="*/ 6 w 6"/>
                <a:gd name="T1" fmla="*/ 4 h 162"/>
                <a:gd name="T2" fmla="*/ 6 w 6"/>
                <a:gd name="T3" fmla="*/ 158 h 162"/>
                <a:gd name="T4" fmla="*/ 0 w 6"/>
                <a:gd name="T5" fmla="*/ 162 h 162"/>
                <a:gd name="T6" fmla="*/ 0 w 6"/>
                <a:gd name="T7" fmla="*/ 0 h 162"/>
                <a:gd name="T8" fmla="*/ 6 w 6"/>
                <a:gd name="T9" fmla="*/ 4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62"/>
                <a:gd name="T17" fmla="*/ 6 w 6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62">
                  <a:moveTo>
                    <a:pt x="6" y="4"/>
                  </a:moveTo>
                  <a:lnTo>
                    <a:pt x="6" y="158"/>
                  </a:lnTo>
                  <a:lnTo>
                    <a:pt x="0" y="162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BA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75" name="Freeform 98">
              <a:extLst>
                <a:ext uri="{FF2B5EF4-FFF2-40B4-BE49-F238E27FC236}">
                  <a16:creationId xmlns:a16="http://schemas.microsoft.com/office/drawing/2014/main" id="{EFA1F39C-F836-4A70-8FC5-E7DDCF960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" y="2642"/>
              <a:ext cx="8" cy="162"/>
            </a:xfrm>
            <a:custGeom>
              <a:avLst/>
              <a:gdLst>
                <a:gd name="T0" fmla="*/ 8 w 8"/>
                <a:gd name="T1" fmla="*/ 2 h 162"/>
                <a:gd name="T2" fmla="*/ 8 w 8"/>
                <a:gd name="T3" fmla="*/ 160 h 162"/>
                <a:gd name="T4" fmla="*/ 0 w 8"/>
                <a:gd name="T5" fmla="*/ 162 h 162"/>
                <a:gd name="T6" fmla="*/ 0 w 8"/>
                <a:gd name="T7" fmla="*/ 0 h 162"/>
                <a:gd name="T8" fmla="*/ 8 w 8"/>
                <a:gd name="T9" fmla="*/ 2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62"/>
                <a:gd name="T17" fmla="*/ 8 w 8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62">
                  <a:moveTo>
                    <a:pt x="8" y="2"/>
                  </a:moveTo>
                  <a:lnTo>
                    <a:pt x="8" y="160"/>
                  </a:lnTo>
                  <a:lnTo>
                    <a:pt x="0" y="162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8BA9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76" name="Freeform 99">
              <a:extLst>
                <a:ext uri="{FF2B5EF4-FFF2-40B4-BE49-F238E27FC236}">
                  <a16:creationId xmlns:a16="http://schemas.microsoft.com/office/drawing/2014/main" id="{2CBAF1D7-11B2-4554-9BC8-6B6B60B09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" y="2640"/>
              <a:ext cx="6" cy="166"/>
            </a:xfrm>
            <a:custGeom>
              <a:avLst/>
              <a:gdLst>
                <a:gd name="T0" fmla="*/ 6 w 6"/>
                <a:gd name="T1" fmla="*/ 2 h 166"/>
                <a:gd name="T2" fmla="*/ 6 w 6"/>
                <a:gd name="T3" fmla="*/ 164 h 166"/>
                <a:gd name="T4" fmla="*/ 0 w 6"/>
                <a:gd name="T5" fmla="*/ 166 h 166"/>
                <a:gd name="T6" fmla="*/ 0 w 6"/>
                <a:gd name="T7" fmla="*/ 0 h 166"/>
                <a:gd name="T8" fmla="*/ 6 w 6"/>
                <a:gd name="T9" fmla="*/ 2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66"/>
                <a:gd name="T17" fmla="*/ 6 w 6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66">
                  <a:moveTo>
                    <a:pt x="6" y="2"/>
                  </a:moveTo>
                  <a:lnTo>
                    <a:pt x="6" y="164"/>
                  </a:lnTo>
                  <a:lnTo>
                    <a:pt x="0" y="166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A9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77" name="Freeform 100">
              <a:extLst>
                <a:ext uri="{FF2B5EF4-FFF2-40B4-BE49-F238E27FC236}">
                  <a16:creationId xmlns:a16="http://schemas.microsoft.com/office/drawing/2014/main" id="{7B0178EB-6DF1-4BEE-8328-B646A7854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" y="2638"/>
              <a:ext cx="7" cy="170"/>
            </a:xfrm>
            <a:custGeom>
              <a:avLst/>
              <a:gdLst>
                <a:gd name="T0" fmla="*/ 7 w 7"/>
                <a:gd name="T1" fmla="*/ 4 h 170"/>
                <a:gd name="T2" fmla="*/ 7 w 7"/>
                <a:gd name="T3" fmla="*/ 166 h 170"/>
                <a:gd name="T4" fmla="*/ 0 w 7"/>
                <a:gd name="T5" fmla="*/ 170 h 170"/>
                <a:gd name="T6" fmla="*/ 0 w 7"/>
                <a:gd name="T7" fmla="*/ 0 h 170"/>
                <a:gd name="T8" fmla="*/ 7 w 7"/>
                <a:gd name="T9" fmla="*/ 4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70"/>
                <a:gd name="T17" fmla="*/ 7 w 7"/>
                <a:gd name="T18" fmla="*/ 170 h 1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70">
                  <a:moveTo>
                    <a:pt x="7" y="4"/>
                  </a:moveTo>
                  <a:lnTo>
                    <a:pt x="7" y="166"/>
                  </a:lnTo>
                  <a:lnTo>
                    <a:pt x="0" y="170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8BA9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78" name="Freeform 101">
              <a:extLst>
                <a:ext uri="{FF2B5EF4-FFF2-40B4-BE49-F238E27FC236}">
                  <a16:creationId xmlns:a16="http://schemas.microsoft.com/office/drawing/2014/main" id="{8C9D0454-BFAF-4275-9CEF-D05F9083D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" y="2636"/>
              <a:ext cx="7" cy="174"/>
            </a:xfrm>
            <a:custGeom>
              <a:avLst/>
              <a:gdLst>
                <a:gd name="T0" fmla="*/ 7 w 7"/>
                <a:gd name="T1" fmla="*/ 4 h 174"/>
                <a:gd name="T2" fmla="*/ 7 w 7"/>
                <a:gd name="T3" fmla="*/ 170 h 174"/>
                <a:gd name="T4" fmla="*/ 0 w 7"/>
                <a:gd name="T5" fmla="*/ 174 h 174"/>
                <a:gd name="T6" fmla="*/ 0 w 7"/>
                <a:gd name="T7" fmla="*/ 0 h 174"/>
                <a:gd name="T8" fmla="*/ 7 w 7"/>
                <a:gd name="T9" fmla="*/ 4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74"/>
                <a:gd name="T17" fmla="*/ 7 w 7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74">
                  <a:moveTo>
                    <a:pt x="7" y="4"/>
                  </a:moveTo>
                  <a:lnTo>
                    <a:pt x="7" y="170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8CA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79" name="Freeform 102">
              <a:extLst>
                <a:ext uri="{FF2B5EF4-FFF2-40B4-BE49-F238E27FC236}">
                  <a16:creationId xmlns:a16="http://schemas.microsoft.com/office/drawing/2014/main" id="{B7C432F0-0E74-4109-804E-011D49175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" y="2634"/>
              <a:ext cx="6" cy="178"/>
            </a:xfrm>
            <a:custGeom>
              <a:avLst/>
              <a:gdLst>
                <a:gd name="T0" fmla="*/ 6 w 6"/>
                <a:gd name="T1" fmla="*/ 4 h 178"/>
                <a:gd name="T2" fmla="*/ 6 w 6"/>
                <a:gd name="T3" fmla="*/ 174 h 178"/>
                <a:gd name="T4" fmla="*/ 0 w 6"/>
                <a:gd name="T5" fmla="*/ 178 h 178"/>
                <a:gd name="T6" fmla="*/ 0 w 6"/>
                <a:gd name="T7" fmla="*/ 0 h 178"/>
                <a:gd name="T8" fmla="*/ 6 w 6"/>
                <a:gd name="T9" fmla="*/ 4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78"/>
                <a:gd name="T17" fmla="*/ 6 w 6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78">
                  <a:moveTo>
                    <a:pt x="6" y="4"/>
                  </a:moveTo>
                  <a:lnTo>
                    <a:pt x="6" y="174"/>
                  </a:lnTo>
                  <a:lnTo>
                    <a:pt x="0" y="178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CA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80" name="Freeform 103">
              <a:extLst>
                <a:ext uri="{FF2B5EF4-FFF2-40B4-BE49-F238E27FC236}">
                  <a16:creationId xmlns:a16="http://schemas.microsoft.com/office/drawing/2014/main" id="{B1006F62-08FC-4F31-A6D1-229438E92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" y="2632"/>
              <a:ext cx="8" cy="180"/>
            </a:xfrm>
            <a:custGeom>
              <a:avLst/>
              <a:gdLst>
                <a:gd name="T0" fmla="*/ 8 w 8"/>
                <a:gd name="T1" fmla="*/ 4 h 180"/>
                <a:gd name="T2" fmla="*/ 8 w 8"/>
                <a:gd name="T3" fmla="*/ 178 h 180"/>
                <a:gd name="T4" fmla="*/ 0 w 8"/>
                <a:gd name="T5" fmla="*/ 180 h 180"/>
                <a:gd name="T6" fmla="*/ 0 w 8"/>
                <a:gd name="T7" fmla="*/ 0 h 180"/>
                <a:gd name="T8" fmla="*/ 8 w 8"/>
                <a:gd name="T9" fmla="*/ 4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80"/>
                <a:gd name="T17" fmla="*/ 8 w 8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80">
                  <a:moveTo>
                    <a:pt x="8" y="4"/>
                  </a:moveTo>
                  <a:lnTo>
                    <a:pt x="8" y="178"/>
                  </a:lnTo>
                  <a:lnTo>
                    <a:pt x="0" y="180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8CA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81" name="Freeform 104">
              <a:extLst>
                <a:ext uri="{FF2B5EF4-FFF2-40B4-BE49-F238E27FC236}">
                  <a16:creationId xmlns:a16="http://schemas.microsoft.com/office/drawing/2014/main" id="{59409A1A-0B2D-4180-93F3-90B8E8006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632"/>
              <a:ext cx="6" cy="182"/>
            </a:xfrm>
            <a:custGeom>
              <a:avLst/>
              <a:gdLst>
                <a:gd name="T0" fmla="*/ 6 w 6"/>
                <a:gd name="T1" fmla="*/ 2 h 182"/>
                <a:gd name="T2" fmla="*/ 6 w 6"/>
                <a:gd name="T3" fmla="*/ 180 h 182"/>
                <a:gd name="T4" fmla="*/ 0 w 6"/>
                <a:gd name="T5" fmla="*/ 182 h 182"/>
                <a:gd name="T6" fmla="*/ 0 w 6"/>
                <a:gd name="T7" fmla="*/ 0 h 182"/>
                <a:gd name="T8" fmla="*/ 6 w 6"/>
                <a:gd name="T9" fmla="*/ 2 h 1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82"/>
                <a:gd name="T17" fmla="*/ 6 w 6"/>
                <a:gd name="T18" fmla="*/ 182 h 1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82">
                  <a:moveTo>
                    <a:pt x="6" y="2"/>
                  </a:moveTo>
                  <a:lnTo>
                    <a:pt x="6" y="180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CA7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82" name="Freeform 105">
              <a:extLst>
                <a:ext uri="{FF2B5EF4-FFF2-40B4-BE49-F238E27FC236}">
                  <a16:creationId xmlns:a16="http://schemas.microsoft.com/office/drawing/2014/main" id="{9538E6DE-DBCA-4F6D-821E-3EB7B6D81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" y="2630"/>
              <a:ext cx="6" cy="186"/>
            </a:xfrm>
            <a:custGeom>
              <a:avLst/>
              <a:gdLst>
                <a:gd name="T0" fmla="*/ 6 w 6"/>
                <a:gd name="T1" fmla="*/ 2 h 186"/>
                <a:gd name="T2" fmla="*/ 6 w 6"/>
                <a:gd name="T3" fmla="*/ 182 h 186"/>
                <a:gd name="T4" fmla="*/ 0 w 6"/>
                <a:gd name="T5" fmla="*/ 186 h 186"/>
                <a:gd name="T6" fmla="*/ 0 w 6"/>
                <a:gd name="T7" fmla="*/ 0 h 186"/>
                <a:gd name="T8" fmla="*/ 6 w 6"/>
                <a:gd name="T9" fmla="*/ 2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86"/>
                <a:gd name="T17" fmla="*/ 6 w 6"/>
                <a:gd name="T18" fmla="*/ 186 h 1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86">
                  <a:moveTo>
                    <a:pt x="6" y="2"/>
                  </a:moveTo>
                  <a:lnTo>
                    <a:pt x="6" y="182"/>
                  </a:lnTo>
                  <a:lnTo>
                    <a:pt x="0" y="186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CA7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83" name="Freeform 106">
              <a:extLst>
                <a:ext uri="{FF2B5EF4-FFF2-40B4-BE49-F238E27FC236}">
                  <a16:creationId xmlns:a16="http://schemas.microsoft.com/office/drawing/2014/main" id="{E35BB787-260B-413E-B3C3-FC18B328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7" y="2628"/>
              <a:ext cx="6" cy="190"/>
            </a:xfrm>
            <a:custGeom>
              <a:avLst/>
              <a:gdLst>
                <a:gd name="T0" fmla="*/ 6 w 6"/>
                <a:gd name="T1" fmla="*/ 4 h 190"/>
                <a:gd name="T2" fmla="*/ 6 w 6"/>
                <a:gd name="T3" fmla="*/ 186 h 190"/>
                <a:gd name="T4" fmla="*/ 0 w 6"/>
                <a:gd name="T5" fmla="*/ 190 h 190"/>
                <a:gd name="T6" fmla="*/ 0 w 6"/>
                <a:gd name="T7" fmla="*/ 0 h 190"/>
                <a:gd name="T8" fmla="*/ 6 w 6"/>
                <a:gd name="T9" fmla="*/ 4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90"/>
                <a:gd name="T17" fmla="*/ 6 w 6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90">
                  <a:moveTo>
                    <a:pt x="6" y="4"/>
                  </a:moveTo>
                  <a:lnTo>
                    <a:pt x="6" y="186"/>
                  </a:lnTo>
                  <a:lnTo>
                    <a:pt x="0" y="190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DA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84" name="Freeform 107">
              <a:extLst>
                <a:ext uri="{FF2B5EF4-FFF2-40B4-BE49-F238E27FC236}">
                  <a16:creationId xmlns:a16="http://schemas.microsoft.com/office/drawing/2014/main" id="{0967A29D-6DE7-41A3-8D49-B56666C10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2626"/>
              <a:ext cx="6" cy="194"/>
            </a:xfrm>
            <a:custGeom>
              <a:avLst/>
              <a:gdLst>
                <a:gd name="T0" fmla="*/ 6 w 6"/>
                <a:gd name="T1" fmla="*/ 4 h 194"/>
                <a:gd name="T2" fmla="*/ 6 w 6"/>
                <a:gd name="T3" fmla="*/ 190 h 194"/>
                <a:gd name="T4" fmla="*/ 0 w 6"/>
                <a:gd name="T5" fmla="*/ 194 h 194"/>
                <a:gd name="T6" fmla="*/ 0 w 6"/>
                <a:gd name="T7" fmla="*/ 0 h 194"/>
                <a:gd name="T8" fmla="*/ 6 w 6"/>
                <a:gd name="T9" fmla="*/ 4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94"/>
                <a:gd name="T17" fmla="*/ 6 w 6"/>
                <a:gd name="T18" fmla="*/ 194 h 1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94">
                  <a:moveTo>
                    <a:pt x="6" y="4"/>
                  </a:moveTo>
                  <a:lnTo>
                    <a:pt x="6" y="190"/>
                  </a:lnTo>
                  <a:lnTo>
                    <a:pt x="0" y="194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DA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85" name="Freeform 108">
              <a:extLst>
                <a:ext uri="{FF2B5EF4-FFF2-40B4-BE49-F238E27FC236}">
                  <a16:creationId xmlns:a16="http://schemas.microsoft.com/office/drawing/2014/main" id="{50FB39E6-4704-4DAD-BD29-6F92C9B27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" y="2624"/>
              <a:ext cx="8" cy="198"/>
            </a:xfrm>
            <a:custGeom>
              <a:avLst/>
              <a:gdLst>
                <a:gd name="T0" fmla="*/ 8 w 8"/>
                <a:gd name="T1" fmla="*/ 4 h 198"/>
                <a:gd name="T2" fmla="*/ 8 w 8"/>
                <a:gd name="T3" fmla="*/ 194 h 198"/>
                <a:gd name="T4" fmla="*/ 0 w 8"/>
                <a:gd name="T5" fmla="*/ 198 h 198"/>
                <a:gd name="T6" fmla="*/ 0 w 8"/>
                <a:gd name="T7" fmla="*/ 0 h 198"/>
                <a:gd name="T8" fmla="*/ 8 w 8"/>
                <a:gd name="T9" fmla="*/ 4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98"/>
                <a:gd name="T17" fmla="*/ 8 w 8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98">
                  <a:moveTo>
                    <a:pt x="8" y="4"/>
                  </a:moveTo>
                  <a:lnTo>
                    <a:pt x="8" y="194"/>
                  </a:lnTo>
                  <a:lnTo>
                    <a:pt x="0" y="198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8DA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86" name="Freeform 109">
              <a:extLst>
                <a:ext uri="{FF2B5EF4-FFF2-40B4-BE49-F238E27FC236}">
                  <a16:creationId xmlns:a16="http://schemas.microsoft.com/office/drawing/2014/main" id="{70A4B29C-F4C0-4182-A22C-9FEF3B52B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" y="2624"/>
              <a:ext cx="6" cy="198"/>
            </a:xfrm>
            <a:custGeom>
              <a:avLst/>
              <a:gdLst>
                <a:gd name="T0" fmla="*/ 6 w 6"/>
                <a:gd name="T1" fmla="*/ 2 h 198"/>
                <a:gd name="T2" fmla="*/ 6 w 6"/>
                <a:gd name="T3" fmla="*/ 196 h 198"/>
                <a:gd name="T4" fmla="*/ 0 w 6"/>
                <a:gd name="T5" fmla="*/ 198 h 198"/>
                <a:gd name="T6" fmla="*/ 0 w 6"/>
                <a:gd name="T7" fmla="*/ 0 h 198"/>
                <a:gd name="T8" fmla="*/ 6 w 6"/>
                <a:gd name="T9" fmla="*/ 2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98"/>
                <a:gd name="T17" fmla="*/ 6 w 6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98">
                  <a:moveTo>
                    <a:pt x="6" y="2"/>
                  </a:moveTo>
                  <a:lnTo>
                    <a:pt x="6" y="196"/>
                  </a:lnTo>
                  <a:lnTo>
                    <a:pt x="0" y="198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DA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87" name="Freeform 110">
              <a:extLst>
                <a:ext uri="{FF2B5EF4-FFF2-40B4-BE49-F238E27FC236}">
                  <a16:creationId xmlns:a16="http://schemas.microsoft.com/office/drawing/2014/main" id="{407756C3-16DE-4379-8C67-B24DB8885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2622"/>
              <a:ext cx="6" cy="203"/>
            </a:xfrm>
            <a:custGeom>
              <a:avLst/>
              <a:gdLst>
                <a:gd name="T0" fmla="*/ 6 w 6"/>
                <a:gd name="T1" fmla="*/ 2 h 203"/>
                <a:gd name="T2" fmla="*/ 6 w 6"/>
                <a:gd name="T3" fmla="*/ 200 h 203"/>
                <a:gd name="T4" fmla="*/ 0 w 6"/>
                <a:gd name="T5" fmla="*/ 203 h 203"/>
                <a:gd name="T6" fmla="*/ 0 w 6"/>
                <a:gd name="T7" fmla="*/ 0 h 203"/>
                <a:gd name="T8" fmla="*/ 6 w 6"/>
                <a:gd name="T9" fmla="*/ 2 h 2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03"/>
                <a:gd name="T17" fmla="*/ 6 w 6"/>
                <a:gd name="T18" fmla="*/ 203 h 2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03">
                  <a:moveTo>
                    <a:pt x="6" y="2"/>
                  </a:moveTo>
                  <a:lnTo>
                    <a:pt x="6" y="200"/>
                  </a:lnTo>
                  <a:lnTo>
                    <a:pt x="0" y="203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EA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88" name="Freeform 111">
              <a:extLst>
                <a:ext uri="{FF2B5EF4-FFF2-40B4-BE49-F238E27FC236}">
                  <a16:creationId xmlns:a16="http://schemas.microsoft.com/office/drawing/2014/main" id="{098B9D2D-6104-495C-8609-5B721E453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1" y="2620"/>
              <a:ext cx="6" cy="207"/>
            </a:xfrm>
            <a:custGeom>
              <a:avLst/>
              <a:gdLst>
                <a:gd name="T0" fmla="*/ 6 w 6"/>
                <a:gd name="T1" fmla="*/ 4 h 207"/>
                <a:gd name="T2" fmla="*/ 6 w 6"/>
                <a:gd name="T3" fmla="*/ 202 h 207"/>
                <a:gd name="T4" fmla="*/ 0 w 6"/>
                <a:gd name="T5" fmla="*/ 207 h 207"/>
                <a:gd name="T6" fmla="*/ 0 w 6"/>
                <a:gd name="T7" fmla="*/ 0 h 207"/>
                <a:gd name="T8" fmla="*/ 6 w 6"/>
                <a:gd name="T9" fmla="*/ 4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07"/>
                <a:gd name="T17" fmla="*/ 6 w 6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07">
                  <a:moveTo>
                    <a:pt x="6" y="4"/>
                  </a:moveTo>
                  <a:lnTo>
                    <a:pt x="6" y="202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FA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89" name="Freeform 112">
              <a:extLst>
                <a:ext uri="{FF2B5EF4-FFF2-40B4-BE49-F238E27FC236}">
                  <a16:creationId xmlns:a16="http://schemas.microsoft.com/office/drawing/2014/main" id="{DB3D2DFB-8520-4783-B3D6-5B69947E1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2618"/>
              <a:ext cx="6" cy="211"/>
            </a:xfrm>
            <a:custGeom>
              <a:avLst/>
              <a:gdLst>
                <a:gd name="T0" fmla="*/ 6 w 6"/>
                <a:gd name="T1" fmla="*/ 4 h 211"/>
                <a:gd name="T2" fmla="*/ 6 w 6"/>
                <a:gd name="T3" fmla="*/ 207 h 211"/>
                <a:gd name="T4" fmla="*/ 0 w 6"/>
                <a:gd name="T5" fmla="*/ 211 h 211"/>
                <a:gd name="T6" fmla="*/ 0 w 6"/>
                <a:gd name="T7" fmla="*/ 0 h 211"/>
                <a:gd name="T8" fmla="*/ 6 w 6"/>
                <a:gd name="T9" fmla="*/ 4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11"/>
                <a:gd name="T17" fmla="*/ 6 w 6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11">
                  <a:moveTo>
                    <a:pt x="6" y="4"/>
                  </a:moveTo>
                  <a:lnTo>
                    <a:pt x="6" y="207"/>
                  </a:lnTo>
                  <a:lnTo>
                    <a:pt x="0" y="211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FA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90" name="Freeform 113">
              <a:extLst>
                <a:ext uri="{FF2B5EF4-FFF2-40B4-BE49-F238E27FC236}">
                  <a16:creationId xmlns:a16="http://schemas.microsoft.com/office/drawing/2014/main" id="{970E1CFF-2DEA-439B-8C16-74853A3BC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" y="2616"/>
              <a:ext cx="8" cy="215"/>
            </a:xfrm>
            <a:custGeom>
              <a:avLst/>
              <a:gdLst>
                <a:gd name="T0" fmla="*/ 8 w 8"/>
                <a:gd name="T1" fmla="*/ 4 h 215"/>
                <a:gd name="T2" fmla="*/ 8 w 8"/>
                <a:gd name="T3" fmla="*/ 211 h 215"/>
                <a:gd name="T4" fmla="*/ 0 w 8"/>
                <a:gd name="T5" fmla="*/ 215 h 215"/>
                <a:gd name="T6" fmla="*/ 0 w 8"/>
                <a:gd name="T7" fmla="*/ 0 h 215"/>
                <a:gd name="T8" fmla="*/ 8 w 8"/>
                <a:gd name="T9" fmla="*/ 4 h 2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15"/>
                <a:gd name="T17" fmla="*/ 8 w 8"/>
                <a:gd name="T18" fmla="*/ 215 h 2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15">
                  <a:moveTo>
                    <a:pt x="8" y="4"/>
                  </a:moveTo>
                  <a:lnTo>
                    <a:pt x="8" y="211"/>
                  </a:lnTo>
                  <a:lnTo>
                    <a:pt x="0" y="215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8FA4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91" name="Freeform 114">
              <a:extLst>
                <a:ext uri="{FF2B5EF4-FFF2-40B4-BE49-F238E27FC236}">
                  <a16:creationId xmlns:a16="http://schemas.microsoft.com/office/drawing/2014/main" id="{35333198-0C17-4CA4-A842-F1B61DF03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" y="2614"/>
              <a:ext cx="6" cy="219"/>
            </a:xfrm>
            <a:custGeom>
              <a:avLst/>
              <a:gdLst>
                <a:gd name="T0" fmla="*/ 6 w 6"/>
                <a:gd name="T1" fmla="*/ 4 h 219"/>
                <a:gd name="T2" fmla="*/ 6 w 6"/>
                <a:gd name="T3" fmla="*/ 215 h 219"/>
                <a:gd name="T4" fmla="*/ 0 w 6"/>
                <a:gd name="T5" fmla="*/ 219 h 219"/>
                <a:gd name="T6" fmla="*/ 0 w 6"/>
                <a:gd name="T7" fmla="*/ 0 h 219"/>
                <a:gd name="T8" fmla="*/ 6 w 6"/>
                <a:gd name="T9" fmla="*/ 4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19"/>
                <a:gd name="T17" fmla="*/ 6 w 6"/>
                <a:gd name="T18" fmla="*/ 219 h 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19">
                  <a:moveTo>
                    <a:pt x="6" y="4"/>
                  </a:moveTo>
                  <a:lnTo>
                    <a:pt x="6" y="215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FA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92" name="Freeform 115">
              <a:extLst>
                <a:ext uri="{FF2B5EF4-FFF2-40B4-BE49-F238E27FC236}">
                  <a16:creationId xmlns:a16="http://schemas.microsoft.com/office/drawing/2014/main" id="{14610C18-484C-4814-B47F-6A550E0D7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7" y="2614"/>
              <a:ext cx="6" cy="219"/>
            </a:xfrm>
            <a:custGeom>
              <a:avLst/>
              <a:gdLst>
                <a:gd name="T0" fmla="*/ 6 w 6"/>
                <a:gd name="T1" fmla="*/ 2 h 219"/>
                <a:gd name="T2" fmla="*/ 6 w 6"/>
                <a:gd name="T3" fmla="*/ 217 h 219"/>
                <a:gd name="T4" fmla="*/ 0 w 6"/>
                <a:gd name="T5" fmla="*/ 219 h 219"/>
                <a:gd name="T6" fmla="*/ 0 w 6"/>
                <a:gd name="T7" fmla="*/ 0 h 219"/>
                <a:gd name="T8" fmla="*/ 6 w 6"/>
                <a:gd name="T9" fmla="*/ 2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19"/>
                <a:gd name="T17" fmla="*/ 6 w 6"/>
                <a:gd name="T18" fmla="*/ 219 h 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19">
                  <a:moveTo>
                    <a:pt x="6" y="2"/>
                  </a:moveTo>
                  <a:lnTo>
                    <a:pt x="6" y="217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FA3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93" name="Freeform 116">
              <a:extLst>
                <a:ext uri="{FF2B5EF4-FFF2-40B4-BE49-F238E27FC236}">
                  <a16:creationId xmlns:a16="http://schemas.microsoft.com/office/drawing/2014/main" id="{3F04A71F-C1ED-4E19-8BA5-580D117CD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612"/>
              <a:ext cx="6" cy="223"/>
            </a:xfrm>
            <a:custGeom>
              <a:avLst/>
              <a:gdLst>
                <a:gd name="T0" fmla="*/ 6 w 6"/>
                <a:gd name="T1" fmla="*/ 2 h 223"/>
                <a:gd name="T2" fmla="*/ 6 w 6"/>
                <a:gd name="T3" fmla="*/ 221 h 223"/>
                <a:gd name="T4" fmla="*/ 0 w 6"/>
                <a:gd name="T5" fmla="*/ 223 h 223"/>
                <a:gd name="T6" fmla="*/ 0 w 6"/>
                <a:gd name="T7" fmla="*/ 0 h 223"/>
                <a:gd name="T8" fmla="*/ 6 w 6"/>
                <a:gd name="T9" fmla="*/ 2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23"/>
                <a:gd name="T17" fmla="*/ 6 w 6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23">
                  <a:moveTo>
                    <a:pt x="6" y="2"/>
                  </a:moveTo>
                  <a:lnTo>
                    <a:pt x="6" y="221"/>
                  </a:lnTo>
                  <a:lnTo>
                    <a:pt x="0" y="223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0A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94" name="Freeform 117">
              <a:extLst>
                <a:ext uri="{FF2B5EF4-FFF2-40B4-BE49-F238E27FC236}">
                  <a16:creationId xmlns:a16="http://schemas.microsoft.com/office/drawing/2014/main" id="{1AA4C5B1-7A88-4917-9E28-2A2EE4149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" y="2609"/>
              <a:ext cx="6" cy="228"/>
            </a:xfrm>
            <a:custGeom>
              <a:avLst/>
              <a:gdLst>
                <a:gd name="T0" fmla="*/ 6 w 6"/>
                <a:gd name="T1" fmla="*/ 5 h 228"/>
                <a:gd name="T2" fmla="*/ 6 w 6"/>
                <a:gd name="T3" fmla="*/ 224 h 228"/>
                <a:gd name="T4" fmla="*/ 0 w 6"/>
                <a:gd name="T5" fmla="*/ 228 h 228"/>
                <a:gd name="T6" fmla="*/ 0 w 6"/>
                <a:gd name="T7" fmla="*/ 0 h 228"/>
                <a:gd name="T8" fmla="*/ 6 w 6"/>
                <a:gd name="T9" fmla="*/ 5 h 2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28"/>
                <a:gd name="T17" fmla="*/ 6 w 6"/>
                <a:gd name="T18" fmla="*/ 228 h 2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28">
                  <a:moveTo>
                    <a:pt x="6" y="5"/>
                  </a:moveTo>
                  <a:lnTo>
                    <a:pt x="6" y="224"/>
                  </a:lnTo>
                  <a:lnTo>
                    <a:pt x="0" y="228"/>
                  </a:lnTo>
                  <a:lnTo>
                    <a:pt x="0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90A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95" name="Freeform 118">
              <a:extLst>
                <a:ext uri="{FF2B5EF4-FFF2-40B4-BE49-F238E27FC236}">
                  <a16:creationId xmlns:a16="http://schemas.microsoft.com/office/drawing/2014/main" id="{E26DDEDE-8866-476F-AF4D-1431A4093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7" y="2607"/>
              <a:ext cx="8" cy="232"/>
            </a:xfrm>
            <a:custGeom>
              <a:avLst/>
              <a:gdLst>
                <a:gd name="T0" fmla="*/ 8 w 8"/>
                <a:gd name="T1" fmla="*/ 5 h 232"/>
                <a:gd name="T2" fmla="*/ 8 w 8"/>
                <a:gd name="T3" fmla="*/ 228 h 232"/>
                <a:gd name="T4" fmla="*/ 0 w 8"/>
                <a:gd name="T5" fmla="*/ 232 h 232"/>
                <a:gd name="T6" fmla="*/ 0 w 8"/>
                <a:gd name="T7" fmla="*/ 0 h 232"/>
                <a:gd name="T8" fmla="*/ 8 w 8"/>
                <a:gd name="T9" fmla="*/ 5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32"/>
                <a:gd name="T17" fmla="*/ 8 w 8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32">
                  <a:moveTo>
                    <a:pt x="8" y="5"/>
                  </a:moveTo>
                  <a:lnTo>
                    <a:pt x="8" y="228"/>
                  </a:lnTo>
                  <a:lnTo>
                    <a:pt x="0" y="232"/>
                  </a:lnTo>
                  <a:lnTo>
                    <a:pt x="0" y="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90A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96" name="Freeform 119">
              <a:extLst>
                <a:ext uri="{FF2B5EF4-FFF2-40B4-BE49-F238E27FC236}">
                  <a16:creationId xmlns:a16="http://schemas.microsoft.com/office/drawing/2014/main" id="{A833A87E-A472-4FCE-A12C-34722ED7D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" y="2605"/>
              <a:ext cx="6" cy="236"/>
            </a:xfrm>
            <a:custGeom>
              <a:avLst/>
              <a:gdLst>
                <a:gd name="T0" fmla="*/ 6 w 6"/>
                <a:gd name="T1" fmla="*/ 4 h 236"/>
                <a:gd name="T2" fmla="*/ 6 w 6"/>
                <a:gd name="T3" fmla="*/ 232 h 236"/>
                <a:gd name="T4" fmla="*/ 0 w 6"/>
                <a:gd name="T5" fmla="*/ 236 h 236"/>
                <a:gd name="T6" fmla="*/ 0 w 6"/>
                <a:gd name="T7" fmla="*/ 0 h 236"/>
                <a:gd name="T8" fmla="*/ 6 w 6"/>
                <a:gd name="T9" fmla="*/ 4 h 2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36"/>
                <a:gd name="T17" fmla="*/ 6 w 6"/>
                <a:gd name="T18" fmla="*/ 236 h 2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36">
                  <a:moveTo>
                    <a:pt x="6" y="4"/>
                  </a:moveTo>
                  <a:lnTo>
                    <a:pt x="6" y="232"/>
                  </a:lnTo>
                  <a:lnTo>
                    <a:pt x="0" y="236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0A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97" name="Freeform 120">
              <a:extLst>
                <a:ext uri="{FF2B5EF4-FFF2-40B4-BE49-F238E27FC236}">
                  <a16:creationId xmlns:a16="http://schemas.microsoft.com/office/drawing/2014/main" id="{612A4B36-AA05-4EC0-A003-EEB697009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" y="2603"/>
              <a:ext cx="6" cy="240"/>
            </a:xfrm>
            <a:custGeom>
              <a:avLst/>
              <a:gdLst>
                <a:gd name="T0" fmla="*/ 6 w 6"/>
                <a:gd name="T1" fmla="*/ 4 h 240"/>
                <a:gd name="T2" fmla="*/ 6 w 6"/>
                <a:gd name="T3" fmla="*/ 236 h 240"/>
                <a:gd name="T4" fmla="*/ 0 w 6"/>
                <a:gd name="T5" fmla="*/ 240 h 240"/>
                <a:gd name="T6" fmla="*/ 0 w 6"/>
                <a:gd name="T7" fmla="*/ 0 h 240"/>
                <a:gd name="T8" fmla="*/ 6 w 6"/>
                <a:gd name="T9" fmla="*/ 4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40"/>
                <a:gd name="T17" fmla="*/ 6 w 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40">
                  <a:moveTo>
                    <a:pt x="6" y="4"/>
                  </a:moveTo>
                  <a:lnTo>
                    <a:pt x="6" y="236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0A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98" name="Freeform 121">
              <a:extLst>
                <a:ext uri="{FF2B5EF4-FFF2-40B4-BE49-F238E27FC236}">
                  <a16:creationId xmlns:a16="http://schemas.microsoft.com/office/drawing/2014/main" id="{E77DFF2A-5AB1-4E72-8B25-C1DF40EEA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" y="2603"/>
              <a:ext cx="6" cy="240"/>
            </a:xfrm>
            <a:custGeom>
              <a:avLst/>
              <a:gdLst>
                <a:gd name="T0" fmla="*/ 6 w 6"/>
                <a:gd name="T1" fmla="*/ 2 h 240"/>
                <a:gd name="T2" fmla="*/ 6 w 6"/>
                <a:gd name="T3" fmla="*/ 238 h 240"/>
                <a:gd name="T4" fmla="*/ 0 w 6"/>
                <a:gd name="T5" fmla="*/ 240 h 240"/>
                <a:gd name="T6" fmla="*/ 0 w 6"/>
                <a:gd name="T7" fmla="*/ 0 h 240"/>
                <a:gd name="T8" fmla="*/ 6 w 6"/>
                <a:gd name="T9" fmla="*/ 2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40"/>
                <a:gd name="T17" fmla="*/ 6 w 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40">
                  <a:moveTo>
                    <a:pt x="6" y="2"/>
                  </a:moveTo>
                  <a:lnTo>
                    <a:pt x="6" y="238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19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099" name="Freeform 122">
              <a:extLst>
                <a:ext uri="{FF2B5EF4-FFF2-40B4-BE49-F238E27FC236}">
                  <a16:creationId xmlns:a16="http://schemas.microsoft.com/office/drawing/2014/main" id="{EF5BDF7D-4A80-4262-BEBD-D34A8A437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" y="2601"/>
              <a:ext cx="6" cy="244"/>
            </a:xfrm>
            <a:custGeom>
              <a:avLst/>
              <a:gdLst>
                <a:gd name="T0" fmla="*/ 6 w 6"/>
                <a:gd name="T1" fmla="*/ 2 h 244"/>
                <a:gd name="T2" fmla="*/ 6 w 6"/>
                <a:gd name="T3" fmla="*/ 242 h 244"/>
                <a:gd name="T4" fmla="*/ 0 w 6"/>
                <a:gd name="T5" fmla="*/ 244 h 244"/>
                <a:gd name="T6" fmla="*/ 0 w 6"/>
                <a:gd name="T7" fmla="*/ 0 h 244"/>
                <a:gd name="T8" fmla="*/ 6 w 6"/>
                <a:gd name="T9" fmla="*/ 2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44"/>
                <a:gd name="T17" fmla="*/ 6 w 6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44">
                  <a:moveTo>
                    <a:pt x="6" y="2"/>
                  </a:moveTo>
                  <a:lnTo>
                    <a:pt x="6" y="242"/>
                  </a:lnTo>
                  <a:lnTo>
                    <a:pt x="0" y="244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19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00" name="Freeform 123">
              <a:extLst>
                <a:ext uri="{FF2B5EF4-FFF2-40B4-BE49-F238E27FC236}">
                  <a16:creationId xmlns:a16="http://schemas.microsoft.com/office/drawing/2014/main" id="{8E42BC7E-5A18-466B-B97E-E7CAD0DF7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2599"/>
              <a:ext cx="9" cy="248"/>
            </a:xfrm>
            <a:custGeom>
              <a:avLst/>
              <a:gdLst>
                <a:gd name="T0" fmla="*/ 9 w 9"/>
                <a:gd name="T1" fmla="*/ 4 h 248"/>
                <a:gd name="T2" fmla="*/ 9 w 9"/>
                <a:gd name="T3" fmla="*/ 244 h 248"/>
                <a:gd name="T4" fmla="*/ 0 w 9"/>
                <a:gd name="T5" fmla="*/ 248 h 248"/>
                <a:gd name="T6" fmla="*/ 0 w 9"/>
                <a:gd name="T7" fmla="*/ 0 h 248"/>
                <a:gd name="T8" fmla="*/ 9 w 9"/>
                <a:gd name="T9" fmla="*/ 4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48"/>
                <a:gd name="T17" fmla="*/ 9 w 9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48">
                  <a:moveTo>
                    <a:pt x="9" y="4"/>
                  </a:moveTo>
                  <a:lnTo>
                    <a:pt x="9" y="244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919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01" name="Freeform 124">
              <a:extLst>
                <a:ext uri="{FF2B5EF4-FFF2-40B4-BE49-F238E27FC236}">
                  <a16:creationId xmlns:a16="http://schemas.microsoft.com/office/drawing/2014/main" id="{E3EFAC49-95DF-4F0B-AA4C-C04ABC012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" y="2597"/>
              <a:ext cx="7" cy="252"/>
            </a:xfrm>
            <a:custGeom>
              <a:avLst/>
              <a:gdLst>
                <a:gd name="T0" fmla="*/ 7 w 7"/>
                <a:gd name="T1" fmla="*/ 4 h 252"/>
                <a:gd name="T2" fmla="*/ 7 w 7"/>
                <a:gd name="T3" fmla="*/ 248 h 252"/>
                <a:gd name="T4" fmla="*/ 0 w 7"/>
                <a:gd name="T5" fmla="*/ 252 h 252"/>
                <a:gd name="T6" fmla="*/ 0 w 7"/>
                <a:gd name="T7" fmla="*/ 0 h 252"/>
                <a:gd name="T8" fmla="*/ 7 w 7"/>
                <a:gd name="T9" fmla="*/ 4 h 2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252"/>
                <a:gd name="T17" fmla="*/ 7 w 7"/>
                <a:gd name="T18" fmla="*/ 252 h 2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252">
                  <a:moveTo>
                    <a:pt x="7" y="4"/>
                  </a:moveTo>
                  <a:lnTo>
                    <a:pt x="7" y="248"/>
                  </a:lnTo>
                  <a:lnTo>
                    <a:pt x="0" y="252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919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02" name="Freeform 125">
              <a:extLst>
                <a:ext uri="{FF2B5EF4-FFF2-40B4-BE49-F238E27FC236}">
                  <a16:creationId xmlns:a16="http://schemas.microsoft.com/office/drawing/2014/main" id="{3E7F9E4B-C3EA-43EE-8B49-35A985B1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" y="2595"/>
              <a:ext cx="6" cy="256"/>
            </a:xfrm>
            <a:custGeom>
              <a:avLst/>
              <a:gdLst>
                <a:gd name="T0" fmla="*/ 6 w 6"/>
                <a:gd name="T1" fmla="*/ 4 h 256"/>
                <a:gd name="T2" fmla="*/ 6 w 6"/>
                <a:gd name="T3" fmla="*/ 252 h 256"/>
                <a:gd name="T4" fmla="*/ 0 w 6"/>
                <a:gd name="T5" fmla="*/ 256 h 256"/>
                <a:gd name="T6" fmla="*/ 0 w 6"/>
                <a:gd name="T7" fmla="*/ 0 h 256"/>
                <a:gd name="T8" fmla="*/ 6 w 6"/>
                <a:gd name="T9" fmla="*/ 4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56"/>
                <a:gd name="T17" fmla="*/ 6 w 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56">
                  <a:moveTo>
                    <a:pt x="6" y="4"/>
                  </a:moveTo>
                  <a:lnTo>
                    <a:pt x="6" y="252"/>
                  </a:lnTo>
                  <a:lnTo>
                    <a:pt x="0" y="256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29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03" name="Freeform 126">
              <a:extLst>
                <a:ext uri="{FF2B5EF4-FFF2-40B4-BE49-F238E27FC236}">
                  <a16:creationId xmlns:a16="http://schemas.microsoft.com/office/drawing/2014/main" id="{44B5D658-C6AE-45D1-9552-948490A29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" y="2595"/>
              <a:ext cx="6" cy="256"/>
            </a:xfrm>
            <a:custGeom>
              <a:avLst/>
              <a:gdLst>
                <a:gd name="T0" fmla="*/ 6 w 6"/>
                <a:gd name="T1" fmla="*/ 2 h 256"/>
                <a:gd name="T2" fmla="*/ 6 w 6"/>
                <a:gd name="T3" fmla="*/ 254 h 256"/>
                <a:gd name="T4" fmla="*/ 0 w 6"/>
                <a:gd name="T5" fmla="*/ 256 h 256"/>
                <a:gd name="T6" fmla="*/ 0 w 6"/>
                <a:gd name="T7" fmla="*/ 0 h 256"/>
                <a:gd name="T8" fmla="*/ 6 w 6"/>
                <a:gd name="T9" fmla="*/ 2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56"/>
                <a:gd name="T17" fmla="*/ 6 w 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56">
                  <a:moveTo>
                    <a:pt x="6" y="2"/>
                  </a:moveTo>
                  <a:lnTo>
                    <a:pt x="6" y="254"/>
                  </a:lnTo>
                  <a:lnTo>
                    <a:pt x="0" y="256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2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04" name="Freeform 127">
              <a:extLst>
                <a:ext uri="{FF2B5EF4-FFF2-40B4-BE49-F238E27FC236}">
                  <a16:creationId xmlns:a16="http://schemas.microsoft.com/office/drawing/2014/main" id="{7A1436FD-69CB-49D2-B55A-C78832FD8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" y="2593"/>
              <a:ext cx="6" cy="260"/>
            </a:xfrm>
            <a:custGeom>
              <a:avLst/>
              <a:gdLst>
                <a:gd name="T0" fmla="*/ 6 w 6"/>
                <a:gd name="T1" fmla="*/ 2 h 260"/>
                <a:gd name="T2" fmla="*/ 6 w 6"/>
                <a:gd name="T3" fmla="*/ 258 h 260"/>
                <a:gd name="T4" fmla="*/ 0 w 6"/>
                <a:gd name="T5" fmla="*/ 260 h 260"/>
                <a:gd name="T6" fmla="*/ 0 w 6"/>
                <a:gd name="T7" fmla="*/ 0 h 260"/>
                <a:gd name="T8" fmla="*/ 6 w 6"/>
                <a:gd name="T9" fmla="*/ 2 h 2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60"/>
                <a:gd name="T17" fmla="*/ 6 w 6"/>
                <a:gd name="T18" fmla="*/ 260 h 2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60">
                  <a:moveTo>
                    <a:pt x="6" y="2"/>
                  </a:moveTo>
                  <a:lnTo>
                    <a:pt x="6" y="258"/>
                  </a:lnTo>
                  <a:lnTo>
                    <a:pt x="0" y="260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2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05" name="Freeform 128">
              <a:extLst>
                <a:ext uri="{FF2B5EF4-FFF2-40B4-BE49-F238E27FC236}">
                  <a16:creationId xmlns:a16="http://schemas.microsoft.com/office/drawing/2014/main" id="{3A12BB40-B648-4CE0-B267-B6838904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" y="2591"/>
              <a:ext cx="8" cy="264"/>
            </a:xfrm>
            <a:custGeom>
              <a:avLst/>
              <a:gdLst>
                <a:gd name="T0" fmla="*/ 8 w 8"/>
                <a:gd name="T1" fmla="*/ 4 h 264"/>
                <a:gd name="T2" fmla="*/ 8 w 8"/>
                <a:gd name="T3" fmla="*/ 260 h 264"/>
                <a:gd name="T4" fmla="*/ 0 w 8"/>
                <a:gd name="T5" fmla="*/ 264 h 264"/>
                <a:gd name="T6" fmla="*/ 0 w 8"/>
                <a:gd name="T7" fmla="*/ 0 h 264"/>
                <a:gd name="T8" fmla="*/ 8 w 8"/>
                <a:gd name="T9" fmla="*/ 4 h 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64"/>
                <a:gd name="T17" fmla="*/ 8 w 8"/>
                <a:gd name="T18" fmla="*/ 264 h 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64">
                  <a:moveTo>
                    <a:pt x="8" y="4"/>
                  </a:moveTo>
                  <a:lnTo>
                    <a:pt x="8" y="260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29B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06" name="Freeform 129">
              <a:extLst>
                <a:ext uri="{FF2B5EF4-FFF2-40B4-BE49-F238E27FC236}">
                  <a16:creationId xmlns:a16="http://schemas.microsoft.com/office/drawing/2014/main" id="{6900DF3B-1084-4D58-BE89-EA3BF8F94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" y="2589"/>
              <a:ext cx="6" cy="268"/>
            </a:xfrm>
            <a:custGeom>
              <a:avLst/>
              <a:gdLst>
                <a:gd name="T0" fmla="*/ 6 w 6"/>
                <a:gd name="T1" fmla="*/ 4 h 268"/>
                <a:gd name="T2" fmla="*/ 6 w 6"/>
                <a:gd name="T3" fmla="*/ 264 h 268"/>
                <a:gd name="T4" fmla="*/ 0 w 6"/>
                <a:gd name="T5" fmla="*/ 268 h 268"/>
                <a:gd name="T6" fmla="*/ 0 w 6"/>
                <a:gd name="T7" fmla="*/ 0 h 268"/>
                <a:gd name="T8" fmla="*/ 6 w 6"/>
                <a:gd name="T9" fmla="*/ 4 h 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68"/>
                <a:gd name="T17" fmla="*/ 6 w 6"/>
                <a:gd name="T18" fmla="*/ 268 h 2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68">
                  <a:moveTo>
                    <a:pt x="6" y="4"/>
                  </a:moveTo>
                  <a:lnTo>
                    <a:pt x="6" y="264"/>
                  </a:lnTo>
                  <a:lnTo>
                    <a:pt x="0" y="268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29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07" name="Freeform 130">
              <a:extLst>
                <a:ext uri="{FF2B5EF4-FFF2-40B4-BE49-F238E27FC236}">
                  <a16:creationId xmlns:a16="http://schemas.microsoft.com/office/drawing/2014/main" id="{70DD0FA4-2A57-4D2F-B153-5116AF69A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8" y="2587"/>
              <a:ext cx="6" cy="272"/>
            </a:xfrm>
            <a:custGeom>
              <a:avLst/>
              <a:gdLst>
                <a:gd name="T0" fmla="*/ 6 w 6"/>
                <a:gd name="T1" fmla="*/ 4 h 272"/>
                <a:gd name="T2" fmla="*/ 6 w 6"/>
                <a:gd name="T3" fmla="*/ 268 h 272"/>
                <a:gd name="T4" fmla="*/ 0 w 6"/>
                <a:gd name="T5" fmla="*/ 272 h 272"/>
                <a:gd name="T6" fmla="*/ 0 w 6"/>
                <a:gd name="T7" fmla="*/ 0 h 272"/>
                <a:gd name="T8" fmla="*/ 6 w 6"/>
                <a:gd name="T9" fmla="*/ 4 h 2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72"/>
                <a:gd name="T17" fmla="*/ 6 w 6"/>
                <a:gd name="T18" fmla="*/ 272 h 2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72">
                  <a:moveTo>
                    <a:pt x="6" y="4"/>
                  </a:moveTo>
                  <a:lnTo>
                    <a:pt x="6" y="268"/>
                  </a:lnTo>
                  <a:lnTo>
                    <a:pt x="0" y="272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29A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08" name="Freeform 131">
              <a:extLst>
                <a:ext uri="{FF2B5EF4-FFF2-40B4-BE49-F238E27FC236}">
                  <a16:creationId xmlns:a16="http://schemas.microsoft.com/office/drawing/2014/main" id="{076CB6E8-A91D-476B-B264-0910564CE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6" y="2585"/>
              <a:ext cx="6" cy="276"/>
            </a:xfrm>
            <a:custGeom>
              <a:avLst/>
              <a:gdLst>
                <a:gd name="T0" fmla="*/ 6 w 6"/>
                <a:gd name="T1" fmla="*/ 4 h 276"/>
                <a:gd name="T2" fmla="*/ 6 w 6"/>
                <a:gd name="T3" fmla="*/ 272 h 276"/>
                <a:gd name="T4" fmla="*/ 0 w 6"/>
                <a:gd name="T5" fmla="*/ 276 h 276"/>
                <a:gd name="T6" fmla="*/ 0 w 6"/>
                <a:gd name="T7" fmla="*/ 0 h 276"/>
                <a:gd name="T8" fmla="*/ 6 w 6"/>
                <a:gd name="T9" fmla="*/ 4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76"/>
                <a:gd name="T17" fmla="*/ 6 w 6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76">
                  <a:moveTo>
                    <a:pt x="6" y="4"/>
                  </a:moveTo>
                  <a:lnTo>
                    <a:pt x="6" y="272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39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09" name="Freeform 132">
              <a:extLst>
                <a:ext uri="{FF2B5EF4-FFF2-40B4-BE49-F238E27FC236}">
                  <a16:creationId xmlns:a16="http://schemas.microsoft.com/office/drawing/2014/main" id="{D45D40FD-58CF-440C-BFF3-2E2BFF66E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2585"/>
              <a:ext cx="6" cy="276"/>
            </a:xfrm>
            <a:custGeom>
              <a:avLst/>
              <a:gdLst>
                <a:gd name="T0" fmla="*/ 6 w 6"/>
                <a:gd name="T1" fmla="*/ 2 h 276"/>
                <a:gd name="T2" fmla="*/ 6 w 6"/>
                <a:gd name="T3" fmla="*/ 274 h 276"/>
                <a:gd name="T4" fmla="*/ 0 w 6"/>
                <a:gd name="T5" fmla="*/ 276 h 276"/>
                <a:gd name="T6" fmla="*/ 0 w 6"/>
                <a:gd name="T7" fmla="*/ 0 h 276"/>
                <a:gd name="T8" fmla="*/ 6 w 6"/>
                <a:gd name="T9" fmla="*/ 2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76"/>
                <a:gd name="T17" fmla="*/ 6 w 6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76">
                  <a:moveTo>
                    <a:pt x="6" y="2"/>
                  </a:moveTo>
                  <a:lnTo>
                    <a:pt x="6" y="274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39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10" name="Freeform 133">
              <a:extLst>
                <a:ext uri="{FF2B5EF4-FFF2-40B4-BE49-F238E27FC236}">
                  <a16:creationId xmlns:a16="http://schemas.microsoft.com/office/drawing/2014/main" id="{A84E84C0-9A02-4462-B668-8CB72714B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" y="2583"/>
              <a:ext cx="8" cy="280"/>
            </a:xfrm>
            <a:custGeom>
              <a:avLst/>
              <a:gdLst>
                <a:gd name="T0" fmla="*/ 8 w 8"/>
                <a:gd name="T1" fmla="*/ 2 h 280"/>
                <a:gd name="T2" fmla="*/ 8 w 8"/>
                <a:gd name="T3" fmla="*/ 278 h 280"/>
                <a:gd name="T4" fmla="*/ 0 w 8"/>
                <a:gd name="T5" fmla="*/ 280 h 280"/>
                <a:gd name="T6" fmla="*/ 0 w 8"/>
                <a:gd name="T7" fmla="*/ 0 h 280"/>
                <a:gd name="T8" fmla="*/ 8 w 8"/>
                <a:gd name="T9" fmla="*/ 2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80"/>
                <a:gd name="T17" fmla="*/ 8 w 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80">
                  <a:moveTo>
                    <a:pt x="8" y="2"/>
                  </a:moveTo>
                  <a:lnTo>
                    <a:pt x="8" y="278"/>
                  </a:lnTo>
                  <a:lnTo>
                    <a:pt x="0" y="280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9398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11" name="Freeform 134">
              <a:extLst>
                <a:ext uri="{FF2B5EF4-FFF2-40B4-BE49-F238E27FC236}">
                  <a16:creationId xmlns:a16="http://schemas.microsoft.com/office/drawing/2014/main" id="{2C485E6D-704D-40B5-8597-12BB560AA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" y="2581"/>
              <a:ext cx="6" cy="284"/>
            </a:xfrm>
            <a:custGeom>
              <a:avLst/>
              <a:gdLst>
                <a:gd name="T0" fmla="*/ 6 w 6"/>
                <a:gd name="T1" fmla="*/ 4 h 284"/>
                <a:gd name="T2" fmla="*/ 6 w 6"/>
                <a:gd name="T3" fmla="*/ 280 h 284"/>
                <a:gd name="T4" fmla="*/ 0 w 6"/>
                <a:gd name="T5" fmla="*/ 284 h 284"/>
                <a:gd name="T6" fmla="*/ 0 w 6"/>
                <a:gd name="T7" fmla="*/ 0 h 284"/>
                <a:gd name="T8" fmla="*/ 6 w 6"/>
                <a:gd name="T9" fmla="*/ 4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84"/>
                <a:gd name="T17" fmla="*/ 6 w 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84">
                  <a:moveTo>
                    <a:pt x="6" y="4"/>
                  </a:moveTo>
                  <a:lnTo>
                    <a:pt x="6" y="280"/>
                  </a:lnTo>
                  <a:lnTo>
                    <a:pt x="0" y="284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39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12" name="Freeform 135">
              <a:extLst>
                <a:ext uri="{FF2B5EF4-FFF2-40B4-BE49-F238E27FC236}">
                  <a16:creationId xmlns:a16="http://schemas.microsoft.com/office/drawing/2014/main" id="{842CCCB8-3378-4E9E-828A-6487564D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" y="2579"/>
              <a:ext cx="6" cy="288"/>
            </a:xfrm>
            <a:custGeom>
              <a:avLst/>
              <a:gdLst>
                <a:gd name="T0" fmla="*/ 6 w 6"/>
                <a:gd name="T1" fmla="*/ 4 h 288"/>
                <a:gd name="T2" fmla="*/ 6 w 6"/>
                <a:gd name="T3" fmla="*/ 284 h 288"/>
                <a:gd name="T4" fmla="*/ 0 w 6"/>
                <a:gd name="T5" fmla="*/ 288 h 288"/>
                <a:gd name="T6" fmla="*/ 0 w 6"/>
                <a:gd name="T7" fmla="*/ 0 h 288"/>
                <a:gd name="T8" fmla="*/ 6 w 6"/>
                <a:gd name="T9" fmla="*/ 4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88"/>
                <a:gd name="T17" fmla="*/ 6 w 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88">
                  <a:moveTo>
                    <a:pt x="6" y="4"/>
                  </a:moveTo>
                  <a:lnTo>
                    <a:pt x="6" y="284"/>
                  </a:lnTo>
                  <a:lnTo>
                    <a:pt x="0" y="288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39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13" name="Freeform 136">
              <a:extLst>
                <a:ext uri="{FF2B5EF4-FFF2-40B4-BE49-F238E27FC236}">
                  <a16:creationId xmlns:a16="http://schemas.microsoft.com/office/drawing/2014/main" id="{D43763B1-E393-4D61-83E6-2D98C1A4D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" y="2577"/>
              <a:ext cx="6" cy="292"/>
            </a:xfrm>
            <a:custGeom>
              <a:avLst/>
              <a:gdLst>
                <a:gd name="T0" fmla="*/ 6 w 6"/>
                <a:gd name="T1" fmla="*/ 4 h 292"/>
                <a:gd name="T2" fmla="*/ 6 w 6"/>
                <a:gd name="T3" fmla="*/ 288 h 292"/>
                <a:gd name="T4" fmla="*/ 0 w 6"/>
                <a:gd name="T5" fmla="*/ 292 h 292"/>
                <a:gd name="T6" fmla="*/ 0 w 6"/>
                <a:gd name="T7" fmla="*/ 0 h 292"/>
                <a:gd name="T8" fmla="*/ 6 w 6"/>
                <a:gd name="T9" fmla="*/ 4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2"/>
                <a:gd name="T17" fmla="*/ 6 w 6"/>
                <a:gd name="T18" fmla="*/ 292 h 2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2">
                  <a:moveTo>
                    <a:pt x="6" y="4"/>
                  </a:moveTo>
                  <a:lnTo>
                    <a:pt x="6" y="288"/>
                  </a:lnTo>
                  <a:lnTo>
                    <a:pt x="0" y="292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39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14" name="Freeform 137">
              <a:extLst>
                <a:ext uri="{FF2B5EF4-FFF2-40B4-BE49-F238E27FC236}">
                  <a16:creationId xmlns:a16="http://schemas.microsoft.com/office/drawing/2014/main" id="{51E36F60-650F-475A-9270-8C5A28B5E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" y="2575"/>
              <a:ext cx="6" cy="296"/>
            </a:xfrm>
            <a:custGeom>
              <a:avLst/>
              <a:gdLst>
                <a:gd name="T0" fmla="*/ 6 w 6"/>
                <a:gd name="T1" fmla="*/ 4 h 296"/>
                <a:gd name="T2" fmla="*/ 6 w 6"/>
                <a:gd name="T3" fmla="*/ 292 h 296"/>
                <a:gd name="T4" fmla="*/ 0 w 6"/>
                <a:gd name="T5" fmla="*/ 296 h 296"/>
                <a:gd name="T6" fmla="*/ 0 w 6"/>
                <a:gd name="T7" fmla="*/ 0 h 296"/>
                <a:gd name="T8" fmla="*/ 6 w 6"/>
                <a:gd name="T9" fmla="*/ 4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6"/>
                <a:gd name="T17" fmla="*/ 6 w 6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6">
                  <a:moveTo>
                    <a:pt x="6" y="4"/>
                  </a:moveTo>
                  <a:lnTo>
                    <a:pt x="6" y="292"/>
                  </a:lnTo>
                  <a:lnTo>
                    <a:pt x="0" y="296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39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15" name="Freeform 138">
              <a:extLst>
                <a:ext uri="{FF2B5EF4-FFF2-40B4-BE49-F238E27FC236}">
                  <a16:creationId xmlns:a16="http://schemas.microsoft.com/office/drawing/2014/main" id="{37BD498E-7695-4CFA-B928-A40E0C776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" y="2575"/>
              <a:ext cx="8" cy="296"/>
            </a:xfrm>
            <a:custGeom>
              <a:avLst/>
              <a:gdLst>
                <a:gd name="T0" fmla="*/ 8 w 8"/>
                <a:gd name="T1" fmla="*/ 2 h 296"/>
                <a:gd name="T2" fmla="*/ 8 w 8"/>
                <a:gd name="T3" fmla="*/ 294 h 296"/>
                <a:gd name="T4" fmla="*/ 0 w 8"/>
                <a:gd name="T5" fmla="*/ 296 h 296"/>
                <a:gd name="T6" fmla="*/ 0 w 8"/>
                <a:gd name="T7" fmla="*/ 0 h 296"/>
                <a:gd name="T8" fmla="*/ 8 w 8"/>
                <a:gd name="T9" fmla="*/ 2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96"/>
                <a:gd name="T17" fmla="*/ 8 w 8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96">
                  <a:moveTo>
                    <a:pt x="8" y="2"/>
                  </a:moveTo>
                  <a:lnTo>
                    <a:pt x="8" y="294"/>
                  </a:lnTo>
                  <a:lnTo>
                    <a:pt x="0" y="296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939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16" name="Freeform 139">
              <a:extLst>
                <a:ext uri="{FF2B5EF4-FFF2-40B4-BE49-F238E27FC236}">
                  <a16:creationId xmlns:a16="http://schemas.microsoft.com/office/drawing/2014/main" id="{F1661B8E-84A9-4BEB-A2DA-A7BAFF61B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" y="2573"/>
              <a:ext cx="6" cy="300"/>
            </a:xfrm>
            <a:custGeom>
              <a:avLst/>
              <a:gdLst>
                <a:gd name="T0" fmla="*/ 6 w 6"/>
                <a:gd name="T1" fmla="*/ 2 h 300"/>
                <a:gd name="T2" fmla="*/ 6 w 6"/>
                <a:gd name="T3" fmla="*/ 298 h 300"/>
                <a:gd name="T4" fmla="*/ 0 w 6"/>
                <a:gd name="T5" fmla="*/ 300 h 300"/>
                <a:gd name="T6" fmla="*/ 0 w 6"/>
                <a:gd name="T7" fmla="*/ 0 h 300"/>
                <a:gd name="T8" fmla="*/ 6 w 6"/>
                <a:gd name="T9" fmla="*/ 2 h 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00"/>
                <a:gd name="T17" fmla="*/ 6 w 6"/>
                <a:gd name="T18" fmla="*/ 300 h 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00">
                  <a:moveTo>
                    <a:pt x="6" y="2"/>
                  </a:moveTo>
                  <a:lnTo>
                    <a:pt x="6" y="298"/>
                  </a:lnTo>
                  <a:lnTo>
                    <a:pt x="0" y="300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494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17" name="Freeform 140">
              <a:extLst>
                <a:ext uri="{FF2B5EF4-FFF2-40B4-BE49-F238E27FC236}">
                  <a16:creationId xmlns:a16="http://schemas.microsoft.com/office/drawing/2014/main" id="{AFFA767B-0A1E-46F9-AA55-FA83329A5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" y="2571"/>
              <a:ext cx="6" cy="304"/>
            </a:xfrm>
            <a:custGeom>
              <a:avLst/>
              <a:gdLst>
                <a:gd name="T0" fmla="*/ 6 w 6"/>
                <a:gd name="T1" fmla="*/ 4 h 304"/>
                <a:gd name="T2" fmla="*/ 6 w 6"/>
                <a:gd name="T3" fmla="*/ 300 h 304"/>
                <a:gd name="T4" fmla="*/ 0 w 6"/>
                <a:gd name="T5" fmla="*/ 304 h 304"/>
                <a:gd name="T6" fmla="*/ 0 w 6"/>
                <a:gd name="T7" fmla="*/ 0 h 304"/>
                <a:gd name="T8" fmla="*/ 6 w 6"/>
                <a:gd name="T9" fmla="*/ 4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04"/>
                <a:gd name="T17" fmla="*/ 6 w 6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04">
                  <a:moveTo>
                    <a:pt x="6" y="4"/>
                  </a:moveTo>
                  <a:lnTo>
                    <a:pt x="6" y="300"/>
                  </a:lnTo>
                  <a:lnTo>
                    <a:pt x="0" y="304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493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18" name="Freeform 141">
              <a:extLst>
                <a:ext uri="{FF2B5EF4-FFF2-40B4-BE49-F238E27FC236}">
                  <a16:creationId xmlns:a16="http://schemas.microsoft.com/office/drawing/2014/main" id="{DFF3D478-A6EF-407A-A457-09C0DC978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" y="2569"/>
              <a:ext cx="6" cy="308"/>
            </a:xfrm>
            <a:custGeom>
              <a:avLst/>
              <a:gdLst>
                <a:gd name="T0" fmla="*/ 6 w 6"/>
                <a:gd name="T1" fmla="*/ 4 h 308"/>
                <a:gd name="T2" fmla="*/ 6 w 6"/>
                <a:gd name="T3" fmla="*/ 304 h 308"/>
                <a:gd name="T4" fmla="*/ 0 w 6"/>
                <a:gd name="T5" fmla="*/ 308 h 308"/>
                <a:gd name="T6" fmla="*/ 0 w 6"/>
                <a:gd name="T7" fmla="*/ 0 h 308"/>
                <a:gd name="T8" fmla="*/ 6 w 6"/>
                <a:gd name="T9" fmla="*/ 4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08"/>
                <a:gd name="T17" fmla="*/ 6 w 6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08">
                  <a:moveTo>
                    <a:pt x="6" y="4"/>
                  </a:moveTo>
                  <a:lnTo>
                    <a:pt x="6" y="304"/>
                  </a:lnTo>
                  <a:lnTo>
                    <a:pt x="0" y="308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49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19" name="Freeform 142">
              <a:extLst>
                <a:ext uri="{FF2B5EF4-FFF2-40B4-BE49-F238E27FC236}">
                  <a16:creationId xmlns:a16="http://schemas.microsoft.com/office/drawing/2014/main" id="{CF94279D-5F6E-44D2-A990-0297AF2BA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" y="2567"/>
              <a:ext cx="6" cy="312"/>
            </a:xfrm>
            <a:custGeom>
              <a:avLst/>
              <a:gdLst>
                <a:gd name="T0" fmla="*/ 6 w 6"/>
                <a:gd name="T1" fmla="*/ 4 h 312"/>
                <a:gd name="T2" fmla="*/ 6 w 6"/>
                <a:gd name="T3" fmla="*/ 308 h 312"/>
                <a:gd name="T4" fmla="*/ 0 w 6"/>
                <a:gd name="T5" fmla="*/ 312 h 312"/>
                <a:gd name="T6" fmla="*/ 0 w 6"/>
                <a:gd name="T7" fmla="*/ 0 h 312"/>
                <a:gd name="T8" fmla="*/ 6 w 6"/>
                <a:gd name="T9" fmla="*/ 4 h 3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12"/>
                <a:gd name="T17" fmla="*/ 6 w 6"/>
                <a:gd name="T18" fmla="*/ 312 h 3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12">
                  <a:moveTo>
                    <a:pt x="6" y="4"/>
                  </a:moveTo>
                  <a:lnTo>
                    <a:pt x="6" y="308"/>
                  </a:lnTo>
                  <a:lnTo>
                    <a:pt x="0" y="312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49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20" name="Freeform 143">
              <a:extLst>
                <a:ext uri="{FF2B5EF4-FFF2-40B4-BE49-F238E27FC236}">
                  <a16:creationId xmlns:a16="http://schemas.microsoft.com/office/drawing/2014/main" id="{7BABC63C-A3BC-46F3-8E19-D68873FFC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" y="2567"/>
              <a:ext cx="8" cy="312"/>
            </a:xfrm>
            <a:custGeom>
              <a:avLst/>
              <a:gdLst>
                <a:gd name="T0" fmla="*/ 8 w 8"/>
                <a:gd name="T1" fmla="*/ 2 h 312"/>
                <a:gd name="T2" fmla="*/ 8 w 8"/>
                <a:gd name="T3" fmla="*/ 310 h 312"/>
                <a:gd name="T4" fmla="*/ 0 w 8"/>
                <a:gd name="T5" fmla="*/ 312 h 312"/>
                <a:gd name="T6" fmla="*/ 0 w 8"/>
                <a:gd name="T7" fmla="*/ 0 h 312"/>
                <a:gd name="T8" fmla="*/ 8 w 8"/>
                <a:gd name="T9" fmla="*/ 2 h 3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2"/>
                <a:gd name="T17" fmla="*/ 8 w 8"/>
                <a:gd name="T18" fmla="*/ 312 h 3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2">
                  <a:moveTo>
                    <a:pt x="8" y="2"/>
                  </a:moveTo>
                  <a:lnTo>
                    <a:pt x="8" y="310"/>
                  </a:lnTo>
                  <a:lnTo>
                    <a:pt x="0" y="312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949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21" name="Freeform 144">
              <a:extLst>
                <a:ext uri="{FF2B5EF4-FFF2-40B4-BE49-F238E27FC236}">
                  <a16:creationId xmlns:a16="http://schemas.microsoft.com/office/drawing/2014/main" id="{C17F4997-A78F-4F70-AB6B-8A2E2161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565"/>
              <a:ext cx="6" cy="316"/>
            </a:xfrm>
            <a:custGeom>
              <a:avLst/>
              <a:gdLst>
                <a:gd name="T0" fmla="*/ 6 w 6"/>
                <a:gd name="T1" fmla="*/ 2 h 316"/>
                <a:gd name="T2" fmla="*/ 6 w 6"/>
                <a:gd name="T3" fmla="*/ 314 h 316"/>
                <a:gd name="T4" fmla="*/ 0 w 6"/>
                <a:gd name="T5" fmla="*/ 316 h 316"/>
                <a:gd name="T6" fmla="*/ 0 w 6"/>
                <a:gd name="T7" fmla="*/ 0 h 316"/>
                <a:gd name="T8" fmla="*/ 6 w 6"/>
                <a:gd name="T9" fmla="*/ 2 h 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16"/>
                <a:gd name="T17" fmla="*/ 6 w 6"/>
                <a:gd name="T18" fmla="*/ 316 h 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16">
                  <a:moveTo>
                    <a:pt x="6" y="2"/>
                  </a:moveTo>
                  <a:lnTo>
                    <a:pt x="6" y="314"/>
                  </a:lnTo>
                  <a:lnTo>
                    <a:pt x="0" y="316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49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22" name="Freeform 145">
              <a:extLst>
                <a:ext uri="{FF2B5EF4-FFF2-40B4-BE49-F238E27FC236}">
                  <a16:creationId xmlns:a16="http://schemas.microsoft.com/office/drawing/2014/main" id="{85B6A836-7B50-456A-B6D9-05259EB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2563"/>
              <a:ext cx="7" cy="320"/>
            </a:xfrm>
            <a:custGeom>
              <a:avLst/>
              <a:gdLst>
                <a:gd name="T0" fmla="*/ 7 w 7"/>
                <a:gd name="T1" fmla="*/ 4 h 320"/>
                <a:gd name="T2" fmla="*/ 7 w 7"/>
                <a:gd name="T3" fmla="*/ 316 h 320"/>
                <a:gd name="T4" fmla="*/ 0 w 7"/>
                <a:gd name="T5" fmla="*/ 320 h 320"/>
                <a:gd name="T6" fmla="*/ 0 w 7"/>
                <a:gd name="T7" fmla="*/ 0 h 320"/>
                <a:gd name="T8" fmla="*/ 7 w 7"/>
                <a:gd name="T9" fmla="*/ 4 h 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20"/>
                <a:gd name="T17" fmla="*/ 7 w 7"/>
                <a:gd name="T18" fmla="*/ 320 h 3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20">
                  <a:moveTo>
                    <a:pt x="7" y="4"/>
                  </a:moveTo>
                  <a:lnTo>
                    <a:pt x="7" y="316"/>
                  </a:lnTo>
                  <a:lnTo>
                    <a:pt x="0" y="320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949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23" name="Freeform 146">
              <a:extLst>
                <a:ext uri="{FF2B5EF4-FFF2-40B4-BE49-F238E27FC236}">
                  <a16:creationId xmlns:a16="http://schemas.microsoft.com/office/drawing/2014/main" id="{2C80B76F-A7A7-440A-BDD1-38816F85A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2561"/>
              <a:ext cx="7" cy="324"/>
            </a:xfrm>
            <a:custGeom>
              <a:avLst/>
              <a:gdLst>
                <a:gd name="T0" fmla="*/ 7 w 7"/>
                <a:gd name="T1" fmla="*/ 4 h 324"/>
                <a:gd name="T2" fmla="*/ 7 w 7"/>
                <a:gd name="T3" fmla="*/ 320 h 324"/>
                <a:gd name="T4" fmla="*/ 0 w 7"/>
                <a:gd name="T5" fmla="*/ 324 h 324"/>
                <a:gd name="T6" fmla="*/ 0 w 7"/>
                <a:gd name="T7" fmla="*/ 0 h 324"/>
                <a:gd name="T8" fmla="*/ 7 w 7"/>
                <a:gd name="T9" fmla="*/ 4 h 3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24"/>
                <a:gd name="T17" fmla="*/ 7 w 7"/>
                <a:gd name="T18" fmla="*/ 324 h 3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24">
                  <a:moveTo>
                    <a:pt x="7" y="4"/>
                  </a:moveTo>
                  <a:lnTo>
                    <a:pt x="7" y="320"/>
                  </a:lnTo>
                  <a:lnTo>
                    <a:pt x="0" y="324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949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24" name="Freeform 147">
              <a:extLst>
                <a:ext uri="{FF2B5EF4-FFF2-40B4-BE49-F238E27FC236}">
                  <a16:creationId xmlns:a16="http://schemas.microsoft.com/office/drawing/2014/main" id="{74666A97-36A7-4FB4-938F-88C684C9F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3" y="2559"/>
              <a:ext cx="6" cy="328"/>
            </a:xfrm>
            <a:custGeom>
              <a:avLst/>
              <a:gdLst>
                <a:gd name="T0" fmla="*/ 6 w 6"/>
                <a:gd name="T1" fmla="*/ 4 h 328"/>
                <a:gd name="T2" fmla="*/ 6 w 6"/>
                <a:gd name="T3" fmla="*/ 324 h 328"/>
                <a:gd name="T4" fmla="*/ 0 w 6"/>
                <a:gd name="T5" fmla="*/ 328 h 328"/>
                <a:gd name="T6" fmla="*/ 0 w 6"/>
                <a:gd name="T7" fmla="*/ 0 h 328"/>
                <a:gd name="T8" fmla="*/ 6 w 6"/>
                <a:gd name="T9" fmla="*/ 4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28"/>
                <a:gd name="T17" fmla="*/ 6 w 6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28">
                  <a:moveTo>
                    <a:pt x="6" y="4"/>
                  </a:moveTo>
                  <a:lnTo>
                    <a:pt x="6" y="324"/>
                  </a:lnTo>
                  <a:lnTo>
                    <a:pt x="0" y="328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49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25" name="Freeform 148">
              <a:extLst>
                <a:ext uri="{FF2B5EF4-FFF2-40B4-BE49-F238E27FC236}">
                  <a16:creationId xmlns:a16="http://schemas.microsoft.com/office/drawing/2014/main" id="{0A74EBF9-B739-4B63-BEF5-D56ED182E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2557"/>
              <a:ext cx="8" cy="332"/>
            </a:xfrm>
            <a:custGeom>
              <a:avLst/>
              <a:gdLst>
                <a:gd name="T0" fmla="*/ 8 w 8"/>
                <a:gd name="T1" fmla="*/ 4 h 332"/>
                <a:gd name="T2" fmla="*/ 8 w 8"/>
                <a:gd name="T3" fmla="*/ 328 h 332"/>
                <a:gd name="T4" fmla="*/ 0 w 8"/>
                <a:gd name="T5" fmla="*/ 332 h 332"/>
                <a:gd name="T6" fmla="*/ 0 w 8"/>
                <a:gd name="T7" fmla="*/ 0 h 332"/>
                <a:gd name="T8" fmla="*/ 8 w 8"/>
                <a:gd name="T9" fmla="*/ 4 h 3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32"/>
                <a:gd name="T17" fmla="*/ 8 w 8"/>
                <a:gd name="T18" fmla="*/ 332 h 3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32">
                  <a:moveTo>
                    <a:pt x="8" y="4"/>
                  </a:moveTo>
                  <a:lnTo>
                    <a:pt x="8" y="328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48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26" name="Freeform 149">
              <a:extLst>
                <a:ext uri="{FF2B5EF4-FFF2-40B4-BE49-F238E27FC236}">
                  <a16:creationId xmlns:a16="http://schemas.microsoft.com/office/drawing/2014/main" id="{9F8D5AC5-D326-4593-81F3-589825C4D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2557"/>
              <a:ext cx="6" cy="332"/>
            </a:xfrm>
            <a:custGeom>
              <a:avLst/>
              <a:gdLst>
                <a:gd name="T0" fmla="*/ 6 w 6"/>
                <a:gd name="T1" fmla="*/ 2 h 332"/>
                <a:gd name="T2" fmla="*/ 6 w 6"/>
                <a:gd name="T3" fmla="*/ 330 h 332"/>
                <a:gd name="T4" fmla="*/ 0 w 6"/>
                <a:gd name="T5" fmla="*/ 332 h 332"/>
                <a:gd name="T6" fmla="*/ 0 w 6"/>
                <a:gd name="T7" fmla="*/ 270 h 332"/>
                <a:gd name="T8" fmla="*/ 0 w 6"/>
                <a:gd name="T9" fmla="*/ 268 h 332"/>
                <a:gd name="T10" fmla="*/ 0 w 6"/>
                <a:gd name="T11" fmla="*/ 268 h 332"/>
                <a:gd name="T12" fmla="*/ 0 w 6"/>
                <a:gd name="T13" fmla="*/ 0 h 332"/>
                <a:gd name="T14" fmla="*/ 6 w 6"/>
                <a:gd name="T15" fmla="*/ 2 h 3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332"/>
                <a:gd name="T26" fmla="*/ 6 w 6"/>
                <a:gd name="T27" fmla="*/ 332 h 3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332">
                  <a:moveTo>
                    <a:pt x="6" y="2"/>
                  </a:moveTo>
                  <a:lnTo>
                    <a:pt x="6" y="330"/>
                  </a:lnTo>
                  <a:lnTo>
                    <a:pt x="0" y="332"/>
                  </a:lnTo>
                  <a:lnTo>
                    <a:pt x="0" y="270"/>
                  </a:lnTo>
                  <a:lnTo>
                    <a:pt x="0" y="268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48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27" name="Freeform 150">
              <a:extLst>
                <a:ext uri="{FF2B5EF4-FFF2-40B4-BE49-F238E27FC236}">
                  <a16:creationId xmlns:a16="http://schemas.microsoft.com/office/drawing/2014/main" id="{4D512268-91A8-4050-808B-186A3C5A5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" y="2555"/>
              <a:ext cx="6" cy="336"/>
            </a:xfrm>
            <a:custGeom>
              <a:avLst/>
              <a:gdLst>
                <a:gd name="T0" fmla="*/ 6 w 6"/>
                <a:gd name="T1" fmla="*/ 2 h 336"/>
                <a:gd name="T2" fmla="*/ 6 w 6"/>
                <a:gd name="T3" fmla="*/ 334 h 336"/>
                <a:gd name="T4" fmla="*/ 0 w 6"/>
                <a:gd name="T5" fmla="*/ 336 h 336"/>
                <a:gd name="T6" fmla="*/ 0 w 6"/>
                <a:gd name="T7" fmla="*/ 294 h 336"/>
                <a:gd name="T8" fmla="*/ 4 w 6"/>
                <a:gd name="T9" fmla="*/ 270 h 336"/>
                <a:gd name="T10" fmla="*/ 0 w 6"/>
                <a:gd name="T11" fmla="*/ 270 h 336"/>
                <a:gd name="T12" fmla="*/ 0 w 6"/>
                <a:gd name="T13" fmla="*/ 0 h 336"/>
                <a:gd name="T14" fmla="*/ 6 w 6"/>
                <a:gd name="T15" fmla="*/ 2 h 3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336"/>
                <a:gd name="T26" fmla="*/ 6 w 6"/>
                <a:gd name="T27" fmla="*/ 336 h 3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336">
                  <a:moveTo>
                    <a:pt x="6" y="2"/>
                  </a:moveTo>
                  <a:lnTo>
                    <a:pt x="6" y="334"/>
                  </a:lnTo>
                  <a:lnTo>
                    <a:pt x="0" y="336"/>
                  </a:lnTo>
                  <a:lnTo>
                    <a:pt x="0" y="294"/>
                  </a:lnTo>
                  <a:lnTo>
                    <a:pt x="4" y="270"/>
                  </a:lnTo>
                  <a:lnTo>
                    <a:pt x="0" y="270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48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28" name="Freeform 151">
              <a:extLst>
                <a:ext uri="{FF2B5EF4-FFF2-40B4-BE49-F238E27FC236}">
                  <a16:creationId xmlns:a16="http://schemas.microsoft.com/office/drawing/2014/main" id="{2FEFF41B-7EF7-4459-87EE-A36D109C9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1" y="2553"/>
              <a:ext cx="6" cy="341"/>
            </a:xfrm>
            <a:custGeom>
              <a:avLst/>
              <a:gdLst>
                <a:gd name="T0" fmla="*/ 6 w 6"/>
                <a:gd name="T1" fmla="*/ 4 h 341"/>
                <a:gd name="T2" fmla="*/ 6 w 6"/>
                <a:gd name="T3" fmla="*/ 272 h 341"/>
                <a:gd name="T4" fmla="*/ 0 w 6"/>
                <a:gd name="T5" fmla="*/ 272 h 341"/>
                <a:gd name="T6" fmla="*/ 0 w 6"/>
                <a:gd name="T7" fmla="*/ 65 h 341"/>
                <a:gd name="T8" fmla="*/ 2 w 6"/>
                <a:gd name="T9" fmla="*/ 65 h 341"/>
                <a:gd name="T10" fmla="*/ 0 w 6"/>
                <a:gd name="T11" fmla="*/ 52 h 341"/>
                <a:gd name="T12" fmla="*/ 0 w 6"/>
                <a:gd name="T13" fmla="*/ 0 h 341"/>
                <a:gd name="T14" fmla="*/ 6 w 6"/>
                <a:gd name="T15" fmla="*/ 4 h 341"/>
                <a:gd name="T16" fmla="*/ 6 w 6"/>
                <a:gd name="T17" fmla="*/ 274 h 341"/>
                <a:gd name="T18" fmla="*/ 6 w 6"/>
                <a:gd name="T19" fmla="*/ 336 h 341"/>
                <a:gd name="T20" fmla="*/ 0 w 6"/>
                <a:gd name="T21" fmla="*/ 341 h 341"/>
                <a:gd name="T22" fmla="*/ 0 w 6"/>
                <a:gd name="T23" fmla="*/ 318 h 341"/>
                <a:gd name="T24" fmla="*/ 6 w 6"/>
                <a:gd name="T25" fmla="*/ 274 h 3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341"/>
                <a:gd name="T41" fmla="*/ 6 w 6"/>
                <a:gd name="T42" fmla="*/ 341 h 3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341">
                  <a:moveTo>
                    <a:pt x="6" y="4"/>
                  </a:moveTo>
                  <a:lnTo>
                    <a:pt x="6" y="272"/>
                  </a:lnTo>
                  <a:lnTo>
                    <a:pt x="0" y="272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0" y="52"/>
                  </a:lnTo>
                  <a:lnTo>
                    <a:pt x="0" y="0"/>
                  </a:lnTo>
                  <a:lnTo>
                    <a:pt x="6" y="4"/>
                  </a:lnTo>
                  <a:close/>
                  <a:moveTo>
                    <a:pt x="6" y="274"/>
                  </a:moveTo>
                  <a:lnTo>
                    <a:pt x="6" y="336"/>
                  </a:lnTo>
                  <a:lnTo>
                    <a:pt x="0" y="341"/>
                  </a:lnTo>
                  <a:lnTo>
                    <a:pt x="0" y="318"/>
                  </a:lnTo>
                  <a:lnTo>
                    <a:pt x="6" y="274"/>
                  </a:lnTo>
                  <a:close/>
                </a:path>
              </a:pathLst>
            </a:custGeom>
            <a:solidFill>
              <a:srgbClr val="948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29" name="Freeform 152">
              <a:extLst>
                <a:ext uri="{FF2B5EF4-FFF2-40B4-BE49-F238E27FC236}">
                  <a16:creationId xmlns:a16="http://schemas.microsoft.com/office/drawing/2014/main" id="{E70B9A5B-A394-48F4-97EB-3146A66131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" y="2551"/>
              <a:ext cx="6" cy="345"/>
            </a:xfrm>
            <a:custGeom>
              <a:avLst/>
              <a:gdLst>
                <a:gd name="T0" fmla="*/ 6 w 6"/>
                <a:gd name="T1" fmla="*/ 4 h 345"/>
                <a:gd name="T2" fmla="*/ 6 w 6"/>
                <a:gd name="T3" fmla="*/ 274 h 345"/>
                <a:gd name="T4" fmla="*/ 0 w 6"/>
                <a:gd name="T5" fmla="*/ 274 h 345"/>
                <a:gd name="T6" fmla="*/ 0 w 6"/>
                <a:gd name="T7" fmla="*/ 67 h 345"/>
                <a:gd name="T8" fmla="*/ 6 w 6"/>
                <a:gd name="T9" fmla="*/ 67 h 345"/>
                <a:gd name="T10" fmla="*/ 0 w 6"/>
                <a:gd name="T11" fmla="*/ 36 h 345"/>
                <a:gd name="T12" fmla="*/ 0 w 6"/>
                <a:gd name="T13" fmla="*/ 0 h 345"/>
                <a:gd name="T14" fmla="*/ 6 w 6"/>
                <a:gd name="T15" fmla="*/ 4 h 345"/>
                <a:gd name="T16" fmla="*/ 6 w 6"/>
                <a:gd name="T17" fmla="*/ 298 h 345"/>
                <a:gd name="T18" fmla="*/ 6 w 6"/>
                <a:gd name="T19" fmla="*/ 340 h 345"/>
                <a:gd name="T20" fmla="*/ 0 w 6"/>
                <a:gd name="T21" fmla="*/ 345 h 345"/>
                <a:gd name="T22" fmla="*/ 0 w 6"/>
                <a:gd name="T23" fmla="*/ 343 h 345"/>
                <a:gd name="T24" fmla="*/ 6 w 6"/>
                <a:gd name="T25" fmla="*/ 298 h 3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345"/>
                <a:gd name="T41" fmla="*/ 6 w 6"/>
                <a:gd name="T42" fmla="*/ 345 h 3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345">
                  <a:moveTo>
                    <a:pt x="6" y="4"/>
                  </a:moveTo>
                  <a:lnTo>
                    <a:pt x="6" y="274"/>
                  </a:lnTo>
                  <a:lnTo>
                    <a:pt x="0" y="274"/>
                  </a:lnTo>
                  <a:lnTo>
                    <a:pt x="0" y="67"/>
                  </a:lnTo>
                  <a:lnTo>
                    <a:pt x="6" y="6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6" y="4"/>
                  </a:lnTo>
                  <a:close/>
                  <a:moveTo>
                    <a:pt x="6" y="298"/>
                  </a:moveTo>
                  <a:lnTo>
                    <a:pt x="6" y="340"/>
                  </a:lnTo>
                  <a:lnTo>
                    <a:pt x="0" y="345"/>
                  </a:lnTo>
                  <a:lnTo>
                    <a:pt x="0" y="343"/>
                  </a:lnTo>
                  <a:lnTo>
                    <a:pt x="6" y="298"/>
                  </a:lnTo>
                  <a:close/>
                </a:path>
              </a:pathLst>
            </a:custGeom>
            <a:solidFill>
              <a:srgbClr val="948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30" name="Freeform 153">
              <a:extLst>
                <a:ext uri="{FF2B5EF4-FFF2-40B4-BE49-F238E27FC236}">
                  <a16:creationId xmlns:a16="http://schemas.microsoft.com/office/drawing/2014/main" id="{BCD6DD94-1B51-4BAF-A0B7-188264368F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3" y="2549"/>
              <a:ext cx="8" cy="347"/>
            </a:xfrm>
            <a:custGeom>
              <a:avLst/>
              <a:gdLst>
                <a:gd name="T0" fmla="*/ 8 w 8"/>
                <a:gd name="T1" fmla="*/ 4 h 347"/>
                <a:gd name="T2" fmla="*/ 8 w 8"/>
                <a:gd name="T3" fmla="*/ 56 h 347"/>
                <a:gd name="T4" fmla="*/ 0 w 8"/>
                <a:gd name="T5" fmla="*/ 18 h 347"/>
                <a:gd name="T6" fmla="*/ 0 w 8"/>
                <a:gd name="T7" fmla="*/ 0 h 347"/>
                <a:gd name="T8" fmla="*/ 8 w 8"/>
                <a:gd name="T9" fmla="*/ 4 h 347"/>
                <a:gd name="T10" fmla="*/ 8 w 8"/>
                <a:gd name="T11" fmla="*/ 69 h 347"/>
                <a:gd name="T12" fmla="*/ 8 w 8"/>
                <a:gd name="T13" fmla="*/ 276 h 347"/>
                <a:gd name="T14" fmla="*/ 0 w 8"/>
                <a:gd name="T15" fmla="*/ 276 h 347"/>
                <a:gd name="T16" fmla="*/ 0 w 8"/>
                <a:gd name="T17" fmla="*/ 69 h 347"/>
                <a:gd name="T18" fmla="*/ 8 w 8"/>
                <a:gd name="T19" fmla="*/ 69 h 347"/>
                <a:gd name="T20" fmla="*/ 8 w 8"/>
                <a:gd name="T21" fmla="*/ 322 h 347"/>
                <a:gd name="T22" fmla="*/ 8 w 8"/>
                <a:gd name="T23" fmla="*/ 345 h 347"/>
                <a:gd name="T24" fmla="*/ 4 w 8"/>
                <a:gd name="T25" fmla="*/ 347 h 347"/>
                <a:gd name="T26" fmla="*/ 8 w 8"/>
                <a:gd name="T27" fmla="*/ 322 h 3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"/>
                <a:gd name="T43" fmla="*/ 0 h 347"/>
                <a:gd name="T44" fmla="*/ 8 w 8"/>
                <a:gd name="T45" fmla="*/ 347 h 3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" h="347">
                  <a:moveTo>
                    <a:pt x="8" y="4"/>
                  </a:moveTo>
                  <a:lnTo>
                    <a:pt x="8" y="56"/>
                  </a:lnTo>
                  <a:lnTo>
                    <a:pt x="0" y="18"/>
                  </a:lnTo>
                  <a:lnTo>
                    <a:pt x="0" y="0"/>
                  </a:lnTo>
                  <a:lnTo>
                    <a:pt x="8" y="4"/>
                  </a:lnTo>
                  <a:close/>
                  <a:moveTo>
                    <a:pt x="8" y="69"/>
                  </a:moveTo>
                  <a:lnTo>
                    <a:pt x="8" y="276"/>
                  </a:lnTo>
                  <a:lnTo>
                    <a:pt x="0" y="276"/>
                  </a:lnTo>
                  <a:lnTo>
                    <a:pt x="0" y="69"/>
                  </a:lnTo>
                  <a:lnTo>
                    <a:pt x="8" y="69"/>
                  </a:lnTo>
                  <a:close/>
                  <a:moveTo>
                    <a:pt x="8" y="322"/>
                  </a:moveTo>
                  <a:lnTo>
                    <a:pt x="8" y="345"/>
                  </a:lnTo>
                  <a:lnTo>
                    <a:pt x="4" y="347"/>
                  </a:lnTo>
                  <a:lnTo>
                    <a:pt x="8" y="322"/>
                  </a:lnTo>
                  <a:close/>
                </a:path>
              </a:pathLst>
            </a:custGeom>
            <a:solidFill>
              <a:srgbClr val="958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31" name="Freeform 154">
              <a:extLst>
                <a:ext uri="{FF2B5EF4-FFF2-40B4-BE49-F238E27FC236}">
                  <a16:creationId xmlns:a16="http://schemas.microsoft.com/office/drawing/2014/main" id="{719983D5-E2AE-48F3-987E-F29487C314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1" y="2549"/>
              <a:ext cx="6" cy="347"/>
            </a:xfrm>
            <a:custGeom>
              <a:avLst/>
              <a:gdLst>
                <a:gd name="T0" fmla="*/ 6 w 6"/>
                <a:gd name="T1" fmla="*/ 2 h 347"/>
                <a:gd name="T2" fmla="*/ 6 w 6"/>
                <a:gd name="T3" fmla="*/ 38 h 347"/>
                <a:gd name="T4" fmla="*/ 0 w 6"/>
                <a:gd name="T5" fmla="*/ 0 h 347"/>
                <a:gd name="T6" fmla="*/ 0 w 6"/>
                <a:gd name="T7" fmla="*/ 0 h 347"/>
                <a:gd name="T8" fmla="*/ 6 w 6"/>
                <a:gd name="T9" fmla="*/ 2 h 347"/>
                <a:gd name="T10" fmla="*/ 6 w 6"/>
                <a:gd name="T11" fmla="*/ 69 h 347"/>
                <a:gd name="T12" fmla="*/ 6 w 6"/>
                <a:gd name="T13" fmla="*/ 276 h 347"/>
                <a:gd name="T14" fmla="*/ 0 w 6"/>
                <a:gd name="T15" fmla="*/ 276 h 347"/>
                <a:gd name="T16" fmla="*/ 0 w 6"/>
                <a:gd name="T17" fmla="*/ 69 h 347"/>
                <a:gd name="T18" fmla="*/ 6 w 6"/>
                <a:gd name="T19" fmla="*/ 69 h 347"/>
                <a:gd name="T20" fmla="*/ 6 w 6"/>
                <a:gd name="T21" fmla="*/ 345 h 347"/>
                <a:gd name="T22" fmla="*/ 6 w 6"/>
                <a:gd name="T23" fmla="*/ 347 h 347"/>
                <a:gd name="T24" fmla="*/ 6 w 6"/>
                <a:gd name="T25" fmla="*/ 347 h 347"/>
                <a:gd name="T26" fmla="*/ 6 w 6"/>
                <a:gd name="T27" fmla="*/ 345 h 3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347"/>
                <a:gd name="T44" fmla="*/ 6 w 6"/>
                <a:gd name="T45" fmla="*/ 347 h 3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347">
                  <a:moveTo>
                    <a:pt x="6" y="2"/>
                  </a:moveTo>
                  <a:lnTo>
                    <a:pt x="6" y="38"/>
                  </a:lnTo>
                  <a:lnTo>
                    <a:pt x="0" y="0"/>
                  </a:lnTo>
                  <a:lnTo>
                    <a:pt x="6" y="2"/>
                  </a:lnTo>
                  <a:close/>
                  <a:moveTo>
                    <a:pt x="6" y="69"/>
                  </a:moveTo>
                  <a:lnTo>
                    <a:pt x="6" y="276"/>
                  </a:lnTo>
                  <a:lnTo>
                    <a:pt x="0" y="276"/>
                  </a:lnTo>
                  <a:lnTo>
                    <a:pt x="0" y="69"/>
                  </a:lnTo>
                  <a:lnTo>
                    <a:pt x="6" y="69"/>
                  </a:lnTo>
                  <a:close/>
                  <a:moveTo>
                    <a:pt x="6" y="345"/>
                  </a:moveTo>
                  <a:lnTo>
                    <a:pt x="6" y="347"/>
                  </a:lnTo>
                  <a:lnTo>
                    <a:pt x="6" y="345"/>
                  </a:lnTo>
                  <a:close/>
                </a:path>
              </a:pathLst>
            </a:custGeom>
            <a:solidFill>
              <a:srgbClr val="958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32" name="Freeform 155">
              <a:extLst>
                <a:ext uri="{FF2B5EF4-FFF2-40B4-BE49-F238E27FC236}">
                  <a16:creationId xmlns:a16="http://schemas.microsoft.com/office/drawing/2014/main" id="{EC80AF03-DF54-4BCD-A10E-5B369E7D7D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7" y="2547"/>
              <a:ext cx="6" cy="278"/>
            </a:xfrm>
            <a:custGeom>
              <a:avLst/>
              <a:gdLst>
                <a:gd name="T0" fmla="*/ 6 w 6"/>
                <a:gd name="T1" fmla="*/ 2 h 278"/>
                <a:gd name="T2" fmla="*/ 6 w 6"/>
                <a:gd name="T3" fmla="*/ 20 h 278"/>
                <a:gd name="T4" fmla="*/ 4 w 6"/>
                <a:gd name="T5" fmla="*/ 0 h 278"/>
                <a:gd name="T6" fmla="*/ 6 w 6"/>
                <a:gd name="T7" fmla="*/ 2 h 278"/>
                <a:gd name="T8" fmla="*/ 6 w 6"/>
                <a:gd name="T9" fmla="*/ 71 h 278"/>
                <a:gd name="T10" fmla="*/ 6 w 6"/>
                <a:gd name="T11" fmla="*/ 278 h 278"/>
                <a:gd name="T12" fmla="*/ 0 w 6"/>
                <a:gd name="T13" fmla="*/ 278 h 278"/>
                <a:gd name="T14" fmla="*/ 0 w 6"/>
                <a:gd name="T15" fmla="*/ 71 h 278"/>
                <a:gd name="T16" fmla="*/ 6 w 6"/>
                <a:gd name="T17" fmla="*/ 71 h 2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78"/>
                <a:gd name="T29" fmla="*/ 6 w 6"/>
                <a:gd name="T30" fmla="*/ 278 h 2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78">
                  <a:moveTo>
                    <a:pt x="6" y="2"/>
                  </a:moveTo>
                  <a:lnTo>
                    <a:pt x="6" y="20"/>
                  </a:lnTo>
                  <a:lnTo>
                    <a:pt x="4" y="0"/>
                  </a:lnTo>
                  <a:lnTo>
                    <a:pt x="6" y="2"/>
                  </a:lnTo>
                  <a:close/>
                  <a:moveTo>
                    <a:pt x="6" y="71"/>
                  </a:moveTo>
                  <a:lnTo>
                    <a:pt x="6" y="278"/>
                  </a:lnTo>
                  <a:lnTo>
                    <a:pt x="0" y="278"/>
                  </a:lnTo>
                  <a:lnTo>
                    <a:pt x="0" y="71"/>
                  </a:lnTo>
                  <a:lnTo>
                    <a:pt x="6" y="71"/>
                  </a:lnTo>
                  <a:close/>
                </a:path>
              </a:pathLst>
            </a:custGeom>
            <a:solidFill>
              <a:srgbClr val="958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33" name="Freeform 156">
              <a:extLst>
                <a:ext uri="{FF2B5EF4-FFF2-40B4-BE49-F238E27FC236}">
                  <a16:creationId xmlns:a16="http://schemas.microsoft.com/office/drawing/2014/main" id="{2CC63BE9-62D4-4E46-B0F9-5C836CFAF7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5" y="2547"/>
              <a:ext cx="6" cy="278"/>
            </a:xfrm>
            <a:custGeom>
              <a:avLst/>
              <a:gdLst>
                <a:gd name="T0" fmla="*/ 6 w 6"/>
                <a:gd name="T1" fmla="*/ 2 h 278"/>
                <a:gd name="T2" fmla="*/ 6 w 6"/>
                <a:gd name="T3" fmla="*/ 2 h 278"/>
                <a:gd name="T4" fmla="*/ 6 w 6"/>
                <a:gd name="T5" fmla="*/ 0 h 278"/>
                <a:gd name="T6" fmla="*/ 6 w 6"/>
                <a:gd name="T7" fmla="*/ 2 h 278"/>
                <a:gd name="T8" fmla="*/ 6 w 6"/>
                <a:gd name="T9" fmla="*/ 71 h 278"/>
                <a:gd name="T10" fmla="*/ 6 w 6"/>
                <a:gd name="T11" fmla="*/ 278 h 278"/>
                <a:gd name="T12" fmla="*/ 0 w 6"/>
                <a:gd name="T13" fmla="*/ 278 h 278"/>
                <a:gd name="T14" fmla="*/ 0 w 6"/>
                <a:gd name="T15" fmla="*/ 71 h 278"/>
                <a:gd name="T16" fmla="*/ 6 w 6"/>
                <a:gd name="T17" fmla="*/ 71 h 2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78"/>
                <a:gd name="T29" fmla="*/ 6 w 6"/>
                <a:gd name="T30" fmla="*/ 278 h 2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78">
                  <a:moveTo>
                    <a:pt x="6" y="2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close/>
                  <a:moveTo>
                    <a:pt x="6" y="71"/>
                  </a:moveTo>
                  <a:lnTo>
                    <a:pt x="6" y="278"/>
                  </a:lnTo>
                  <a:lnTo>
                    <a:pt x="0" y="278"/>
                  </a:lnTo>
                  <a:lnTo>
                    <a:pt x="0" y="71"/>
                  </a:lnTo>
                  <a:lnTo>
                    <a:pt x="6" y="71"/>
                  </a:lnTo>
                  <a:close/>
                </a:path>
              </a:pathLst>
            </a:custGeom>
            <a:solidFill>
              <a:srgbClr val="958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34" name="Rectangle 157">
              <a:extLst>
                <a:ext uri="{FF2B5EF4-FFF2-40B4-BE49-F238E27FC236}">
                  <a16:creationId xmlns:a16="http://schemas.microsoft.com/office/drawing/2014/main" id="{5761214F-7326-40B3-9FFD-AEA89F813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" y="2618"/>
              <a:ext cx="6" cy="207"/>
            </a:xfrm>
            <a:prstGeom prst="rect">
              <a:avLst/>
            </a:prstGeom>
            <a:solidFill>
              <a:srgbClr val="958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35" name="Rectangle 158">
              <a:extLst>
                <a:ext uri="{FF2B5EF4-FFF2-40B4-BE49-F238E27FC236}">
                  <a16:creationId xmlns:a16="http://schemas.microsoft.com/office/drawing/2014/main" id="{02520743-40DD-43A9-9397-1477E5510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7" y="2618"/>
              <a:ext cx="8" cy="207"/>
            </a:xfrm>
            <a:prstGeom prst="rect">
              <a:avLst/>
            </a:prstGeom>
            <a:solidFill>
              <a:srgbClr val="958B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36" name="Rectangle 159">
              <a:extLst>
                <a:ext uri="{FF2B5EF4-FFF2-40B4-BE49-F238E27FC236}">
                  <a16:creationId xmlns:a16="http://schemas.microsoft.com/office/drawing/2014/main" id="{B159F899-668F-4AB9-B134-786A7CBCA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5" y="2618"/>
              <a:ext cx="6" cy="207"/>
            </a:xfrm>
            <a:prstGeom prst="rect">
              <a:avLst/>
            </a:prstGeom>
            <a:solidFill>
              <a:srgbClr val="958B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37" name="Rectangle 160">
              <a:extLst>
                <a:ext uri="{FF2B5EF4-FFF2-40B4-BE49-F238E27FC236}">
                  <a16:creationId xmlns:a16="http://schemas.microsoft.com/office/drawing/2014/main" id="{97AB6578-20D1-4773-B98E-B5FA1D9A9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" y="2618"/>
              <a:ext cx="6" cy="207"/>
            </a:xfrm>
            <a:prstGeom prst="rect">
              <a:avLst/>
            </a:prstGeom>
            <a:solidFill>
              <a:srgbClr val="958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38" name="Rectangle 161">
              <a:extLst>
                <a:ext uri="{FF2B5EF4-FFF2-40B4-BE49-F238E27FC236}">
                  <a16:creationId xmlns:a16="http://schemas.microsoft.com/office/drawing/2014/main" id="{9417951B-4D12-4DBB-816E-9224D66A9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" y="2618"/>
              <a:ext cx="6" cy="207"/>
            </a:xfrm>
            <a:prstGeom prst="rect">
              <a:avLst/>
            </a:prstGeom>
            <a:solidFill>
              <a:srgbClr val="9589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39" name="Rectangle 162">
              <a:extLst>
                <a:ext uri="{FF2B5EF4-FFF2-40B4-BE49-F238E27FC236}">
                  <a16:creationId xmlns:a16="http://schemas.microsoft.com/office/drawing/2014/main" id="{C5AB737E-538D-41F8-82F3-B6B16C468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" y="2618"/>
              <a:ext cx="6" cy="207"/>
            </a:xfrm>
            <a:prstGeom prst="rect">
              <a:avLst/>
            </a:prstGeom>
            <a:solidFill>
              <a:srgbClr val="9589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40" name="Rectangle 163">
              <a:extLst>
                <a:ext uri="{FF2B5EF4-FFF2-40B4-BE49-F238E27FC236}">
                  <a16:creationId xmlns:a16="http://schemas.microsoft.com/office/drawing/2014/main" id="{E0C788A7-D7F0-42B6-8E8E-2351D2D08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" y="2618"/>
              <a:ext cx="8" cy="207"/>
            </a:xfrm>
            <a:prstGeom prst="rect">
              <a:avLst/>
            </a:prstGeom>
            <a:solidFill>
              <a:srgbClr val="9589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41" name="Rectangle 164">
              <a:extLst>
                <a:ext uri="{FF2B5EF4-FFF2-40B4-BE49-F238E27FC236}">
                  <a16:creationId xmlns:a16="http://schemas.microsoft.com/office/drawing/2014/main" id="{0516A3CD-D781-45BA-A10F-DF4491A4C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" y="2618"/>
              <a:ext cx="6" cy="207"/>
            </a:xfrm>
            <a:prstGeom prst="rect">
              <a:avLst/>
            </a:prstGeom>
            <a:solidFill>
              <a:srgbClr val="9589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42" name="Rectangle 165">
              <a:extLst>
                <a:ext uri="{FF2B5EF4-FFF2-40B4-BE49-F238E27FC236}">
                  <a16:creationId xmlns:a16="http://schemas.microsoft.com/office/drawing/2014/main" id="{4491317A-7D5F-41D0-9BD3-D8D1117F9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" y="2618"/>
              <a:ext cx="6" cy="207"/>
            </a:xfrm>
            <a:prstGeom prst="rect">
              <a:avLst/>
            </a:prstGeom>
            <a:solidFill>
              <a:srgbClr val="958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43" name="Rectangle 166">
              <a:extLst>
                <a:ext uri="{FF2B5EF4-FFF2-40B4-BE49-F238E27FC236}">
                  <a16:creationId xmlns:a16="http://schemas.microsoft.com/office/drawing/2014/main" id="{A290C068-540D-4EA3-B768-B3F3AE6EC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2618"/>
              <a:ext cx="6" cy="207"/>
            </a:xfrm>
            <a:prstGeom prst="rect">
              <a:avLst/>
            </a:prstGeom>
            <a:solidFill>
              <a:srgbClr val="95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44" name="Rectangle 167">
              <a:extLst>
                <a:ext uri="{FF2B5EF4-FFF2-40B4-BE49-F238E27FC236}">
                  <a16:creationId xmlns:a16="http://schemas.microsoft.com/office/drawing/2014/main" id="{0A405C18-D7BC-4377-B4A6-369FE1F01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" y="2618"/>
              <a:ext cx="7" cy="207"/>
            </a:xfrm>
            <a:prstGeom prst="rect">
              <a:avLst/>
            </a:prstGeom>
            <a:solidFill>
              <a:srgbClr val="95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45" name="Rectangle 168">
              <a:extLst>
                <a:ext uri="{FF2B5EF4-FFF2-40B4-BE49-F238E27FC236}">
                  <a16:creationId xmlns:a16="http://schemas.microsoft.com/office/drawing/2014/main" id="{1A1A7615-5C58-429D-89E7-CA7801F01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" y="2618"/>
              <a:ext cx="9" cy="207"/>
            </a:xfrm>
            <a:prstGeom prst="rect">
              <a:avLst/>
            </a:prstGeom>
            <a:solidFill>
              <a:srgbClr val="95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46" name="Rectangle 169">
              <a:extLst>
                <a:ext uri="{FF2B5EF4-FFF2-40B4-BE49-F238E27FC236}">
                  <a16:creationId xmlns:a16="http://schemas.microsoft.com/office/drawing/2014/main" id="{736FB2A6-84F2-4AA6-B68F-E507DDEBC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" y="2618"/>
              <a:ext cx="6" cy="207"/>
            </a:xfrm>
            <a:prstGeom prst="rect">
              <a:avLst/>
            </a:prstGeom>
            <a:solidFill>
              <a:srgbClr val="958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47" name="Rectangle 170">
              <a:extLst>
                <a:ext uri="{FF2B5EF4-FFF2-40B4-BE49-F238E27FC236}">
                  <a16:creationId xmlns:a16="http://schemas.microsoft.com/office/drawing/2014/main" id="{8FDC1C35-3AED-49C8-8E40-5592C045E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" y="2618"/>
              <a:ext cx="6" cy="207"/>
            </a:xfrm>
            <a:prstGeom prst="rect">
              <a:avLst/>
            </a:prstGeom>
            <a:solidFill>
              <a:srgbClr val="958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48" name="Rectangle 171">
              <a:extLst>
                <a:ext uri="{FF2B5EF4-FFF2-40B4-BE49-F238E27FC236}">
                  <a16:creationId xmlns:a16="http://schemas.microsoft.com/office/drawing/2014/main" id="{2AB95486-81F1-4242-80DC-A15CDC2F5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2618"/>
              <a:ext cx="6" cy="207"/>
            </a:xfrm>
            <a:prstGeom prst="rect">
              <a:avLst/>
            </a:prstGeom>
            <a:solidFill>
              <a:srgbClr val="9585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49" name="Rectangle 172">
              <a:extLst>
                <a:ext uri="{FF2B5EF4-FFF2-40B4-BE49-F238E27FC236}">
                  <a16:creationId xmlns:a16="http://schemas.microsoft.com/office/drawing/2014/main" id="{E3BAC351-6CB5-4B60-93D5-3EA7B1DD6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618"/>
              <a:ext cx="6" cy="207"/>
            </a:xfrm>
            <a:prstGeom prst="rect">
              <a:avLst/>
            </a:prstGeom>
            <a:solidFill>
              <a:srgbClr val="9585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50" name="Rectangle 173">
              <a:extLst>
                <a:ext uri="{FF2B5EF4-FFF2-40B4-BE49-F238E27FC236}">
                  <a16:creationId xmlns:a16="http://schemas.microsoft.com/office/drawing/2014/main" id="{359B6385-48E3-47CA-9673-2586BB4A1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" y="2618"/>
              <a:ext cx="8" cy="207"/>
            </a:xfrm>
            <a:prstGeom prst="rect">
              <a:avLst/>
            </a:prstGeom>
            <a:solidFill>
              <a:srgbClr val="958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51" name="Rectangle 174">
              <a:extLst>
                <a:ext uri="{FF2B5EF4-FFF2-40B4-BE49-F238E27FC236}">
                  <a16:creationId xmlns:a16="http://schemas.microsoft.com/office/drawing/2014/main" id="{79BAFB82-5994-48AE-903F-FDE9956C8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2618"/>
              <a:ext cx="6" cy="207"/>
            </a:xfrm>
            <a:prstGeom prst="rect">
              <a:avLst/>
            </a:prstGeom>
            <a:solidFill>
              <a:srgbClr val="9584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52" name="Rectangle 175">
              <a:extLst>
                <a:ext uri="{FF2B5EF4-FFF2-40B4-BE49-F238E27FC236}">
                  <a16:creationId xmlns:a16="http://schemas.microsoft.com/office/drawing/2014/main" id="{83403C4C-3A72-4AAE-871D-E0053385D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" y="2618"/>
              <a:ext cx="6" cy="207"/>
            </a:xfrm>
            <a:prstGeom prst="rect">
              <a:avLst/>
            </a:prstGeom>
            <a:solidFill>
              <a:srgbClr val="958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53" name="Rectangle 176">
              <a:extLst>
                <a:ext uri="{FF2B5EF4-FFF2-40B4-BE49-F238E27FC236}">
                  <a16:creationId xmlns:a16="http://schemas.microsoft.com/office/drawing/2014/main" id="{BD4F219A-0C93-4145-8FD9-7FA7206CB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" y="2618"/>
              <a:ext cx="6" cy="207"/>
            </a:xfrm>
            <a:prstGeom prst="rect">
              <a:avLst/>
            </a:prstGeom>
            <a:solidFill>
              <a:srgbClr val="958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54" name="Rectangle 177">
              <a:extLst>
                <a:ext uri="{FF2B5EF4-FFF2-40B4-BE49-F238E27FC236}">
                  <a16:creationId xmlns:a16="http://schemas.microsoft.com/office/drawing/2014/main" id="{094E65CF-39C5-4A0E-A72D-24DB0689D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2618"/>
              <a:ext cx="6" cy="207"/>
            </a:xfrm>
            <a:prstGeom prst="rect">
              <a:avLst/>
            </a:prstGeom>
            <a:solidFill>
              <a:srgbClr val="958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55" name="Rectangle 178">
              <a:extLst>
                <a:ext uri="{FF2B5EF4-FFF2-40B4-BE49-F238E27FC236}">
                  <a16:creationId xmlns:a16="http://schemas.microsoft.com/office/drawing/2014/main" id="{A23C516A-08CB-4791-9FFF-8550705CC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" y="2618"/>
              <a:ext cx="8" cy="207"/>
            </a:xfrm>
            <a:prstGeom prst="rect">
              <a:avLst/>
            </a:prstGeom>
            <a:solidFill>
              <a:srgbClr val="958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56" name="Rectangle 179">
              <a:extLst>
                <a:ext uri="{FF2B5EF4-FFF2-40B4-BE49-F238E27FC236}">
                  <a16:creationId xmlns:a16="http://schemas.microsoft.com/office/drawing/2014/main" id="{2A7B488E-3A49-4D43-AE6D-571BE4E93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" y="2618"/>
              <a:ext cx="6" cy="207"/>
            </a:xfrm>
            <a:prstGeom prst="rect">
              <a:avLst/>
            </a:prstGeom>
            <a:solidFill>
              <a:srgbClr val="958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57" name="Rectangle 180">
              <a:extLst>
                <a:ext uri="{FF2B5EF4-FFF2-40B4-BE49-F238E27FC236}">
                  <a16:creationId xmlns:a16="http://schemas.microsoft.com/office/drawing/2014/main" id="{CB2BEBA3-F154-40D2-99C9-9BBCFD401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" y="2618"/>
              <a:ext cx="6" cy="207"/>
            </a:xfrm>
            <a:prstGeom prst="rect">
              <a:avLst/>
            </a:prstGeom>
            <a:solidFill>
              <a:srgbClr val="958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58" name="Rectangle 181">
              <a:extLst>
                <a:ext uri="{FF2B5EF4-FFF2-40B4-BE49-F238E27FC236}">
                  <a16:creationId xmlns:a16="http://schemas.microsoft.com/office/drawing/2014/main" id="{CDD6EFE5-EBC6-49BB-B99E-13651542B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" y="2618"/>
              <a:ext cx="6" cy="207"/>
            </a:xfrm>
            <a:prstGeom prst="rect">
              <a:avLst/>
            </a:prstGeom>
            <a:solidFill>
              <a:srgbClr val="957F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59" name="Rectangle 182">
              <a:extLst>
                <a:ext uri="{FF2B5EF4-FFF2-40B4-BE49-F238E27FC236}">
                  <a16:creationId xmlns:a16="http://schemas.microsoft.com/office/drawing/2014/main" id="{8B39A6DE-FB31-403A-9039-D042A0870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" y="2618"/>
              <a:ext cx="6" cy="207"/>
            </a:xfrm>
            <a:prstGeom prst="rect">
              <a:avLst/>
            </a:prstGeom>
            <a:solidFill>
              <a:srgbClr val="957F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60" name="Rectangle 183">
              <a:extLst>
                <a:ext uri="{FF2B5EF4-FFF2-40B4-BE49-F238E27FC236}">
                  <a16:creationId xmlns:a16="http://schemas.microsoft.com/office/drawing/2014/main" id="{C402F147-29A3-4137-8C54-2BD182FC6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" y="2618"/>
              <a:ext cx="8" cy="207"/>
            </a:xfrm>
            <a:prstGeom prst="rect">
              <a:avLst/>
            </a:prstGeom>
            <a:solidFill>
              <a:srgbClr val="967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61" name="Rectangle 184">
              <a:extLst>
                <a:ext uri="{FF2B5EF4-FFF2-40B4-BE49-F238E27FC236}">
                  <a16:creationId xmlns:a16="http://schemas.microsoft.com/office/drawing/2014/main" id="{C69533F8-6495-4C4A-BD20-797D8790D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" y="2618"/>
              <a:ext cx="6" cy="207"/>
            </a:xfrm>
            <a:prstGeom prst="rect">
              <a:avLst/>
            </a:prstGeom>
            <a:solidFill>
              <a:srgbClr val="967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62" name="Rectangle 185">
              <a:extLst>
                <a:ext uri="{FF2B5EF4-FFF2-40B4-BE49-F238E27FC236}">
                  <a16:creationId xmlns:a16="http://schemas.microsoft.com/office/drawing/2014/main" id="{ADF2DEE3-1D54-4FC1-8FF7-F004FFD99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" y="2618"/>
              <a:ext cx="6" cy="207"/>
            </a:xfrm>
            <a:prstGeom prst="rect">
              <a:avLst/>
            </a:prstGeom>
            <a:solidFill>
              <a:srgbClr val="967D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63" name="Rectangle 186">
              <a:extLst>
                <a:ext uri="{FF2B5EF4-FFF2-40B4-BE49-F238E27FC236}">
                  <a16:creationId xmlns:a16="http://schemas.microsoft.com/office/drawing/2014/main" id="{143759C8-4C4D-4121-886F-330D25BC3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" y="2618"/>
              <a:ext cx="6" cy="207"/>
            </a:xfrm>
            <a:prstGeom prst="rect">
              <a:avLst/>
            </a:prstGeom>
            <a:solidFill>
              <a:srgbClr val="967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64" name="Rectangle 187">
              <a:extLst>
                <a:ext uri="{FF2B5EF4-FFF2-40B4-BE49-F238E27FC236}">
                  <a16:creationId xmlns:a16="http://schemas.microsoft.com/office/drawing/2014/main" id="{CFD6B4EB-B23F-463E-8CBF-625AD51D9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618"/>
              <a:ext cx="6" cy="207"/>
            </a:xfrm>
            <a:prstGeom prst="rect">
              <a:avLst/>
            </a:prstGeom>
            <a:solidFill>
              <a:srgbClr val="967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65" name="Rectangle 188">
              <a:extLst>
                <a:ext uri="{FF2B5EF4-FFF2-40B4-BE49-F238E27FC236}">
                  <a16:creationId xmlns:a16="http://schemas.microsoft.com/office/drawing/2014/main" id="{51DC4A9F-7E7D-4DCE-859C-40B94F6C2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2618"/>
              <a:ext cx="8" cy="207"/>
            </a:xfrm>
            <a:prstGeom prst="rect">
              <a:avLst/>
            </a:prstGeom>
            <a:solidFill>
              <a:srgbClr val="967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66" name="Rectangle 189">
              <a:extLst>
                <a:ext uri="{FF2B5EF4-FFF2-40B4-BE49-F238E27FC236}">
                  <a16:creationId xmlns:a16="http://schemas.microsoft.com/office/drawing/2014/main" id="{08EB599F-F053-4E00-9692-0A6A9F870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" y="2618"/>
              <a:ext cx="6" cy="207"/>
            </a:xfrm>
            <a:prstGeom prst="rect">
              <a:avLst/>
            </a:prstGeom>
            <a:solidFill>
              <a:srgbClr val="967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67" name="Rectangle 190">
              <a:extLst>
                <a:ext uri="{FF2B5EF4-FFF2-40B4-BE49-F238E27FC236}">
                  <a16:creationId xmlns:a16="http://schemas.microsoft.com/office/drawing/2014/main" id="{2F5CA1AE-4F04-4C09-8DF6-2379CD4A9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" y="2618"/>
              <a:ext cx="7" cy="207"/>
            </a:xfrm>
            <a:prstGeom prst="rect">
              <a:avLst/>
            </a:prstGeom>
            <a:solidFill>
              <a:srgbClr val="967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68" name="Rectangle 191">
              <a:extLst>
                <a:ext uri="{FF2B5EF4-FFF2-40B4-BE49-F238E27FC236}">
                  <a16:creationId xmlns:a16="http://schemas.microsoft.com/office/drawing/2014/main" id="{7209C84B-A3DB-42FF-992A-3C02B14C1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" y="2618"/>
              <a:ext cx="7" cy="207"/>
            </a:xfrm>
            <a:prstGeom prst="rect">
              <a:avLst/>
            </a:prstGeom>
            <a:solidFill>
              <a:srgbClr val="967A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69" name="Rectangle 192">
              <a:extLst>
                <a:ext uri="{FF2B5EF4-FFF2-40B4-BE49-F238E27FC236}">
                  <a16:creationId xmlns:a16="http://schemas.microsoft.com/office/drawing/2014/main" id="{BF232E04-807D-409E-A527-B5262A05F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2618"/>
              <a:ext cx="6" cy="207"/>
            </a:xfrm>
            <a:prstGeom prst="rect">
              <a:avLst/>
            </a:prstGeom>
            <a:solidFill>
              <a:srgbClr val="967A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70" name="Rectangle 193">
              <a:extLst>
                <a:ext uri="{FF2B5EF4-FFF2-40B4-BE49-F238E27FC236}">
                  <a16:creationId xmlns:a16="http://schemas.microsoft.com/office/drawing/2014/main" id="{55253BCE-ADD5-4D5B-9A14-D6D3A5DE1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" y="2618"/>
              <a:ext cx="8" cy="207"/>
            </a:xfrm>
            <a:prstGeom prst="rect">
              <a:avLst/>
            </a:prstGeom>
            <a:solidFill>
              <a:srgbClr val="9679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71" name="Rectangle 194">
              <a:extLst>
                <a:ext uri="{FF2B5EF4-FFF2-40B4-BE49-F238E27FC236}">
                  <a16:creationId xmlns:a16="http://schemas.microsoft.com/office/drawing/2014/main" id="{6C18D9B4-DAB4-4AD8-A572-4DB0F66C2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" y="2618"/>
              <a:ext cx="6" cy="207"/>
            </a:xfrm>
            <a:prstGeom prst="rect">
              <a:avLst/>
            </a:prstGeom>
            <a:solidFill>
              <a:srgbClr val="9679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72" name="Rectangle 195">
              <a:extLst>
                <a:ext uri="{FF2B5EF4-FFF2-40B4-BE49-F238E27FC236}">
                  <a16:creationId xmlns:a16="http://schemas.microsoft.com/office/drawing/2014/main" id="{E32052BC-A1C2-48E2-A444-E22E9D21A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2618"/>
              <a:ext cx="6" cy="207"/>
            </a:xfrm>
            <a:prstGeom prst="rect">
              <a:avLst/>
            </a:prstGeom>
            <a:solidFill>
              <a:srgbClr val="9679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73" name="Rectangle 196">
              <a:extLst>
                <a:ext uri="{FF2B5EF4-FFF2-40B4-BE49-F238E27FC236}">
                  <a16:creationId xmlns:a16="http://schemas.microsoft.com/office/drawing/2014/main" id="{FA75C6CB-FE68-4AAB-A09D-F61ED374C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" y="2618"/>
              <a:ext cx="6" cy="207"/>
            </a:xfrm>
            <a:prstGeom prst="rect">
              <a:avLst/>
            </a:prstGeom>
            <a:solidFill>
              <a:srgbClr val="9678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74" name="Rectangle 197">
              <a:extLst>
                <a:ext uri="{FF2B5EF4-FFF2-40B4-BE49-F238E27FC236}">
                  <a16:creationId xmlns:a16="http://schemas.microsoft.com/office/drawing/2014/main" id="{CFC82A38-C4AE-4A8F-8275-729929B33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2618"/>
              <a:ext cx="6" cy="207"/>
            </a:xfrm>
            <a:prstGeom prst="rect">
              <a:avLst/>
            </a:prstGeom>
            <a:solidFill>
              <a:srgbClr val="9678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75" name="Rectangle 198">
              <a:extLst>
                <a:ext uri="{FF2B5EF4-FFF2-40B4-BE49-F238E27FC236}">
                  <a16:creationId xmlns:a16="http://schemas.microsoft.com/office/drawing/2014/main" id="{530608B9-9C7D-4855-B357-ABD4FE1A4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" y="2618"/>
              <a:ext cx="8" cy="207"/>
            </a:xfrm>
            <a:prstGeom prst="rect">
              <a:avLst/>
            </a:prstGeom>
            <a:solidFill>
              <a:srgbClr val="967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76" name="Rectangle 199">
              <a:extLst>
                <a:ext uri="{FF2B5EF4-FFF2-40B4-BE49-F238E27FC236}">
                  <a16:creationId xmlns:a16="http://schemas.microsoft.com/office/drawing/2014/main" id="{3E5CEA3B-AD56-4AF8-80A2-39FE68391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" y="2618"/>
              <a:ext cx="6" cy="207"/>
            </a:xfrm>
            <a:prstGeom prst="rect">
              <a:avLst/>
            </a:prstGeom>
            <a:solidFill>
              <a:srgbClr val="967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77" name="Rectangle 200">
              <a:extLst>
                <a:ext uri="{FF2B5EF4-FFF2-40B4-BE49-F238E27FC236}">
                  <a16:creationId xmlns:a16="http://schemas.microsoft.com/office/drawing/2014/main" id="{C4AB4F54-06F0-497C-99BC-D7974A4A4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" y="2618"/>
              <a:ext cx="6" cy="207"/>
            </a:xfrm>
            <a:prstGeom prst="rect">
              <a:avLst/>
            </a:prstGeom>
            <a:solidFill>
              <a:srgbClr val="967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78" name="Rectangle 201">
              <a:extLst>
                <a:ext uri="{FF2B5EF4-FFF2-40B4-BE49-F238E27FC236}">
                  <a16:creationId xmlns:a16="http://schemas.microsoft.com/office/drawing/2014/main" id="{60042645-BCC3-4B0C-879F-7AF54844A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" y="2618"/>
              <a:ext cx="6" cy="207"/>
            </a:xfrm>
            <a:prstGeom prst="rect">
              <a:avLst/>
            </a:prstGeom>
            <a:solidFill>
              <a:srgbClr val="967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79" name="Rectangle 202">
              <a:extLst>
                <a:ext uri="{FF2B5EF4-FFF2-40B4-BE49-F238E27FC236}">
                  <a16:creationId xmlns:a16="http://schemas.microsoft.com/office/drawing/2014/main" id="{A8F220A0-8A8F-4AD4-BD80-D44B40CBB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" y="2618"/>
              <a:ext cx="6" cy="207"/>
            </a:xfrm>
            <a:prstGeom prst="rect">
              <a:avLst/>
            </a:prstGeom>
            <a:solidFill>
              <a:srgbClr val="967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80" name="Rectangle 203">
              <a:extLst>
                <a:ext uri="{FF2B5EF4-FFF2-40B4-BE49-F238E27FC236}">
                  <a16:creationId xmlns:a16="http://schemas.microsoft.com/office/drawing/2014/main" id="{828D4874-C066-4914-9586-AC0B09D15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1" y="2618"/>
              <a:ext cx="8" cy="207"/>
            </a:xfrm>
            <a:prstGeom prst="rect">
              <a:avLst/>
            </a:prstGeom>
            <a:solidFill>
              <a:srgbClr val="9675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81" name="Rectangle 204">
              <a:extLst>
                <a:ext uri="{FF2B5EF4-FFF2-40B4-BE49-F238E27FC236}">
                  <a16:creationId xmlns:a16="http://schemas.microsoft.com/office/drawing/2014/main" id="{5041BF03-DF06-4421-915F-A39A57DD3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" y="2618"/>
              <a:ext cx="6" cy="207"/>
            </a:xfrm>
            <a:prstGeom prst="rect">
              <a:avLst/>
            </a:prstGeom>
            <a:solidFill>
              <a:srgbClr val="967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82" name="Rectangle 205">
              <a:extLst>
                <a:ext uri="{FF2B5EF4-FFF2-40B4-BE49-F238E27FC236}">
                  <a16:creationId xmlns:a16="http://schemas.microsoft.com/office/drawing/2014/main" id="{0F402E1E-3D00-484F-819F-CC530E688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" y="2618"/>
              <a:ext cx="6" cy="207"/>
            </a:xfrm>
            <a:prstGeom prst="rect">
              <a:avLst/>
            </a:prstGeom>
            <a:solidFill>
              <a:srgbClr val="967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83" name="Rectangle 206">
              <a:extLst>
                <a:ext uri="{FF2B5EF4-FFF2-40B4-BE49-F238E27FC236}">
                  <a16:creationId xmlns:a16="http://schemas.microsoft.com/office/drawing/2014/main" id="{AE0C2718-1788-4B69-AD82-BAF3D2E28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" y="2618"/>
              <a:ext cx="6" cy="207"/>
            </a:xfrm>
            <a:prstGeom prst="rect">
              <a:avLst/>
            </a:prstGeom>
            <a:solidFill>
              <a:srgbClr val="977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84" name="Rectangle 207">
              <a:extLst>
                <a:ext uri="{FF2B5EF4-FFF2-40B4-BE49-F238E27FC236}">
                  <a16:creationId xmlns:a16="http://schemas.microsoft.com/office/drawing/2014/main" id="{DEBE0B0E-74D9-494F-A8B0-AA6A6DB23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9" y="2618"/>
              <a:ext cx="6" cy="207"/>
            </a:xfrm>
            <a:prstGeom prst="rect">
              <a:avLst/>
            </a:prstGeom>
            <a:solidFill>
              <a:srgbClr val="977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85" name="Rectangle 208">
              <a:extLst>
                <a:ext uri="{FF2B5EF4-FFF2-40B4-BE49-F238E27FC236}">
                  <a16:creationId xmlns:a16="http://schemas.microsoft.com/office/drawing/2014/main" id="{6F30E014-AE13-42F0-805A-131C6F059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" y="2618"/>
              <a:ext cx="8" cy="207"/>
            </a:xfrm>
            <a:prstGeom prst="rect">
              <a:avLst/>
            </a:prstGeom>
            <a:solidFill>
              <a:srgbClr val="977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86" name="Rectangle 209">
              <a:extLst>
                <a:ext uri="{FF2B5EF4-FFF2-40B4-BE49-F238E27FC236}">
                  <a16:creationId xmlns:a16="http://schemas.microsoft.com/office/drawing/2014/main" id="{44406476-D650-40ED-B89D-91AE46C54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" y="2618"/>
              <a:ext cx="6" cy="207"/>
            </a:xfrm>
            <a:prstGeom prst="rect">
              <a:avLst/>
            </a:prstGeom>
            <a:solidFill>
              <a:srgbClr val="977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87" name="Rectangle 210">
              <a:extLst>
                <a:ext uri="{FF2B5EF4-FFF2-40B4-BE49-F238E27FC236}">
                  <a16:creationId xmlns:a16="http://schemas.microsoft.com/office/drawing/2014/main" id="{9989704E-3A59-4BA1-8B1A-E16255C78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" y="2618"/>
              <a:ext cx="6" cy="207"/>
            </a:xfrm>
            <a:prstGeom prst="rect">
              <a:avLst/>
            </a:prstGeom>
            <a:solidFill>
              <a:srgbClr val="9772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88" name="Rectangle 211">
              <a:extLst>
                <a:ext uri="{FF2B5EF4-FFF2-40B4-BE49-F238E27FC236}">
                  <a16:creationId xmlns:a16="http://schemas.microsoft.com/office/drawing/2014/main" id="{3BBDE082-475F-4BC5-8B0E-4DC5021E9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" y="2618"/>
              <a:ext cx="6" cy="207"/>
            </a:xfrm>
            <a:prstGeom prst="rect">
              <a:avLst/>
            </a:prstGeom>
            <a:solidFill>
              <a:srgbClr val="987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89" name="Rectangle 212">
              <a:extLst>
                <a:ext uri="{FF2B5EF4-FFF2-40B4-BE49-F238E27FC236}">
                  <a16:creationId xmlns:a16="http://schemas.microsoft.com/office/drawing/2014/main" id="{838646F7-759B-4BF0-92A3-2B6323119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" y="2618"/>
              <a:ext cx="7" cy="207"/>
            </a:xfrm>
            <a:prstGeom prst="rect">
              <a:avLst/>
            </a:prstGeom>
            <a:solidFill>
              <a:srgbClr val="987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90" name="Rectangle 213">
              <a:extLst>
                <a:ext uri="{FF2B5EF4-FFF2-40B4-BE49-F238E27FC236}">
                  <a16:creationId xmlns:a16="http://schemas.microsoft.com/office/drawing/2014/main" id="{F51465B9-CE59-4E49-8EA3-5CDBE3AEC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8" y="2618"/>
              <a:ext cx="9" cy="207"/>
            </a:xfrm>
            <a:prstGeom prst="rect">
              <a:avLst/>
            </a:prstGeom>
            <a:solidFill>
              <a:srgbClr val="9871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91" name="Rectangle 214">
              <a:extLst>
                <a:ext uri="{FF2B5EF4-FFF2-40B4-BE49-F238E27FC236}">
                  <a16:creationId xmlns:a16="http://schemas.microsoft.com/office/drawing/2014/main" id="{7BCA41D9-5B33-4C54-AE5E-F36349BBB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" y="2618"/>
              <a:ext cx="6" cy="207"/>
            </a:xfrm>
            <a:prstGeom prst="rect">
              <a:avLst/>
            </a:prstGeom>
            <a:solidFill>
              <a:srgbClr val="9871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92" name="Rectangle 215">
              <a:extLst>
                <a:ext uri="{FF2B5EF4-FFF2-40B4-BE49-F238E27FC236}">
                  <a16:creationId xmlns:a16="http://schemas.microsoft.com/office/drawing/2014/main" id="{988191E5-172F-4271-892D-8FD7F563A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" y="2618"/>
              <a:ext cx="6" cy="207"/>
            </a:xfrm>
            <a:prstGeom prst="rect">
              <a:avLst/>
            </a:prstGeom>
            <a:solidFill>
              <a:srgbClr val="987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93" name="Rectangle 216">
              <a:extLst>
                <a:ext uri="{FF2B5EF4-FFF2-40B4-BE49-F238E27FC236}">
                  <a16:creationId xmlns:a16="http://schemas.microsoft.com/office/drawing/2014/main" id="{B452CD4F-9566-4556-8DC3-7C931BD45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" y="2618"/>
              <a:ext cx="6" cy="207"/>
            </a:xfrm>
            <a:prstGeom prst="rect">
              <a:avLst/>
            </a:prstGeom>
            <a:solidFill>
              <a:srgbClr val="987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194" name="Rectangle 217">
              <a:extLst>
                <a:ext uri="{FF2B5EF4-FFF2-40B4-BE49-F238E27FC236}">
                  <a16:creationId xmlns:a16="http://schemas.microsoft.com/office/drawing/2014/main" id="{CECB504D-F237-465C-BED2-756A86B09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" y="2618"/>
              <a:ext cx="6" cy="207"/>
            </a:xfrm>
            <a:prstGeom prst="rect">
              <a:avLst/>
            </a:prstGeom>
            <a:solidFill>
              <a:srgbClr val="987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</p:grpSp>
      <p:sp>
        <p:nvSpPr>
          <p:cNvPr id="48130" name="Rectangle 2">
            <a:extLst>
              <a:ext uri="{FF2B5EF4-FFF2-40B4-BE49-F238E27FC236}">
                <a16:creationId xmlns:a16="http://schemas.microsoft.com/office/drawing/2014/main" id="{18968312-C86F-48CC-BC61-628152DF9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02563" cy="5556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Buněčný systém - komplexnost</a:t>
            </a:r>
            <a:endParaRPr lang="en-US" sz="3200"/>
          </a:p>
        </p:txBody>
      </p:sp>
      <p:sp>
        <p:nvSpPr>
          <p:cNvPr id="13316" name="Rectangle 13">
            <a:extLst>
              <a:ext uri="{FF2B5EF4-FFF2-40B4-BE49-F238E27FC236}">
                <a16:creationId xmlns:a16="http://schemas.microsoft.com/office/drawing/2014/main" id="{7CEA7C60-CA68-4998-BCAC-903A5A38F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8" y="866775"/>
            <a:ext cx="8188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cs-CZ" altLang="cs-CZ" sz="2200" b="1" u="sng">
                <a:solidFill>
                  <a:schemeClr val="accent1"/>
                </a:solidFill>
                <a:latin typeface="Arial" panose="020B0604020202020204" pitchFamily="34" charset="0"/>
              </a:rPr>
              <a:t>vstupní signály</a:t>
            </a:r>
            <a:br>
              <a:rPr lang="cs-CZ" altLang="cs-CZ" sz="2200" b="1">
                <a:solidFill>
                  <a:srgbClr val="1F1A17"/>
                </a:solidFill>
                <a:latin typeface="Arial" panose="020B0604020202020204" pitchFamily="34" charset="0"/>
              </a:rPr>
            </a:br>
            <a:r>
              <a:rPr lang="cs-CZ" altLang="cs-CZ" sz="1600" b="1">
                <a:solidFill>
                  <a:srgbClr val="1F1A17"/>
                </a:solidFill>
                <a:latin typeface="Arial" panose="020B0604020202020204" pitchFamily="34" charset="0"/>
              </a:rPr>
              <a:t>růstové faktory, antigeny/protilátky, hormony, adhezní faktory, teplota, pH, …</a:t>
            </a:r>
            <a:endParaRPr lang="en-US" altLang="cs-CZ" sz="1600" b="1">
              <a:latin typeface="Arial" panose="020B0604020202020204" pitchFamily="34" charset="0"/>
            </a:endParaRPr>
          </a:p>
        </p:txBody>
      </p:sp>
      <p:sp>
        <p:nvSpPr>
          <p:cNvPr id="13317" name="Rectangle 15">
            <a:extLst>
              <a:ext uri="{FF2B5EF4-FFF2-40B4-BE49-F238E27FC236}">
                <a16:creationId xmlns:a16="http://schemas.microsoft.com/office/drawing/2014/main" id="{10DADE9D-7DAA-42CE-9A66-48E459CEA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5994400"/>
            <a:ext cx="81883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cs-CZ" altLang="cs-CZ" sz="2200" b="1" u="sng">
                <a:solidFill>
                  <a:schemeClr val="accent1"/>
                </a:solidFill>
                <a:latin typeface="Arial" panose="020B0604020202020204" pitchFamily="34" charset="0"/>
              </a:rPr>
              <a:t>výstupní signály</a:t>
            </a:r>
            <a:br>
              <a:rPr lang="cs-CZ" altLang="cs-CZ" sz="2200" b="1">
                <a:solidFill>
                  <a:srgbClr val="1F1A17"/>
                </a:solidFill>
                <a:latin typeface="Arial" panose="020B0604020202020204" pitchFamily="34" charset="0"/>
              </a:rPr>
            </a:br>
            <a:r>
              <a:rPr lang="cs-CZ" altLang="cs-CZ" sz="1600" b="1">
                <a:solidFill>
                  <a:srgbClr val="1F1A17"/>
                </a:solidFill>
                <a:latin typeface="Arial" panose="020B0604020202020204" pitchFamily="34" charset="0"/>
              </a:rPr>
              <a:t>pH, ionty (Na</a:t>
            </a:r>
            <a:r>
              <a:rPr lang="cs-CZ" altLang="cs-CZ" sz="1600" b="1" baseline="30000">
                <a:solidFill>
                  <a:srgbClr val="1F1A17"/>
                </a:solidFill>
                <a:latin typeface="Arial" panose="020B0604020202020204" pitchFamily="34" charset="0"/>
              </a:rPr>
              <a:t>+</a:t>
            </a:r>
            <a:r>
              <a:rPr lang="cs-CZ" altLang="cs-CZ" sz="1600" b="1">
                <a:solidFill>
                  <a:srgbClr val="1F1A17"/>
                </a:solidFill>
                <a:latin typeface="Arial" panose="020B0604020202020204" pitchFamily="34" charset="0"/>
              </a:rPr>
              <a:t>, K</a:t>
            </a:r>
            <a:r>
              <a:rPr lang="cs-CZ" altLang="cs-CZ" sz="1600" b="1" baseline="30000">
                <a:solidFill>
                  <a:srgbClr val="1F1A17"/>
                </a:solidFill>
                <a:latin typeface="Arial" panose="020B0604020202020204" pitchFamily="34" charset="0"/>
              </a:rPr>
              <a:t>+</a:t>
            </a:r>
            <a:r>
              <a:rPr lang="cs-CZ" altLang="cs-CZ" sz="1600" b="1">
                <a:solidFill>
                  <a:srgbClr val="1F1A17"/>
                </a:solidFill>
                <a:latin typeface="Arial" panose="020B0604020202020204" pitchFamily="34" charset="0"/>
              </a:rPr>
              <a:t>, Ca</a:t>
            </a:r>
            <a:r>
              <a:rPr lang="cs-CZ" altLang="cs-CZ" sz="1600" b="1" baseline="30000">
                <a:solidFill>
                  <a:srgbClr val="1F1A17"/>
                </a:solidFill>
                <a:latin typeface="Arial" panose="020B0604020202020204" pitchFamily="34" charset="0"/>
              </a:rPr>
              <a:t>2+</a:t>
            </a:r>
            <a:r>
              <a:rPr lang="cs-CZ" altLang="cs-CZ" sz="1600" b="1">
                <a:solidFill>
                  <a:srgbClr val="1F1A17"/>
                </a:solidFill>
                <a:latin typeface="Arial" panose="020B0604020202020204" pitchFamily="34" charset="0"/>
              </a:rPr>
              <a:t>, Cl</a:t>
            </a:r>
            <a:r>
              <a:rPr lang="cs-CZ" altLang="cs-CZ" sz="1600" b="1" baseline="30000">
                <a:solidFill>
                  <a:srgbClr val="1F1A17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600" b="1">
                <a:solidFill>
                  <a:srgbClr val="1F1A17"/>
                </a:solidFill>
                <a:latin typeface="Arial" panose="020B0604020202020204" pitchFamily="34" charset="0"/>
              </a:rPr>
              <a:t>), regulační látky (NO, glutamát, ...), obranné (ROS - peroxid vodíku, superoxid. radikál), adheze, morfologie, CO2, membr. potenciál, …</a:t>
            </a:r>
            <a:endParaRPr lang="en-US" altLang="cs-CZ" sz="1600" b="1">
              <a:latin typeface="Arial" panose="020B0604020202020204" pitchFamily="34" charset="0"/>
            </a:endParaRPr>
          </a:p>
        </p:txBody>
      </p:sp>
      <p:sp>
        <p:nvSpPr>
          <p:cNvPr id="13318" name="AutoShape 16">
            <a:extLst>
              <a:ext uri="{FF2B5EF4-FFF2-40B4-BE49-F238E27FC236}">
                <a16:creationId xmlns:a16="http://schemas.microsoft.com/office/drawing/2014/main" id="{6087C3A5-4FB7-4639-AB0A-E17446F78EC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108075" y="1508125"/>
            <a:ext cx="68961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3319" name="Group 419">
            <a:extLst>
              <a:ext uri="{FF2B5EF4-FFF2-40B4-BE49-F238E27FC236}">
                <a16:creationId xmlns:a16="http://schemas.microsoft.com/office/drawing/2014/main" id="{B3C93FE1-9E16-4A34-AD09-CA6289B63379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4037013"/>
            <a:ext cx="5881688" cy="560387"/>
            <a:chOff x="720" y="2543"/>
            <a:chExt cx="3705" cy="353"/>
          </a:xfrm>
        </p:grpSpPr>
        <p:sp>
          <p:nvSpPr>
            <p:cNvPr id="13795" name="Rectangle 219">
              <a:extLst>
                <a:ext uri="{FF2B5EF4-FFF2-40B4-BE49-F238E27FC236}">
                  <a16:creationId xmlns:a16="http://schemas.microsoft.com/office/drawing/2014/main" id="{6F569424-61DE-4034-9377-F0692CD6A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" y="2618"/>
              <a:ext cx="8" cy="207"/>
            </a:xfrm>
            <a:prstGeom prst="rect">
              <a:avLst/>
            </a:prstGeom>
            <a:solidFill>
              <a:srgbClr val="986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96" name="Rectangle 220">
              <a:extLst>
                <a:ext uri="{FF2B5EF4-FFF2-40B4-BE49-F238E27FC236}">
                  <a16:creationId xmlns:a16="http://schemas.microsoft.com/office/drawing/2014/main" id="{9C5EA805-B062-477E-A024-352339E9E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" y="2618"/>
              <a:ext cx="6" cy="207"/>
            </a:xfrm>
            <a:prstGeom prst="rect">
              <a:avLst/>
            </a:prstGeom>
            <a:solidFill>
              <a:srgbClr val="986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97" name="Rectangle 221">
              <a:extLst>
                <a:ext uri="{FF2B5EF4-FFF2-40B4-BE49-F238E27FC236}">
                  <a16:creationId xmlns:a16="http://schemas.microsoft.com/office/drawing/2014/main" id="{34E2CF6A-6A51-4AE1-8165-20DB9A120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" y="2618"/>
              <a:ext cx="6" cy="207"/>
            </a:xfrm>
            <a:prstGeom prst="rect">
              <a:avLst/>
            </a:prstGeom>
            <a:solidFill>
              <a:srgbClr val="986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98" name="Rectangle 222">
              <a:extLst>
                <a:ext uri="{FF2B5EF4-FFF2-40B4-BE49-F238E27FC236}">
                  <a16:creationId xmlns:a16="http://schemas.microsoft.com/office/drawing/2014/main" id="{739FB079-077E-4073-876D-5BD2B188F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" y="2618"/>
              <a:ext cx="6" cy="207"/>
            </a:xfrm>
            <a:prstGeom prst="rect">
              <a:avLst/>
            </a:prstGeom>
            <a:solidFill>
              <a:srgbClr val="986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99" name="Rectangle 223">
              <a:extLst>
                <a:ext uri="{FF2B5EF4-FFF2-40B4-BE49-F238E27FC236}">
                  <a16:creationId xmlns:a16="http://schemas.microsoft.com/office/drawing/2014/main" id="{62F0CCCF-BDFC-4694-8482-BA9ADEFCB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" y="2618"/>
              <a:ext cx="6" cy="207"/>
            </a:xfrm>
            <a:prstGeom prst="rect">
              <a:avLst/>
            </a:prstGeom>
            <a:solidFill>
              <a:srgbClr val="986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00" name="Rectangle 224">
              <a:extLst>
                <a:ext uri="{FF2B5EF4-FFF2-40B4-BE49-F238E27FC236}">
                  <a16:creationId xmlns:a16="http://schemas.microsoft.com/office/drawing/2014/main" id="{BC87B990-0999-4EF0-B04B-C4DBEC209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618"/>
              <a:ext cx="8" cy="207"/>
            </a:xfrm>
            <a:prstGeom prst="rect">
              <a:avLst/>
            </a:prstGeom>
            <a:solidFill>
              <a:srgbClr val="986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01" name="Rectangle 225">
              <a:extLst>
                <a:ext uri="{FF2B5EF4-FFF2-40B4-BE49-F238E27FC236}">
                  <a16:creationId xmlns:a16="http://schemas.microsoft.com/office/drawing/2014/main" id="{6636EB7C-B63B-4C02-94DA-7E6FE7CD5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" y="2618"/>
              <a:ext cx="6" cy="207"/>
            </a:xfrm>
            <a:prstGeom prst="rect">
              <a:avLst/>
            </a:prstGeom>
            <a:solidFill>
              <a:srgbClr val="986C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02" name="Rectangle 226">
              <a:extLst>
                <a:ext uri="{FF2B5EF4-FFF2-40B4-BE49-F238E27FC236}">
                  <a16:creationId xmlns:a16="http://schemas.microsoft.com/office/drawing/2014/main" id="{C6CD0C91-2D2D-4468-A544-06400E830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" y="2618"/>
              <a:ext cx="6" cy="207"/>
            </a:xfrm>
            <a:prstGeom prst="rect">
              <a:avLst/>
            </a:prstGeom>
            <a:solidFill>
              <a:srgbClr val="986C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03" name="Rectangle 227">
              <a:extLst>
                <a:ext uri="{FF2B5EF4-FFF2-40B4-BE49-F238E27FC236}">
                  <a16:creationId xmlns:a16="http://schemas.microsoft.com/office/drawing/2014/main" id="{D6B71D28-5CBA-4E69-A525-F552056E6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" y="2618"/>
              <a:ext cx="6" cy="207"/>
            </a:xfrm>
            <a:prstGeom prst="rect">
              <a:avLst/>
            </a:prstGeom>
            <a:solidFill>
              <a:srgbClr val="986B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04" name="Rectangle 228">
              <a:extLst>
                <a:ext uri="{FF2B5EF4-FFF2-40B4-BE49-F238E27FC236}">
                  <a16:creationId xmlns:a16="http://schemas.microsoft.com/office/drawing/2014/main" id="{0C5A9B42-3459-4950-9010-CA194DF8E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" y="2618"/>
              <a:ext cx="6" cy="207"/>
            </a:xfrm>
            <a:prstGeom prst="rect">
              <a:avLst/>
            </a:prstGeom>
            <a:solidFill>
              <a:srgbClr val="986B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05" name="Rectangle 229">
              <a:extLst>
                <a:ext uri="{FF2B5EF4-FFF2-40B4-BE49-F238E27FC236}">
                  <a16:creationId xmlns:a16="http://schemas.microsoft.com/office/drawing/2014/main" id="{8B6F0267-7006-4392-A4BC-8390CEDAB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" y="2618"/>
              <a:ext cx="8" cy="207"/>
            </a:xfrm>
            <a:prstGeom prst="rect">
              <a:avLst/>
            </a:prstGeom>
            <a:solidFill>
              <a:srgbClr val="986A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06" name="Rectangle 230">
              <a:extLst>
                <a:ext uri="{FF2B5EF4-FFF2-40B4-BE49-F238E27FC236}">
                  <a16:creationId xmlns:a16="http://schemas.microsoft.com/office/drawing/2014/main" id="{FE37D939-449F-45E9-9063-214643B7C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" y="2618"/>
              <a:ext cx="6" cy="207"/>
            </a:xfrm>
            <a:prstGeom prst="rect">
              <a:avLst/>
            </a:prstGeom>
            <a:solidFill>
              <a:srgbClr val="986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07" name="Rectangle 231">
              <a:extLst>
                <a:ext uri="{FF2B5EF4-FFF2-40B4-BE49-F238E27FC236}">
                  <a16:creationId xmlns:a16="http://schemas.microsoft.com/office/drawing/2014/main" id="{DCF818C9-5822-406B-9603-65C42C1AD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" y="2618"/>
              <a:ext cx="6" cy="207"/>
            </a:xfrm>
            <a:prstGeom prst="rect">
              <a:avLst/>
            </a:prstGeom>
            <a:solidFill>
              <a:srgbClr val="9869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08" name="Rectangle 232">
              <a:extLst>
                <a:ext uri="{FF2B5EF4-FFF2-40B4-BE49-F238E27FC236}">
                  <a16:creationId xmlns:a16="http://schemas.microsoft.com/office/drawing/2014/main" id="{2024FCCC-7DCA-434D-BA91-B5CE1C157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" y="2618"/>
              <a:ext cx="6" cy="207"/>
            </a:xfrm>
            <a:prstGeom prst="rect">
              <a:avLst/>
            </a:prstGeom>
            <a:solidFill>
              <a:srgbClr val="976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09" name="Rectangle 233">
              <a:extLst>
                <a:ext uri="{FF2B5EF4-FFF2-40B4-BE49-F238E27FC236}">
                  <a16:creationId xmlns:a16="http://schemas.microsoft.com/office/drawing/2014/main" id="{2F023607-686B-407E-AED1-008C13369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" y="2618"/>
              <a:ext cx="6" cy="207"/>
            </a:xfrm>
            <a:prstGeom prst="rect">
              <a:avLst/>
            </a:prstGeom>
            <a:solidFill>
              <a:srgbClr val="976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10" name="Rectangle 234">
              <a:extLst>
                <a:ext uri="{FF2B5EF4-FFF2-40B4-BE49-F238E27FC236}">
                  <a16:creationId xmlns:a16="http://schemas.microsoft.com/office/drawing/2014/main" id="{B8B225C3-007A-45F4-9161-3CE5DD780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" y="2618"/>
              <a:ext cx="8" cy="207"/>
            </a:xfrm>
            <a:prstGeom prst="rect">
              <a:avLst/>
            </a:prstGeom>
            <a:solidFill>
              <a:srgbClr val="976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11" name="Rectangle 235">
              <a:extLst>
                <a:ext uri="{FF2B5EF4-FFF2-40B4-BE49-F238E27FC236}">
                  <a16:creationId xmlns:a16="http://schemas.microsoft.com/office/drawing/2014/main" id="{ED2ABBCD-26DD-4528-8A4B-B13B1F291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" y="2618"/>
              <a:ext cx="6" cy="207"/>
            </a:xfrm>
            <a:prstGeom prst="rect">
              <a:avLst/>
            </a:prstGeom>
            <a:solidFill>
              <a:srgbClr val="976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12" name="Rectangle 236">
              <a:extLst>
                <a:ext uri="{FF2B5EF4-FFF2-40B4-BE49-F238E27FC236}">
                  <a16:creationId xmlns:a16="http://schemas.microsoft.com/office/drawing/2014/main" id="{A8703197-773D-46DC-8B10-EEEB509F4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" y="2618"/>
              <a:ext cx="7" cy="207"/>
            </a:xfrm>
            <a:prstGeom prst="rect">
              <a:avLst/>
            </a:prstGeom>
            <a:solidFill>
              <a:srgbClr val="9766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13" name="Rectangle 237">
              <a:extLst>
                <a:ext uri="{FF2B5EF4-FFF2-40B4-BE49-F238E27FC236}">
                  <a16:creationId xmlns:a16="http://schemas.microsoft.com/office/drawing/2014/main" id="{89C071FA-DD93-4BF8-8CAC-5D8632395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" y="2618"/>
              <a:ext cx="7" cy="207"/>
            </a:xfrm>
            <a:prstGeom prst="rect">
              <a:avLst/>
            </a:prstGeom>
            <a:solidFill>
              <a:srgbClr val="9766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14" name="Rectangle 238">
              <a:extLst>
                <a:ext uri="{FF2B5EF4-FFF2-40B4-BE49-F238E27FC236}">
                  <a16:creationId xmlns:a16="http://schemas.microsoft.com/office/drawing/2014/main" id="{418DD4B1-2979-453A-AB33-E88A07311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" y="2618"/>
              <a:ext cx="6" cy="207"/>
            </a:xfrm>
            <a:prstGeom prst="rect">
              <a:avLst/>
            </a:prstGeom>
            <a:solidFill>
              <a:srgbClr val="9766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15" name="Rectangle 239">
              <a:extLst>
                <a:ext uri="{FF2B5EF4-FFF2-40B4-BE49-F238E27FC236}">
                  <a16:creationId xmlns:a16="http://schemas.microsoft.com/office/drawing/2014/main" id="{46E49E03-8891-4690-AF76-1D61E2118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" y="2618"/>
              <a:ext cx="8" cy="207"/>
            </a:xfrm>
            <a:prstGeom prst="rect">
              <a:avLst/>
            </a:prstGeom>
            <a:solidFill>
              <a:srgbClr val="9765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16" name="Rectangle 240">
              <a:extLst>
                <a:ext uri="{FF2B5EF4-FFF2-40B4-BE49-F238E27FC236}">
                  <a16:creationId xmlns:a16="http://schemas.microsoft.com/office/drawing/2014/main" id="{4886C0BB-2BE8-4121-8FA0-FE1E64CD3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" y="2618"/>
              <a:ext cx="6" cy="207"/>
            </a:xfrm>
            <a:prstGeom prst="rect">
              <a:avLst/>
            </a:prstGeom>
            <a:solidFill>
              <a:srgbClr val="976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17" name="Rectangle 241">
              <a:extLst>
                <a:ext uri="{FF2B5EF4-FFF2-40B4-BE49-F238E27FC236}">
                  <a16:creationId xmlns:a16="http://schemas.microsoft.com/office/drawing/2014/main" id="{D14D7FB4-B312-4142-AB6F-ACA7E2510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" y="2618"/>
              <a:ext cx="6" cy="207"/>
            </a:xfrm>
            <a:prstGeom prst="rect">
              <a:avLst/>
            </a:prstGeom>
            <a:solidFill>
              <a:srgbClr val="9764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18" name="Rectangle 242">
              <a:extLst>
                <a:ext uri="{FF2B5EF4-FFF2-40B4-BE49-F238E27FC236}">
                  <a16:creationId xmlns:a16="http://schemas.microsoft.com/office/drawing/2014/main" id="{5E275EC8-C51A-43DB-8474-1BAC891BD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" y="2618"/>
              <a:ext cx="6" cy="207"/>
            </a:xfrm>
            <a:prstGeom prst="rect">
              <a:avLst/>
            </a:prstGeom>
            <a:solidFill>
              <a:srgbClr val="976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19" name="Rectangle 243">
              <a:extLst>
                <a:ext uri="{FF2B5EF4-FFF2-40B4-BE49-F238E27FC236}">
                  <a16:creationId xmlns:a16="http://schemas.microsoft.com/office/drawing/2014/main" id="{5251CDF1-E29E-4288-BD6B-BB7E04F21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" y="2618"/>
              <a:ext cx="6" cy="207"/>
            </a:xfrm>
            <a:prstGeom prst="rect">
              <a:avLst/>
            </a:prstGeom>
            <a:solidFill>
              <a:srgbClr val="976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20" name="Rectangle 244">
              <a:extLst>
                <a:ext uri="{FF2B5EF4-FFF2-40B4-BE49-F238E27FC236}">
                  <a16:creationId xmlns:a16="http://schemas.microsoft.com/office/drawing/2014/main" id="{1A0119B6-4E98-41D6-954A-9ECEB10C9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" y="2618"/>
              <a:ext cx="8" cy="207"/>
            </a:xfrm>
            <a:prstGeom prst="rect">
              <a:avLst/>
            </a:prstGeom>
            <a:solidFill>
              <a:srgbClr val="9763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21" name="Rectangle 245">
              <a:extLst>
                <a:ext uri="{FF2B5EF4-FFF2-40B4-BE49-F238E27FC236}">
                  <a16:creationId xmlns:a16="http://schemas.microsoft.com/office/drawing/2014/main" id="{EAA7113C-7225-4A8B-AC99-C399D3896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" y="2618"/>
              <a:ext cx="6" cy="207"/>
            </a:xfrm>
            <a:prstGeom prst="rect">
              <a:avLst/>
            </a:prstGeom>
            <a:solidFill>
              <a:srgbClr val="9763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22" name="Rectangle 246">
              <a:extLst>
                <a:ext uri="{FF2B5EF4-FFF2-40B4-BE49-F238E27FC236}">
                  <a16:creationId xmlns:a16="http://schemas.microsoft.com/office/drawing/2014/main" id="{BF882E80-939C-4E11-82FB-9683D1E44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" y="2618"/>
              <a:ext cx="6" cy="207"/>
            </a:xfrm>
            <a:prstGeom prst="rect">
              <a:avLst/>
            </a:prstGeom>
            <a:solidFill>
              <a:srgbClr val="976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23" name="Rectangle 247">
              <a:extLst>
                <a:ext uri="{FF2B5EF4-FFF2-40B4-BE49-F238E27FC236}">
                  <a16:creationId xmlns:a16="http://schemas.microsoft.com/office/drawing/2014/main" id="{21F6EF3B-6889-4745-B17F-8B627E6C9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" y="2618"/>
              <a:ext cx="6" cy="207"/>
            </a:xfrm>
            <a:prstGeom prst="rect">
              <a:avLst/>
            </a:prstGeom>
            <a:solidFill>
              <a:srgbClr val="976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24" name="Rectangle 248">
              <a:extLst>
                <a:ext uri="{FF2B5EF4-FFF2-40B4-BE49-F238E27FC236}">
                  <a16:creationId xmlns:a16="http://schemas.microsoft.com/office/drawing/2014/main" id="{6E62AF8B-F057-4D5D-A173-CBB0CEA7F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2618"/>
              <a:ext cx="6" cy="207"/>
            </a:xfrm>
            <a:prstGeom prst="rect">
              <a:avLst/>
            </a:prstGeom>
            <a:solidFill>
              <a:srgbClr val="976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25" name="Rectangle 249">
              <a:extLst>
                <a:ext uri="{FF2B5EF4-FFF2-40B4-BE49-F238E27FC236}">
                  <a16:creationId xmlns:a16="http://schemas.microsoft.com/office/drawing/2014/main" id="{A7402294-3D6A-4CE6-A721-9414062F0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" y="2618"/>
              <a:ext cx="8" cy="207"/>
            </a:xfrm>
            <a:prstGeom prst="rect">
              <a:avLst/>
            </a:prstGeom>
            <a:solidFill>
              <a:srgbClr val="9761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26" name="Rectangle 250">
              <a:extLst>
                <a:ext uri="{FF2B5EF4-FFF2-40B4-BE49-F238E27FC236}">
                  <a16:creationId xmlns:a16="http://schemas.microsoft.com/office/drawing/2014/main" id="{690735B0-DEC8-4EAB-98A7-9531234D6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" y="2618"/>
              <a:ext cx="6" cy="207"/>
            </a:xfrm>
            <a:prstGeom prst="rect">
              <a:avLst/>
            </a:prstGeom>
            <a:solidFill>
              <a:srgbClr val="9761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27" name="Rectangle 251">
              <a:extLst>
                <a:ext uri="{FF2B5EF4-FFF2-40B4-BE49-F238E27FC236}">
                  <a16:creationId xmlns:a16="http://schemas.microsoft.com/office/drawing/2014/main" id="{6D8794E6-2C70-4F24-80CB-B1D2DF7F6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" y="2618"/>
              <a:ext cx="6" cy="207"/>
            </a:xfrm>
            <a:prstGeom prst="rect">
              <a:avLst/>
            </a:prstGeom>
            <a:solidFill>
              <a:srgbClr val="976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28" name="Rectangle 252">
              <a:extLst>
                <a:ext uri="{FF2B5EF4-FFF2-40B4-BE49-F238E27FC236}">
                  <a16:creationId xmlns:a16="http://schemas.microsoft.com/office/drawing/2014/main" id="{ACDDFB58-1EED-4B6A-B0C1-7F4C8D821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" y="2618"/>
              <a:ext cx="6" cy="207"/>
            </a:xfrm>
            <a:prstGeom prst="rect">
              <a:avLst/>
            </a:prstGeom>
            <a:solidFill>
              <a:srgbClr val="9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29" name="Rectangle 253">
              <a:extLst>
                <a:ext uri="{FF2B5EF4-FFF2-40B4-BE49-F238E27FC236}">
                  <a16:creationId xmlns:a16="http://schemas.microsoft.com/office/drawing/2014/main" id="{AA12C8AD-0D44-4CDB-B382-C7BC2B327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" y="2618"/>
              <a:ext cx="6" cy="207"/>
            </a:xfrm>
            <a:prstGeom prst="rect">
              <a:avLst/>
            </a:prstGeom>
            <a:solidFill>
              <a:srgbClr val="9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30" name="Rectangle 254">
              <a:extLst>
                <a:ext uri="{FF2B5EF4-FFF2-40B4-BE49-F238E27FC236}">
                  <a16:creationId xmlns:a16="http://schemas.microsoft.com/office/drawing/2014/main" id="{177C6437-11B5-4ADE-8A53-92849A93B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" y="2618"/>
              <a:ext cx="8" cy="207"/>
            </a:xfrm>
            <a:prstGeom prst="rect">
              <a:avLst/>
            </a:prstGeom>
            <a:solidFill>
              <a:srgbClr val="985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31" name="Rectangle 255">
              <a:extLst>
                <a:ext uri="{FF2B5EF4-FFF2-40B4-BE49-F238E27FC236}">
                  <a16:creationId xmlns:a16="http://schemas.microsoft.com/office/drawing/2014/main" id="{E1999F5F-0A0B-4195-8F86-2A5A6800D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" y="2618"/>
              <a:ext cx="6" cy="207"/>
            </a:xfrm>
            <a:prstGeom prst="rect">
              <a:avLst/>
            </a:prstGeom>
            <a:solidFill>
              <a:srgbClr val="985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32" name="Rectangle 256">
              <a:extLst>
                <a:ext uri="{FF2B5EF4-FFF2-40B4-BE49-F238E27FC236}">
                  <a16:creationId xmlns:a16="http://schemas.microsoft.com/office/drawing/2014/main" id="{E19B0D66-7561-496C-BCB2-BB6EB0376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" y="2618"/>
              <a:ext cx="6" cy="207"/>
            </a:xfrm>
            <a:prstGeom prst="rect">
              <a:avLst/>
            </a:prstGeom>
            <a:solidFill>
              <a:srgbClr val="985E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33" name="Rectangle 257">
              <a:extLst>
                <a:ext uri="{FF2B5EF4-FFF2-40B4-BE49-F238E27FC236}">
                  <a16:creationId xmlns:a16="http://schemas.microsoft.com/office/drawing/2014/main" id="{1E9A5E99-32BD-4C94-81D1-50509F226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" y="2618"/>
              <a:ext cx="6" cy="207"/>
            </a:xfrm>
            <a:prstGeom prst="rect">
              <a:avLst/>
            </a:prstGeom>
            <a:solidFill>
              <a:srgbClr val="985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34" name="Rectangle 258">
              <a:extLst>
                <a:ext uri="{FF2B5EF4-FFF2-40B4-BE49-F238E27FC236}">
                  <a16:creationId xmlns:a16="http://schemas.microsoft.com/office/drawing/2014/main" id="{9654858B-003D-475E-BF8F-28B5BE5B4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" y="2618"/>
              <a:ext cx="7" cy="207"/>
            </a:xfrm>
            <a:prstGeom prst="rect">
              <a:avLst/>
            </a:prstGeom>
            <a:solidFill>
              <a:srgbClr val="985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35" name="Rectangle 259">
              <a:extLst>
                <a:ext uri="{FF2B5EF4-FFF2-40B4-BE49-F238E27FC236}">
                  <a16:creationId xmlns:a16="http://schemas.microsoft.com/office/drawing/2014/main" id="{579AEEEF-7C6B-4BDB-AC0E-573381522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" y="2618"/>
              <a:ext cx="9" cy="207"/>
            </a:xfrm>
            <a:prstGeom prst="rect">
              <a:avLst/>
            </a:prstGeom>
            <a:solidFill>
              <a:srgbClr val="985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36" name="Rectangle 260">
              <a:extLst>
                <a:ext uri="{FF2B5EF4-FFF2-40B4-BE49-F238E27FC236}">
                  <a16:creationId xmlns:a16="http://schemas.microsoft.com/office/drawing/2014/main" id="{7C5DF4B7-2B97-453B-B632-A29F34AC3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" y="2618"/>
              <a:ext cx="6" cy="207"/>
            </a:xfrm>
            <a:prstGeom prst="rect">
              <a:avLst/>
            </a:prstGeom>
            <a:solidFill>
              <a:srgbClr val="985D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37" name="Rectangle 261">
              <a:extLst>
                <a:ext uri="{FF2B5EF4-FFF2-40B4-BE49-F238E27FC236}">
                  <a16:creationId xmlns:a16="http://schemas.microsoft.com/office/drawing/2014/main" id="{EA8A3C89-1FDF-493B-9B61-54A8695EB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" y="2618"/>
              <a:ext cx="6" cy="207"/>
            </a:xfrm>
            <a:prstGeom prst="rect">
              <a:avLst/>
            </a:prstGeom>
            <a:solidFill>
              <a:srgbClr val="985C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38" name="Rectangle 262">
              <a:extLst>
                <a:ext uri="{FF2B5EF4-FFF2-40B4-BE49-F238E27FC236}">
                  <a16:creationId xmlns:a16="http://schemas.microsoft.com/office/drawing/2014/main" id="{38E2AAD4-B3C1-47E8-B3B6-D2A07E267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618"/>
              <a:ext cx="6" cy="207"/>
            </a:xfrm>
            <a:prstGeom prst="rect">
              <a:avLst/>
            </a:prstGeom>
            <a:solidFill>
              <a:srgbClr val="985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39" name="Rectangle 263">
              <a:extLst>
                <a:ext uri="{FF2B5EF4-FFF2-40B4-BE49-F238E27FC236}">
                  <a16:creationId xmlns:a16="http://schemas.microsoft.com/office/drawing/2014/main" id="{46A795E8-C5E7-4A3D-A8D8-AA558D477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" y="2618"/>
              <a:ext cx="6" cy="207"/>
            </a:xfrm>
            <a:prstGeom prst="rect">
              <a:avLst/>
            </a:prstGeom>
            <a:solidFill>
              <a:srgbClr val="985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40" name="Rectangle 264">
              <a:extLst>
                <a:ext uri="{FF2B5EF4-FFF2-40B4-BE49-F238E27FC236}">
                  <a16:creationId xmlns:a16="http://schemas.microsoft.com/office/drawing/2014/main" id="{5B88B512-D54E-43E5-ABAD-44FDDAF4E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" y="2618"/>
              <a:ext cx="8" cy="207"/>
            </a:xfrm>
            <a:prstGeom prst="rect">
              <a:avLst/>
            </a:prstGeom>
            <a:solidFill>
              <a:srgbClr val="985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41" name="Rectangle 265">
              <a:extLst>
                <a:ext uri="{FF2B5EF4-FFF2-40B4-BE49-F238E27FC236}">
                  <a16:creationId xmlns:a16="http://schemas.microsoft.com/office/drawing/2014/main" id="{C438981B-6C51-4BA0-93AF-A090BFD38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" y="2618"/>
              <a:ext cx="6" cy="207"/>
            </a:xfrm>
            <a:prstGeom prst="rect">
              <a:avLst/>
            </a:prstGeom>
            <a:solidFill>
              <a:srgbClr val="985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42" name="Rectangle 266">
              <a:extLst>
                <a:ext uri="{FF2B5EF4-FFF2-40B4-BE49-F238E27FC236}">
                  <a16:creationId xmlns:a16="http://schemas.microsoft.com/office/drawing/2014/main" id="{CA831A07-6F2F-482B-BA2B-7CA247DBF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" y="2618"/>
              <a:ext cx="6" cy="207"/>
            </a:xfrm>
            <a:prstGeom prst="rect">
              <a:avLst/>
            </a:prstGeom>
            <a:solidFill>
              <a:srgbClr val="985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43" name="Rectangle 267">
              <a:extLst>
                <a:ext uri="{FF2B5EF4-FFF2-40B4-BE49-F238E27FC236}">
                  <a16:creationId xmlns:a16="http://schemas.microsoft.com/office/drawing/2014/main" id="{E03E9210-FA03-4851-BE94-41A9225C0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" y="2618"/>
              <a:ext cx="6" cy="207"/>
            </a:xfrm>
            <a:prstGeom prst="rect">
              <a:avLst/>
            </a:prstGeom>
            <a:solidFill>
              <a:srgbClr val="985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44" name="Rectangle 268">
              <a:extLst>
                <a:ext uri="{FF2B5EF4-FFF2-40B4-BE49-F238E27FC236}">
                  <a16:creationId xmlns:a16="http://schemas.microsoft.com/office/drawing/2014/main" id="{6CA6BC04-37F7-40C3-BB53-566668830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2618"/>
              <a:ext cx="6" cy="207"/>
            </a:xfrm>
            <a:prstGeom prst="rect">
              <a:avLst/>
            </a:prstGeom>
            <a:solidFill>
              <a:srgbClr val="985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45" name="Rectangle 269">
              <a:extLst>
                <a:ext uri="{FF2B5EF4-FFF2-40B4-BE49-F238E27FC236}">
                  <a16:creationId xmlns:a16="http://schemas.microsoft.com/office/drawing/2014/main" id="{75ED047C-6233-4850-BB6F-6B8B62956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" y="2618"/>
              <a:ext cx="8" cy="207"/>
            </a:xfrm>
            <a:prstGeom prst="rect">
              <a:avLst/>
            </a:prstGeom>
            <a:solidFill>
              <a:srgbClr val="985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46" name="Rectangle 270">
              <a:extLst>
                <a:ext uri="{FF2B5EF4-FFF2-40B4-BE49-F238E27FC236}">
                  <a16:creationId xmlns:a16="http://schemas.microsoft.com/office/drawing/2014/main" id="{2E6559CC-E3FD-466D-9EF6-7CB6CED5F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" y="2618"/>
              <a:ext cx="6" cy="207"/>
            </a:xfrm>
            <a:prstGeom prst="rect">
              <a:avLst/>
            </a:prstGeom>
            <a:solidFill>
              <a:srgbClr val="9858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47" name="Rectangle 271">
              <a:extLst>
                <a:ext uri="{FF2B5EF4-FFF2-40B4-BE49-F238E27FC236}">
                  <a16:creationId xmlns:a16="http://schemas.microsoft.com/office/drawing/2014/main" id="{33312F65-1A5A-44A4-8F94-6E4269C8B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2618"/>
              <a:ext cx="6" cy="207"/>
            </a:xfrm>
            <a:prstGeom prst="rect">
              <a:avLst/>
            </a:prstGeom>
            <a:solidFill>
              <a:srgbClr val="9857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48" name="Rectangle 272">
              <a:extLst>
                <a:ext uri="{FF2B5EF4-FFF2-40B4-BE49-F238E27FC236}">
                  <a16:creationId xmlns:a16="http://schemas.microsoft.com/office/drawing/2014/main" id="{A4298341-4CF0-4BF2-BC1E-33D8AF912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2618"/>
              <a:ext cx="6" cy="207"/>
            </a:xfrm>
            <a:prstGeom prst="rect">
              <a:avLst/>
            </a:prstGeom>
            <a:solidFill>
              <a:srgbClr val="985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49" name="Rectangle 273">
              <a:extLst>
                <a:ext uri="{FF2B5EF4-FFF2-40B4-BE49-F238E27FC236}">
                  <a16:creationId xmlns:a16="http://schemas.microsoft.com/office/drawing/2014/main" id="{8D2A4712-0893-4AB9-A972-F51430B55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" y="2618"/>
              <a:ext cx="6" cy="207"/>
            </a:xfrm>
            <a:prstGeom prst="rect">
              <a:avLst/>
            </a:prstGeom>
            <a:solidFill>
              <a:srgbClr val="985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50" name="Rectangle 274">
              <a:extLst>
                <a:ext uri="{FF2B5EF4-FFF2-40B4-BE49-F238E27FC236}">
                  <a16:creationId xmlns:a16="http://schemas.microsoft.com/office/drawing/2014/main" id="{D393DAE7-F2ED-48A4-A2FB-45D0F3598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" y="2618"/>
              <a:ext cx="8" cy="207"/>
            </a:xfrm>
            <a:prstGeom prst="rect">
              <a:avLst/>
            </a:prstGeom>
            <a:solidFill>
              <a:srgbClr val="985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51" name="Rectangle 275">
              <a:extLst>
                <a:ext uri="{FF2B5EF4-FFF2-40B4-BE49-F238E27FC236}">
                  <a16:creationId xmlns:a16="http://schemas.microsoft.com/office/drawing/2014/main" id="{B23943B5-E11D-4257-B58E-10D4A52FA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2618"/>
              <a:ext cx="6" cy="207"/>
            </a:xfrm>
            <a:prstGeom prst="rect">
              <a:avLst/>
            </a:prstGeom>
            <a:solidFill>
              <a:srgbClr val="985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52" name="Rectangle 276">
              <a:extLst>
                <a:ext uri="{FF2B5EF4-FFF2-40B4-BE49-F238E27FC236}">
                  <a16:creationId xmlns:a16="http://schemas.microsoft.com/office/drawing/2014/main" id="{7C990A9D-4C23-4847-B8EA-D061B13FA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" y="2618"/>
              <a:ext cx="6" cy="207"/>
            </a:xfrm>
            <a:prstGeom prst="rect">
              <a:avLst/>
            </a:prstGeom>
            <a:solidFill>
              <a:srgbClr val="985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53" name="Rectangle 277">
              <a:extLst>
                <a:ext uri="{FF2B5EF4-FFF2-40B4-BE49-F238E27FC236}">
                  <a16:creationId xmlns:a16="http://schemas.microsoft.com/office/drawing/2014/main" id="{B6D1DCD1-E4F7-417B-B95C-0C458AC3A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618"/>
              <a:ext cx="6" cy="207"/>
            </a:xfrm>
            <a:prstGeom prst="rect">
              <a:avLst/>
            </a:prstGeom>
            <a:solidFill>
              <a:srgbClr val="985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54" name="Rectangle 278">
              <a:extLst>
                <a:ext uri="{FF2B5EF4-FFF2-40B4-BE49-F238E27FC236}">
                  <a16:creationId xmlns:a16="http://schemas.microsoft.com/office/drawing/2014/main" id="{AB803B6E-B4D8-489A-92EF-B71C38889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" y="2618"/>
              <a:ext cx="6" cy="207"/>
            </a:xfrm>
            <a:prstGeom prst="rect">
              <a:avLst/>
            </a:prstGeom>
            <a:solidFill>
              <a:srgbClr val="985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55" name="Rectangle 279">
              <a:extLst>
                <a:ext uri="{FF2B5EF4-FFF2-40B4-BE49-F238E27FC236}">
                  <a16:creationId xmlns:a16="http://schemas.microsoft.com/office/drawing/2014/main" id="{AA5ABE6B-9452-4533-8FD0-F663A15BF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2618"/>
              <a:ext cx="8" cy="207"/>
            </a:xfrm>
            <a:prstGeom prst="rect">
              <a:avLst/>
            </a:prstGeom>
            <a:solidFill>
              <a:srgbClr val="985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56" name="Rectangle 280">
              <a:extLst>
                <a:ext uri="{FF2B5EF4-FFF2-40B4-BE49-F238E27FC236}">
                  <a16:creationId xmlns:a16="http://schemas.microsoft.com/office/drawing/2014/main" id="{9E230C56-8C15-4EFF-AD5B-FCB4A462B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" y="2618"/>
              <a:ext cx="7" cy="207"/>
            </a:xfrm>
            <a:prstGeom prst="rect">
              <a:avLst/>
            </a:prstGeom>
            <a:solidFill>
              <a:srgbClr val="985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57" name="Rectangle 281">
              <a:extLst>
                <a:ext uri="{FF2B5EF4-FFF2-40B4-BE49-F238E27FC236}">
                  <a16:creationId xmlns:a16="http://schemas.microsoft.com/office/drawing/2014/main" id="{87F1055E-7D67-400D-98B4-310E5E808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" y="2618"/>
              <a:ext cx="7" cy="207"/>
            </a:xfrm>
            <a:prstGeom prst="rect">
              <a:avLst/>
            </a:prstGeom>
            <a:solidFill>
              <a:srgbClr val="985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58" name="Rectangle 282">
              <a:extLst>
                <a:ext uri="{FF2B5EF4-FFF2-40B4-BE49-F238E27FC236}">
                  <a16:creationId xmlns:a16="http://schemas.microsoft.com/office/drawing/2014/main" id="{1D9498D9-5E7F-4A3B-8790-781ECE277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" y="2618"/>
              <a:ext cx="6" cy="207"/>
            </a:xfrm>
            <a:prstGeom prst="rect">
              <a:avLst/>
            </a:prstGeom>
            <a:solidFill>
              <a:srgbClr val="9952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59" name="Rectangle 283">
              <a:extLst>
                <a:ext uri="{FF2B5EF4-FFF2-40B4-BE49-F238E27FC236}">
                  <a16:creationId xmlns:a16="http://schemas.microsoft.com/office/drawing/2014/main" id="{D50766AC-7D6D-490E-BD3B-0A33775C1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2618"/>
              <a:ext cx="6" cy="207"/>
            </a:xfrm>
            <a:prstGeom prst="rect">
              <a:avLst/>
            </a:prstGeom>
            <a:solidFill>
              <a:srgbClr val="9952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60" name="Rectangle 284">
              <a:extLst>
                <a:ext uri="{FF2B5EF4-FFF2-40B4-BE49-F238E27FC236}">
                  <a16:creationId xmlns:a16="http://schemas.microsoft.com/office/drawing/2014/main" id="{F7201E85-9DF4-491C-A58D-2A0C1B373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618"/>
              <a:ext cx="8" cy="207"/>
            </a:xfrm>
            <a:prstGeom prst="rect">
              <a:avLst/>
            </a:prstGeom>
            <a:solidFill>
              <a:srgbClr val="995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61" name="Rectangle 285">
              <a:extLst>
                <a:ext uri="{FF2B5EF4-FFF2-40B4-BE49-F238E27FC236}">
                  <a16:creationId xmlns:a16="http://schemas.microsoft.com/office/drawing/2014/main" id="{8D985509-9A60-44A6-A94F-83C424D7C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618"/>
              <a:ext cx="6" cy="207"/>
            </a:xfrm>
            <a:prstGeom prst="rect">
              <a:avLst/>
            </a:prstGeom>
            <a:solidFill>
              <a:srgbClr val="995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62" name="Rectangle 286">
              <a:extLst>
                <a:ext uri="{FF2B5EF4-FFF2-40B4-BE49-F238E27FC236}">
                  <a16:creationId xmlns:a16="http://schemas.microsoft.com/office/drawing/2014/main" id="{D4BA8FCE-5174-4875-A350-02EB4D430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618"/>
              <a:ext cx="6" cy="207"/>
            </a:xfrm>
            <a:prstGeom prst="rect">
              <a:avLst/>
            </a:prstGeom>
            <a:solidFill>
              <a:srgbClr val="995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63" name="Rectangle 287">
              <a:extLst>
                <a:ext uri="{FF2B5EF4-FFF2-40B4-BE49-F238E27FC236}">
                  <a16:creationId xmlns:a16="http://schemas.microsoft.com/office/drawing/2014/main" id="{58032413-50C5-491D-B583-E17C69D0D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618"/>
              <a:ext cx="6" cy="207"/>
            </a:xfrm>
            <a:prstGeom prst="rect">
              <a:avLst/>
            </a:prstGeom>
            <a:solidFill>
              <a:srgbClr val="995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64" name="Rectangle 288">
              <a:extLst>
                <a:ext uri="{FF2B5EF4-FFF2-40B4-BE49-F238E27FC236}">
                  <a16:creationId xmlns:a16="http://schemas.microsoft.com/office/drawing/2014/main" id="{F7EB8AD9-40EC-450E-8C0D-3EA88F7CE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618"/>
              <a:ext cx="6" cy="207"/>
            </a:xfrm>
            <a:prstGeom prst="rect">
              <a:avLst/>
            </a:prstGeom>
            <a:solidFill>
              <a:srgbClr val="995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65" name="Rectangle 289">
              <a:extLst>
                <a:ext uri="{FF2B5EF4-FFF2-40B4-BE49-F238E27FC236}">
                  <a16:creationId xmlns:a16="http://schemas.microsoft.com/office/drawing/2014/main" id="{4C293873-3B3B-40C9-9D68-2C6D91703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618"/>
              <a:ext cx="8" cy="207"/>
            </a:xfrm>
            <a:prstGeom prst="rect">
              <a:avLst/>
            </a:prstGeom>
            <a:solidFill>
              <a:srgbClr val="994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66" name="Rectangle 290">
              <a:extLst>
                <a:ext uri="{FF2B5EF4-FFF2-40B4-BE49-F238E27FC236}">
                  <a16:creationId xmlns:a16="http://schemas.microsoft.com/office/drawing/2014/main" id="{6DBADEF8-2E42-4C01-904B-376CA31C2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618"/>
              <a:ext cx="6" cy="207"/>
            </a:xfrm>
            <a:prstGeom prst="rect">
              <a:avLst/>
            </a:prstGeom>
            <a:solidFill>
              <a:srgbClr val="994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67" name="Rectangle 291">
              <a:extLst>
                <a:ext uri="{FF2B5EF4-FFF2-40B4-BE49-F238E27FC236}">
                  <a16:creationId xmlns:a16="http://schemas.microsoft.com/office/drawing/2014/main" id="{82D8B723-E61C-4B67-8A88-C383788CA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618"/>
              <a:ext cx="6" cy="207"/>
            </a:xfrm>
            <a:prstGeom prst="rect">
              <a:avLst/>
            </a:prstGeom>
            <a:solidFill>
              <a:srgbClr val="994E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68" name="Rectangle 292">
              <a:extLst>
                <a:ext uri="{FF2B5EF4-FFF2-40B4-BE49-F238E27FC236}">
                  <a16:creationId xmlns:a16="http://schemas.microsoft.com/office/drawing/2014/main" id="{983FC637-7AEB-47B2-92F3-BFD20E781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" y="2618"/>
              <a:ext cx="6" cy="207"/>
            </a:xfrm>
            <a:prstGeom prst="rect">
              <a:avLst/>
            </a:prstGeom>
            <a:solidFill>
              <a:srgbClr val="994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69" name="Rectangle 293">
              <a:extLst>
                <a:ext uri="{FF2B5EF4-FFF2-40B4-BE49-F238E27FC236}">
                  <a16:creationId xmlns:a16="http://schemas.microsoft.com/office/drawing/2014/main" id="{2716097D-9639-4EAC-82EC-FC1475DB0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" y="2618"/>
              <a:ext cx="6" cy="207"/>
            </a:xfrm>
            <a:prstGeom prst="rect">
              <a:avLst/>
            </a:prstGeom>
            <a:solidFill>
              <a:srgbClr val="994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70" name="Rectangle 294">
              <a:extLst>
                <a:ext uri="{FF2B5EF4-FFF2-40B4-BE49-F238E27FC236}">
                  <a16:creationId xmlns:a16="http://schemas.microsoft.com/office/drawing/2014/main" id="{71DB48FD-0957-43C8-8D31-CCFD6A646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2618"/>
              <a:ext cx="8" cy="207"/>
            </a:xfrm>
            <a:prstGeom prst="rect">
              <a:avLst/>
            </a:prstGeom>
            <a:solidFill>
              <a:srgbClr val="994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71" name="Rectangle 295">
              <a:extLst>
                <a:ext uri="{FF2B5EF4-FFF2-40B4-BE49-F238E27FC236}">
                  <a16:creationId xmlns:a16="http://schemas.microsoft.com/office/drawing/2014/main" id="{7A715341-36B0-42F1-9BA0-05172DC2A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" y="2618"/>
              <a:ext cx="6" cy="207"/>
            </a:xfrm>
            <a:prstGeom prst="rect">
              <a:avLst/>
            </a:prstGeom>
            <a:solidFill>
              <a:srgbClr val="994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72" name="Rectangle 296">
              <a:extLst>
                <a:ext uri="{FF2B5EF4-FFF2-40B4-BE49-F238E27FC236}">
                  <a16:creationId xmlns:a16="http://schemas.microsoft.com/office/drawing/2014/main" id="{DB94C30F-636E-47F8-89D1-2A5841E38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" y="2618"/>
              <a:ext cx="6" cy="207"/>
            </a:xfrm>
            <a:prstGeom prst="rect">
              <a:avLst/>
            </a:prstGeom>
            <a:solidFill>
              <a:srgbClr val="994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73" name="Rectangle 297">
              <a:extLst>
                <a:ext uri="{FF2B5EF4-FFF2-40B4-BE49-F238E27FC236}">
                  <a16:creationId xmlns:a16="http://schemas.microsoft.com/office/drawing/2014/main" id="{6307A3AE-E77A-46FA-9B5F-2F570A4CB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" y="2618"/>
              <a:ext cx="6" cy="207"/>
            </a:xfrm>
            <a:prstGeom prst="rect">
              <a:avLst/>
            </a:prstGeom>
            <a:solidFill>
              <a:srgbClr val="99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74" name="Rectangle 298">
              <a:extLst>
                <a:ext uri="{FF2B5EF4-FFF2-40B4-BE49-F238E27FC236}">
                  <a16:creationId xmlns:a16="http://schemas.microsoft.com/office/drawing/2014/main" id="{8AA214B0-0824-4CA5-BDFA-F41CF2FFB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" y="2618"/>
              <a:ext cx="6" cy="207"/>
            </a:xfrm>
            <a:prstGeom prst="rect">
              <a:avLst/>
            </a:prstGeom>
            <a:solidFill>
              <a:srgbClr val="99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75" name="Rectangle 299">
              <a:extLst>
                <a:ext uri="{FF2B5EF4-FFF2-40B4-BE49-F238E27FC236}">
                  <a16:creationId xmlns:a16="http://schemas.microsoft.com/office/drawing/2014/main" id="{EB75806A-C56C-486F-BAB3-6AD74D8EE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618"/>
              <a:ext cx="8" cy="207"/>
            </a:xfrm>
            <a:prstGeom prst="rect">
              <a:avLst/>
            </a:prstGeom>
            <a:solidFill>
              <a:srgbClr val="994B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76" name="Rectangle 300">
              <a:extLst>
                <a:ext uri="{FF2B5EF4-FFF2-40B4-BE49-F238E27FC236}">
                  <a16:creationId xmlns:a16="http://schemas.microsoft.com/office/drawing/2014/main" id="{006F5B76-D708-4FD8-AB24-EAB460B32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" y="2618"/>
              <a:ext cx="6" cy="207"/>
            </a:xfrm>
            <a:prstGeom prst="rect">
              <a:avLst/>
            </a:prstGeom>
            <a:solidFill>
              <a:srgbClr val="994B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77" name="Rectangle 301">
              <a:extLst>
                <a:ext uri="{FF2B5EF4-FFF2-40B4-BE49-F238E27FC236}">
                  <a16:creationId xmlns:a16="http://schemas.microsoft.com/office/drawing/2014/main" id="{69F8E072-5E95-4D2E-8AFF-D71B04301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" y="2618"/>
              <a:ext cx="6" cy="207"/>
            </a:xfrm>
            <a:prstGeom prst="rect">
              <a:avLst/>
            </a:prstGeom>
            <a:solidFill>
              <a:srgbClr val="994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78" name="Rectangle 302">
              <a:extLst>
                <a:ext uri="{FF2B5EF4-FFF2-40B4-BE49-F238E27FC236}">
                  <a16:creationId xmlns:a16="http://schemas.microsoft.com/office/drawing/2014/main" id="{69EA2FE8-9411-4159-B175-AA52C45F2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" y="2618"/>
              <a:ext cx="6" cy="207"/>
            </a:xfrm>
            <a:prstGeom prst="rect">
              <a:avLst/>
            </a:prstGeom>
            <a:solidFill>
              <a:srgbClr val="994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79" name="Rectangle 303">
              <a:extLst>
                <a:ext uri="{FF2B5EF4-FFF2-40B4-BE49-F238E27FC236}">
                  <a16:creationId xmlns:a16="http://schemas.microsoft.com/office/drawing/2014/main" id="{72E8099A-E38D-4485-84B6-F53F68948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" y="2618"/>
              <a:ext cx="7" cy="207"/>
            </a:xfrm>
            <a:prstGeom prst="rect">
              <a:avLst/>
            </a:prstGeom>
            <a:solidFill>
              <a:srgbClr val="994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80" name="Rectangle 304">
              <a:extLst>
                <a:ext uri="{FF2B5EF4-FFF2-40B4-BE49-F238E27FC236}">
                  <a16:creationId xmlns:a16="http://schemas.microsoft.com/office/drawing/2014/main" id="{351AEAD9-3340-48D0-96A4-3EDE5F334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" y="2618"/>
              <a:ext cx="9" cy="207"/>
            </a:xfrm>
            <a:prstGeom prst="rect">
              <a:avLst/>
            </a:prstGeom>
            <a:solidFill>
              <a:srgbClr val="994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81" name="Rectangle 305">
              <a:extLst>
                <a:ext uri="{FF2B5EF4-FFF2-40B4-BE49-F238E27FC236}">
                  <a16:creationId xmlns:a16="http://schemas.microsoft.com/office/drawing/2014/main" id="{6C6D4D64-5545-42B2-AC1A-229688E7E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2618"/>
              <a:ext cx="6" cy="207"/>
            </a:xfrm>
            <a:prstGeom prst="rect">
              <a:avLst/>
            </a:prstGeom>
            <a:solidFill>
              <a:srgbClr val="994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82" name="Rectangle 306">
              <a:extLst>
                <a:ext uri="{FF2B5EF4-FFF2-40B4-BE49-F238E27FC236}">
                  <a16:creationId xmlns:a16="http://schemas.microsoft.com/office/drawing/2014/main" id="{5DE59B17-B91F-461F-9298-9054DE44A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618"/>
              <a:ext cx="6" cy="207"/>
            </a:xfrm>
            <a:prstGeom prst="rect">
              <a:avLst/>
            </a:prstGeom>
            <a:solidFill>
              <a:srgbClr val="99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83" name="Rectangle 307">
              <a:extLst>
                <a:ext uri="{FF2B5EF4-FFF2-40B4-BE49-F238E27FC236}">
                  <a16:creationId xmlns:a16="http://schemas.microsoft.com/office/drawing/2014/main" id="{DC588463-FA3A-4D93-AE46-608384E43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618"/>
              <a:ext cx="4" cy="207"/>
            </a:xfrm>
            <a:prstGeom prst="rect">
              <a:avLst/>
            </a:prstGeom>
            <a:solidFill>
              <a:srgbClr val="9947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84" name="Freeform 308">
              <a:extLst>
                <a:ext uri="{FF2B5EF4-FFF2-40B4-BE49-F238E27FC236}">
                  <a16:creationId xmlns:a16="http://schemas.microsoft.com/office/drawing/2014/main" id="{256A605C-1CBC-47A6-B007-A8AB24515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2547"/>
              <a:ext cx="832" cy="349"/>
            </a:xfrm>
            <a:custGeom>
              <a:avLst/>
              <a:gdLst>
                <a:gd name="T0" fmla="*/ 832 w 832"/>
                <a:gd name="T1" fmla="*/ 176 h 349"/>
                <a:gd name="T2" fmla="*/ 497 w 832"/>
                <a:gd name="T3" fmla="*/ 349 h 349"/>
                <a:gd name="T4" fmla="*/ 507 w 832"/>
                <a:gd name="T5" fmla="*/ 278 h 349"/>
                <a:gd name="T6" fmla="*/ 0 w 832"/>
                <a:gd name="T7" fmla="*/ 278 h 349"/>
                <a:gd name="T8" fmla="*/ 0 w 832"/>
                <a:gd name="T9" fmla="*/ 71 h 349"/>
                <a:gd name="T10" fmla="*/ 503 w 832"/>
                <a:gd name="T11" fmla="*/ 71 h 349"/>
                <a:gd name="T12" fmla="*/ 491 w 832"/>
                <a:gd name="T13" fmla="*/ 0 h 349"/>
                <a:gd name="T14" fmla="*/ 832 w 832"/>
                <a:gd name="T15" fmla="*/ 176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2"/>
                <a:gd name="T25" fmla="*/ 0 h 349"/>
                <a:gd name="T26" fmla="*/ 832 w 832"/>
                <a:gd name="T27" fmla="*/ 349 h 3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2" h="349">
                  <a:moveTo>
                    <a:pt x="832" y="176"/>
                  </a:moveTo>
                  <a:lnTo>
                    <a:pt x="497" y="349"/>
                  </a:lnTo>
                  <a:lnTo>
                    <a:pt x="507" y="278"/>
                  </a:lnTo>
                  <a:lnTo>
                    <a:pt x="0" y="278"/>
                  </a:lnTo>
                  <a:lnTo>
                    <a:pt x="0" y="71"/>
                  </a:lnTo>
                  <a:lnTo>
                    <a:pt x="503" y="71"/>
                  </a:lnTo>
                  <a:lnTo>
                    <a:pt x="491" y="0"/>
                  </a:lnTo>
                  <a:lnTo>
                    <a:pt x="832" y="17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85" name="Freeform 309">
              <a:extLst>
                <a:ext uri="{FF2B5EF4-FFF2-40B4-BE49-F238E27FC236}">
                  <a16:creationId xmlns:a16="http://schemas.microsoft.com/office/drawing/2014/main" id="{0FF5BD93-2688-4830-ADAA-413986260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9" y="2713"/>
              <a:ext cx="4" cy="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0 w 4"/>
                <a:gd name="T5" fmla="*/ 2 h 4"/>
                <a:gd name="T6" fmla="*/ 4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86" name="Freeform 310">
              <a:extLst>
                <a:ext uri="{FF2B5EF4-FFF2-40B4-BE49-F238E27FC236}">
                  <a16:creationId xmlns:a16="http://schemas.microsoft.com/office/drawing/2014/main" id="{EEDDF626-3D41-48AF-9499-E7C3D0E9F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9" y="2711"/>
              <a:ext cx="8" cy="6"/>
            </a:xfrm>
            <a:custGeom>
              <a:avLst/>
              <a:gdLst>
                <a:gd name="T0" fmla="*/ 8 w 8"/>
                <a:gd name="T1" fmla="*/ 0 h 6"/>
                <a:gd name="T2" fmla="*/ 8 w 8"/>
                <a:gd name="T3" fmla="*/ 6 h 6"/>
                <a:gd name="T4" fmla="*/ 0 w 8"/>
                <a:gd name="T5" fmla="*/ 4 h 6"/>
                <a:gd name="T6" fmla="*/ 8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6"/>
                <a:gd name="T14" fmla="*/ 8 w 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6">
                  <a:moveTo>
                    <a:pt x="8" y="0"/>
                  </a:moveTo>
                  <a:lnTo>
                    <a:pt x="8" y="6"/>
                  </a:lnTo>
                  <a:lnTo>
                    <a:pt x="0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87" name="Freeform 311">
              <a:extLst>
                <a:ext uri="{FF2B5EF4-FFF2-40B4-BE49-F238E27FC236}">
                  <a16:creationId xmlns:a16="http://schemas.microsoft.com/office/drawing/2014/main" id="{109D62FC-C3F2-46EA-98E3-B9FC0ED1C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" y="2709"/>
              <a:ext cx="8" cy="10"/>
            </a:xfrm>
            <a:custGeom>
              <a:avLst/>
              <a:gdLst>
                <a:gd name="T0" fmla="*/ 0 w 8"/>
                <a:gd name="T1" fmla="*/ 8 h 10"/>
                <a:gd name="T2" fmla="*/ 0 w 8"/>
                <a:gd name="T3" fmla="*/ 4 h 10"/>
                <a:gd name="T4" fmla="*/ 8 w 8"/>
                <a:gd name="T5" fmla="*/ 0 h 10"/>
                <a:gd name="T6" fmla="*/ 8 w 8"/>
                <a:gd name="T7" fmla="*/ 10 h 10"/>
                <a:gd name="T8" fmla="*/ 0 w 8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0" y="8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88" name="Freeform 312">
              <a:extLst>
                <a:ext uri="{FF2B5EF4-FFF2-40B4-BE49-F238E27FC236}">
                  <a16:creationId xmlns:a16="http://schemas.microsoft.com/office/drawing/2014/main" id="{8A0B65A4-8E04-4299-BF1E-265ED0811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" y="2707"/>
              <a:ext cx="8" cy="14"/>
            </a:xfrm>
            <a:custGeom>
              <a:avLst/>
              <a:gdLst>
                <a:gd name="T0" fmla="*/ 0 w 8"/>
                <a:gd name="T1" fmla="*/ 10 h 14"/>
                <a:gd name="T2" fmla="*/ 0 w 8"/>
                <a:gd name="T3" fmla="*/ 4 h 14"/>
                <a:gd name="T4" fmla="*/ 8 w 8"/>
                <a:gd name="T5" fmla="*/ 0 h 14"/>
                <a:gd name="T6" fmla="*/ 8 w 8"/>
                <a:gd name="T7" fmla="*/ 14 h 14"/>
                <a:gd name="T8" fmla="*/ 0 w 8"/>
                <a:gd name="T9" fmla="*/ 1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"/>
                <a:gd name="T17" fmla="*/ 8 w 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">
                  <a:moveTo>
                    <a:pt x="0" y="10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76C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89" name="Freeform 313">
              <a:extLst>
                <a:ext uri="{FF2B5EF4-FFF2-40B4-BE49-F238E27FC236}">
                  <a16:creationId xmlns:a16="http://schemas.microsoft.com/office/drawing/2014/main" id="{67EC412C-66AA-4A03-B4A7-9CEB58DC3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707"/>
              <a:ext cx="8" cy="16"/>
            </a:xfrm>
            <a:custGeom>
              <a:avLst/>
              <a:gdLst>
                <a:gd name="T0" fmla="*/ 0 w 8"/>
                <a:gd name="T1" fmla="*/ 12 h 16"/>
                <a:gd name="T2" fmla="*/ 0 w 8"/>
                <a:gd name="T3" fmla="*/ 2 h 16"/>
                <a:gd name="T4" fmla="*/ 8 w 8"/>
                <a:gd name="T5" fmla="*/ 0 h 16"/>
                <a:gd name="T6" fmla="*/ 8 w 8"/>
                <a:gd name="T7" fmla="*/ 16 h 16"/>
                <a:gd name="T8" fmla="*/ 0 w 8"/>
                <a:gd name="T9" fmla="*/ 1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6"/>
                <a:gd name="T17" fmla="*/ 8 w 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6">
                  <a:moveTo>
                    <a:pt x="0" y="1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6C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90" name="Freeform 314">
              <a:extLst>
                <a:ext uri="{FF2B5EF4-FFF2-40B4-BE49-F238E27FC236}">
                  <a16:creationId xmlns:a16="http://schemas.microsoft.com/office/drawing/2014/main" id="{807ECA8D-FE72-4696-9664-B7C4BD6A0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5" y="2705"/>
              <a:ext cx="9" cy="20"/>
            </a:xfrm>
            <a:custGeom>
              <a:avLst/>
              <a:gdLst>
                <a:gd name="T0" fmla="*/ 0 w 9"/>
                <a:gd name="T1" fmla="*/ 16 h 20"/>
                <a:gd name="T2" fmla="*/ 0 w 9"/>
                <a:gd name="T3" fmla="*/ 2 h 20"/>
                <a:gd name="T4" fmla="*/ 9 w 9"/>
                <a:gd name="T5" fmla="*/ 0 h 20"/>
                <a:gd name="T6" fmla="*/ 9 w 9"/>
                <a:gd name="T7" fmla="*/ 20 h 20"/>
                <a:gd name="T8" fmla="*/ 0 w 9"/>
                <a:gd name="T9" fmla="*/ 16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0"/>
                <a:gd name="T17" fmla="*/ 9 w 9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0">
                  <a:moveTo>
                    <a:pt x="0" y="16"/>
                  </a:moveTo>
                  <a:lnTo>
                    <a:pt x="0" y="2"/>
                  </a:lnTo>
                  <a:lnTo>
                    <a:pt x="9" y="0"/>
                  </a:lnTo>
                  <a:lnTo>
                    <a:pt x="9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76C3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91" name="Freeform 315">
              <a:extLst>
                <a:ext uri="{FF2B5EF4-FFF2-40B4-BE49-F238E27FC236}">
                  <a16:creationId xmlns:a16="http://schemas.microsoft.com/office/drawing/2014/main" id="{08752CD7-A571-467A-A122-1948913AB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9" y="2703"/>
              <a:ext cx="9" cy="22"/>
            </a:xfrm>
            <a:custGeom>
              <a:avLst/>
              <a:gdLst>
                <a:gd name="T0" fmla="*/ 0 w 9"/>
                <a:gd name="T1" fmla="*/ 20 h 22"/>
                <a:gd name="T2" fmla="*/ 0 w 9"/>
                <a:gd name="T3" fmla="*/ 4 h 22"/>
                <a:gd name="T4" fmla="*/ 9 w 9"/>
                <a:gd name="T5" fmla="*/ 0 h 22"/>
                <a:gd name="T6" fmla="*/ 9 w 9"/>
                <a:gd name="T7" fmla="*/ 22 h 22"/>
                <a:gd name="T8" fmla="*/ 0 w 9"/>
                <a:gd name="T9" fmla="*/ 2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2"/>
                <a:gd name="T17" fmla="*/ 9 w 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2">
                  <a:moveTo>
                    <a:pt x="0" y="20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9" y="22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78C2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92" name="Freeform 316">
              <a:extLst>
                <a:ext uri="{FF2B5EF4-FFF2-40B4-BE49-F238E27FC236}">
                  <a16:creationId xmlns:a16="http://schemas.microsoft.com/office/drawing/2014/main" id="{838C4CB5-7635-4BA3-896F-DED81B84E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" y="2701"/>
              <a:ext cx="8" cy="26"/>
            </a:xfrm>
            <a:custGeom>
              <a:avLst/>
              <a:gdLst>
                <a:gd name="T0" fmla="*/ 0 w 8"/>
                <a:gd name="T1" fmla="*/ 24 h 26"/>
                <a:gd name="T2" fmla="*/ 0 w 8"/>
                <a:gd name="T3" fmla="*/ 4 h 26"/>
                <a:gd name="T4" fmla="*/ 8 w 8"/>
                <a:gd name="T5" fmla="*/ 0 h 26"/>
                <a:gd name="T6" fmla="*/ 8 w 8"/>
                <a:gd name="T7" fmla="*/ 26 h 26"/>
                <a:gd name="T8" fmla="*/ 0 w 8"/>
                <a:gd name="T9" fmla="*/ 24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6"/>
                <a:gd name="T17" fmla="*/ 8 w 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6">
                  <a:moveTo>
                    <a:pt x="0" y="2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78C2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93" name="Freeform 317">
              <a:extLst>
                <a:ext uri="{FF2B5EF4-FFF2-40B4-BE49-F238E27FC236}">
                  <a16:creationId xmlns:a16="http://schemas.microsoft.com/office/drawing/2014/main" id="{51691D0D-CB8F-44AE-8EC9-191C510BF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8" y="2699"/>
              <a:ext cx="8" cy="30"/>
            </a:xfrm>
            <a:custGeom>
              <a:avLst/>
              <a:gdLst>
                <a:gd name="T0" fmla="*/ 0 w 8"/>
                <a:gd name="T1" fmla="*/ 26 h 30"/>
                <a:gd name="T2" fmla="*/ 0 w 8"/>
                <a:gd name="T3" fmla="*/ 4 h 30"/>
                <a:gd name="T4" fmla="*/ 8 w 8"/>
                <a:gd name="T5" fmla="*/ 0 h 30"/>
                <a:gd name="T6" fmla="*/ 8 w 8"/>
                <a:gd name="T7" fmla="*/ 30 h 30"/>
                <a:gd name="T8" fmla="*/ 0 w 8"/>
                <a:gd name="T9" fmla="*/ 26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0"/>
                <a:gd name="T17" fmla="*/ 8 w 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0">
                  <a:moveTo>
                    <a:pt x="0" y="26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3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78C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94" name="Freeform 318">
              <a:extLst>
                <a:ext uri="{FF2B5EF4-FFF2-40B4-BE49-F238E27FC236}">
                  <a16:creationId xmlns:a16="http://schemas.microsoft.com/office/drawing/2014/main" id="{CF83CBB6-963F-4262-B062-9FEE1773E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2697"/>
              <a:ext cx="10" cy="34"/>
            </a:xfrm>
            <a:custGeom>
              <a:avLst/>
              <a:gdLst>
                <a:gd name="T0" fmla="*/ 0 w 10"/>
                <a:gd name="T1" fmla="*/ 30 h 34"/>
                <a:gd name="T2" fmla="*/ 0 w 10"/>
                <a:gd name="T3" fmla="*/ 4 h 34"/>
                <a:gd name="T4" fmla="*/ 10 w 10"/>
                <a:gd name="T5" fmla="*/ 0 h 34"/>
                <a:gd name="T6" fmla="*/ 10 w 10"/>
                <a:gd name="T7" fmla="*/ 34 h 34"/>
                <a:gd name="T8" fmla="*/ 0 w 10"/>
                <a:gd name="T9" fmla="*/ 3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4"/>
                <a:gd name="T17" fmla="*/ 10 w 10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4">
                  <a:moveTo>
                    <a:pt x="0" y="30"/>
                  </a:moveTo>
                  <a:lnTo>
                    <a:pt x="0" y="4"/>
                  </a:lnTo>
                  <a:lnTo>
                    <a:pt x="10" y="0"/>
                  </a:lnTo>
                  <a:lnTo>
                    <a:pt x="10" y="3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79C1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95" name="Freeform 319">
              <a:extLst>
                <a:ext uri="{FF2B5EF4-FFF2-40B4-BE49-F238E27FC236}">
                  <a16:creationId xmlns:a16="http://schemas.microsoft.com/office/drawing/2014/main" id="{7129A90B-7D95-4752-9FDB-523A04673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697"/>
              <a:ext cx="10" cy="36"/>
            </a:xfrm>
            <a:custGeom>
              <a:avLst/>
              <a:gdLst>
                <a:gd name="T0" fmla="*/ 0 w 10"/>
                <a:gd name="T1" fmla="*/ 32 h 36"/>
                <a:gd name="T2" fmla="*/ 0 w 10"/>
                <a:gd name="T3" fmla="*/ 2 h 36"/>
                <a:gd name="T4" fmla="*/ 10 w 10"/>
                <a:gd name="T5" fmla="*/ 0 h 36"/>
                <a:gd name="T6" fmla="*/ 10 w 10"/>
                <a:gd name="T7" fmla="*/ 36 h 36"/>
                <a:gd name="T8" fmla="*/ 0 w 10"/>
                <a:gd name="T9" fmla="*/ 3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6"/>
                <a:gd name="T17" fmla="*/ 10 w 1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6">
                  <a:moveTo>
                    <a:pt x="0" y="32"/>
                  </a:moveTo>
                  <a:lnTo>
                    <a:pt x="0" y="2"/>
                  </a:lnTo>
                  <a:lnTo>
                    <a:pt x="10" y="0"/>
                  </a:lnTo>
                  <a:lnTo>
                    <a:pt x="10" y="3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79C0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96" name="Freeform 320">
              <a:extLst>
                <a:ext uri="{FF2B5EF4-FFF2-40B4-BE49-F238E27FC236}">
                  <a16:creationId xmlns:a16="http://schemas.microsoft.com/office/drawing/2014/main" id="{4588588F-8908-4F78-AFDA-9E753DEC8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" y="2695"/>
              <a:ext cx="8" cy="40"/>
            </a:xfrm>
            <a:custGeom>
              <a:avLst/>
              <a:gdLst>
                <a:gd name="T0" fmla="*/ 0 w 8"/>
                <a:gd name="T1" fmla="*/ 36 h 40"/>
                <a:gd name="T2" fmla="*/ 0 w 8"/>
                <a:gd name="T3" fmla="*/ 2 h 40"/>
                <a:gd name="T4" fmla="*/ 8 w 8"/>
                <a:gd name="T5" fmla="*/ 0 h 40"/>
                <a:gd name="T6" fmla="*/ 8 w 8"/>
                <a:gd name="T7" fmla="*/ 40 h 40"/>
                <a:gd name="T8" fmla="*/ 0 w 8"/>
                <a:gd name="T9" fmla="*/ 36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0"/>
                <a:gd name="T17" fmla="*/ 8 w 8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0">
                  <a:moveTo>
                    <a:pt x="0" y="36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4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7BC0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97" name="Freeform 321">
              <a:extLst>
                <a:ext uri="{FF2B5EF4-FFF2-40B4-BE49-F238E27FC236}">
                  <a16:creationId xmlns:a16="http://schemas.microsoft.com/office/drawing/2014/main" id="{52126D95-80D8-40FD-BDD3-0C3801940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" y="2693"/>
              <a:ext cx="8" cy="42"/>
            </a:xfrm>
            <a:custGeom>
              <a:avLst/>
              <a:gdLst>
                <a:gd name="T0" fmla="*/ 0 w 8"/>
                <a:gd name="T1" fmla="*/ 40 h 42"/>
                <a:gd name="T2" fmla="*/ 0 w 8"/>
                <a:gd name="T3" fmla="*/ 4 h 42"/>
                <a:gd name="T4" fmla="*/ 8 w 8"/>
                <a:gd name="T5" fmla="*/ 0 h 42"/>
                <a:gd name="T6" fmla="*/ 8 w 8"/>
                <a:gd name="T7" fmla="*/ 42 h 42"/>
                <a:gd name="T8" fmla="*/ 0 w 8"/>
                <a:gd name="T9" fmla="*/ 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2"/>
                <a:gd name="T17" fmla="*/ 8 w 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2">
                  <a:moveTo>
                    <a:pt x="0" y="40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4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7BC0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98" name="Freeform 322">
              <a:extLst>
                <a:ext uri="{FF2B5EF4-FFF2-40B4-BE49-F238E27FC236}">
                  <a16:creationId xmlns:a16="http://schemas.microsoft.com/office/drawing/2014/main" id="{D76933BF-CEF3-4965-B571-873C48B9A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0" y="2691"/>
              <a:ext cx="8" cy="46"/>
            </a:xfrm>
            <a:custGeom>
              <a:avLst/>
              <a:gdLst>
                <a:gd name="T0" fmla="*/ 0 w 8"/>
                <a:gd name="T1" fmla="*/ 44 h 46"/>
                <a:gd name="T2" fmla="*/ 0 w 8"/>
                <a:gd name="T3" fmla="*/ 4 h 46"/>
                <a:gd name="T4" fmla="*/ 8 w 8"/>
                <a:gd name="T5" fmla="*/ 0 h 46"/>
                <a:gd name="T6" fmla="*/ 8 w 8"/>
                <a:gd name="T7" fmla="*/ 46 h 46"/>
                <a:gd name="T8" fmla="*/ 0 w 8"/>
                <a:gd name="T9" fmla="*/ 44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6"/>
                <a:gd name="T17" fmla="*/ 8 w 8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6">
                  <a:moveTo>
                    <a:pt x="0" y="4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46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7BB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899" name="Freeform 323">
              <a:extLst>
                <a:ext uri="{FF2B5EF4-FFF2-40B4-BE49-F238E27FC236}">
                  <a16:creationId xmlns:a16="http://schemas.microsoft.com/office/drawing/2014/main" id="{77CB41E4-B16F-4278-9BF6-C8BA9C98E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" y="2689"/>
              <a:ext cx="8" cy="50"/>
            </a:xfrm>
            <a:custGeom>
              <a:avLst/>
              <a:gdLst>
                <a:gd name="T0" fmla="*/ 0 w 8"/>
                <a:gd name="T1" fmla="*/ 46 h 50"/>
                <a:gd name="T2" fmla="*/ 0 w 8"/>
                <a:gd name="T3" fmla="*/ 4 h 50"/>
                <a:gd name="T4" fmla="*/ 8 w 8"/>
                <a:gd name="T5" fmla="*/ 0 h 50"/>
                <a:gd name="T6" fmla="*/ 8 w 8"/>
                <a:gd name="T7" fmla="*/ 50 h 50"/>
                <a:gd name="T8" fmla="*/ 0 w 8"/>
                <a:gd name="T9" fmla="*/ 46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50"/>
                <a:gd name="T17" fmla="*/ 8 w 8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50">
                  <a:moveTo>
                    <a:pt x="0" y="46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5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7CB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00" name="Freeform 324">
              <a:extLst>
                <a:ext uri="{FF2B5EF4-FFF2-40B4-BE49-F238E27FC236}">
                  <a16:creationId xmlns:a16="http://schemas.microsoft.com/office/drawing/2014/main" id="{64DE8451-D0BF-4319-9E77-273CD970C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" y="2689"/>
              <a:ext cx="8" cy="52"/>
            </a:xfrm>
            <a:custGeom>
              <a:avLst/>
              <a:gdLst>
                <a:gd name="T0" fmla="*/ 0 w 8"/>
                <a:gd name="T1" fmla="*/ 48 h 52"/>
                <a:gd name="T2" fmla="*/ 0 w 8"/>
                <a:gd name="T3" fmla="*/ 2 h 52"/>
                <a:gd name="T4" fmla="*/ 8 w 8"/>
                <a:gd name="T5" fmla="*/ 0 h 52"/>
                <a:gd name="T6" fmla="*/ 8 w 8"/>
                <a:gd name="T7" fmla="*/ 52 h 52"/>
                <a:gd name="T8" fmla="*/ 0 w 8"/>
                <a:gd name="T9" fmla="*/ 48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52"/>
                <a:gd name="T17" fmla="*/ 8 w 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52">
                  <a:moveTo>
                    <a:pt x="0" y="48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5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7CB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01" name="Freeform 325">
              <a:extLst>
                <a:ext uri="{FF2B5EF4-FFF2-40B4-BE49-F238E27FC236}">
                  <a16:creationId xmlns:a16="http://schemas.microsoft.com/office/drawing/2014/main" id="{49A4F175-D453-4D90-9B14-2DD28BFCF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687"/>
              <a:ext cx="8" cy="56"/>
            </a:xfrm>
            <a:custGeom>
              <a:avLst/>
              <a:gdLst>
                <a:gd name="T0" fmla="*/ 0 w 8"/>
                <a:gd name="T1" fmla="*/ 52 h 56"/>
                <a:gd name="T2" fmla="*/ 0 w 8"/>
                <a:gd name="T3" fmla="*/ 2 h 56"/>
                <a:gd name="T4" fmla="*/ 8 w 8"/>
                <a:gd name="T5" fmla="*/ 0 h 56"/>
                <a:gd name="T6" fmla="*/ 8 w 8"/>
                <a:gd name="T7" fmla="*/ 56 h 56"/>
                <a:gd name="T8" fmla="*/ 0 w 8"/>
                <a:gd name="T9" fmla="*/ 52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56"/>
                <a:gd name="T17" fmla="*/ 8 w 8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56">
                  <a:moveTo>
                    <a:pt x="0" y="5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5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7DB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02" name="Freeform 326">
              <a:extLst>
                <a:ext uri="{FF2B5EF4-FFF2-40B4-BE49-F238E27FC236}">
                  <a16:creationId xmlns:a16="http://schemas.microsoft.com/office/drawing/2014/main" id="{27F3634B-9338-4F24-A021-E1C925806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6" y="2685"/>
              <a:ext cx="8" cy="60"/>
            </a:xfrm>
            <a:custGeom>
              <a:avLst/>
              <a:gdLst>
                <a:gd name="T0" fmla="*/ 0 w 8"/>
                <a:gd name="T1" fmla="*/ 56 h 60"/>
                <a:gd name="T2" fmla="*/ 0 w 8"/>
                <a:gd name="T3" fmla="*/ 4 h 60"/>
                <a:gd name="T4" fmla="*/ 8 w 8"/>
                <a:gd name="T5" fmla="*/ 0 h 60"/>
                <a:gd name="T6" fmla="*/ 8 w 8"/>
                <a:gd name="T7" fmla="*/ 60 h 60"/>
                <a:gd name="T8" fmla="*/ 0 w 8"/>
                <a:gd name="T9" fmla="*/ 56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0"/>
                <a:gd name="T17" fmla="*/ 8 w 8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0">
                  <a:moveTo>
                    <a:pt x="0" y="56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6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7DB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03" name="Freeform 327">
              <a:extLst>
                <a:ext uri="{FF2B5EF4-FFF2-40B4-BE49-F238E27FC236}">
                  <a16:creationId xmlns:a16="http://schemas.microsoft.com/office/drawing/2014/main" id="{D69D0313-967E-4B0D-84F5-0E4BDC4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" y="2683"/>
              <a:ext cx="8" cy="62"/>
            </a:xfrm>
            <a:custGeom>
              <a:avLst/>
              <a:gdLst>
                <a:gd name="T0" fmla="*/ 0 w 8"/>
                <a:gd name="T1" fmla="*/ 60 h 62"/>
                <a:gd name="T2" fmla="*/ 0 w 8"/>
                <a:gd name="T3" fmla="*/ 4 h 62"/>
                <a:gd name="T4" fmla="*/ 8 w 8"/>
                <a:gd name="T5" fmla="*/ 0 h 62"/>
                <a:gd name="T6" fmla="*/ 8 w 8"/>
                <a:gd name="T7" fmla="*/ 62 h 62"/>
                <a:gd name="T8" fmla="*/ 0 w 8"/>
                <a:gd name="T9" fmla="*/ 6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2"/>
                <a:gd name="T17" fmla="*/ 8 w 8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2">
                  <a:moveTo>
                    <a:pt x="0" y="60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62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7EB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04" name="Freeform 328">
              <a:extLst>
                <a:ext uri="{FF2B5EF4-FFF2-40B4-BE49-F238E27FC236}">
                  <a16:creationId xmlns:a16="http://schemas.microsoft.com/office/drawing/2014/main" id="{34B13F9F-A97A-489E-BE1D-5C64290C4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2680"/>
              <a:ext cx="8" cy="67"/>
            </a:xfrm>
            <a:custGeom>
              <a:avLst/>
              <a:gdLst>
                <a:gd name="T0" fmla="*/ 0 w 8"/>
                <a:gd name="T1" fmla="*/ 65 h 67"/>
                <a:gd name="T2" fmla="*/ 0 w 8"/>
                <a:gd name="T3" fmla="*/ 5 h 67"/>
                <a:gd name="T4" fmla="*/ 8 w 8"/>
                <a:gd name="T5" fmla="*/ 0 h 67"/>
                <a:gd name="T6" fmla="*/ 8 w 8"/>
                <a:gd name="T7" fmla="*/ 67 h 67"/>
                <a:gd name="T8" fmla="*/ 0 w 8"/>
                <a:gd name="T9" fmla="*/ 65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7"/>
                <a:gd name="T17" fmla="*/ 8 w 8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7">
                  <a:moveTo>
                    <a:pt x="0" y="65"/>
                  </a:moveTo>
                  <a:lnTo>
                    <a:pt x="0" y="5"/>
                  </a:lnTo>
                  <a:lnTo>
                    <a:pt x="8" y="0"/>
                  </a:lnTo>
                  <a:lnTo>
                    <a:pt x="8" y="6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7EBC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05" name="Freeform 329">
              <a:extLst>
                <a:ext uri="{FF2B5EF4-FFF2-40B4-BE49-F238E27FC236}">
                  <a16:creationId xmlns:a16="http://schemas.microsoft.com/office/drawing/2014/main" id="{B187F209-729F-45F1-AC15-DCF7AAB5D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" y="2678"/>
              <a:ext cx="8" cy="71"/>
            </a:xfrm>
            <a:custGeom>
              <a:avLst/>
              <a:gdLst>
                <a:gd name="T0" fmla="*/ 0 w 8"/>
                <a:gd name="T1" fmla="*/ 67 h 71"/>
                <a:gd name="T2" fmla="*/ 0 w 8"/>
                <a:gd name="T3" fmla="*/ 5 h 71"/>
                <a:gd name="T4" fmla="*/ 8 w 8"/>
                <a:gd name="T5" fmla="*/ 0 h 71"/>
                <a:gd name="T6" fmla="*/ 8 w 8"/>
                <a:gd name="T7" fmla="*/ 71 h 71"/>
                <a:gd name="T8" fmla="*/ 0 w 8"/>
                <a:gd name="T9" fmla="*/ 67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1"/>
                <a:gd name="T17" fmla="*/ 8 w 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1">
                  <a:moveTo>
                    <a:pt x="0" y="67"/>
                  </a:moveTo>
                  <a:lnTo>
                    <a:pt x="0" y="5"/>
                  </a:lnTo>
                  <a:lnTo>
                    <a:pt x="8" y="0"/>
                  </a:lnTo>
                  <a:lnTo>
                    <a:pt x="8" y="71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7EB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06" name="Freeform 330">
              <a:extLst>
                <a:ext uri="{FF2B5EF4-FFF2-40B4-BE49-F238E27FC236}">
                  <a16:creationId xmlns:a16="http://schemas.microsoft.com/office/drawing/2014/main" id="{DC776084-2F0D-459C-A010-BE4444CDA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2" y="2678"/>
              <a:ext cx="8" cy="73"/>
            </a:xfrm>
            <a:custGeom>
              <a:avLst/>
              <a:gdLst>
                <a:gd name="T0" fmla="*/ 0 w 8"/>
                <a:gd name="T1" fmla="*/ 69 h 73"/>
                <a:gd name="T2" fmla="*/ 0 w 8"/>
                <a:gd name="T3" fmla="*/ 2 h 73"/>
                <a:gd name="T4" fmla="*/ 8 w 8"/>
                <a:gd name="T5" fmla="*/ 0 h 73"/>
                <a:gd name="T6" fmla="*/ 8 w 8"/>
                <a:gd name="T7" fmla="*/ 73 h 73"/>
                <a:gd name="T8" fmla="*/ 0 w 8"/>
                <a:gd name="T9" fmla="*/ 69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3"/>
                <a:gd name="T17" fmla="*/ 8 w 8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3">
                  <a:moveTo>
                    <a:pt x="0" y="69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73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80B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07" name="Freeform 331">
              <a:extLst>
                <a:ext uri="{FF2B5EF4-FFF2-40B4-BE49-F238E27FC236}">
                  <a16:creationId xmlns:a16="http://schemas.microsoft.com/office/drawing/2014/main" id="{15297538-4597-47B3-8D1A-958051DDB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" y="2676"/>
              <a:ext cx="8" cy="78"/>
            </a:xfrm>
            <a:custGeom>
              <a:avLst/>
              <a:gdLst>
                <a:gd name="T0" fmla="*/ 0 w 8"/>
                <a:gd name="T1" fmla="*/ 73 h 78"/>
                <a:gd name="T2" fmla="*/ 0 w 8"/>
                <a:gd name="T3" fmla="*/ 2 h 78"/>
                <a:gd name="T4" fmla="*/ 8 w 8"/>
                <a:gd name="T5" fmla="*/ 0 h 78"/>
                <a:gd name="T6" fmla="*/ 8 w 8"/>
                <a:gd name="T7" fmla="*/ 78 h 78"/>
                <a:gd name="T8" fmla="*/ 0 w 8"/>
                <a:gd name="T9" fmla="*/ 73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8"/>
                <a:gd name="T17" fmla="*/ 8 w 8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8">
                  <a:moveTo>
                    <a:pt x="0" y="73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78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80B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08" name="Freeform 332">
              <a:extLst>
                <a:ext uri="{FF2B5EF4-FFF2-40B4-BE49-F238E27FC236}">
                  <a16:creationId xmlns:a16="http://schemas.microsoft.com/office/drawing/2014/main" id="{022F9469-1E87-46B7-A8CD-FB7508557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" y="2674"/>
              <a:ext cx="9" cy="80"/>
            </a:xfrm>
            <a:custGeom>
              <a:avLst/>
              <a:gdLst>
                <a:gd name="T0" fmla="*/ 0 w 9"/>
                <a:gd name="T1" fmla="*/ 77 h 80"/>
                <a:gd name="T2" fmla="*/ 0 w 9"/>
                <a:gd name="T3" fmla="*/ 4 h 80"/>
                <a:gd name="T4" fmla="*/ 9 w 9"/>
                <a:gd name="T5" fmla="*/ 0 h 80"/>
                <a:gd name="T6" fmla="*/ 9 w 9"/>
                <a:gd name="T7" fmla="*/ 80 h 80"/>
                <a:gd name="T8" fmla="*/ 0 w 9"/>
                <a:gd name="T9" fmla="*/ 77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0"/>
                <a:gd name="T17" fmla="*/ 9 w 9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0">
                  <a:moveTo>
                    <a:pt x="0" y="77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9" y="8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80B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09" name="Freeform 333">
              <a:extLst>
                <a:ext uri="{FF2B5EF4-FFF2-40B4-BE49-F238E27FC236}">
                  <a16:creationId xmlns:a16="http://schemas.microsoft.com/office/drawing/2014/main" id="{1353B01D-42AD-4D72-8639-1273079BC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" y="2672"/>
              <a:ext cx="9" cy="84"/>
            </a:xfrm>
            <a:custGeom>
              <a:avLst/>
              <a:gdLst>
                <a:gd name="T0" fmla="*/ 0 w 9"/>
                <a:gd name="T1" fmla="*/ 82 h 84"/>
                <a:gd name="T2" fmla="*/ 0 w 9"/>
                <a:gd name="T3" fmla="*/ 4 h 84"/>
                <a:gd name="T4" fmla="*/ 9 w 9"/>
                <a:gd name="T5" fmla="*/ 0 h 84"/>
                <a:gd name="T6" fmla="*/ 9 w 9"/>
                <a:gd name="T7" fmla="*/ 84 h 84"/>
                <a:gd name="T8" fmla="*/ 0 w 9"/>
                <a:gd name="T9" fmla="*/ 82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4"/>
                <a:gd name="T17" fmla="*/ 9 w 9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4">
                  <a:moveTo>
                    <a:pt x="0" y="82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9" y="84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81B9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10" name="Freeform 334">
              <a:extLst>
                <a:ext uri="{FF2B5EF4-FFF2-40B4-BE49-F238E27FC236}">
                  <a16:creationId xmlns:a16="http://schemas.microsoft.com/office/drawing/2014/main" id="{D694CEF1-2B4C-4B78-BDE4-A7E501D50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670"/>
              <a:ext cx="8" cy="88"/>
            </a:xfrm>
            <a:custGeom>
              <a:avLst/>
              <a:gdLst>
                <a:gd name="T0" fmla="*/ 0 w 8"/>
                <a:gd name="T1" fmla="*/ 84 h 88"/>
                <a:gd name="T2" fmla="*/ 0 w 8"/>
                <a:gd name="T3" fmla="*/ 4 h 88"/>
                <a:gd name="T4" fmla="*/ 8 w 8"/>
                <a:gd name="T5" fmla="*/ 0 h 88"/>
                <a:gd name="T6" fmla="*/ 8 w 8"/>
                <a:gd name="T7" fmla="*/ 88 h 88"/>
                <a:gd name="T8" fmla="*/ 0 w 8"/>
                <a:gd name="T9" fmla="*/ 84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88"/>
                <a:gd name="T17" fmla="*/ 8 w 8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88">
                  <a:moveTo>
                    <a:pt x="0" y="8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1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11" name="Freeform 335">
              <a:extLst>
                <a:ext uri="{FF2B5EF4-FFF2-40B4-BE49-F238E27FC236}">
                  <a16:creationId xmlns:a16="http://schemas.microsoft.com/office/drawing/2014/main" id="{5E32B01B-BCDE-4CFD-B4DF-4CCF4B672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" y="2668"/>
              <a:ext cx="8" cy="92"/>
            </a:xfrm>
            <a:custGeom>
              <a:avLst/>
              <a:gdLst>
                <a:gd name="T0" fmla="*/ 0 w 8"/>
                <a:gd name="T1" fmla="*/ 88 h 92"/>
                <a:gd name="T2" fmla="*/ 0 w 8"/>
                <a:gd name="T3" fmla="*/ 4 h 92"/>
                <a:gd name="T4" fmla="*/ 8 w 8"/>
                <a:gd name="T5" fmla="*/ 0 h 92"/>
                <a:gd name="T6" fmla="*/ 8 w 8"/>
                <a:gd name="T7" fmla="*/ 92 h 92"/>
                <a:gd name="T8" fmla="*/ 0 w 8"/>
                <a:gd name="T9" fmla="*/ 88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2"/>
                <a:gd name="T17" fmla="*/ 8 w 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2">
                  <a:moveTo>
                    <a:pt x="0" y="88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92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82B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12" name="Freeform 336">
              <a:extLst>
                <a:ext uri="{FF2B5EF4-FFF2-40B4-BE49-F238E27FC236}">
                  <a16:creationId xmlns:a16="http://schemas.microsoft.com/office/drawing/2014/main" id="{967829B8-E4A9-405B-8AAC-25CA1F6CF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2668"/>
              <a:ext cx="8" cy="94"/>
            </a:xfrm>
            <a:custGeom>
              <a:avLst/>
              <a:gdLst>
                <a:gd name="T0" fmla="*/ 0 w 8"/>
                <a:gd name="T1" fmla="*/ 90 h 94"/>
                <a:gd name="T2" fmla="*/ 0 w 8"/>
                <a:gd name="T3" fmla="*/ 2 h 94"/>
                <a:gd name="T4" fmla="*/ 8 w 8"/>
                <a:gd name="T5" fmla="*/ 0 h 94"/>
                <a:gd name="T6" fmla="*/ 8 w 8"/>
                <a:gd name="T7" fmla="*/ 94 h 94"/>
                <a:gd name="T8" fmla="*/ 0 w 8"/>
                <a:gd name="T9" fmla="*/ 9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4"/>
                <a:gd name="T17" fmla="*/ 8 w 8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4">
                  <a:moveTo>
                    <a:pt x="0" y="90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94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82B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13" name="Freeform 337">
              <a:extLst>
                <a:ext uri="{FF2B5EF4-FFF2-40B4-BE49-F238E27FC236}">
                  <a16:creationId xmlns:a16="http://schemas.microsoft.com/office/drawing/2014/main" id="{FC1D7F5C-0E38-4CE2-9ECC-579EA9B8E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" y="2666"/>
              <a:ext cx="8" cy="98"/>
            </a:xfrm>
            <a:custGeom>
              <a:avLst/>
              <a:gdLst>
                <a:gd name="T0" fmla="*/ 0 w 8"/>
                <a:gd name="T1" fmla="*/ 94 h 98"/>
                <a:gd name="T2" fmla="*/ 0 w 8"/>
                <a:gd name="T3" fmla="*/ 2 h 98"/>
                <a:gd name="T4" fmla="*/ 8 w 8"/>
                <a:gd name="T5" fmla="*/ 0 h 98"/>
                <a:gd name="T6" fmla="*/ 8 w 8"/>
                <a:gd name="T7" fmla="*/ 98 h 98"/>
                <a:gd name="T8" fmla="*/ 0 w 8"/>
                <a:gd name="T9" fmla="*/ 94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8"/>
                <a:gd name="T17" fmla="*/ 8 w 8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8">
                  <a:moveTo>
                    <a:pt x="0" y="94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98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83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14" name="Freeform 338">
              <a:extLst>
                <a:ext uri="{FF2B5EF4-FFF2-40B4-BE49-F238E27FC236}">
                  <a16:creationId xmlns:a16="http://schemas.microsoft.com/office/drawing/2014/main" id="{F014D5B6-3266-47A4-900E-5CBB59AD7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" y="2664"/>
              <a:ext cx="8" cy="100"/>
            </a:xfrm>
            <a:custGeom>
              <a:avLst/>
              <a:gdLst>
                <a:gd name="T0" fmla="*/ 0 w 8"/>
                <a:gd name="T1" fmla="*/ 98 h 100"/>
                <a:gd name="T2" fmla="*/ 0 w 8"/>
                <a:gd name="T3" fmla="*/ 4 h 100"/>
                <a:gd name="T4" fmla="*/ 8 w 8"/>
                <a:gd name="T5" fmla="*/ 0 h 100"/>
                <a:gd name="T6" fmla="*/ 8 w 8"/>
                <a:gd name="T7" fmla="*/ 100 h 100"/>
                <a:gd name="T8" fmla="*/ 0 w 8"/>
                <a:gd name="T9" fmla="*/ 98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0"/>
                <a:gd name="T17" fmla="*/ 8 w 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0">
                  <a:moveTo>
                    <a:pt x="0" y="98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00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83B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15" name="Freeform 339">
              <a:extLst>
                <a:ext uri="{FF2B5EF4-FFF2-40B4-BE49-F238E27FC236}">
                  <a16:creationId xmlns:a16="http://schemas.microsoft.com/office/drawing/2014/main" id="{BD3ED333-8118-4876-9A27-92F8E1503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9" y="2662"/>
              <a:ext cx="8" cy="104"/>
            </a:xfrm>
            <a:custGeom>
              <a:avLst/>
              <a:gdLst>
                <a:gd name="T0" fmla="*/ 0 w 8"/>
                <a:gd name="T1" fmla="*/ 102 h 104"/>
                <a:gd name="T2" fmla="*/ 0 w 8"/>
                <a:gd name="T3" fmla="*/ 4 h 104"/>
                <a:gd name="T4" fmla="*/ 8 w 8"/>
                <a:gd name="T5" fmla="*/ 0 h 104"/>
                <a:gd name="T6" fmla="*/ 8 w 8"/>
                <a:gd name="T7" fmla="*/ 104 h 104"/>
                <a:gd name="T8" fmla="*/ 0 w 8"/>
                <a:gd name="T9" fmla="*/ 10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4"/>
                <a:gd name="T17" fmla="*/ 8 w 8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4">
                  <a:moveTo>
                    <a:pt x="0" y="102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04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84B6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16" name="Freeform 340">
              <a:extLst>
                <a:ext uri="{FF2B5EF4-FFF2-40B4-BE49-F238E27FC236}">
                  <a16:creationId xmlns:a16="http://schemas.microsoft.com/office/drawing/2014/main" id="{6183C754-639E-4DA0-9B8A-A64CA6EB8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3" y="2660"/>
              <a:ext cx="10" cy="108"/>
            </a:xfrm>
            <a:custGeom>
              <a:avLst/>
              <a:gdLst>
                <a:gd name="T0" fmla="*/ 0 w 10"/>
                <a:gd name="T1" fmla="*/ 104 h 108"/>
                <a:gd name="T2" fmla="*/ 0 w 10"/>
                <a:gd name="T3" fmla="*/ 4 h 108"/>
                <a:gd name="T4" fmla="*/ 10 w 10"/>
                <a:gd name="T5" fmla="*/ 0 h 108"/>
                <a:gd name="T6" fmla="*/ 10 w 10"/>
                <a:gd name="T7" fmla="*/ 108 h 108"/>
                <a:gd name="T8" fmla="*/ 0 w 10"/>
                <a:gd name="T9" fmla="*/ 104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8"/>
                <a:gd name="T17" fmla="*/ 10 w 10"/>
                <a:gd name="T18" fmla="*/ 108 h 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8">
                  <a:moveTo>
                    <a:pt x="0" y="104"/>
                  </a:moveTo>
                  <a:lnTo>
                    <a:pt x="0" y="4"/>
                  </a:lnTo>
                  <a:lnTo>
                    <a:pt x="10" y="0"/>
                  </a:lnTo>
                  <a:lnTo>
                    <a:pt x="10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85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17" name="Freeform 341">
              <a:extLst>
                <a:ext uri="{FF2B5EF4-FFF2-40B4-BE49-F238E27FC236}">
                  <a16:creationId xmlns:a16="http://schemas.microsoft.com/office/drawing/2014/main" id="{6236A100-E1BD-42B9-8372-3BBC125CF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" y="2660"/>
              <a:ext cx="10" cy="110"/>
            </a:xfrm>
            <a:custGeom>
              <a:avLst/>
              <a:gdLst>
                <a:gd name="T0" fmla="*/ 0 w 10"/>
                <a:gd name="T1" fmla="*/ 106 h 110"/>
                <a:gd name="T2" fmla="*/ 0 w 10"/>
                <a:gd name="T3" fmla="*/ 2 h 110"/>
                <a:gd name="T4" fmla="*/ 10 w 10"/>
                <a:gd name="T5" fmla="*/ 0 h 110"/>
                <a:gd name="T6" fmla="*/ 10 w 10"/>
                <a:gd name="T7" fmla="*/ 110 h 110"/>
                <a:gd name="T8" fmla="*/ 0 w 10"/>
                <a:gd name="T9" fmla="*/ 10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10"/>
                <a:gd name="T17" fmla="*/ 10 w 1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10">
                  <a:moveTo>
                    <a:pt x="0" y="106"/>
                  </a:moveTo>
                  <a:lnTo>
                    <a:pt x="0" y="2"/>
                  </a:lnTo>
                  <a:lnTo>
                    <a:pt x="10" y="0"/>
                  </a:lnTo>
                  <a:lnTo>
                    <a:pt x="10" y="11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85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18" name="Freeform 342">
              <a:extLst>
                <a:ext uri="{FF2B5EF4-FFF2-40B4-BE49-F238E27FC236}">
                  <a16:creationId xmlns:a16="http://schemas.microsoft.com/office/drawing/2014/main" id="{F9AAFA4F-B2AD-431D-87BB-B17E647E7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2658"/>
              <a:ext cx="8" cy="114"/>
            </a:xfrm>
            <a:custGeom>
              <a:avLst/>
              <a:gdLst>
                <a:gd name="T0" fmla="*/ 0 w 8"/>
                <a:gd name="T1" fmla="*/ 110 h 114"/>
                <a:gd name="T2" fmla="*/ 0 w 8"/>
                <a:gd name="T3" fmla="*/ 2 h 114"/>
                <a:gd name="T4" fmla="*/ 8 w 8"/>
                <a:gd name="T5" fmla="*/ 0 h 114"/>
                <a:gd name="T6" fmla="*/ 8 w 8"/>
                <a:gd name="T7" fmla="*/ 114 h 114"/>
                <a:gd name="T8" fmla="*/ 0 w 8"/>
                <a:gd name="T9" fmla="*/ 11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4"/>
                <a:gd name="T17" fmla="*/ 8 w 8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4">
                  <a:moveTo>
                    <a:pt x="0" y="110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114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5B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19" name="Freeform 343">
              <a:extLst>
                <a:ext uri="{FF2B5EF4-FFF2-40B4-BE49-F238E27FC236}">
                  <a16:creationId xmlns:a16="http://schemas.microsoft.com/office/drawing/2014/main" id="{78EE2E60-56B3-4BAC-8D05-A1DE2066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7" y="2656"/>
              <a:ext cx="8" cy="118"/>
            </a:xfrm>
            <a:custGeom>
              <a:avLst/>
              <a:gdLst>
                <a:gd name="T0" fmla="*/ 0 w 8"/>
                <a:gd name="T1" fmla="*/ 114 h 118"/>
                <a:gd name="T2" fmla="*/ 0 w 8"/>
                <a:gd name="T3" fmla="*/ 4 h 118"/>
                <a:gd name="T4" fmla="*/ 8 w 8"/>
                <a:gd name="T5" fmla="*/ 0 h 118"/>
                <a:gd name="T6" fmla="*/ 8 w 8"/>
                <a:gd name="T7" fmla="*/ 118 h 118"/>
                <a:gd name="T8" fmla="*/ 0 w 8"/>
                <a:gd name="T9" fmla="*/ 114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8"/>
                <a:gd name="T17" fmla="*/ 8 w 8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8">
                  <a:moveTo>
                    <a:pt x="0" y="11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18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85B4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20" name="Freeform 344">
              <a:extLst>
                <a:ext uri="{FF2B5EF4-FFF2-40B4-BE49-F238E27FC236}">
                  <a16:creationId xmlns:a16="http://schemas.microsoft.com/office/drawing/2014/main" id="{643C5CCA-118F-4F31-8BC6-E7B45DCEA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" y="2654"/>
              <a:ext cx="8" cy="120"/>
            </a:xfrm>
            <a:custGeom>
              <a:avLst/>
              <a:gdLst>
                <a:gd name="T0" fmla="*/ 0 w 8"/>
                <a:gd name="T1" fmla="*/ 118 h 120"/>
                <a:gd name="T2" fmla="*/ 0 w 8"/>
                <a:gd name="T3" fmla="*/ 4 h 120"/>
                <a:gd name="T4" fmla="*/ 8 w 8"/>
                <a:gd name="T5" fmla="*/ 0 h 120"/>
                <a:gd name="T6" fmla="*/ 8 w 8"/>
                <a:gd name="T7" fmla="*/ 120 h 120"/>
                <a:gd name="T8" fmla="*/ 0 w 8"/>
                <a:gd name="T9" fmla="*/ 118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0"/>
                <a:gd name="T17" fmla="*/ 8 w 8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0">
                  <a:moveTo>
                    <a:pt x="0" y="118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2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86B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21" name="Freeform 345">
              <a:extLst>
                <a:ext uri="{FF2B5EF4-FFF2-40B4-BE49-F238E27FC236}">
                  <a16:creationId xmlns:a16="http://schemas.microsoft.com/office/drawing/2014/main" id="{631B000C-2A21-469D-9645-50D8D3D01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652"/>
              <a:ext cx="8" cy="124"/>
            </a:xfrm>
            <a:custGeom>
              <a:avLst/>
              <a:gdLst>
                <a:gd name="T0" fmla="*/ 0 w 8"/>
                <a:gd name="T1" fmla="*/ 122 h 124"/>
                <a:gd name="T2" fmla="*/ 0 w 8"/>
                <a:gd name="T3" fmla="*/ 4 h 124"/>
                <a:gd name="T4" fmla="*/ 8 w 8"/>
                <a:gd name="T5" fmla="*/ 0 h 124"/>
                <a:gd name="T6" fmla="*/ 8 w 8"/>
                <a:gd name="T7" fmla="*/ 124 h 124"/>
                <a:gd name="T8" fmla="*/ 0 w 8"/>
                <a:gd name="T9" fmla="*/ 122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4"/>
                <a:gd name="T17" fmla="*/ 8 w 8"/>
                <a:gd name="T18" fmla="*/ 124 h 1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4">
                  <a:moveTo>
                    <a:pt x="0" y="122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24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87B2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22" name="Freeform 346">
              <a:extLst>
                <a:ext uri="{FF2B5EF4-FFF2-40B4-BE49-F238E27FC236}">
                  <a16:creationId xmlns:a16="http://schemas.microsoft.com/office/drawing/2014/main" id="{26A8690D-97F2-4FD7-B358-83148F623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" y="2650"/>
              <a:ext cx="8" cy="128"/>
            </a:xfrm>
            <a:custGeom>
              <a:avLst/>
              <a:gdLst>
                <a:gd name="T0" fmla="*/ 0 w 8"/>
                <a:gd name="T1" fmla="*/ 124 h 128"/>
                <a:gd name="T2" fmla="*/ 0 w 8"/>
                <a:gd name="T3" fmla="*/ 4 h 128"/>
                <a:gd name="T4" fmla="*/ 8 w 8"/>
                <a:gd name="T5" fmla="*/ 0 h 128"/>
                <a:gd name="T6" fmla="*/ 8 w 8"/>
                <a:gd name="T7" fmla="*/ 128 h 128"/>
                <a:gd name="T8" fmla="*/ 0 w 8"/>
                <a:gd name="T9" fmla="*/ 124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8"/>
                <a:gd name="T17" fmla="*/ 8 w 8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8">
                  <a:moveTo>
                    <a:pt x="0" y="12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28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87B2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23" name="Freeform 347">
              <a:extLst>
                <a:ext uri="{FF2B5EF4-FFF2-40B4-BE49-F238E27FC236}">
                  <a16:creationId xmlns:a16="http://schemas.microsoft.com/office/drawing/2014/main" id="{1726C1F1-2F3D-4AC8-8043-BDB4C2A5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3" y="2650"/>
              <a:ext cx="8" cy="130"/>
            </a:xfrm>
            <a:custGeom>
              <a:avLst/>
              <a:gdLst>
                <a:gd name="T0" fmla="*/ 0 w 8"/>
                <a:gd name="T1" fmla="*/ 126 h 130"/>
                <a:gd name="T2" fmla="*/ 0 w 8"/>
                <a:gd name="T3" fmla="*/ 2 h 130"/>
                <a:gd name="T4" fmla="*/ 8 w 8"/>
                <a:gd name="T5" fmla="*/ 0 h 130"/>
                <a:gd name="T6" fmla="*/ 8 w 8"/>
                <a:gd name="T7" fmla="*/ 130 h 130"/>
                <a:gd name="T8" fmla="*/ 0 w 8"/>
                <a:gd name="T9" fmla="*/ 126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0"/>
                <a:gd name="T17" fmla="*/ 8 w 8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0">
                  <a:moveTo>
                    <a:pt x="0" y="126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13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87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24" name="Freeform 348">
              <a:extLst>
                <a:ext uri="{FF2B5EF4-FFF2-40B4-BE49-F238E27FC236}">
                  <a16:creationId xmlns:a16="http://schemas.microsoft.com/office/drawing/2014/main" id="{2EBCF302-0FEB-4844-8274-ED5D50E68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" y="2648"/>
              <a:ext cx="8" cy="134"/>
            </a:xfrm>
            <a:custGeom>
              <a:avLst/>
              <a:gdLst>
                <a:gd name="T0" fmla="*/ 0 w 8"/>
                <a:gd name="T1" fmla="*/ 130 h 134"/>
                <a:gd name="T2" fmla="*/ 0 w 8"/>
                <a:gd name="T3" fmla="*/ 2 h 134"/>
                <a:gd name="T4" fmla="*/ 8 w 8"/>
                <a:gd name="T5" fmla="*/ 0 h 134"/>
                <a:gd name="T6" fmla="*/ 8 w 8"/>
                <a:gd name="T7" fmla="*/ 134 h 134"/>
                <a:gd name="T8" fmla="*/ 0 w 8"/>
                <a:gd name="T9" fmla="*/ 130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4"/>
                <a:gd name="T17" fmla="*/ 8 w 8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4">
                  <a:moveTo>
                    <a:pt x="0" y="130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134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87B0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25" name="Freeform 349">
              <a:extLst>
                <a:ext uri="{FF2B5EF4-FFF2-40B4-BE49-F238E27FC236}">
                  <a16:creationId xmlns:a16="http://schemas.microsoft.com/office/drawing/2014/main" id="{0C64121A-986E-4815-A5A5-7F258E4A4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" y="2646"/>
              <a:ext cx="9" cy="136"/>
            </a:xfrm>
            <a:custGeom>
              <a:avLst/>
              <a:gdLst>
                <a:gd name="T0" fmla="*/ 0 w 9"/>
                <a:gd name="T1" fmla="*/ 134 h 136"/>
                <a:gd name="T2" fmla="*/ 0 w 9"/>
                <a:gd name="T3" fmla="*/ 4 h 136"/>
                <a:gd name="T4" fmla="*/ 9 w 9"/>
                <a:gd name="T5" fmla="*/ 0 h 136"/>
                <a:gd name="T6" fmla="*/ 9 w 9"/>
                <a:gd name="T7" fmla="*/ 136 h 136"/>
                <a:gd name="T8" fmla="*/ 0 w 9"/>
                <a:gd name="T9" fmla="*/ 134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36"/>
                <a:gd name="T17" fmla="*/ 9 w 9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36">
                  <a:moveTo>
                    <a:pt x="0" y="134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9" y="136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88A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26" name="Freeform 350">
              <a:extLst>
                <a:ext uri="{FF2B5EF4-FFF2-40B4-BE49-F238E27FC236}">
                  <a16:creationId xmlns:a16="http://schemas.microsoft.com/office/drawing/2014/main" id="{E582B54C-9CDB-4417-A8F3-1EDE24478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" y="2644"/>
              <a:ext cx="9" cy="140"/>
            </a:xfrm>
            <a:custGeom>
              <a:avLst/>
              <a:gdLst>
                <a:gd name="T0" fmla="*/ 0 w 9"/>
                <a:gd name="T1" fmla="*/ 138 h 140"/>
                <a:gd name="T2" fmla="*/ 0 w 9"/>
                <a:gd name="T3" fmla="*/ 4 h 140"/>
                <a:gd name="T4" fmla="*/ 9 w 9"/>
                <a:gd name="T5" fmla="*/ 0 h 140"/>
                <a:gd name="T6" fmla="*/ 9 w 9"/>
                <a:gd name="T7" fmla="*/ 140 h 140"/>
                <a:gd name="T8" fmla="*/ 0 w 9"/>
                <a:gd name="T9" fmla="*/ 138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0"/>
                <a:gd name="T17" fmla="*/ 9 w 9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0">
                  <a:moveTo>
                    <a:pt x="0" y="138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9" y="14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89A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27" name="Freeform 351">
              <a:extLst>
                <a:ext uri="{FF2B5EF4-FFF2-40B4-BE49-F238E27FC236}">
                  <a16:creationId xmlns:a16="http://schemas.microsoft.com/office/drawing/2014/main" id="{CB487867-553E-43EE-BDDC-4D961F500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" y="2642"/>
              <a:ext cx="8" cy="144"/>
            </a:xfrm>
            <a:custGeom>
              <a:avLst/>
              <a:gdLst>
                <a:gd name="T0" fmla="*/ 0 w 8"/>
                <a:gd name="T1" fmla="*/ 140 h 144"/>
                <a:gd name="T2" fmla="*/ 0 w 8"/>
                <a:gd name="T3" fmla="*/ 4 h 144"/>
                <a:gd name="T4" fmla="*/ 8 w 8"/>
                <a:gd name="T5" fmla="*/ 0 h 144"/>
                <a:gd name="T6" fmla="*/ 8 w 8"/>
                <a:gd name="T7" fmla="*/ 144 h 144"/>
                <a:gd name="T8" fmla="*/ 0 w 8"/>
                <a:gd name="T9" fmla="*/ 14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4"/>
                <a:gd name="T17" fmla="*/ 8 w 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4">
                  <a:moveTo>
                    <a:pt x="0" y="140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44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89A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28" name="Freeform 352">
              <a:extLst>
                <a:ext uri="{FF2B5EF4-FFF2-40B4-BE49-F238E27FC236}">
                  <a16:creationId xmlns:a16="http://schemas.microsoft.com/office/drawing/2014/main" id="{EA6BB38D-ADD7-41C8-A663-9966C9FB3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" y="2640"/>
              <a:ext cx="8" cy="148"/>
            </a:xfrm>
            <a:custGeom>
              <a:avLst/>
              <a:gdLst>
                <a:gd name="T0" fmla="*/ 0 w 8"/>
                <a:gd name="T1" fmla="*/ 144 h 148"/>
                <a:gd name="T2" fmla="*/ 0 w 8"/>
                <a:gd name="T3" fmla="*/ 4 h 148"/>
                <a:gd name="T4" fmla="*/ 8 w 8"/>
                <a:gd name="T5" fmla="*/ 0 h 148"/>
                <a:gd name="T6" fmla="*/ 8 w 8"/>
                <a:gd name="T7" fmla="*/ 148 h 148"/>
                <a:gd name="T8" fmla="*/ 0 w 8"/>
                <a:gd name="T9" fmla="*/ 144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8"/>
                <a:gd name="T17" fmla="*/ 8 w 8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8">
                  <a:moveTo>
                    <a:pt x="0" y="14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4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89A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29" name="Freeform 353">
              <a:extLst>
                <a:ext uri="{FF2B5EF4-FFF2-40B4-BE49-F238E27FC236}">
                  <a16:creationId xmlns:a16="http://schemas.microsoft.com/office/drawing/2014/main" id="{A0680A4D-DDF0-464B-BF2B-90CDE2E70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" y="2640"/>
              <a:ext cx="8" cy="150"/>
            </a:xfrm>
            <a:custGeom>
              <a:avLst/>
              <a:gdLst>
                <a:gd name="T0" fmla="*/ 0 w 8"/>
                <a:gd name="T1" fmla="*/ 146 h 150"/>
                <a:gd name="T2" fmla="*/ 0 w 8"/>
                <a:gd name="T3" fmla="*/ 2 h 150"/>
                <a:gd name="T4" fmla="*/ 8 w 8"/>
                <a:gd name="T5" fmla="*/ 0 h 150"/>
                <a:gd name="T6" fmla="*/ 8 w 8"/>
                <a:gd name="T7" fmla="*/ 150 h 150"/>
                <a:gd name="T8" fmla="*/ 0 w 8"/>
                <a:gd name="T9" fmla="*/ 146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50"/>
                <a:gd name="T17" fmla="*/ 8 w 8"/>
                <a:gd name="T18" fmla="*/ 150 h 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50">
                  <a:moveTo>
                    <a:pt x="0" y="146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15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89AC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30" name="Freeform 354">
              <a:extLst>
                <a:ext uri="{FF2B5EF4-FFF2-40B4-BE49-F238E27FC236}">
                  <a16:creationId xmlns:a16="http://schemas.microsoft.com/office/drawing/2014/main" id="{FB0D48CF-C753-4FAE-A1AC-9F4CAD5F8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" y="2638"/>
              <a:ext cx="8" cy="154"/>
            </a:xfrm>
            <a:custGeom>
              <a:avLst/>
              <a:gdLst>
                <a:gd name="T0" fmla="*/ 0 w 8"/>
                <a:gd name="T1" fmla="*/ 150 h 154"/>
                <a:gd name="T2" fmla="*/ 0 w 8"/>
                <a:gd name="T3" fmla="*/ 2 h 154"/>
                <a:gd name="T4" fmla="*/ 8 w 8"/>
                <a:gd name="T5" fmla="*/ 0 h 154"/>
                <a:gd name="T6" fmla="*/ 8 w 8"/>
                <a:gd name="T7" fmla="*/ 154 h 154"/>
                <a:gd name="T8" fmla="*/ 0 w 8"/>
                <a:gd name="T9" fmla="*/ 150 h 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54"/>
                <a:gd name="T17" fmla="*/ 8 w 8"/>
                <a:gd name="T18" fmla="*/ 154 h 1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54">
                  <a:moveTo>
                    <a:pt x="0" y="150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154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89A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31" name="Freeform 355">
              <a:extLst>
                <a:ext uri="{FF2B5EF4-FFF2-40B4-BE49-F238E27FC236}">
                  <a16:creationId xmlns:a16="http://schemas.microsoft.com/office/drawing/2014/main" id="{73CC49C0-8931-4315-B9BC-E08483465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6" y="2636"/>
              <a:ext cx="8" cy="156"/>
            </a:xfrm>
            <a:custGeom>
              <a:avLst/>
              <a:gdLst>
                <a:gd name="T0" fmla="*/ 0 w 8"/>
                <a:gd name="T1" fmla="*/ 154 h 156"/>
                <a:gd name="T2" fmla="*/ 0 w 8"/>
                <a:gd name="T3" fmla="*/ 4 h 156"/>
                <a:gd name="T4" fmla="*/ 8 w 8"/>
                <a:gd name="T5" fmla="*/ 0 h 156"/>
                <a:gd name="T6" fmla="*/ 8 w 8"/>
                <a:gd name="T7" fmla="*/ 156 h 156"/>
                <a:gd name="T8" fmla="*/ 0 w 8"/>
                <a:gd name="T9" fmla="*/ 154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56"/>
                <a:gd name="T17" fmla="*/ 8 w 8"/>
                <a:gd name="T18" fmla="*/ 156 h 1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56">
                  <a:moveTo>
                    <a:pt x="0" y="15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56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8BA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32" name="Freeform 356">
              <a:extLst>
                <a:ext uri="{FF2B5EF4-FFF2-40B4-BE49-F238E27FC236}">
                  <a16:creationId xmlns:a16="http://schemas.microsoft.com/office/drawing/2014/main" id="{B0870930-3EA2-410D-B780-5E35C61B1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2634"/>
              <a:ext cx="8" cy="160"/>
            </a:xfrm>
            <a:custGeom>
              <a:avLst/>
              <a:gdLst>
                <a:gd name="T0" fmla="*/ 0 w 8"/>
                <a:gd name="T1" fmla="*/ 158 h 160"/>
                <a:gd name="T2" fmla="*/ 0 w 8"/>
                <a:gd name="T3" fmla="*/ 4 h 160"/>
                <a:gd name="T4" fmla="*/ 8 w 8"/>
                <a:gd name="T5" fmla="*/ 0 h 160"/>
                <a:gd name="T6" fmla="*/ 8 w 8"/>
                <a:gd name="T7" fmla="*/ 160 h 160"/>
                <a:gd name="T8" fmla="*/ 0 w 8"/>
                <a:gd name="T9" fmla="*/ 158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60"/>
                <a:gd name="T17" fmla="*/ 8 w 8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60">
                  <a:moveTo>
                    <a:pt x="0" y="158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60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8BA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33" name="Freeform 357">
              <a:extLst>
                <a:ext uri="{FF2B5EF4-FFF2-40B4-BE49-F238E27FC236}">
                  <a16:creationId xmlns:a16="http://schemas.microsoft.com/office/drawing/2014/main" id="{619B227B-06C4-4CC3-8963-9E6FB3A9D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4" y="2632"/>
              <a:ext cx="8" cy="164"/>
            </a:xfrm>
            <a:custGeom>
              <a:avLst/>
              <a:gdLst>
                <a:gd name="T0" fmla="*/ 0 w 8"/>
                <a:gd name="T1" fmla="*/ 160 h 164"/>
                <a:gd name="T2" fmla="*/ 0 w 8"/>
                <a:gd name="T3" fmla="*/ 4 h 164"/>
                <a:gd name="T4" fmla="*/ 8 w 8"/>
                <a:gd name="T5" fmla="*/ 0 h 164"/>
                <a:gd name="T6" fmla="*/ 8 w 8"/>
                <a:gd name="T7" fmla="*/ 164 h 164"/>
                <a:gd name="T8" fmla="*/ 0 w 8"/>
                <a:gd name="T9" fmla="*/ 160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64"/>
                <a:gd name="T17" fmla="*/ 8 w 8"/>
                <a:gd name="T18" fmla="*/ 164 h 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64">
                  <a:moveTo>
                    <a:pt x="0" y="160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64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rgbClr val="8BA9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34" name="Freeform 358">
              <a:extLst>
                <a:ext uri="{FF2B5EF4-FFF2-40B4-BE49-F238E27FC236}">
                  <a16:creationId xmlns:a16="http://schemas.microsoft.com/office/drawing/2014/main" id="{EE29A785-370D-4013-BED3-E678D8A90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" y="2630"/>
              <a:ext cx="8" cy="168"/>
            </a:xfrm>
            <a:custGeom>
              <a:avLst/>
              <a:gdLst>
                <a:gd name="T0" fmla="*/ 0 w 8"/>
                <a:gd name="T1" fmla="*/ 164 h 168"/>
                <a:gd name="T2" fmla="*/ 0 w 8"/>
                <a:gd name="T3" fmla="*/ 4 h 168"/>
                <a:gd name="T4" fmla="*/ 8 w 8"/>
                <a:gd name="T5" fmla="*/ 0 h 168"/>
                <a:gd name="T6" fmla="*/ 8 w 8"/>
                <a:gd name="T7" fmla="*/ 168 h 168"/>
                <a:gd name="T8" fmla="*/ 0 w 8"/>
                <a:gd name="T9" fmla="*/ 164 h 1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68"/>
                <a:gd name="T17" fmla="*/ 8 w 8"/>
                <a:gd name="T18" fmla="*/ 168 h 1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68">
                  <a:moveTo>
                    <a:pt x="0" y="16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68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8BA9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35" name="Freeform 359">
              <a:extLst>
                <a:ext uri="{FF2B5EF4-FFF2-40B4-BE49-F238E27FC236}">
                  <a16:creationId xmlns:a16="http://schemas.microsoft.com/office/drawing/2014/main" id="{04253856-9531-4FB2-8914-B50D7F2D8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2" y="2630"/>
              <a:ext cx="8" cy="170"/>
            </a:xfrm>
            <a:custGeom>
              <a:avLst/>
              <a:gdLst>
                <a:gd name="T0" fmla="*/ 0 w 8"/>
                <a:gd name="T1" fmla="*/ 166 h 170"/>
                <a:gd name="T2" fmla="*/ 0 w 8"/>
                <a:gd name="T3" fmla="*/ 2 h 170"/>
                <a:gd name="T4" fmla="*/ 8 w 8"/>
                <a:gd name="T5" fmla="*/ 0 h 170"/>
                <a:gd name="T6" fmla="*/ 8 w 8"/>
                <a:gd name="T7" fmla="*/ 170 h 170"/>
                <a:gd name="T8" fmla="*/ 0 w 8"/>
                <a:gd name="T9" fmla="*/ 166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0"/>
                <a:gd name="T17" fmla="*/ 8 w 8"/>
                <a:gd name="T18" fmla="*/ 170 h 1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0">
                  <a:moveTo>
                    <a:pt x="0" y="166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17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8BA9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36" name="Freeform 360">
              <a:extLst>
                <a:ext uri="{FF2B5EF4-FFF2-40B4-BE49-F238E27FC236}">
                  <a16:creationId xmlns:a16="http://schemas.microsoft.com/office/drawing/2014/main" id="{8B91A33B-2F9D-4985-A6F7-B3154C856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2628"/>
              <a:ext cx="8" cy="174"/>
            </a:xfrm>
            <a:custGeom>
              <a:avLst/>
              <a:gdLst>
                <a:gd name="T0" fmla="*/ 0 w 8"/>
                <a:gd name="T1" fmla="*/ 170 h 174"/>
                <a:gd name="T2" fmla="*/ 0 w 8"/>
                <a:gd name="T3" fmla="*/ 2 h 174"/>
                <a:gd name="T4" fmla="*/ 8 w 8"/>
                <a:gd name="T5" fmla="*/ 0 h 174"/>
                <a:gd name="T6" fmla="*/ 8 w 8"/>
                <a:gd name="T7" fmla="*/ 174 h 174"/>
                <a:gd name="T8" fmla="*/ 0 w 8"/>
                <a:gd name="T9" fmla="*/ 170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4"/>
                <a:gd name="T17" fmla="*/ 8 w 8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4">
                  <a:moveTo>
                    <a:pt x="0" y="170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174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8CA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37" name="Freeform 361">
              <a:extLst>
                <a:ext uri="{FF2B5EF4-FFF2-40B4-BE49-F238E27FC236}">
                  <a16:creationId xmlns:a16="http://schemas.microsoft.com/office/drawing/2014/main" id="{D2BFEB5F-762C-4A30-862D-7B075951A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626"/>
              <a:ext cx="10" cy="176"/>
            </a:xfrm>
            <a:custGeom>
              <a:avLst/>
              <a:gdLst>
                <a:gd name="T0" fmla="*/ 0 w 10"/>
                <a:gd name="T1" fmla="*/ 174 h 176"/>
                <a:gd name="T2" fmla="*/ 0 w 10"/>
                <a:gd name="T3" fmla="*/ 4 h 176"/>
                <a:gd name="T4" fmla="*/ 10 w 10"/>
                <a:gd name="T5" fmla="*/ 0 h 176"/>
                <a:gd name="T6" fmla="*/ 10 w 10"/>
                <a:gd name="T7" fmla="*/ 176 h 176"/>
                <a:gd name="T8" fmla="*/ 0 w 10"/>
                <a:gd name="T9" fmla="*/ 174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76"/>
                <a:gd name="T17" fmla="*/ 10 w 10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76">
                  <a:moveTo>
                    <a:pt x="0" y="174"/>
                  </a:moveTo>
                  <a:lnTo>
                    <a:pt x="0" y="4"/>
                  </a:lnTo>
                  <a:lnTo>
                    <a:pt x="10" y="0"/>
                  </a:lnTo>
                  <a:lnTo>
                    <a:pt x="10" y="176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8CA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38" name="Freeform 362">
              <a:extLst>
                <a:ext uri="{FF2B5EF4-FFF2-40B4-BE49-F238E27FC236}">
                  <a16:creationId xmlns:a16="http://schemas.microsoft.com/office/drawing/2014/main" id="{9271883D-B19A-42FF-949A-0EB991E30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" y="2624"/>
              <a:ext cx="10" cy="180"/>
            </a:xfrm>
            <a:custGeom>
              <a:avLst/>
              <a:gdLst>
                <a:gd name="T0" fmla="*/ 0 w 10"/>
                <a:gd name="T1" fmla="*/ 178 h 180"/>
                <a:gd name="T2" fmla="*/ 0 w 10"/>
                <a:gd name="T3" fmla="*/ 4 h 180"/>
                <a:gd name="T4" fmla="*/ 10 w 10"/>
                <a:gd name="T5" fmla="*/ 0 h 180"/>
                <a:gd name="T6" fmla="*/ 10 w 10"/>
                <a:gd name="T7" fmla="*/ 180 h 180"/>
                <a:gd name="T8" fmla="*/ 0 w 10"/>
                <a:gd name="T9" fmla="*/ 178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80"/>
                <a:gd name="T17" fmla="*/ 10 w 10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80">
                  <a:moveTo>
                    <a:pt x="0" y="178"/>
                  </a:moveTo>
                  <a:lnTo>
                    <a:pt x="0" y="4"/>
                  </a:lnTo>
                  <a:lnTo>
                    <a:pt x="10" y="0"/>
                  </a:lnTo>
                  <a:lnTo>
                    <a:pt x="10" y="180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8CA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39" name="Freeform 363">
              <a:extLst>
                <a:ext uri="{FF2B5EF4-FFF2-40B4-BE49-F238E27FC236}">
                  <a16:creationId xmlns:a16="http://schemas.microsoft.com/office/drawing/2014/main" id="{9DEA3562-A0CE-4701-A035-6416CD430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" y="2622"/>
              <a:ext cx="8" cy="184"/>
            </a:xfrm>
            <a:custGeom>
              <a:avLst/>
              <a:gdLst>
                <a:gd name="T0" fmla="*/ 0 w 8"/>
                <a:gd name="T1" fmla="*/ 180 h 184"/>
                <a:gd name="T2" fmla="*/ 0 w 8"/>
                <a:gd name="T3" fmla="*/ 4 h 184"/>
                <a:gd name="T4" fmla="*/ 8 w 8"/>
                <a:gd name="T5" fmla="*/ 0 h 184"/>
                <a:gd name="T6" fmla="*/ 8 w 8"/>
                <a:gd name="T7" fmla="*/ 184 h 184"/>
                <a:gd name="T8" fmla="*/ 0 w 8"/>
                <a:gd name="T9" fmla="*/ 180 h 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84"/>
                <a:gd name="T17" fmla="*/ 8 w 8"/>
                <a:gd name="T18" fmla="*/ 184 h 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84">
                  <a:moveTo>
                    <a:pt x="0" y="180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184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8CA7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40" name="Freeform 364">
              <a:extLst>
                <a:ext uri="{FF2B5EF4-FFF2-40B4-BE49-F238E27FC236}">
                  <a16:creationId xmlns:a16="http://schemas.microsoft.com/office/drawing/2014/main" id="{B8F50CBE-80DB-4E6F-9FC0-9884AE438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2622"/>
              <a:ext cx="8" cy="186"/>
            </a:xfrm>
            <a:custGeom>
              <a:avLst/>
              <a:gdLst>
                <a:gd name="T0" fmla="*/ 0 w 8"/>
                <a:gd name="T1" fmla="*/ 182 h 186"/>
                <a:gd name="T2" fmla="*/ 0 w 8"/>
                <a:gd name="T3" fmla="*/ 2 h 186"/>
                <a:gd name="T4" fmla="*/ 8 w 8"/>
                <a:gd name="T5" fmla="*/ 0 h 186"/>
                <a:gd name="T6" fmla="*/ 8 w 8"/>
                <a:gd name="T7" fmla="*/ 186 h 186"/>
                <a:gd name="T8" fmla="*/ 0 w 8"/>
                <a:gd name="T9" fmla="*/ 182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86"/>
                <a:gd name="T17" fmla="*/ 8 w 8"/>
                <a:gd name="T18" fmla="*/ 186 h 1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86">
                  <a:moveTo>
                    <a:pt x="0" y="18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186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8CA7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41" name="Freeform 365">
              <a:extLst>
                <a:ext uri="{FF2B5EF4-FFF2-40B4-BE49-F238E27FC236}">
                  <a16:creationId xmlns:a16="http://schemas.microsoft.com/office/drawing/2014/main" id="{B6419862-476B-4DBE-8970-82D77B19F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620"/>
              <a:ext cx="8" cy="190"/>
            </a:xfrm>
            <a:custGeom>
              <a:avLst/>
              <a:gdLst>
                <a:gd name="T0" fmla="*/ 0 w 8"/>
                <a:gd name="T1" fmla="*/ 186 h 190"/>
                <a:gd name="T2" fmla="*/ 0 w 8"/>
                <a:gd name="T3" fmla="*/ 2 h 190"/>
                <a:gd name="T4" fmla="*/ 8 w 8"/>
                <a:gd name="T5" fmla="*/ 0 h 190"/>
                <a:gd name="T6" fmla="*/ 8 w 8"/>
                <a:gd name="T7" fmla="*/ 190 h 190"/>
                <a:gd name="T8" fmla="*/ 0 w 8"/>
                <a:gd name="T9" fmla="*/ 186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90"/>
                <a:gd name="T17" fmla="*/ 8 w 8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90">
                  <a:moveTo>
                    <a:pt x="0" y="186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190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8DA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42" name="Freeform 366">
              <a:extLst>
                <a:ext uri="{FF2B5EF4-FFF2-40B4-BE49-F238E27FC236}">
                  <a16:creationId xmlns:a16="http://schemas.microsoft.com/office/drawing/2014/main" id="{4494BD67-94F0-4B26-B9CC-D0E7E09B4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2618"/>
              <a:ext cx="9" cy="192"/>
            </a:xfrm>
            <a:custGeom>
              <a:avLst/>
              <a:gdLst>
                <a:gd name="T0" fmla="*/ 0 w 9"/>
                <a:gd name="T1" fmla="*/ 190 h 192"/>
                <a:gd name="T2" fmla="*/ 0 w 9"/>
                <a:gd name="T3" fmla="*/ 4 h 192"/>
                <a:gd name="T4" fmla="*/ 9 w 9"/>
                <a:gd name="T5" fmla="*/ 0 h 192"/>
                <a:gd name="T6" fmla="*/ 9 w 9"/>
                <a:gd name="T7" fmla="*/ 192 h 192"/>
                <a:gd name="T8" fmla="*/ 0 w 9"/>
                <a:gd name="T9" fmla="*/ 19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92"/>
                <a:gd name="T17" fmla="*/ 9 w 9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92">
                  <a:moveTo>
                    <a:pt x="0" y="190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9" y="192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8DA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43" name="Freeform 367">
              <a:extLst>
                <a:ext uri="{FF2B5EF4-FFF2-40B4-BE49-F238E27FC236}">
                  <a16:creationId xmlns:a16="http://schemas.microsoft.com/office/drawing/2014/main" id="{FDADF0F0-75B1-4CFB-9C4D-92039CEA0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2616"/>
              <a:ext cx="9" cy="196"/>
            </a:xfrm>
            <a:custGeom>
              <a:avLst/>
              <a:gdLst>
                <a:gd name="T0" fmla="*/ 0 w 9"/>
                <a:gd name="T1" fmla="*/ 194 h 196"/>
                <a:gd name="T2" fmla="*/ 0 w 9"/>
                <a:gd name="T3" fmla="*/ 4 h 196"/>
                <a:gd name="T4" fmla="*/ 9 w 9"/>
                <a:gd name="T5" fmla="*/ 0 h 196"/>
                <a:gd name="T6" fmla="*/ 9 w 9"/>
                <a:gd name="T7" fmla="*/ 196 h 196"/>
                <a:gd name="T8" fmla="*/ 0 w 9"/>
                <a:gd name="T9" fmla="*/ 194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96"/>
                <a:gd name="T17" fmla="*/ 9 w 9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96">
                  <a:moveTo>
                    <a:pt x="0" y="194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9" y="19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8DA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44" name="Freeform 368">
              <a:extLst>
                <a:ext uri="{FF2B5EF4-FFF2-40B4-BE49-F238E27FC236}">
                  <a16:creationId xmlns:a16="http://schemas.microsoft.com/office/drawing/2014/main" id="{DA98D7CB-D9CE-419F-9856-90138078A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" y="2614"/>
              <a:ext cx="8" cy="200"/>
            </a:xfrm>
            <a:custGeom>
              <a:avLst/>
              <a:gdLst>
                <a:gd name="T0" fmla="*/ 0 w 8"/>
                <a:gd name="T1" fmla="*/ 196 h 200"/>
                <a:gd name="T2" fmla="*/ 0 w 8"/>
                <a:gd name="T3" fmla="*/ 4 h 200"/>
                <a:gd name="T4" fmla="*/ 8 w 8"/>
                <a:gd name="T5" fmla="*/ 0 h 200"/>
                <a:gd name="T6" fmla="*/ 8 w 8"/>
                <a:gd name="T7" fmla="*/ 200 h 200"/>
                <a:gd name="T8" fmla="*/ 0 w 8"/>
                <a:gd name="T9" fmla="*/ 196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00"/>
                <a:gd name="T17" fmla="*/ 8 w 8"/>
                <a:gd name="T18" fmla="*/ 200 h 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00">
                  <a:moveTo>
                    <a:pt x="0" y="196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0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8DA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45" name="Freeform 369">
              <a:extLst>
                <a:ext uri="{FF2B5EF4-FFF2-40B4-BE49-F238E27FC236}">
                  <a16:creationId xmlns:a16="http://schemas.microsoft.com/office/drawing/2014/main" id="{E99CED6E-C3FB-42D1-BA7B-DADF0AB9E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" y="2612"/>
              <a:ext cx="8" cy="204"/>
            </a:xfrm>
            <a:custGeom>
              <a:avLst/>
              <a:gdLst>
                <a:gd name="T0" fmla="*/ 0 w 8"/>
                <a:gd name="T1" fmla="*/ 200 h 204"/>
                <a:gd name="T2" fmla="*/ 0 w 8"/>
                <a:gd name="T3" fmla="*/ 4 h 204"/>
                <a:gd name="T4" fmla="*/ 8 w 8"/>
                <a:gd name="T5" fmla="*/ 0 h 204"/>
                <a:gd name="T6" fmla="*/ 8 w 8"/>
                <a:gd name="T7" fmla="*/ 204 h 204"/>
                <a:gd name="T8" fmla="*/ 0 w 8"/>
                <a:gd name="T9" fmla="*/ 200 h 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04"/>
                <a:gd name="T17" fmla="*/ 8 w 8"/>
                <a:gd name="T18" fmla="*/ 204 h 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04">
                  <a:moveTo>
                    <a:pt x="0" y="200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04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8EA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46" name="Freeform 370">
              <a:extLst>
                <a:ext uri="{FF2B5EF4-FFF2-40B4-BE49-F238E27FC236}">
                  <a16:creationId xmlns:a16="http://schemas.microsoft.com/office/drawing/2014/main" id="{7DB524B8-31F5-482B-A8F0-AE3F404FE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9" y="2612"/>
              <a:ext cx="8" cy="206"/>
            </a:xfrm>
            <a:custGeom>
              <a:avLst/>
              <a:gdLst>
                <a:gd name="T0" fmla="*/ 0 w 8"/>
                <a:gd name="T1" fmla="*/ 202 h 206"/>
                <a:gd name="T2" fmla="*/ 0 w 8"/>
                <a:gd name="T3" fmla="*/ 2 h 206"/>
                <a:gd name="T4" fmla="*/ 8 w 8"/>
                <a:gd name="T5" fmla="*/ 0 h 206"/>
                <a:gd name="T6" fmla="*/ 8 w 8"/>
                <a:gd name="T7" fmla="*/ 206 h 206"/>
                <a:gd name="T8" fmla="*/ 0 w 8"/>
                <a:gd name="T9" fmla="*/ 202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06"/>
                <a:gd name="T17" fmla="*/ 8 w 8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06">
                  <a:moveTo>
                    <a:pt x="0" y="20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206"/>
                  </a:lnTo>
                  <a:lnTo>
                    <a:pt x="0" y="202"/>
                  </a:lnTo>
                  <a:close/>
                </a:path>
              </a:pathLst>
            </a:custGeom>
            <a:solidFill>
              <a:srgbClr val="8FA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47" name="Freeform 371">
              <a:extLst>
                <a:ext uri="{FF2B5EF4-FFF2-40B4-BE49-F238E27FC236}">
                  <a16:creationId xmlns:a16="http://schemas.microsoft.com/office/drawing/2014/main" id="{530E7A8D-102C-4DDD-8527-4C80AD23C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3" y="2609"/>
              <a:ext cx="8" cy="211"/>
            </a:xfrm>
            <a:custGeom>
              <a:avLst/>
              <a:gdLst>
                <a:gd name="T0" fmla="*/ 0 w 8"/>
                <a:gd name="T1" fmla="*/ 207 h 211"/>
                <a:gd name="T2" fmla="*/ 0 w 8"/>
                <a:gd name="T3" fmla="*/ 3 h 211"/>
                <a:gd name="T4" fmla="*/ 8 w 8"/>
                <a:gd name="T5" fmla="*/ 0 h 211"/>
                <a:gd name="T6" fmla="*/ 8 w 8"/>
                <a:gd name="T7" fmla="*/ 211 h 211"/>
                <a:gd name="T8" fmla="*/ 0 w 8"/>
                <a:gd name="T9" fmla="*/ 207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11"/>
                <a:gd name="T17" fmla="*/ 8 w 8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11">
                  <a:moveTo>
                    <a:pt x="0" y="207"/>
                  </a:moveTo>
                  <a:lnTo>
                    <a:pt x="0" y="3"/>
                  </a:lnTo>
                  <a:lnTo>
                    <a:pt x="8" y="0"/>
                  </a:lnTo>
                  <a:lnTo>
                    <a:pt x="8" y="211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rgbClr val="8FA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48" name="Freeform 372">
              <a:extLst>
                <a:ext uri="{FF2B5EF4-FFF2-40B4-BE49-F238E27FC236}">
                  <a16:creationId xmlns:a16="http://schemas.microsoft.com/office/drawing/2014/main" id="{77CFB649-4D2D-4E58-B742-DA622A70E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" y="2607"/>
              <a:ext cx="8" cy="213"/>
            </a:xfrm>
            <a:custGeom>
              <a:avLst/>
              <a:gdLst>
                <a:gd name="T0" fmla="*/ 0 w 8"/>
                <a:gd name="T1" fmla="*/ 211 h 213"/>
                <a:gd name="T2" fmla="*/ 0 w 8"/>
                <a:gd name="T3" fmla="*/ 5 h 213"/>
                <a:gd name="T4" fmla="*/ 8 w 8"/>
                <a:gd name="T5" fmla="*/ 0 h 213"/>
                <a:gd name="T6" fmla="*/ 8 w 8"/>
                <a:gd name="T7" fmla="*/ 213 h 213"/>
                <a:gd name="T8" fmla="*/ 0 w 8"/>
                <a:gd name="T9" fmla="*/ 211 h 2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13"/>
                <a:gd name="T17" fmla="*/ 8 w 8"/>
                <a:gd name="T18" fmla="*/ 213 h 2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13">
                  <a:moveTo>
                    <a:pt x="0" y="211"/>
                  </a:moveTo>
                  <a:lnTo>
                    <a:pt x="0" y="5"/>
                  </a:lnTo>
                  <a:lnTo>
                    <a:pt x="8" y="0"/>
                  </a:lnTo>
                  <a:lnTo>
                    <a:pt x="8" y="213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rgbClr val="8FA4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49" name="Freeform 373">
              <a:extLst>
                <a:ext uri="{FF2B5EF4-FFF2-40B4-BE49-F238E27FC236}">
                  <a16:creationId xmlns:a16="http://schemas.microsoft.com/office/drawing/2014/main" id="{DABC6C72-A0C5-4D7D-814F-EC69A0292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1" y="2605"/>
              <a:ext cx="8" cy="217"/>
            </a:xfrm>
            <a:custGeom>
              <a:avLst/>
              <a:gdLst>
                <a:gd name="T0" fmla="*/ 0 w 8"/>
                <a:gd name="T1" fmla="*/ 215 h 217"/>
                <a:gd name="T2" fmla="*/ 0 w 8"/>
                <a:gd name="T3" fmla="*/ 4 h 217"/>
                <a:gd name="T4" fmla="*/ 8 w 8"/>
                <a:gd name="T5" fmla="*/ 0 h 217"/>
                <a:gd name="T6" fmla="*/ 8 w 8"/>
                <a:gd name="T7" fmla="*/ 217 h 217"/>
                <a:gd name="T8" fmla="*/ 0 w 8"/>
                <a:gd name="T9" fmla="*/ 215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17"/>
                <a:gd name="T17" fmla="*/ 8 w 8"/>
                <a:gd name="T18" fmla="*/ 217 h 2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17">
                  <a:moveTo>
                    <a:pt x="0" y="215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17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8FA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50" name="Freeform 374">
              <a:extLst>
                <a:ext uri="{FF2B5EF4-FFF2-40B4-BE49-F238E27FC236}">
                  <a16:creationId xmlns:a16="http://schemas.microsoft.com/office/drawing/2014/main" id="{0EE09FBA-AC0A-4F13-9779-CDA768886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" y="2603"/>
              <a:ext cx="8" cy="222"/>
            </a:xfrm>
            <a:custGeom>
              <a:avLst/>
              <a:gdLst>
                <a:gd name="T0" fmla="*/ 0 w 8"/>
                <a:gd name="T1" fmla="*/ 217 h 222"/>
                <a:gd name="T2" fmla="*/ 0 w 8"/>
                <a:gd name="T3" fmla="*/ 4 h 222"/>
                <a:gd name="T4" fmla="*/ 8 w 8"/>
                <a:gd name="T5" fmla="*/ 0 h 222"/>
                <a:gd name="T6" fmla="*/ 8 w 8"/>
                <a:gd name="T7" fmla="*/ 222 h 222"/>
                <a:gd name="T8" fmla="*/ 0 w 8"/>
                <a:gd name="T9" fmla="*/ 217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22"/>
                <a:gd name="T17" fmla="*/ 8 w 8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22">
                  <a:moveTo>
                    <a:pt x="0" y="217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22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8FA3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51" name="Freeform 375">
              <a:extLst>
                <a:ext uri="{FF2B5EF4-FFF2-40B4-BE49-F238E27FC236}">
                  <a16:creationId xmlns:a16="http://schemas.microsoft.com/office/drawing/2014/main" id="{FB0692CF-AA21-44B2-B00D-B97795A54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" y="2601"/>
              <a:ext cx="8" cy="226"/>
            </a:xfrm>
            <a:custGeom>
              <a:avLst/>
              <a:gdLst>
                <a:gd name="T0" fmla="*/ 0 w 8"/>
                <a:gd name="T1" fmla="*/ 221 h 226"/>
                <a:gd name="T2" fmla="*/ 0 w 8"/>
                <a:gd name="T3" fmla="*/ 4 h 226"/>
                <a:gd name="T4" fmla="*/ 8 w 8"/>
                <a:gd name="T5" fmla="*/ 0 h 226"/>
                <a:gd name="T6" fmla="*/ 8 w 8"/>
                <a:gd name="T7" fmla="*/ 226 h 226"/>
                <a:gd name="T8" fmla="*/ 0 w 8"/>
                <a:gd name="T9" fmla="*/ 221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26"/>
                <a:gd name="T17" fmla="*/ 8 w 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26">
                  <a:moveTo>
                    <a:pt x="0" y="221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26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90A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52" name="Freeform 376">
              <a:extLst>
                <a:ext uri="{FF2B5EF4-FFF2-40B4-BE49-F238E27FC236}">
                  <a16:creationId xmlns:a16="http://schemas.microsoft.com/office/drawing/2014/main" id="{466B6E99-FBCF-4C58-B8D0-795F2E06C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" y="2601"/>
              <a:ext cx="8" cy="228"/>
            </a:xfrm>
            <a:custGeom>
              <a:avLst/>
              <a:gdLst>
                <a:gd name="T0" fmla="*/ 0 w 8"/>
                <a:gd name="T1" fmla="*/ 224 h 228"/>
                <a:gd name="T2" fmla="*/ 0 w 8"/>
                <a:gd name="T3" fmla="*/ 2 h 228"/>
                <a:gd name="T4" fmla="*/ 8 w 8"/>
                <a:gd name="T5" fmla="*/ 0 h 228"/>
                <a:gd name="T6" fmla="*/ 8 w 8"/>
                <a:gd name="T7" fmla="*/ 228 h 228"/>
                <a:gd name="T8" fmla="*/ 0 w 8"/>
                <a:gd name="T9" fmla="*/ 224 h 2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28"/>
                <a:gd name="T17" fmla="*/ 8 w 8"/>
                <a:gd name="T18" fmla="*/ 228 h 2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28">
                  <a:moveTo>
                    <a:pt x="0" y="224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228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90A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53" name="Freeform 377">
              <a:extLst>
                <a:ext uri="{FF2B5EF4-FFF2-40B4-BE49-F238E27FC236}">
                  <a16:creationId xmlns:a16="http://schemas.microsoft.com/office/drawing/2014/main" id="{F6765590-246F-41B4-B6A6-70D329C24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" y="2599"/>
              <a:ext cx="8" cy="232"/>
            </a:xfrm>
            <a:custGeom>
              <a:avLst/>
              <a:gdLst>
                <a:gd name="T0" fmla="*/ 0 w 8"/>
                <a:gd name="T1" fmla="*/ 228 h 232"/>
                <a:gd name="T2" fmla="*/ 0 w 8"/>
                <a:gd name="T3" fmla="*/ 2 h 232"/>
                <a:gd name="T4" fmla="*/ 8 w 8"/>
                <a:gd name="T5" fmla="*/ 0 h 232"/>
                <a:gd name="T6" fmla="*/ 8 w 8"/>
                <a:gd name="T7" fmla="*/ 232 h 232"/>
                <a:gd name="T8" fmla="*/ 0 w 8"/>
                <a:gd name="T9" fmla="*/ 228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32"/>
                <a:gd name="T17" fmla="*/ 8 w 8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32">
                  <a:moveTo>
                    <a:pt x="0" y="228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232"/>
                  </a:lnTo>
                  <a:lnTo>
                    <a:pt x="0" y="228"/>
                  </a:lnTo>
                  <a:close/>
                </a:path>
              </a:pathLst>
            </a:custGeom>
            <a:solidFill>
              <a:srgbClr val="90A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54" name="Freeform 378">
              <a:extLst>
                <a:ext uri="{FF2B5EF4-FFF2-40B4-BE49-F238E27FC236}">
                  <a16:creationId xmlns:a16="http://schemas.microsoft.com/office/drawing/2014/main" id="{9509A04D-8561-40EE-9152-886E57166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" y="2597"/>
              <a:ext cx="8" cy="234"/>
            </a:xfrm>
            <a:custGeom>
              <a:avLst/>
              <a:gdLst>
                <a:gd name="T0" fmla="*/ 0 w 8"/>
                <a:gd name="T1" fmla="*/ 232 h 234"/>
                <a:gd name="T2" fmla="*/ 0 w 8"/>
                <a:gd name="T3" fmla="*/ 4 h 234"/>
                <a:gd name="T4" fmla="*/ 8 w 8"/>
                <a:gd name="T5" fmla="*/ 0 h 234"/>
                <a:gd name="T6" fmla="*/ 8 w 8"/>
                <a:gd name="T7" fmla="*/ 234 h 234"/>
                <a:gd name="T8" fmla="*/ 0 w 8"/>
                <a:gd name="T9" fmla="*/ 232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34"/>
                <a:gd name="T17" fmla="*/ 8 w 8"/>
                <a:gd name="T18" fmla="*/ 234 h 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34">
                  <a:moveTo>
                    <a:pt x="0" y="232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34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rgbClr val="90A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55" name="Freeform 379">
              <a:extLst>
                <a:ext uri="{FF2B5EF4-FFF2-40B4-BE49-F238E27FC236}">
                  <a16:creationId xmlns:a16="http://schemas.microsoft.com/office/drawing/2014/main" id="{3F3610B2-23AC-4647-A86E-8C170D462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" y="2595"/>
              <a:ext cx="8" cy="238"/>
            </a:xfrm>
            <a:custGeom>
              <a:avLst/>
              <a:gdLst>
                <a:gd name="T0" fmla="*/ 0 w 8"/>
                <a:gd name="T1" fmla="*/ 236 h 238"/>
                <a:gd name="T2" fmla="*/ 0 w 8"/>
                <a:gd name="T3" fmla="*/ 4 h 238"/>
                <a:gd name="T4" fmla="*/ 8 w 8"/>
                <a:gd name="T5" fmla="*/ 0 h 238"/>
                <a:gd name="T6" fmla="*/ 8 w 8"/>
                <a:gd name="T7" fmla="*/ 238 h 238"/>
                <a:gd name="T8" fmla="*/ 0 w 8"/>
                <a:gd name="T9" fmla="*/ 236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38"/>
                <a:gd name="T17" fmla="*/ 8 w 8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38">
                  <a:moveTo>
                    <a:pt x="0" y="236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38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90A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56" name="Freeform 380">
              <a:extLst>
                <a:ext uri="{FF2B5EF4-FFF2-40B4-BE49-F238E27FC236}">
                  <a16:creationId xmlns:a16="http://schemas.microsoft.com/office/drawing/2014/main" id="{FB795551-6E49-4FA0-AFFC-1FE26F470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" y="2593"/>
              <a:ext cx="8" cy="242"/>
            </a:xfrm>
            <a:custGeom>
              <a:avLst/>
              <a:gdLst>
                <a:gd name="T0" fmla="*/ 0 w 8"/>
                <a:gd name="T1" fmla="*/ 238 h 242"/>
                <a:gd name="T2" fmla="*/ 0 w 8"/>
                <a:gd name="T3" fmla="*/ 4 h 242"/>
                <a:gd name="T4" fmla="*/ 8 w 8"/>
                <a:gd name="T5" fmla="*/ 0 h 242"/>
                <a:gd name="T6" fmla="*/ 8 w 8"/>
                <a:gd name="T7" fmla="*/ 242 h 242"/>
                <a:gd name="T8" fmla="*/ 0 w 8"/>
                <a:gd name="T9" fmla="*/ 238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42"/>
                <a:gd name="T17" fmla="*/ 8 w 8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42">
                  <a:moveTo>
                    <a:pt x="0" y="238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42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919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57" name="Freeform 381">
              <a:extLst>
                <a:ext uri="{FF2B5EF4-FFF2-40B4-BE49-F238E27FC236}">
                  <a16:creationId xmlns:a16="http://schemas.microsoft.com/office/drawing/2014/main" id="{DCB1C8A1-0858-41CC-AFA2-5451CD826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3" y="2591"/>
              <a:ext cx="8" cy="246"/>
            </a:xfrm>
            <a:custGeom>
              <a:avLst/>
              <a:gdLst>
                <a:gd name="T0" fmla="*/ 0 w 8"/>
                <a:gd name="T1" fmla="*/ 242 h 246"/>
                <a:gd name="T2" fmla="*/ 0 w 8"/>
                <a:gd name="T3" fmla="*/ 4 h 246"/>
                <a:gd name="T4" fmla="*/ 8 w 8"/>
                <a:gd name="T5" fmla="*/ 0 h 246"/>
                <a:gd name="T6" fmla="*/ 8 w 8"/>
                <a:gd name="T7" fmla="*/ 246 h 246"/>
                <a:gd name="T8" fmla="*/ 0 w 8"/>
                <a:gd name="T9" fmla="*/ 242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46"/>
                <a:gd name="T17" fmla="*/ 8 w 8"/>
                <a:gd name="T18" fmla="*/ 246 h 2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46">
                  <a:moveTo>
                    <a:pt x="0" y="242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46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919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58" name="Freeform 382">
              <a:extLst>
                <a:ext uri="{FF2B5EF4-FFF2-40B4-BE49-F238E27FC236}">
                  <a16:creationId xmlns:a16="http://schemas.microsoft.com/office/drawing/2014/main" id="{62E97129-F1B7-43A7-969A-1CB7AA48C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" y="2591"/>
              <a:ext cx="10" cy="248"/>
            </a:xfrm>
            <a:custGeom>
              <a:avLst/>
              <a:gdLst>
                <a:gd name="T0" fmla="*/ 0 w 10"/>
                <a:gd name="T1" fmla="*/ 244 h 248"/>
                <a:gd name="T2" fmla="*/ 0 w 10"/>
                <a:gd name="T3" fmla="*/ 2 h 248"/>
                <a:gd name="T4" fmla="*/ 10 w 10"/>
                <a:gd name="T5" fmla="*/ 0 h 248"/>
                <a:gd name="T6" fmla="*/ 10 w 10"/>
                <a:gd name="T7" fmla="*/ 248 h 248"/>
                <a:gd name="T8" fmla="*/ 0 w 10"/>
                <a:gd name="T9" fmla="*/ 244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48"/>
                <a:gd name="T17" fmla="*/ 10 w 10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48">
                  <a:moveTo>
                    <a:pt x="0" y="244"/>
                  </a:moveTo>
                  <a:lnTo>
                    <a:pt x="0" y="2"/>
                  </a:lnTo>
                  <a:lnTo>
                    <a:pt x="10" y="0"/>
                  </a:lnTo>
                  <a:lnTo>
                    <a:pt x="10" y="248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919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59" name="Freeform 383">
              <a:extLst>
                <a:ext uri="{FF2B5EF4-FFF2-40B4-BE49-F238E27FC236}">
                  <a16:creationId xmlns:a16="http://schemas.microsoft.com/office/drawing/2014/main" id="{6D1606EB-E894-44B5-8F39-48DB1733A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1" y="2589"/>
              <a:ext cx="10" cy="250"/>
            </a:xfrm>
            <a:custGeom>
              <a:avLst/>
              <a:gdLst>
                <a:gd name="T0" fmla="*/ 0 w 10"/>
                <a:gd name="T1" fmla="*/ 248 h 250"/>
                <a:gd name="T2" fmla="*/ 0 w 10"/>
                <a:gd name="T3" fmla="*/ 2 h 250"/>
                <a:gd name="T4" fmla="*/ 10 w 10"/>
                <a:gd name="T5" fmla="*/ 0 h 250"/>
                <a:gd name="T6" fmla="*/ 10 w 10"/>
                <a:gd name="T7" fmla="*/ 250 h 250"/>
                <a:gd name="T8" fmla="*/ 0 w 10"/>
                <a:gd name="T9" fmla="*/ 248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50"/>
                <a:gd name="T17" fmla="*/ 10 w 10"/>
                <a:gd name="T18" fmla="*/ 250 h 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50">
                  <a:moveTo>
                    <a:pt x="0" y="248"/>
                  </a:moveTo>
                  <a:lnTo>
                    <a:pt x="0" y="2"/>
                  </a:lnTo>
                  <a:lnTo>
                    <a:pt x="10" y="0"/>
                  </a:lnTo>
                  <a:lnTo>
                    <a:pt x="10" y="250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919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60" name="Freeform 384">
              <a:extLst>
                <a:ext uri="{FF2B5EF4-FFF2-40B4-BE49-F238E27FC236}">
                  <a16:creationId xmlns:a16="http://schemas.microsoft.com/office/drawing/2014/main" id="{0FE96D19-062F-415B-A2F4-8FF19CE40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2587"/>
              <a:ext cx="9" cy="254"/>
            </a:xfrm>
            <a:custGeom>
              <a:avLst/>
              <a:gdLst>
                <a:gd name="T0" fmla="*/ 0 w 9"/>
                <a:gd name="T1" fmla="*/ 252 h 254"/>
                <a:gd name="T2" fmla="*/ 0 w 9"/>
                <a:gd name="T3" fmla="*/ 4 h 254"/>
                <a:gd name="T4" fmla="*/ 9 w 9"/>
                <a:gd name="T5" fmla="*/ 0 h 254"/>
                <a:gd name="T6" fmla="*/ 9 w 9"/>
                <a:gd name="T7" fmla="*/ 254 h 254"/>
                <a:gd name="T8" fmla="*/ 0 w 9"/>
                <a:gd name="T9" fmla="*/ 252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54"/>
                <a:gd name="T17" fmla="*/ 9 w 9"/>
                <a:gd name="T18" fmla="*/ 254 h 2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54">
                  <a:moveTo>
                    <a:pt x="0" y="252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9" y="254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929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61" name="Freeform 385">
              <a:extLst>
                <a:ext uri="{FF2B5EF4-FFF2-40B4-BE49-F238E27FC236}">
                  <a16:creationId xmlns:a16="http://schemas.microsoft.com/office/drawing/2014/main" id="{707643AD-EDA4-4836-B508-4BC2593B2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1" y="2585"/>
              <a:ext cx="9" cy="258"/>
            </a:xfrm>
            <a:custGeom>
              <a:avLst/>
              <a:gdLst>
                <a:gd name="T0" fmla="*/ 0 w 9"/>
                <a:gd name="T1" fmla="*/ 254 h 258"/>
                <a:gd name="T2" fmla="*/ 0 w 9"/>
                <a:gd name="T3" fmla="*/ 4 h 258"/>
                <a:gd name="T4" fmla="*/ 9 w 9"/>
                <a:gd name="T5" fmla="*/ 0 h 258"/>
                <a:gd name="T6" fmla="*/ 9 w 9"/>
                <a:gd name="T7" fmla="*/ 258 h 258"/>
                <a:gd name="T8" fmla="*/ 0 w 9"/>
                <a:gd name="T9" fmla="*/ 254 h 2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58"/>
                <a:gd name="T17" fmla="*/ 9 w 9"/>
                <a:gd name="T18" fmla="*/ 258 h 2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58">
                  <a:moveTo>
                    <a:pt x="0" y="254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9" y="258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92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62" name="Freeform 386">
              <a:extLst>
                <a:ext uri="{FF2B5EF4-FFF2-40B4-BE49-F238E27FC236}">
                  <a16:creationId xmlns:a16="http://schemas.microsoft.com/office/drawing/2014/main" id="{53722580-746D-4EDB-91CC-D734E8BBD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" y="2583"/>
              <a:ext cx="8" cy="262"/>
            </a:xfrm>
            <a:custGeom>
              <a:avLst/>
              <a:gdLst>
                <a:gd name="T0" fmla="*/ 0 w 8"/>
                <a:gd name="T1" fmla="*/ 258 h 262"/>
                <a:gd name="T2" fmla="*/ 0 w 8"/>
                <a:gd name="T3" fmla="*/ 4 h 262"/>
                <a:gd name="T4" fmla="*/ 8 w 8"/>
                <a:gd name="T5" fmla="*/ 0 h 262"/>
                <a:gd name="T6" fmla="*/ 8 w 8"/>
                <a:gd name="T7" fmla="*/ 262 h 262"/>
                <a:gd name="T8" fmla="*/ 0 w 8"/>
                <a:gd name="T9" fmla="*/ 258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62"/>
                <a:gd name="T17" fmla="*/ 8 w 8"/>
                <a:gd name="T18" fmla="*/ 262 h 2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62">
                  <a:moveTo>
                    <a:pt x="0" y="258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62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92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63" name="Freeform 387">
              <a:extLst>
                <a:ext uri="{FF2B5EF4-FFF2-40B4-BE49-F238E27FC236}">
                  <a16:creationId xmlns:a16="http://schemas.microsoft.com/office/drawing/2014/main" id="{6AC3D707-EA6C-4204-958E-6C5285A04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583"/>
              <a:ext cx="8" cy="264"/>
            </a:xfrm>
            <a:custGeom>
              <a:avLst/>
              <a:gdLst>
                <a:gd name="T0" fmla="*/ 0 w 8"/>
                <a:gd name="T1" fmla="*/ 260 h 264"/>
                <a:gd name="T2" fmla="*/ 0 w 8"/>
                <a:gd name="T3" fmla="*/ 2 h 264"/>
                <a:gd name="T4" fmla="*/ 8 w 8"/>
                <a:gd name="T5" fmla="*/ 0 h 264"/>
                <a:gd name="T6" fmla="*/ 8 w 8"/>
                <a:gd name="T7" fmla="*/ 264 h 264"/>
                <a:gd name="T8" fmla="*/ 0 w 8"/>
                <a:gd name="T9" fmla="*/ 260 h 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64"/>
                <a:gd name="T17" fmla="*/ 8 w 8"/>
                <a:gd name="T18" fmla="*/ 264 h 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64">
                  <a:moveTo>
                    <a:pt x="0" y="260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264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929B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64" name="Freeform 388">
              <a:extLst>
                <a:ext uri="{FF2B5EF4-FFF2-40B4-BE49-F238E27FC236}">
                  <a16:creationId xmlns:a16="http://schemas.microsoft.com/office/drawing/2014/main" id="{8F13D73A-E9C2-4655-B956-6B53B775D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2581"/>
              <a:ext cx="8" cy="268"/>
            </a:xfrm>
            <a:custGeom>
              <a:avLst/>
              <a:gdLst>
                <a:gd name="T0" fmla="*/ 0 w 8"/>
                <a:gd name="T1" fmla="*/ 264 h 268"/>
                <a:gd name="T2" fmla="*/ 0 w 8"/>
                <a:gd name="T3" fmla="*/ 2 h 268"/>
                <a:gd name="T4" fmla="*/ 8 w 8"/>
                <a:gd name="T5" fmla="*/ 0 h 268"/>
                <a:gd name="T6" fmla="*/ 8 w 8"/>
                <a:gd name="T7" fmla="*/ 268 h 268"/>
                <a:gd name="T8" fmla="*/ 0 w 8"/>
                <a:gd name="T9" fmla="*/ 264 h 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68"/>
                <a:gd name="T17" fmla="*/ 8 w 8"/>
                <a:gd name="T18" fmla="*/ 268 h 2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68">
                  <a:moveTo>
                    <a:pt x="0" y="264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26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929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65" name="Freeform 389">
              <a:extLst>
                <a:ext uri="{FF2B5EF4-FFF2-40B4-BE49-F238E27FC236}">
                  <a16:creationId xmlns:a16="http://schemas.microsoft.com/office/drawing/2014/main" id="{48F696DC-49D9-4A89-9532-376AFF3D0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" y="2579"/>
              <a:ext cx="8" cy="270"/>
            </a:xfrm>
            <a:custGeom>
              <a:avLst/>
              <a:gdLst>
                <a:gd name="T0" fmla="*/ 0 w 8"/>
                <a:gd name="T1" fmla="*/ 268 h 270"/>
                <a:gd name="T2" fmla="*/ 0 w 8"/>
                <a:gd name="T3" fmla="*/ 4 h 270"/>
                <a:gd name="T4" fmla="*/ 8 w 8"/>
                <a:gd name="T5" fmla="*/ 0 h 270"/>
                <a:gd name="T6" fmla="*/ 8 w 8"/>
                <a:gd name="T7" fmla="*/ 270 h 270"/>
                <a:gd name="T8" fmla="*/ 0 w 8"/>
                <a:gd name="T9" fmla="*/ 268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70"/>
                <a:gd name="T17" fmla="*/ 8 w 8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70">
                  <a:moveTo>
                    <a:pt x="0" y="268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7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929A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66" name="Freeform 390">
              <a:extLst>
                <a:ext uri="{FF2B5EF4-FFF2-40B4-BE49-F238E27FC236}">
                  <a16:creationId xmlns:a16="http://schemas.microsoft.com/office/drawing/2014/main" id="{3D33F631-0D12-4B28-A215-1EAD5EEEF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" y="2577"/>
              <a:ext cx="8" cy="274"/>
            </a:xfrm>
            <a:custGeom>
              <a:avLst/>
              <a:gdLst>
                <a:gd name="T0" fmla="*/ 0 w 8"/>
                <a:gd name="T1" fmla="*/ 272 h 274"/>
                <a:gd name="T2" fmla="*/ 0 w 8"/>
                <a:gd name="T3" fmla="*/ 4 h 274"/>
                <a:gd name="T4" fmla="*/ 8 w 8"/>
                <a:gd name="T5" fmla="*/ 0 h 274"/>
                <a:gd name="T6" fmla="*/ 8 w 8"/>
                <a:gd name="T7" fmla="*/ 274 h 274"/>
                <a:gd name="T8" fmla="*/ 0 w 8"/>
                <a:gd name="T9" fmla="*/ 272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74"/>
                <a:gd name="T17" fmla="*/ 8 w 8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74">
                  <a:moveTo>
                    <a:pt x="0" y="272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74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939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67" name="Freeform 391">
              <a:extLst>
                <a:ext uri="{FF2B5EF4-FFF2-40B4-BE49-F238E27FC236}">
                  <a16:creationId xmlns:a16="http://schemas.microsoft.com/office/drawing/2014/main" id="{93EA2BD8-C94C-4451-914D-F3EE621B7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" y="2575"/>
              <a:ext cx="8" cy="278"/>
            </a:xfrm>
            <a:custGeom>
              <a:avLst/>
              <a:gdLst>
                <a:gd name="T0" fmla="*/ 0 w 8"/>
                <a:gd name="T1" fmla="*/ 274 h 278"/>
                <a:gd name="T2" fmla="*/ 0 w 8"/>
                <a:gd name="T3" fmla="*/ 4 h 278"/>
                <a:gd name="T4" fmla="*/ 8 w 8"/>
                <a:gd name="T5" fmla="*/ 0 h 278"/>
                <a:gd name="T6" fmla="*/ 8 w 8"/>
                <a:gd name="T7" fmla="*/ 278 h 278"/>
                <a:gd name="T8" fmla="*/ 0 w 8"/>
                <a:gd name="T9" fmla="*/ 274 h 2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78"/>
                <a:gd name="T17" fmla="*/ 8 w 8"/>
                <a:gd name="T18" fmla="*/ 278 h 2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78">
                  <a:moveTo>
                    <a:pt x="0" y="27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78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939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68" name="Freeform 392">
              <a:extLst>
                <a:ext uri="{FF2B5EF4-FFF2-40B4-BE49-F238E27FC236}">
                  <a16:creationId xmlns:a16="http://schemas.microsoft.com/office/drawing/2014/main" id="{DEF8AFBF-81BB-4E9A-A012-51A70828D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" y="2573"/>
              <a:ext cx="8" cy="282"/>
            </a:xfrm>
            <a:custGeom>
              <a:avLst/>
              <a:gdLst>
                <a:gd name="T0" fmla="*/ 0 w 8"/>
                <a:gd name="T1" fmla="*/ 278 h 282"/>
                <a:gd name="T2" fmla="*/ 0 w 8"/>
                <a:gd name="T3" fmla="*/ 4 h 282"/>
                <a:gd name="T4" fmla="*/ 8 w 8"/>
                <a:gd name="T5" fmla="*/ 0 h 282"/>
                <a:gd name="T6" fmla="*/ 8 w 8"/>
                <a:gd name="T7" fmla="*/ 282 h 282"/>
                <a:gd name="T8" fmla="*/ 0 w 8"/>
                <a:gd name="T9" fmla="*/ 278 h 2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82"/>
                <a:gd name="T17" fmla="*/ 8 w 8"/>
                <a:gd name="T18" fmla="*/ 282 h 2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82">
                  <a:moveTo>
                    <a:pt x="0" y="278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82"/>
                  </a:lnTo>
                  <a:lnTo>
                    <a:pt x="0" y="278"/>
                  </a:lnTo>
                  <a:close/>
                </a:path>
              </a:pathLst>
            </a:custGeom>
            <a:solidFill>
              <a:srgbClr val="9398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69" name="Freeform 393">
              <a:extLst>
                <a:ext uri="{FF2B5EF4-FFF2-40B4-BE49-F238E27FC236}">
                  <a16:creationId xmlns:a16="http://schemas.microsoft.com/office/drawing/2014/main" id="{163557C3-DF11-4554-9AF5-825E48A67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4" y="2573"/>
              <a:ext cx="8" cy="284"/>
            </a:xfrm>
            <a:custGeom>
              <a:avLst/>
              <a:gdLst>
                <a:gd name="T0" fmla="*/ 0 w 8"/>
                <a:gd name="T1" fmla="*/ 280 h 284"/>
                <a:gd name="T2" fmla="*/ 0 w 8"/>
                <a:gd name="T3" fmla="*/ 2 h 284"/>
                <a:gd name="T4" fmla="*/ 8 w 8"/>
                <a:gd name="T5" fmla="*/ 0 h 284"/>
                <a:gd name="T6" fmla="*/ 8 w 8"/>
                <a:gd name="T7" fmla="*/ 284 h 284"/>
                <a:gd name="T8" fmla="*/ 0 w 8"/>
                <a:gd name="T9" fmla="*/ 28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84"/>
                <a:gd name="T17" fmla="*/ 8 w 8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84">
                  <a:moveTo>
                    <a:pt x="0" y="280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284"/>
                  </a:lnTo>
                  <a:lnTo>
                    <a:pt x="0" y="280"/>
                  </a:lnTo>
                  <a:close/>
                </a:path>
              </a:pathLst>
            </a:custGeom>
            <a:solidFill>
              <a:srgbClr val="939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70" name="Freeform 394">
              <a:extLst>
                <a:ext uri="{FF2B5EF4-FFF2-40B4-BE49-F238E27FC236}">
                  <a16:creationId xmlns:a16="http://schemas.microsoft.com/office/drawing/2014/main" id="{C1AB6024-245A-4EEF-9D36-88B5E82B2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2571"/>
              <a:ext cx="8" cy="288"/>
            </a:xfrm>
            <a:custGeom>
              <a:avLst/>
              <a:gdLst>
                <a:gd name="T0" fmla="*/ 0 w 8"/>
                <a:gd name="T1" fmla="*/ 284 h 288"/>
                <a:gd name="T2" fmla="*/ 0 w 8"/>
                <a:gd name="T3" fmla="*/ 2 h 288"/>
                <a:gd name="T4" fmla="*/ 8 w 8"/>
                <a:gd name="T5" fmla="*/ 0 h 288"/>
                <a:gd name="T6" fmla="*/ 8 w 8"/>
                <a:gd name="T7" fmla="*/ 288 h 288"/>
                <a:gd name="T8" fmla="*/ 0 w 8"/>
                <a:gd name="T9" fmla="*/ 284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88"/>
                <a:gd name="T17" fmla="*/ 8 w 8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88">
                  <a:moveTo>
                    <a:pt x="0" y="284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288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939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71" name="Freeform 395">
              <a:extLst>
                <a:ext uri="{FF2B5EF4-FFF2-40B4-BE49-F238E27FC236}">
                  <a16:creationId xmlns:a16="http://schemas.microsoft.com/office/drawing/2014/main" id="{14BF78A4-BC07-449F-B1CB-E6942F68B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" y="2569"/>
              <a:ext cx="8" cy="290"/>
            </a:xfrm>
            <a:custGeom>
              <a:avLst/>
              <a:gdLst>
                <a:gd name="T0" fmla="*/ 0 w 8"/>
                <a:gd name="T1" fmla="*/ 288 h 290"/>
                <a:gd name="T2" fmla="*/ 0 w 8"/>
                <a:gd name="T3" fmla="*/ 4 h 290"/>
                <a:gd name="T4" fmla="*/ 8 w 8"/>
                <a:gd name="T5" fmla="*/ 0 h 290"/>
                <a:gd name="T6" fmla="*/ 8 w 8"/>
                <a:gd name="T7" fmla="*/ 290 h 290"/>
                <a:gd name="T8" fmla="*/ 0 w 8"/>
                <a:gd name="T9" fmla="*/ 288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90"/>
                <a:gd name="T17" fmla="*/ 8 w 8"/>
                <a:gd name="T18" fmla="*/ 290 h 2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90">
                  <a:moveTo>
                    <a:pt x="0" y="288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90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939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72" name="Freeform 396">
              <a:extLst>
                <a:ext uri="{FF2B5EF4-FFF2-40B4-BE49-F238E27FC236}">
                  <a16:creationId xmlns:a16="http://schemas.microsoft.com/office/drawing/2014/main" id="{8EF9F6AC-5DA6-4C9F-96C7-905EA241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6" y="2567"/>
              <a:ext cx="8" cy="294"/>
            </a:xfrm>
            <a:custGeom>
              <a:avLst/>
              <a:gdLst>
                <a:gd name="T0" fmla="*/ 0 w 8"/>
                <a:gd name="T1" fmla="*/ 292 h 294"/>
                <a:gd name="T2" fmla="*/ 0 w 8"/>
                <a:gd name="T3" fmla="*/ 4 h 294"/>
                <a:gd name="T4" fmla="*/ 8 w 8"/>
                <a:gd name="T5" fmla="*/ 0 h 294"/>
                <a:gd name="T6" fmla="*/ 8 w 8"/>
                <a:gd name="T7" fmla="*/ 294 h 294"/>
                <a:gd name="T8" fmla="*/ 0 w 8"/>
                <a:gd name="T9" fmla="*/ 292 h 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94"/>
                <a:gd name="T17" fmla="*/ 8 w 8"/>
                <a:gd name="T18" fmla="*/ 294 h 2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94">
                  <a:moveTo>
                    <a:pt x="0" y="292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94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939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73" name="Freeform 397">
              <a:extLst>
                <a:ext uri="{FF2B5EF4-FFF2-40B4-BE49-F238E27FC236}">
                  <a16:creationId xmlns:a16="http://schemas.microsoft.com/office/drawing/2014/main" id="{15FDDE69-3DDA-4073-B7FE-0F4F790CD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" y="2565"/>
              <a:ext cx="8" cy="298"/>
            </a:xfrm>
            <a:custGeom>
              <a:avLst/>
              <a:gdLst>
                <a:gd name="T0" fmla="*/ 0 w 8"/>
                <a:gd name="T1" fmla="*/ 294 h 298"/>
                <a:gd name="T2" fmla="*/ 0 w 8"/>
                <a:gd name="T3" fmla="*/ 4 h 298"/>
                <a:gd name="T4" fmla="*/ 8 w 8"/>
                <a:gd name="T5" fmla="*/ 0 h 298"/>
                <a:gd name="T6" fmla="*/ 8 w 8"/>
                <a:gd name="T7" fmla="*/ 298 h 298"/>
                <a:gd name="T8" fmla="*/ 0 w 8"/>
                <a:gd name="T9" fmla="*/ 294 h 2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98"/>
                <a:gd name="T17" fmla="*/ 8 w 8"/>
                <a:gd name="T18" fmla="*/ 298 h 2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98">
                  <a:moveTo>
                    <a:pt x="0" y="29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298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939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74" name="Freeform 398">
              <a:extLst>
                <a:ext uri="{FF2B5EF4-FFF2-40B4-BE49-F238E27FC236}">
                  <a16:creationId xmlns:a16="http://schemas.microsoft.com/office/drawing/2014/main" id="{7139C310-C5C1-40E7-B938-F164F721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4" y="2563"/>
              <a:ext cx="8" cy="302"/>
            </a:xfrm>
            <a:custGeom>
              <a:avLst/>
              <a:gdLst>
                <a:gd name="T0" fmla="*/ 0 w 8"/>
                <a:gd name="T1" fmla="*/ 298 h 302"/>
                <a:gd name="T2" fmla="*/ 0 w 8"/>
                <a:gd name="T3" fmla="*/ 4 h 302"/>
                <a:gd name="T4" fmla="*/ 8 w 8"/>
                <a:gd name="T5" fmla="*/ 0 h 302"/>
                <a:gd name="T6" fmla="*/ 8 w 8"/>
                <a:gd name="T7" fmla="*/ 302 h 302"/>
                <a:gd name="T8" fmla="*/ 0 w 8"/>
                <a:gd name="T9" fmla="*/ 298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02"/>
                <a:gd name="T17" fmla="*/ 8 w 8"/>
                <a:gd name="T18" fmla="*/ 302 h 3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02">
                  <a:moveTo>
                    <a:pt x="0" y="298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302"/>
                  </a:lnTo>
                  <a:lnTo>
                    <a:pt x="0" y="298"/>
                  </a:lnTo>
                  <a:close/>
                </a:path>
              </a:pathLst>
            </a:custGeom>
            <a:solidFill>
              <a:srgbClr val="9494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75" name="Freeform 399">
              <a:extLst>
                <a:ext uri="{FF2B5EF4-FFF2-40B4-BE49-F238E27FC236}">
                  <a16:creationId xmlns:a16="http://schemas.microsoft.com/office/drawing/2014/main" id="{695CF04B-FB80-4A3F-A37E-BE6B8283F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" y="2563"/>
              <a:ext cx="8" cy="304"/>
            </a:xfrm>
            <a:custGeom>
              <a:avLst/>
              <a:gdLst>
                <a:gd name="T0" fmla="*/ 0 w 8"/>
                <a:gd name="T1" fmla="*/ 300 h 304"/>
                <a:gd name="T2" fmla="*/ 0 w 8"/>
                <a:gd name="T3" fmla="*/ 2 h 304"/>
                <a:gd name="T4" fmla="*/ 8 w 8"/>
                <a:gd name="T5" fmla="*/ 0 h 304"/>
                <a:gd name="T6" fmla="*/ 8 w 8"/>
                <a:gd name="T7" fmla="*/ 304 h 304"/>
                <a:gd name="T8" fmla="*/ 0 w 8"/>
                <a:gd name="T9" fmla="*/ 300 h 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04"/>
                <a:gd name="T17" fmla="*/ 8 w 8"/>
                <a:gd name="T18" fmla="*/ 304 h 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04">
                  <a:moveTo>
                    <a:pt x="0" y="300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304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rgbClr val="9493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76" name="Freeform 400">
              <a:extLst>
                <a:ext uri="{FF2B5EF4-FFF2-40B4-BE49-F238E27FC236}">
                  <a16:creationId xmlns:a16="http://schemas.microsoft.com/office/drawing/2014/main" id="{3CC53969-3293-4B5F-B1E1-6131B8BBB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2561"/>
              <a:ext cx="8" cy="306"/>
            </a:xfrm>
            <a:custGeom>
              <a:avLst/>
              <a:gdLst>
                <a:gd name="T0" fmla="*/ 0 w 8"/>
                <a:gd name="T1" fmla="*/ 304 h 306"/>
                <a:gd name="T2" fmla="*/ 0 w 8"/>
                <a:gd name="T3" fmla="*/ 2 h 306"/>
                <a:gd name="T4" fmla="*/ 8 w 8"/>
                <a:gd name="T5" fmla="*/ 0 h 306"/>
                <a:gd name="T6" fmla="*/ 8 w 8"/>
                <a:gd name="T7" fmla="*/ 306 h 306"/>
                <a:gd name="T8" fmla="*/ 0 w 8"/>
                <a:gd name="T9" fmla="*/ 304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06"/>
                <a:gd name="T17" fmla="*/ 8 w 8"/>
                <a:gd name="T18" fmla="*/ 306 h 3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06">
                  <a:moveTo>
                    <a:pt x="0" y="304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306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949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77" name="Freeform 401">
              <a:extLst>
                <a:ext uri="{FF2B5EF4-FFF2-40B4-BE49-F238E27FC236}">
                  <a16:creationId xmlns:a16="http://schemas.microsoft.com/office/drawing/2014/main" id="{2293EF43-800E-4EED-8891-FB74BA2C6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" y="2559"/>
              <a:ext cx="9" cy="310"/>
            </a:xfrm>
            <a:custGeom>
              <a:avLst/>
              <a:gdLst>
                <a:gd name="T0" fmla="*/ 0 w 9"/>
                <a:gd name="T1" fmla="*/ 308 h 310"/>
                <a:gd name="T2" fmla="*/ 0 w 9"/>
                <a:gd name="T3" fmla="*/ 4 h 310"/>
                <a:gd name="T4" fmla="*/ 9 w 9"/>
                <a:gd name="T5" fmla="*/ 0 h 310"/>
                <a:gd name="T6" fmla="*/ 9 w 9"/>
                <a:gd name="T7" fmla="*/ 310 h 310"/>
                <a:gd name="T8" fmla="*/ 0 w 9"/>
                <a:gd name="T9" fmla="*/ 308 h 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10"/>
                <a:gd name="T17" fmla="*/ 9 w 9"/>
                <a:gd name="T18" fmla="*/ 310 h 3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10">
                  <a:moveTo>
                    <a:pt x="0" y="308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9" y="310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949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78" name="Freeform 402">
              <a:extLst>
                <a:ext uri="{FF2B5EF4-FFF2-40B4-BE49-F238E27FC236}">
                  <a16:creationId xmlns:a16="http://schemas.microsoft.com/office/drawing/2014/main" id="{4420E9A5-6347-4608-9D4D-5D9FD68C6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0" y="2557"/>
              <a:ext cx="9" cy="314"/>
            </a:xfrm>
            <a:custGeom>
              <a:avLst/>
              <a:gdLst>
                <a:gd name="T0" fmla="*/ 0 w 9"/>
                <a:gd name="T1" fmla="*/ 310 h 314"/>
                <a:gd name="T2" fmla="*/ 0 w 9"/>
                <a:gd name="T3" fmla="*/ 4 h 314"/>
                <a:gd name="T4" fmla="*/ 9 w 9"/>
                <a:gd name="T5" fmla="*/ 0 h 314"/>
                <a:gd name="T6" fmla="*/ 9 w 9"/>
                <a:gd name="T7" fmla="*/ 314 h 314"/>
                <a:gd name="T8" fmla="*/ 0 w 9"/>
                <a:gd name="T9" fmla="*/ 310 h 3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14"/>
                <a:gd name="T17" fmla="*/ 9 w 9"/>
                <a:gd name="T18" fmla="*/ 314 h 3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14">
                  <a:moveTo>
                    <a:pt x="0" y="310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9" y="314"/>
                  </a:lnTo>
                  <a:lnTo>
                    <a:pt x="0" y="310"/>
                  </a:lnTo>
                  <a:close/>
                </a:path>
              </a:pathLst>
            </a:custGeom>
            <a:solidFill>
              <a:srgbClr val="949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79" name="Freeform 403">
              <a:extLst>
                <a:ext uri="{FF2B5EF4-FFF2-40B4-BE49-F238E27FC236}">
                  <a16:creationId xmlns:a16="http://schemas.microsoft.com/office/drawing/2014/main" id="{89059828-91E5-4D62-B57F-CBEC5663D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5" y="2555"/>
              <a:ext cx="8" cy="318"/>
            </a:xfrm>
            <a:custGeom>
              <a:avLst/>
              <a:gdLst>
                <a:gd name="T0" fmla="*/ 0 w 8"/>
                <a:gd name="T1" fmla="*/ 314 h 318"/>
                <a:gd name="T2" fmla="*/ 0 w 8"/>
                <a:gd name="T3" fmla="*/ 4 h 318"/>
                <a:gd name="T4" fmla="*/ 8 w 8"/>
                <a:gd name="T5" fmla="*/ 0 h 318"/>
                <a:gd name="T6" fmla="*/ 8 w 8"/>
                <a:gd name="T7" fmla="*/ 318 h 318"/>
                <a:gd name="T8" fmla="*/ 0 w 8"/>
                <a:gd name="T9" fmla="*/ 314 h 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18"/>
                <a:gd name="T17" fmla="*/ 8 w 8"/>
                <a:gd name="T18" fmla="*/ 318 h 3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18">
                  <a:moveTo>
                    <a:pt x="0" y="31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318"/>
                  </a:lnTo>
                  <a:lnTo>
                    <a:pt x="0" y="314"/>
                  </a:lnTo>
                  <a:close/>
                </a:path>
              </a:pathLst>
            </a:custGeom>
            <a:solidFill>
              <a:srgbClr val="949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80" name="Freeform 404">
              <a:extLst>
                <a:ext uri="{FF2B5EF4-FFF2-40B4-BE49-F238E27FC236}">
                  <a16:creationId xmlns:a16="http://schemas.microsoft.com/office/drawing/2014/main" id="{683E9CE8-83FE-4FF4-A44C-A817178E5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9" y="2555"/>
              <a:ext cx="10" cy="320"/>
            </a:xfrm>
            <a:custGeom>
              <a:avLst/>
              <a:gdLst>
                <a:gd name="T0" fmla="*/ 0 w 10"/>
                <a:gd name="T1" fmla="*/ 316 h 320"/>
                <a:gd name="T2" fmla="*/ 0 w 10"/>
                <a:gd name="T3" fmla="*/ 2 h 320"/>
                <a:gd name="T4" fmla="*/ 10 w 10"/>
                <a:gd name="T5" fmla="*/ 0 h 320"/>
                <a:gd name="T6" fmla="*/ 10 w 10"/>
                <a:gd name="T7" fmla="*/ 320 h 320"/>
                <a:gd name="T8" fmla="*/ 0 w 10"/>
                <a:gd name="T9" fmla="*/ 316 h 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20"/>
                <a:gd name="T17" fmla="*/ 10 w 10"/>
                <a:gd name="T18" fmla="*/ 320 h 3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20">
                  <a:moveTo>
                    <a:pt x="0" y="316"/>
                  </a:moveTo>
                  <a:lnTo>
                    <a:pt x="0" y="2"/>
                  </a:lnTo>
                  <a:lnTo>
                    <a:pt x="10" y="0"/>
                  </a:lnTo>
                  <a:lnTo>
                    <a:pt x="10" y="320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949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81" name="Freeform 405">
              <a:extLst>
                <a:ext uri="{FF2B5EF4-FFF2-40B4-BE49-F238E27FC236}">
                  <a16:creationId xmlns:a16="http://schemas.microsoft.com/office/drawing/2014/main" id="{68303301-A91C-4128-9028-10302D2E4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" y="2553"/>
              <a:ext cx="10" cy="324"/>
            </a:xfrm>
            <a:custGeom>
              <a:avLst/>
              <a:gdLst>
                <a:gd name="T0" fmla="*/ 0 w 10"/>
                <a:gd name="T1" fmla="*/ 320 h 324"/>
                <a:gd name="T2" fmla="*/ 0 w 10"/>
                <a:gd name="T3" fmla="*/ 2 h 324"/>
                <a:gd name="T4" fmla="*/ 10 w 10"/>
                <a:gd name="T5" fmla="*/ 0 h 324"/>
                <a:gd name="T6" fmla="*/ 10 w 10"/>
                <a:gd name="T7" fmla="*/ 324 h 324"/>
                <a:gd name="T8" fmla="*/ 0 w 10"/>
                <a:gd name="T9" fmla="*/ 320 h 3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24"/>
                <a:gd name="T17" fmla="*/ 10 w 10"/>
                <a:gd name="T18" fmla="*/ 324 h 3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24">
                  <a:moveTo>
                    <a:pt x="0" y="320"/>
                  </a:moveTo>
                  <a:lnTo>
                    <a:pt x="0" y="2"/>
                  </a:lnTo>
                  <a:lnTo>
                    <a:pt x="10" y="0"/>
                  </a:lnTo>
                  <a:lnTo>
                    <a:pt x="10" y="324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949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82" name="Freeform 406">
              <a:extLst>
                <a:ext uri="{FF2B5EF4-FFF2-40B4-BE49-F238E27FC236}">
                  <a16:creationId xmlns:a16="http://schemas.microsoft.com/office/drawing/2014/main" id="{D2AAB63E-C3A8-4801-A742-04E0FE2D8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" y="2551"/>
              <a:ext cx="8" cy="326"/>
            </a:xfrm>
            <a:custGeom>
              <a:avLst/>
              <a:gdLst>
                <a:gd name="T0" fmla="*/ 0 w 8"/>
                <a:gd name="T1" fmla="*/ 324 h 326"/>
                <a:gd name="T2" fmla="*/ 0 w 8"/>
                <a:gd name="T3" fmla="*/ 4 h 326"/>
                <a:gd name="T4" fmla="*/ 8 w 8"/>
                <a:gd name="T5" fmla="*/ 0 h 326"/>
                <a:gd name="T6" fmla="*/ 8 w 8"/>
                <a:gd name="T7" fmla="*/ 326 h 326"/>
                <a:gd name="T8" fmla="*/ 0 w 8"/>
                <a:gd name="T9" fmla="*/ 324 h 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6"/>
                <a:gd name="T17" fmla="*/ 8 w 8"/>
                <a:gd name="T18" fmla="*/ 326 h 3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6">
                  <a:moveTo>
                    <a:pt x="0" y="32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326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949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83" name="Freeform 407">
              <a:extLst>
                <a:ext uri="{FF2B5EF4-FFF2-40B4-BE49-F238E27FC236}">
                  <a16:creationId xmlns:a16="http://schemas.microsoft.com/office/drawing/2014/main" id="{9A5ED4D5-C0FF-49F4-8A1A-57A61C37F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" y="2549"/>
              <a:ext cx="8" cy="330"/>
            </a:xfrm>
            <a:custGeom>
              <a:avLst/>
              <a:gdLst>
                <a:gd name="T0" fmla="*/ 0 w 8"/>
                <a:gd name="T1" fmla="*/ 328 h 330"/>
                <a:gd name="T2" fmla="*/ 0 w 8"/>
                <a:gd name="T3" fmla="*/ 4 h 330"/>
                <a:gd name="T4" fmla="*/ 8 w 8"/>
                <a:gd name="T5" fmla="*/ 0 h 330"/>
                <a:gd name="T6" fmla="*/ 8 w 8"/>
                <a:gd name="T7" fmla="*/ 330 h 330"/>
                <a:gd name="T8" fmla="*/ 0 w 8"/>
                <a:gd name="T9" fmla="*/ 328 h 3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30"/>
                <a:gd name="T17" fmla="*/ 8 w 8"/>
                <a:gd name="T18" fmla="*/ 330 h 3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30">
                  <a:moveTo>
                    <a:pt x="0" y="328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330"/>
                  </a:lnTo>
                  <a:lnTo>
                    <a:pt x="0" y="328"/>
                  </a:lnTo>
                  <a:close/>
                </a:path>
              </a:pathLst>
            </a:custGeom>
            <a:solidFill>
              <a:srgbClr val="948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84" name="Freeform 408">
              <a:extLst>
                <a:ext uri="{FF2B5EF4-FFF2-40B4-BE49-F238E27FC236}">
                  <a16:creationId xmlns:a16="http://schemas.microsoft.com/office/drawing/2014/main" id="{CECDAA3B-F142-42ED-9724-E3B7EA607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" y="2547"/>
              <a:ext cx="8" cy="334"/>
            </a:xfrm>
            <a:custGeom>
              <a:avLst/>
              <a:gdLst>
                <a:gd name="T0" fmla="*/ 0 w 8"/>
                <a:gd name="T1" fmla="*/ 330 h 334"/>
                <a:gd name="T2" fmla="*/ 0 w 8"/>
                <a:gd name="T3" fmla="*/ 4 h 334"/>
                <a:gd name="T4" fmla="*/ 8 w 8"/>
                <a:gd name="T5" fmla="*/ 0 h 334"/>
                <a:gd name="T6" fmla="*/ 8 w 8"/>
                <a:gd name="T7" fmla="*/ 65 h 334"/>
                <a:gd name="T8" fmla="*/ 8 w 8"/>
                <a:gd name="T9" fmla="*/ 67 h 334"/>
                <a:gd name="T10" fmla="*/ 8 w 8"/>
                <a:gd name="T11" fmla="*/ 67 h 334"/>
                <a:gd name="T12" fmla="*/ 8 w 8"/>
                <a:gd name="T13" fmla="*/ 334 h 334"/>
                <a:gd name="T14" fmla="*/ 0 w 8"/>
                <a:gd name="T15" fmla="*/ 330 h 3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334"/>
                <a:gd name="T26" fmla="*/ 8 w 8"/>
                <a:gd name="T27" fmla="*/ 334 h 3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334">
                  <a:moveTo>
                    <a:pt x="0" y="330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65"/>
                  </a:lnTo>
                  <a:lnTo>
                    <a:pt x="8" y="67"/>
                  </a:lnTo>
                  <a:lnTo>
                    <a:pt x="8" y="334"/>
                  </a:lnTo>
                  <a:lnTo>
                    <a:pt x="0" y="330"/>
                  </a:lnTo>
                  <a:close/>
                </a:path>
              </a:pathLst>
            </a:custGeom>
            <a:solidFill>
              <a:srgbClr val="948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85" name="Freeform 409">
              <a:extLst>
                <a:ext uri="{FF2B5EF4-FFF2-40B4-BE49-F238E27FC236}">
                  <a16:creationId xmlns:a16="http://schemas.microsoft.com/office/drawing/2014/main" id="{ABEB24AF-46F0-4FDF-9BB2-A312C977D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" y="2545"/>
              <a:ext cx="8" cy="338"/>
            </a:xfrm>
            <a:custGeom>
              <a:avLst/>
              <a:gdLst>
                <a:gd name="T0" fmla="*/ 0 w 8"/>
                <a:gd name="T1" fmla="*/ 334 h 338"/>
                <a:gd name="T2" fmla="*/ 0 w 8"/>
                <a:gd name="T3" fmla="*/ 4 h 338"/>
                <a:gd name="T4" fmla="*/ 8 w 8"/>
                <a:gd name="T5" fmla="*/ 0 h 338"/>
                <a:gd name="T6" fmla="*/ 8 w 8"/>
                <a:gd name="T7" fmla="*/ 44 h 338"/>
                <a:gd name="T8" fmla="*/ 4 w 8"/>
                <a:gd name="T9" fmla="*/ 69 h 338"/>
                <a:gd name="T10" fmla="*/ 8 w 8"/>
                <a:gd name="T11" fmla="*/ 69 h 338"/>
                <a:gd name="T12" fmla="*/ 8 w 8"/>
                <a:gd name="T13" fmla="*/ 338 h 338"/>
                <a:gd name="T14" fmla="*/ 0 w 8"/>
                <a:gd name="T15" fmla="*/ 334 h 3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338"/>
                <a:gd name="T26" fmla="*/ 8 w 8"/>
                <a:gd name="T27" fmla="*/ 338 h 3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338">
                  <a:moveTo>
                    <a:pt x="0" y="33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44"/>
                  </a:lnTo>
                  <a:lnTo>
                    <a:pt x="4" y="69"/>
                  </a:lnTo>
                  <a:lnTo>
                    <a:pt x="8" y="69"/>
                  </a:lnTo>
                  <a:lnTo>
                    <a:pt x="8" y="338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948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86" name="Freeform 410">
              <a:extLst>
                <a:ext uri="{FF2B5EF4-FFF2-40B4-BE49-F238E27FC236}">
                  <a16:creationId xmlns:a16="http://schemas.microsoft.com/office/drawing/2014/main" id="{4A2CBDC9-73F7-4183-B8D6-B584FC8693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5" y="2545"/>
              <a:ext cx="8" cy="340"/>
            </a:xfrm>
            <a:custGeom>
              <a:avLst/>
              <a:gdLst>
                <a:gd name="T0" fmla="*/ 0 w 8"/>
                <a:gd name="T1" fmla="*/ 336 h 340"/>
                <a:gd name="T2" fmla="*/ 0 w 8"/>
                <a:gd name="T3" fmla="*/ 69 h 340"/>
                <a:gd name="T4" fmla="*/ 8 w 8"/>
                <a:gd name="T5" fmla="*/ 69 h 340"/>
                <a:gd name="T6" fmla="*/ 8 w 8"/>
                <a:gd name="T7" fmla="*/ 275 h 340"/>
                <a:gd name="T8" fmla="*/ 6 w 8"/>
                <a:gd name="T9" fmla="*/ 275 h 340"/>
                <a:gd name="T10" fmla="*/ 8 w 8"/>
                <a:gd name="T11" fmla="*/ 286 h 340"/>
                <a:gd name="T12" fmla="*/ 8 w 8"/>
                <a:gd name="T13" fmla="*/ 340 h 340"/>
                <a:gd name="T14" fmla="*/ 0 w 8"/>
                <a:gd name="T15" fmla="*/ 336 h 340"/>
                <a:gd name="T16" fmla="*/ 0 w 8"/>
                <a:gd name="T17" fmla="*/ 67 h 340"/>
                <a:gd name="T18" fmla="*/ 0 w 8"/>
                <a:gd name="T19" fmla="*/ 2 h 340"/>
                <a:gd name="T20" fmla="*/ 8 w 8"/>
                <a:gd name="T21" fmla="*/ 0 h 340"/>
                <a:gd name="T22" fmla="*/ 8 w 8"/>
                <a:gd name="T23" fmla="*/ 22 h 340"/>
                <a:gd name="T24" fmla="*/ 0 w 8"/>
                <a:gd name="T25" fmla="*/ 67 h 3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"/>
                <a:gd name="T40" fmla="*/ 0 h 340"/>
                <a:gd name="T41" fmla="*/ 8 w 8"/>
                <a:gd name="T42" fmla="*/ 340 h 3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" h="340">
                  <a:moveTo>
                    <a:pt x="0" y="336"/>
                  </a:moveTo>
                  <a:lnTo>
                    <a:pt x="0" y="69"/>
                  </a:lnTo>
                  <a:lnTo>
                    <a:pt x="8" y="69"/>
                  </a:lnTo>
                  <a:lnTo>
                    <a:pt x="8" y="275"/>
                  </a:lnTo>
                  <a:lnTo>
                    <a:pt x="6" y="275"/>
                  </a:lnTo>
                  <a:lnTo>
                    <a:pt x="8" y="286"/>
                  </a:lnTo>
                  <a:lnTo>
                    <a:pt x="8" y="340"/>
                  </a:lnTo>
                  <a:lnTo>
                    <a:pt x="0" y="336"/>
                  </a:lnTo>
                  <a:close/>
                  <a:moveTo>
                    <a:pt x="0" y="67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22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948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87" name="Freeform 411">
              <a:extLst>
                <a:ext uri="{FF2B5EF4-FFF2-40B4-BE49-F238E27FC236}">
                  <a16:creationId xmlns:a16="http://schemas.microsoft.com/office/drawing/2014/main" id="{6BE4F479-1AA6-4E2B-ACF1-707AAC1D3F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9" y="2543"/>
              <a:ext cx="8" cy="344"/>
            </a:xfrm>
            <a:custGeom>
              <a:avLst/>
              <a:gdLst>
                <a:gd name="T0" fmla="*/ 0 w 8"/>
                <a:gd name="T1" fmla="*/ 340 h 344"/>
                <a:gd name="T2" fmla="*/ 0 w 8"/>
                <a:gd name="T3" fmla="*/ 71 h 344"/>
                <a:gd name="T4" fmla="*/ 8 w 8"/>
                <a:gd name="T5" fmla="*/ 71 h 344"/>
                <a:gd name="T6" fmla="*/ 8 w 8"/>
                <a:gd name="T7" fmla="*/ 277 h 344"/>
                <a:gd name="T8" fmla="*/ 2 w 8"/>
                <a:gd name="T9" fmla="*/ 277 h 344"/>
                <a:gd name="T10" fmla="*/ 8 w 8"/>
                <a:gd name="T11" fmla="*/ 308 h 344"/>
                <a:gd name="T12" fmla="*/ 8 w 8"/>
                <a:gd name="T13" fmla="*/ 344 h 344"/>
                <a:gd name="T14" fmla="*/ 0 w 8"/>
                <a:gd name="T15" fmla="*/ 340 h 344"/>
                <a:gd name="T16" fmla="*/ 0 w 8"/>
                <a:gd name="T17" fmla="*/ 46 h 344"/>
                <a:gd name="T18" fmla="*/ 0 w 8"/>
                <a:gd name="T19" fmla="*/ 2 h 344"/>
                <a:gd name="T20" fmla="*/ 8 w 8"/>
                <a:gd name="T21" fmla="*/ 0 h 344"/>
                <a:gd name="T22" fmla="*/ 8 w 8"/>
                <a:gd name="T23" fmla="*/ 2 h 344"/>
                <a:gd name="T24" fmla="*/ 0 w 8"/>
                <a:gd name="T25" fmla="*/ 46 h 3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"/>
                <a:gd name="T40" fmla="*/ 0 h 344"/>
                <a:gd name="T41" fmla="*/ 8 w 8"/>
                <a:gd name="T42" fmla="*/ 344 h 3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" h="344">
                  <a:moveTo>
                    <a:pt x="0" y="340"/>
                  </a:moveTo>
                  <a:lnTo>
                    <a:pt x="0" y="71"/>
                  </a:lnTo>
                  <a:lnTo>
                    <a:pt x="8" y="71"/>
                  </a:lnTo>
                  <a:lnTo>
                    <a:pt x="8" y="277"/>
                  </a:lnTo>
                  <a:lnTo>
                    <a:pt x="2" y="277"/>
                  </a:lnTo>
                  <a:lnTo>
                    <a:pt x="8" y="308"/>
                  </a:lnTo>
                  <a:lnTo>
                    <a:pt x="8" y="344"/>
                  </a:lnTo>
                  <a:lnTo>
                    <a:pt x="0" y="340"/>
                  </a:lnTo>
                  <a:close/>
                  <a:moveTo>
                    <a:pt x="0" y="46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948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88" name="Freeform 412">
              <a:extLst>
                <a:ext uri="{FF2B5EF4-FFF2-40B4-BE49-F238E27FC236}">
                  <a16:creationId xmlns:a16="http://schemas.microsoft.com/office/drawing/2014/main" id="{5C3F684F-C7CC-4580-A807-6426D88C3E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3" y="2543"/>
              <a:ext cx="8" cy="344"/>
            </a:xfrm>
            <a:custGeom>
              <a:avLst/>
              <a:gdLst>
                <a:gd name="T0" fmla="*/ 0 w 8"/>
                <a:gd name="T1" fmla="*/ 342 h 344"/>
                <a:gd name="T2" fmla="*/ 0 w 8"/>
                <a:gd name="T3" fmla="*/ 288 h 344"/>
                <a:gd name="T4" fmla="*/ 8 w 8"/>
                <a:gd name="T5" fmla="*/ 326 h 344"/>
                <a:gd name="T6" fmla="*/ 8 w 8"/>
                <a:gd name="T7" fmla="*/ 344 h 344"/>
                <a:gd name="T8" fmla="*/ 0 w 8"/>
                <a:gd name="T9" fmla="*/ 342 h 344"/>
                <a:gd name="T10" fmla="*/ 0 w 8"/>
                <a:gd name="T11" fmla="*/ 277 h 344"/>
                <a:gd name="T12" fmla="*/ 0 w 8"/>
                <a:gd name="T13" fmla="*/ 71 h 344"/>
                <a:gd name="T14" fmla="*/ 8 w 8"/>
                <a:gd name="T15" fmla="*/ 71 h 344"/>
                <a:gd name="T16" fmla="*/ 8 w 8"/>
                <a:gd name="T17" fmla="*/ 277 h 344"/>
                <a:gd name="T18" fmla="*/ 0 w 8"/>
                <a:gd name="T19" fmla="*/ 277 h 344"/>
                <a:gd name="T20" fmla="*/ 0 w 8"/>
                <a:gd name="T21" fmla="*/ 24 h 344"/>
                <a:gd name="T22" fmla="*/ 0 w 8"/>
                <a:gd name="T23" fmla="*/ 2 h 344"/>
                <a:gd name="T24" fmla="*/ 4 w 8"/>
                <a:gd name="T25" fmla="*/ 0 h 344"/>
                <a:gd name="T26" fmla="*/ 0 w 8"/>
                <a:gd name="T27" fmla="*/ 24 h 3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"/>
                <a:gd name="T43" fmla="*/ 0 h 344"/>
                <a:gd name="T44" fmla="*/ 8 w 8"/>
                <a:gd name="T45" fmla="*/ 344 h 3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" h="344">
                  <a:moveTo>
                    <a:pt x="0" y="342"/>
                  </a:moveTo>
                  <a:lnTo>
                    <a:pt x="0" y="288"/>
                  </a:lnTo>
                  <a:lnTo>
                    <a:pt x="8" y="326"/>
                  </a:lnTo>
                  <a:lnTo>
                    <a:pt x="8" y="344"/>
                  </a:lnTo>
                  <a:lnTo>
                    <a:pt x="0" y="342"/>
                  </a:lnTo>
                  <a:close/>
                  <a:moveTo>
                    <a:pt x="0" y="277"/>
                  </a:moveTo>
                  <a:lnTo>
                    <a:pt x="0" y="71"/>
                  </a:lnTo>
                  <a:lnTo>
                    <a:pt x="8" y="71"/>
                  </a:lnTo>
                  <a:lnTo>
                    <a:pt x="8" y="277"/>
                  </a:lnTo>
                  <a:lnTo>
                    <a:pt x="0" y="277"/>
                  </a:lnTo>
                  <a:close/>
                  <a:moveTo>
                    <a:pt x="0" y="24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958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89" name="Freeform 413">
              <a:extLst>
                <a:ext uri="{FF2B5EF4-FFF2-40B4-BE49-F238E27FC236}">
                  <a16:creationId xmlns:a16="http://schemas.microsoft.com/office/drawing/2014/main" id="{E3D74101-2366-4B4B-8FBC-19086DEBA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7" y="2543"/>
              <a:ext cx="8" cy="346"/>
            </a:xfrm>
            <a:custGeom>
              <a:avLst/>
              <a:gdLst>
                <a:gd name="T0" fmla="*/ 0 w 8"/>
                <a:gd name="T1" fmla="*/ 344 h 346"/>
                <a:gd name="T2" fmla="*/ 0 w 8"/>
                <a:gd name="T3" fmla="*/ 308 h 346"/>
                <a:gd name="T4" fmla="*/ 8 w 8"/>
                <a:gd name="T5" fmla="*/ 346 h 346"/>
                <a:gd name="T6" fmla="*/ 8 w 8"/>
                <a:gd name="T7" fmla="*/ 346 h 346"/>
                <a:gd name="T8" fmla="*/ 0 w 8"/>
                <a:gd name="T9" fmla="*/ 344 h 346"/>
                <a:gd name="T10" fmla="*/ 0 w 8"/>
                <a:gd name="T11" fmla="*/ 277 h 346"/>
                <a:gd name="T12" fmla="*/ 0 w 8"/>
                <a:gd name="T13" fmla="*/ 71 h 346"/>
                <a:gd name="T14" fmla="*/ 8 w 8"/>
                <a:gd name="T15" fmla="*/ 71 h 346"/>
                <a:gd name="T16" fmla="*/ 8 w 8"/>
                <a:gd name="T17" fmla="*/ 277 h 346"/>
                <a:gd name="T18" fmla="*/ 0 w 8"/>
                <a:gd name="T19" fmla="*/ 277 h 346"/>
                <a:gd name="T20" fmla="*/ 0 w 8"/>
                <a:gd name="T21" fmla="*/ 2 h 346"/>
                <a:gd name="T22" fmla="*/ 0 w 8"/>
                <a:gd name="T23" fmla="*/ 0 h 346"/>
                <a:gd name="T24" fmla="*/ 0 w 8"/>
                <a:gd name="T25" fmla="*/ 0 h 346"/>
                <a:gd name="T26" fmla="*/ 0 w 8"/>
                <a:gd name="T27" fmla="*/ 2 h 3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"/>
                <a:gd name="T43" fmla="*/ 0 h 346"/>
                <a:gd name="T44" fmla="*/ 8 w 8"/>
                <a:gd name="T45" fmla="*/ 346 h 3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" h="346">
                  <a:moveTo>
                    <a:pt x="0" y="344"/>
                  </a:moveTo>
                  <a:lnTo>
                    <a:pt x="0" y="308"/>
                  </a:lnTo>
                  <a:lnTo>
                    <a:pt x="8" y="346"/>
                  </a:lnTo>
                  <a:lnTo>
                    <a:pt x="0" y="344"/>
                  </a:lnTo>
                  <a:close/>
                  <a:moveTo>
                    <a:pt x="0" y="277"/>
                  </a:moveTo>
                  <a:lnTo>
                    <a:pt x="0" y="71"/>
                  </a:lnTo>
                  <a:lnTo>
                    <a:pt x="8" y="71"/>
                  </a:lnTo>
                  <a:lnTo>
                    <a:pt x="8" y="277"/>
                  </a:lnTo>
                  <a:lnTo>
                    <a:pt x="0" y="277"/>
                  </a:lnTo>
                  <a:close/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958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90" name="Freeform 414">
              <a:extLst>
                <a:ext uri="{FF2B5EF4-FFF2-40B4-BE49-F238E27FC236}">
                  <a16:creationId xmlns:a16="http://schemas.microsoft.com/office/drawing/2014/main" id="{E9B8EE8D-069C-41BB-9845-742EF9B405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1" y="2614"/>
              <a:ext cx="8" cy="275"/>
            </a:xfrm>
            <a:custGeom>
              <a:avLst/>
              <a:gdLst>
                <a:gd name="T0" fmla="*/ 0 w 8"/>
                <a:gd name="T1" fmla="*/ 273 h 275"/>
                <a:gd name="T2" fmla="*/ 0 w 8"/>
                <a:gd name="T3" fmla="*/ 255 h 275"/>
                <a:gd name="T4" fmla="*/ 4 w 8"/>
                <a:gd name="T5" fmla="*/ 275 h 275"/>
                <a:gd name="T6" fmla="*/ 0 w 8"/>
                <a:gd name="T7" fmla="*/ 273 h 275"/>
                <a:gd name="T8" fmla="*/ 0 w 8"/>
                <a:gd name="T9" fmla="*/ 206 h 275"/>
                <a:gd name="T10" fmla="*/ 0 w 8"/>
                <a:gd name="T11" fmla="*/ 0 h 275"/>
                <a:gd name="T12" fmla="*/ 8 w 8"/>
                <a:gd name="T13" fmla="*/ 0 h 275"/>
                <a:gd name="T14" fmla="*/ 8 w 8"/>
                <a:gd name="T15" fmla="*/ 206 h 275"/>
                <a:gd name="T16" fmla="*/ 0 w 8"/>
                <a:gd name="T17" fmla="*/ 206 h 2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275"/>
                <a:gd name="T29" fmla="*/ 8 w 8"/>
                <a:gd name="T30" fmla="*/ 275 h 2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275">
                  <a:moveTo>
                    <a:pt x="0" y="273"/>
                  </a:moveTo>
                  <a:lnTo>
                    <a:pt x="0" y="255"/>
                  </a:lnTo>
                  <a:lnTo>
                    <a:pt x="4" y="275"/>
                  </a:lnTo>
                  <a:lnTo>
                    <a:pt x="0" y="273"/>
                  </a:lnTo>
                  <a:close/>
                  <a:moveTo>
                    <a:pt x="0" y="206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06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958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91" name="Freeform 415">
              <a:extLst>
                <a:ext uri="{FF2B5EF4-FFF2-40B4-BE49-F238E27FC236}">
                  <a16:creationId xmlns:a16="http://schemas.microsoft.com/office/drawing/2014/main" id="{5E414425-69BB-4E19-AA29-A262E035BC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5" y="2614"/>
              <a:ext cx="8" cy="275"/>
            </a:xfrm>
            <a:custGeom>
              <a:avLst/>
              <a:gdLst>
                <a:gd name="T0" fmla="*/ 0 w 8"/>
                <a:gd name="T1" fmla="*/ 275 h 275"/>
                <a:gd name="T2" fmla="*/ 0 w 8"/>
                <a:gd name="T3" fmla="*/ 275 h 275"/>
                <a:gd name="T4" fmla="*/ 0 w 8"/>
                <a:gd name="T5" fmla="*/ 275 h 275"/>
                <a:gd name="T6" fmla="*/ 0 w 8"/>
                <a:gd name="T7" fmla="*/ 275 h 275"/>
                <a:gd name="T8" fmla="*/ 0 w 8"/>
                <a:gd name="T9" fmla="*/ 206 h 275"/>
                <a:gd name="T10" fmla="*/ 0 w 8"/>
                <a:gd name="T11" fmla="*/ 0 h 275"/>
                <a:gd name="T12" fmla="*/ 8 w 8"/>
                <a:gd name="T13" fmla="*/ 0 h 275"/>
                <a:gd name="T14" fmla="*/ 8 w 8"/>
                <a:gd name="T15" fmla="*/ 206 h 275"/>
                <a:gd name="T16" fmla="*/ 0 w 8"/>
                <a:gd name="T17" fmla="*/ 206 h 2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275"/>
                <a:gd name="T29" fmla="*/ 8 w 8"/>
                <a:gd name="T30" fmla="*/ 275 h 2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275">
                  <a:moveTo>
                    <a:pt x="0" y="275"/>
                  </a:moveTo>
                  <a:lnTo>
                    <a:pt x="0" y="275"/>
                  </a:lnTo>
                  <a:close/>
                  <a:moveTo>
                    <a:pt x="0" y="206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06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958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92" name="Rectangle 416">
              <a:extLst>
                <a:ext uri="{FF2B5EF4-FFF2-40B4-BE49-F238E27FC236}">
                  <a16:creationId xmlns:a16="http://schemas.microsoft.com/office/drawing/2014/main" id="{5E0D7305-5087-44D0-9C7D-C9D8513A1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9" y="2614"/>
              <a:ext cx="8" cy="206"/>
            </a:xfrm>
            <a:prstGeom prst="rect">
              <a:avLst/>
            </a:prstGeom>
            <a:solidFill>
              <a:srgbClr val="958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93" name="Rectangle 417">
              <a:extLst>
                <a:ext uri="{FF2B5EF4-FFF2-40B4-BE49-F238E27FC236}">
                  <a16:creationId xmlns:a16="http://schemas.microsoft.com/office/drawing/2014/main" id="{1B801BCF-6F8F-4AD8-B239-A8154A66B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" y="2614"/>
              <a:ext cx="8" cy="206"/>
            </a:xfrm>
            <a:prstGeom prst="rect">
              <a:avLst/>
            </a:prstGeom>
            <a:solidFill>
              <a:srgbClr val="958B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994" name="Rectangle 418">
              <a:extLst>
                <a:ext uri="{FF2B5EF4-FFF2-40B4-BE49-F238E27FC236}">
                  <a16:creationId xmlns:a16="http://schemas.microsoft.com/office/drawing/2014/main" id="{D310425B-3D50-4392-A9B3-95688B530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7" y="2614"/>
              <a:ext cx="8" cy="206"/>
            </a:xfrm>
            <a:prstGeom prst="rect">
              <a:avLst/>
            </a:prstGeom>
            <a:solidFill>
              <a:srgbClr val="958B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</p:grpSp>
      <p:grpSp>
        <p:nvGrpSpPr>
          <p:cNvPr id="13320" name="Group 620">
            <a:extLst>
              <a:ext uri="{FF2B5EF4-FFF2-40B4-BE49-F238E27FC236}">
                <a16:creationId xmlns:a16="http://schemas.microsoft.com/office/drawing/2014/main" id="{CBB810D9-3E34-487F-B351-E9680DF26E92}"/>
              </a:ext>
            </a:extLst>
          </p:cNvPr>
          <p:cNvGrpSpPr>
            <a:grpSpLocks/>
          </p:cNvGrpSpPr>
          <p:nvPr/>
        </p:nvGrpSpPr>
        <p:grpSpPr bwMode="auto">
          <a:xfrm>
            <a:off x="2173288" y="2889250"/>
            <a:ext cx="5815012" cy="1697038"/>
            <a:chOff x="1369" y="1820"/>
            <a:chExt cx="3663" cy="1069"/>
          </a:xfrm>
        </p:grpSpPr>
        <p:sp>
          <p:nvSpPr>
            <p:cNvPr id="13595" name="Rectangle 420">
              <a:extLst>
                <a:ext uri="{FF2B5EF4-FFF2-40B4-BE49-F238E27FC236}">
                  <a16:creationId xmlns:a16="http://schemas.microsoft.com/office/drawing/2014/main" id="{0040128C-3A42-40B9-8988-AD17932E9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" y="2614"/>
              <a:ext cx="9" cy="206"/>
            </a:xfrm>
            <a:prstGeom prst="rect">
              <a:avLst/>
            </a:prstGeom>
            <a:solidFill>
              <a:srgbClr val="958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96" name="Rectangle 421">
              <a:extLst>
                <a:ext uri="{FF2B5EF4-FFF2-40B4-BE49-F238E27FC236}">
                  <a16:creationId xmlns:a16="http://schemas.microsoft.com/office/drawing/2014/main" id="{AECBC526-5DFF-48D6-82AC-D1EB179C2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614"/>
              <a:ext cx="9" cy="206"/>
            </a:xfrm>
            <a:prstGeom prst="rect">
              <a:avLst/>
            </a:prstGeom>
            <a:solidFill>
              <a:srgbClr val="9589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97" name="Rectangle 422">
              <a:extLst>
                <a:ext uri="{FF2B5EF4-FFF2-40B4-BE49-F238E27FC236}">
                  <a16:creationId xmlns:a16="http://schemas.microsoft.com/office/drawing/2014/main" id="{C3E6C9E1-F503-471E-9085-D1BCA46A1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0" y="2614"/>
              <a:ext cx="8" cy="206"/>
            </a:xfrm>
            <a:prstGeom prst="rect">
              <a:avLst/>
            </a:prstGeom>
            <a:solidFill>
              <a:srgbClr val="9589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98" name="Rectangle 423">
              <a:extLst>
                <a:ext uri="{FF2B5EF4-FFF2-40B4-BE49-F238E27FC236}">
                  <a16:creationId xmlns:a16="http://schemas.microsoft.com/office/drawing/2014/main" id="{FEB89DCC-D52C-4817-BC7E-DCBA6BDDC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4" y="2614"/>
              <a:ext cx="8" cy="206"/>
            </a:xfrm>
            <a:prstGeom prst="rect">
              <a:avLst/>
            </a:prstGeom>
            <a:solidFill>
              <a:srgbClr val="9589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99" name="Rectangle 424">
              <a:extLst>
                <a:ext uri="{FF2B5EF4-FFF2-40B4-BE49-F238E27FC236}">
                  <a16:creationId xmlns:a16="http://schemas.microsoft.com/office/drawing/2014/main" id="{4CCB5B49-93CD-4BD0-8D7C-665184FBC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8" y="2614"/>
              <a:ext cx="8" cy="206"/>
            </a:xfrm>
            <a:prstGeom prst="rect">
              <a:avLst/>
            </a:prstGeom>
            <a:solidFill>
              <a:srgbClr val="9589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00" name="Rectangle 425">
              <a:extLst>
                <a:ext uri="{FF2B5EF4-FFF2-40B4-BE49-F238E27FC236}">
                  <a16:creationId xmlns:a16="http://schemas.microsoft.com/office/drawing/2014/main" id="{5E117A31-A3A3-47B5-B6ED-BF2B13901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2" y="2614"/>
              <a:ext cx="8" cy="206"/>
            </a:xfrm>
            <a:prstGeom prst="rect">
              <a:avLst/>
            </a:prstGeom>
            <a:solidFill>
              <a:srgbClr val="958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01" name="Rectangle 426">
              <a:extLst>
                <a:ext uri="{FF2B5EF4-FFF2-40B4-BE49-F238E27FC236}">
                  <a16:creationId xmlns:a16="http://schemas.microsoft.com/office/drawing/2014/main" id="{76509BF9-88D5-40E8-838E-358891744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" y="2614"/>
              <a:ext cx="10" cy="206"/>
            </a:xfrm>
            <a:prstGeom prst="rect">
              <a:avLst/>
            </a:prstGeom>
            <a:solidFill>
              <a:srgbClr val="95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02" name="Rectangle 427">
              <a:extLst>
                <a:ext uri="{FF2B5EF4-FFF2-40B4-BE49-F238E27FC236}">
                  <a16:creationId xmlns:a16="http://schemas.microsoft.com/office/drawing/2014/main" id="{A632FC03-B86C-4376-99CA-A301D21CD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" y="2614"/>
              <a:ext cx="10" cy="206"/>
            </a:xfrm>
            <a:prstGeom prst="rect">
              <a:avLst/>
            </a:prstGeom>
            <a:solidFill>
              <a:srgbClr val="95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03" name="Rectangle 428">
              <a:extLst>
                <a:ext uri="{FF2B5EF4-FFF2-40B4-BE49-F238E27FC236}">
                  <a16:creationId xmlns:a16="http://schemas.microsoft.com/office/drawing/2014/main" id="{D0EE4586-222B-447A-853A-0667C632F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" y="2614"/>
              <a:ext cx="8" cy="206"/>
            </a:xfrm>
            <a:prstGeom prst="rect">
              <a:avLst/>
            </a:prstGeom>
            <a:solidFill>
              <a:srgbClr val="95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04" name="Rectangle 429">
              <a:extLst>
                <a:ext uri="{FF2B5EF4-FFF2-40B4-BE49-F238E27FC236}">
                  <a16:creationId xmlns:a16="http://schemas.microsoft.com/office/drawing/2014/main" id="{45098841-8EAC-4D84-B5E8-1798E5457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" y="2614"/>
              <a:ext cx="8" cy="206"/>
            </a:xfrm>
            <a:prstGeom prst="rect">
              <a:avLst/>
            </a:prstGeom>
            <a:solidFill>
              <a:srgbClr val="958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05" name="Rectangle 430">
              <a:extLst>
                <a:ext uri="{FF2B5EF4-FFF2-40B4-BE49-F238E27FC236}">
                  <a16:creationId xmlns:a16="http://schemas.microsoft.com/office/drawing/2014/main" id="{97A25D8C-58B0-4BF4-BC30-FF0A91D9B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614"/>
              <a:ext cx="8" cy="206"/>
            </a:xfrm>
            <a:prstGeom prst="rect">
              <a:avLst/>
            </a:prstGeom>
            <a:solidFill>
              <a:srgbClr val="958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06" name="Rectangle 431">
              <a:extLst>
                <a:ext uri="{FF2B5EF4-FFF2-40B4-BE49-F238E27FC236}">
                  <a16:creationId xmlns:a16="http://schemas.microsoft.com/office/drawing/2014/main" id="{DDCCFE98-7C56-4C03-8485-8B8191A52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2614"/>
              <a:ext cx="8" cy="206"/>
            </a:xfrm>
            <a:prstGeom prst="rect">
              <a:avLst/>
            </a:prstGeom>
            <a:solidFill>
              <a:srgbClr val="9585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07" name="Rectangle 432">
              <a:extLst>
                <a:ext uri="{FF2B5EF4-FFF2-40B4-BE49-F238E27FC236}">
                  <a16:creationId xmlns:a16="http://schemas.microsoft.com/office/drawing/2014/main" id="{7743890C-275E-475A-A8F3-97E21C91E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2" y="2614"/>
              <a:ext cx="8" cy="206"/>
            </a:xfrm>
            <a:prstGeom prst="rect">
              <a:avLst/>
            </a:prstGeom>
            <a:solidFill>
              <a:srgbClr val="9585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08" name="Rectangle 433">
              <a:extLst>
                <a:ext uri="{FF2B5EF4-FFF2-40B4-BE49-F238E27FC236}">
                  <a16:creationId xmlns:a16="http://schemas.microsoft.com/office/drawing/2014/main" id="{FCE365E6-462C-4ED3-9CC2-229CCF928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" y="2614"/>
              <a:ext cx="8" cy="206"/>
            </a:xfrm>
            <a:prstGeom prst="rect">
              <a:avLst/>
            </a:prstGeom>
            <a:solidFill>
              <a:srgbClr val="958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09" name="Rectangle 434">
              <a:extLst>
                <a:ext uri="{FF2B5EF4-FFF2-40B4-BE49-F238E27FC236}">
                  <a16:creationId xmlns:a16="http://schemas.microsoft.com/office/drawing/2014/main" id="{02A09BE0-A84C-410F-87D5-5028EC3D3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0" y="2614"/>
              <a:ext cx="8" cy="206"/>
            </a:xfrm>
            <a:prstGeom prst="rect">
              <a:avLst/>
            </a:prstGeom>
            <a:solidFill>
              <a:srgbClr val="9584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10" name="Rectangle 435">
              <a:extLst>
                <a:ext uri="{FF2B5EF4-FFF2-40B4-BE49-F238E27FC236}">
                  <a16:creationId xmlns:a16="http://schemas.microsoft.com/office/drawing/2014/main" id="{30161B08-B274-4FCB-AA93-A90F32333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2614"/>
              <a:ext cx="8" cy="206"/>
            </a:xfrm>
            <a:prstGeom prst="rect">
              <a:avLst/>
            </a:prstGeom>
            <a:solidFill>
              <a:srgbClr val="958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11" name="Rectangle 436">
              <a:extLst>
                <a:ext uri="{FF2B5EF4-FFF2-40B4-BE49-F238E27FC236}">
                  <a16:creationId xmlns:a16="http://schemas.microsoft.com/office/drawing/2014/main" id="{30E1E4C4-04F3-4FCF-A344-5CD27CDA3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614"/>
              <a:ext cx="8" cy="206"/>
            </a:xfrm>
            <a:prstGeom prst="rect">
              <a:avLst/>
            </a:prstGeom>
            <a:solidFill>
              <a:srgbClr val="958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12" name="Rectangle 437">
              <a:extLst>
                <a:ext uri="{FF2B5EF4-FFF2-40B4-BE49-F238E27FC236}">
                  <a16:creationId xmlns:a16="http://schemas.microsoft.com/office/drawing/2014/main" id="{C9546A9F-2153-4874-AEF6-A570E811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" y="2614"/>
              <a:ext cx="9" cy="206"/>
            </a:xfrm>
            <a:prstGeom prst="rect">
              <a:avLst/>
            </a:prstGeom>
            <a:solidFill>
              <a:srgbClr val="958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13" name="Rectangle 438">
              <a:extLst>
                <a:ext uri="{FF2B5EF4-FFF2-40B4-BE49-F238E27FC236}">
                  <a16:creationId xmlns:a16="http://schemas.microsoft.com/office/drawing/2014/main" id="{3B484520-A22B-41D7-8D76-C6E6D352E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2614"/>
              <a:ext cx="9" cy="206"/>
            </a:xfrm>
            <a:prstGeom prst="rect">
              <a:avLst/>
            </a:prstGeom>
            <a:solidFill>
              <a:srgbClr val="958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14" name="Rectangle 439">
              <a:extLst>
                <a:ext uri="{FF2B5EF4-FFF2-40B4-BE49-F238E27FC236}">
                  <a16:creationId xmlns:a16="http://schemas.microsoft.com/office/drawing/2014/main" id="{FE58CA2F-B271-4DD0-AA27-FA48AF82E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1" y="2614"/>
              <a:ext cx="8" cy="206"/>
            </a:xfrm>
            <a:prstGeom prst="rect">
              <a:avLst/>
            </a:prstGeom>
            <a:solidFill>
              <a:srgbClr val="958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15" name="Rectangle 440">
              <a:extLst>
                <a:ext uri="{FF2B5EF4-FFF2-40B4-BE49-F238E27FC236}">
                  <a16:creationId xmlns:a16="http://schemas.microsoft.com/office/drawing/2014/main" id="{C4490FBA-D966-48BA-BA74-5C32AD97A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5" y="2614"/>
              <a:ext cx="8" cy="206"/>
            </a:xfrm>
            <a:prstGeom prst="rect">
              <a:avLst/>
            </a:prstGeom>
            <a:solidFill>
              <a:srgbClr val="958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16" name="Rectangle 441">
              <a:extLst>
                <a:ext uri="{FF2B5EF4-FFF2-40B4-BE49-F238E27FC236}">
                  <a16:creationId xmlns:a16="http://schemas.microsoft.com/office/drawing/2014/main" id="{946F9931-18F2-49F5-8123-2A94FA032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9" y="2614"/>
              <a:ext cx="8" cy="206"/>
            </a:xfrm>
            <a:prstGeom prst="rect">
              <a:avLst/>
            </a:prstGeom>
            <a:solidFill>
              <a:srgbClr val="957F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17" name="Rectangle 442">
              <a:extLst>
                <a:ext uri="{FF2B5EF4-FFF2-40B4-BE49-F238E27FC236}">
                  <a16:creationId xmlns:a16="http://schemas.microsoft.com/office/drawing/2014/main" id="{204A8C29-5BBB-4058-868C-98035D582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614"/>
              <a:ext cx="8" cy="206"/>
            </a:xfrm>
            <a:prstGeom prst="rect">
              <a:avLst/>
            </a:prstGeom>
            <a:solidFill>
              <a:srgbClr val="957F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18" name="Rectangle 443">
              <a:extLst>
                <a:ext uri="{FF2B5EF4-FFF2-40B4-BE49-F238E27FC236}">
                  <a16:creationId xmlns:a16="http://schemas.microsoft.com/office/drawing/2014/main" id="{CD1DD1C4-4E33-4DDF-9D35-372E868BA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7" y="2614"/>
              <a:ext cx="8" cy="206"/>
            </a:xfrm>
            <a:prstGeom prst="rect">
              <a:avLst/>
            </a:prstGeom>
            <a:solidFill>
              <a:srgbClr val="967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19" name="Rectangle 444">
              <a:extLst>
                <a:ext uri="{FF2B5EF4-FFF2-40B4-BE49-F238E27FC236}">
                  <a16:creationId xmlns:a16="http://schemas.microsoft.com/office/drawing/2014/main" id="{EDE24B51-A161-4E7E-A8CC-D4BBC250E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1" y="2614"/>
              <a:ext cx="8" cy="206"/>
            </a:xfrm>
            <a:prstGeom prst="rect">
              <a:avLst/>
            </a:prstGeom>
            <a:solidFill>
              <a:srgbClr val="967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20" name="Rectangle 445">
              <a:extLst>
                <a:ext uri="{FF2B5EF4-FFF2-40B4-BE49-F238E27FC236}">
                  <a16:creationId xmlns:a16="http://schemas.microsoft.com/office/drawing/2014/main" id="{E9AEE1CD-E7F2-4939-9EEA-23608E27C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" y="2614"/>
              <a:ext cx="8" cy="206"/>
            </a:xfrm>
            <a:prstGeom prst="rect">
              <a:avLst/>
            </a:prstGeom>
            <a:solidFill>
              <a:srgbClr val="967D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21" name="Rectangle 446">
              <a:extLst>
                <a:ext uri="{FF2B5EF4-FFF2-40B4-BE49-F238E27FC236}">
                  <a16:creationId xmlns:a16="http://schemas.microsoft.com/office/drawing/2014/main" id="{765D876C-149C-4E1A-816E-DFEDE6C1B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9" y="2614"/>
              <a:ext cx="8" cy="206"/>
            </a:xfrm>
            <a:prstGeom prst="rect">
              <a:avLst/>
            </a:prstGeom>
            <a:solidFill>
              <a:srgbClr val="967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22" name="Rectangle 447">
              <a:extLst>
                <a:ext uri="{FF2B5EF4-FFF2-40B4-BE49-F238E27FC236}">
                  <a16:creationId xmlns:a16="http://schemas.microsoft.com/office/drawing/2014/main" id="{87021692-4D13-4FBF-8472-3F1959BA4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3" y="2614"/>
              <a:ext cx="10" cy="206"/>
            </a:xfrm>
            <a:prstGeom prst="rect">
              <a:avLst/>
            </a:prstGeom>
            <a:solidFill>
              <a:srgbClr val="967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23" name="Rectangle 448">
              <a:extLst>
                <a:ext uri="{FF2B5EF4-FFF2-40B4-BE49-F238E27FC236}">
                  <a16:creationId xmlns:a16="http://schemas.microsoft.com/office/drawing/2014/main" id="{0C8CAD8F-273C-4F13-9B9D-B272F1FC5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7" y="2614"/>
              <a:ext cx="10" cy="206"/>
            </a:xfrm>
            <a:prstGeom prst="rect">
              <a:avLst/>
            </a:prstGeom>
            <a:solidFill>
              <a:srgbClr val="967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24" name="Rectangle 449">
              <a:extLst>
                <a:ext uri="{FF2B5EF4-FFF2-40B4-BE49-F238E27FC236}">
                  <a16:creationId xmlns:a16="http://schemas.microsoft.com/office/drawing/2014/main" id="{9D863806-913F-4CE9-8503-C5F6C99E7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" y="2614"/>
              <a:ext cx="8" cy="206"/>
            </a:xfrm>
            <a:prstGeom prst="rect">
              <a:avLst/>
            </a:prstGeom>
            <a:solidFill>
              <a:srgbClr val="967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25" name="Rectangle 450">
              <a:extLst>
                <a:ext uri="{FF2B5EF4-FFF2-40B4-BE49-F238E27FC236}">
                  <a16:creationId xmlns:a16="http://schemas.microsoft.com/office/drawing/2014/main" id="{BA551CC3-F860-4748-BB2C-E620D01A3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7" y="2614"/>
              <a:ext cx="8" cy="206"/>
            </a:xfrm>
            <a:prstGeom prst="rect">
              <a:avLst/>
            </a:prstGeom>
            <a:solidFill>
              <a:srgbClr val="967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26" name="Rectangle 451">
              <a:extLst>
                <a:ext uri="{FF2B5EF4-FFF2-40B4-BE49-F238E27FC236}">
                  <a16:creationId xmlns:a16="http://schemas.microsoft.com/office/drawing/2014/main" id="{7F8B2C5B-A791-45CD-9907-11E3A067B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1" y="2614"/>
              <a:ext cx="8" cy="206"/>
            </a:xfrm>
            <a:prstGeom prst="rect">
              <a:avLst/>
            </a:prstGeom>
            <a:solidFill>
              <a:srgbClr val="967A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27" name="Rectangle 452">
              <a:extLst>
                <a:ext uri="{FF2B5EF4-FFF2-40B4-BE49-F238E27FC236}">
                  <a16:creationId xmlns:a16="http://schemas.microsoft.com/office/drawing/2014/main" id="{0CE644A0-81D8-4FCD-9EEB-7573E6AFC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2614"/>
              <a:ext cx="8" cy="206"/>
            </a:xfrm>
            <a:prstGeom prst="rect">
              <a:avLst/>
            </a:prstGeom>
            <a:solidFill>
              <a:srgbClr val="967A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28" name="Rectangle 453">
              <a:extLst>
                <a:ext uri="{FF2B5EF4-FFF2-40B4-BE49-F238E27FC236}">
                  <a16:creationId xmlns:a16="http://schemas.microsoft.com/office/drawing/2014/main" id="{F5AC546B-E6EC-48BA-BCFE-754456556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" y="2614"/>
              <a:ext cx="8" cy="206"/>
            </a:xfrm>
            <a:prstGeom prst="rect">
              <a:avLst/>
            </a:prstGeom>
            <a:solidFill>
              <a:srgbClr val="9679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29" name="Rectangle 454">
              <a:extLst>
                <a:ext uri="{FF2B5EF4-FFF2-40B4-BE49-F238E27FC236}">
                  <a16:creationId xmlns:a16="http://schemas.microsoft.com/office/drawing/2014/main" id="{6A6BE829-B131-4FBE-B83C-26D6DF64E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3" y="2614"/>
              <a:ext cx="9" cy="206"/>
            </a:xfrm>
            <a:prstGeom prst="rect">
              <a:avLst/>
            </a:prstGeom>
            <a:solidFill>
              <a:srgbClr val="9679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30" name="Rectangle 455">
              <a:extLst>
                <a:ext uri="{FF2B5EF4-FFF2-40B4-BE49-F238E27FC236}">
                  <a16:creationId xmlns:a16="http://schemas.microsoft.com/office/drawing/2014/main" id="{FF8F2419-3C75-4161-BF02-2AE4ED962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" y="2614"/>
              <a:ext cx="9" cy="206"/>
            </a:xfrm>
            <a:prstGeom prst="rect">
              <a:avLst/>
            </a:prstGeom>
            <a:solidFill>
              <a:srgbClr val="9679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31" name="Rectangle 456">
              <a:extLst>
                <a:ext uri="{FF2B5EF4-FFF2-40B4-BE49-F238E27FC236}">
                  <a16:creationId xmlns:a16="http://schemas.microsoft.com/office/drawing/2014/main" id="{C69EF62E-E0A2-4413-8916-C34196D2F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2614"/>
              <a:ext cx="8" cy="206"/>
            </a:xfrm>
            <a:prstGeom prst="rect">
              <a:avLst/>
            </a:prstGeom>
            <a:solidFill>
              <a:srgbClr val="9678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32" name="Rectangle 457">
              <a:extLst>
                <a:ext uri="{FF2B5EF4-FFF2-40B4-BE49-F238E27FC236}">
                  <a16:creationId xmlns:a16="http://schemas.microsoft.com/office/drawing/2014/main" id="{D9E9331A-6A99-4BA6-86D8-339016356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6" y="2614"/>
              <a:ext cx="8" cy="206"/>
            </a:xfrm>
            <a:prstGeom prst="rect">
              <a:avLst/>
            </a:prstGeom>
            <a:solidFill>
              <a:srgbClr val="9678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33" name="Rectangle 458">
              <a:extLst>
                <a:ext uri="{FF2B5EF4-FFF2-40B4-BE49-F238E27FC236}">
                  <a16:creationId xmlns:a16="http://schemas.microsoft.com/office/drawing/2014/main" id="{5F8A2807-4B8E-4708-A049-52BD08E8C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0" y="2614"/>
              <a:ext cx="8" cy="206"/>
            </a:xfrm>
            <a:prstGeom prst="rect">
              <a:avLst/>
            </a:prstGeom>
            <a:solidFill>
              <a:srgbClr val="967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34" name="Rectangle 459">
              <a:extLst>
                <a:ext uri="{FF2B5EF4-FFF2-40B4-BE49-F238E27FC236}">
                  <a16:creationId xmlns:a16="http://schemas.microsoft.com/office/drawing/2014/main" id="{A267239D-33C4-45A8-BC92-5C268CCC8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" y="2614"/>
              <a:ext cx="8" cy="206"/>
            </a:xfrm>
            <a:prstGeom prst="rect">
              <a:avLst/>
            </a:prstGeom>
            <a:solidFill>
              <a:srgbClr val="967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35" name="Rectangle 460">
              <a:extLst>
                <a:ext uri="{FF2B5EF4-FFF2-40B4-BE49-F238E27FC236}">
                  <a16:creationId xmlns:a16="http://schemas.microsoft.com/office/drawing/2014/main" id="{6E9E73CD-9A1E-46BF-9E8B-4661D0F01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8" y="2614"/>
              <a:ext cx="8" cy="206"/>
            </a:xfrm>
            <a:prstGeom prst="rect">
              <a:avLst/>
            </a:prstGeom>
            <a:solidFill>
              <a:srgbClr val="967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36" name="Rectangle 461">
              <a:extLst>
                <a:ext uri="{FF2B5EF4-FFF2-40B4-BE49-F238E27FC236}">
                  <a16:creationId xmlns:a16="http://schemas.microsoft.com/office/drawing/2014/main" id="{8ABEE622-65A0-4419-B65C-F0A8FEC14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" y="2614"/>
              <a:ext cx="8" cy="206"/>
            </a:xfrm>
            <a:prstGeom prst="rect">
              <a:avLst/>
            </a:prstGeom>
            <a:solidFill>
              <a:srgbClr val="967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37" name="Rectangle 462">
              <a:extLst>
                <a:ext uri="{FF2B5EF4-FFF2-40B4-BE49-F238E27FC236}">
                  <a16:creationId xmlns:a16="http://schemas.microsoft.com/office/drawing/2014/main" id="{6B081AAC-B9A7-4F35-90FD-B9CB86E05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6" y="2614"/>
              <a:ext cx="8" cy="206"/>
            </a:xfrm>
            <a:prstGeom prst="rect">
              <a:avLst/>
            </a:prstGeom>
            <a:solidFill>
              <a:srgbClr val="967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38" name="Rectangle 463">
              <a:extLst>
                <a:ext uri="{FF2B5EF4-FFF2-40B4-BE49-F238E27FC236}">
                  <a16:creationId xmlns:a16="http://schemas.microsoft.com/office/drawing/2014/main" id="{4F1757B7-B968-4D59-93DF-539D7A2EF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" y="2614"/>
              <a:ext cx="8" cy="206"/>
            </a:xfrm>
            <a:prstGeom prst="rect">
              <a:avLst/>
            </a:prstGeom>
            <a:solidFill>
              <a:srgbClr val="9675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39" name="Rectangle 464">
              <a:extLst>
                <a:ext uri="{FF2B5EF4-FFF2-40B4-BE49-F238E27FC236}">
                  <a16:creationId xmlns:a16="http://schemas.microsoft.com/office/drawing/2014/main" id="{95D9D259-66E9-4196-BC6F-7255BB52F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4" y="2614"/>
              <a:ext cx="8" cy="206"/>
            </a:xfrm>
            <a:prstGeom prst="rect">
              <a:avLst/>
            </a:prstGeom>
            <a:solidFill>
              <a:srgbClr val="967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40" name="Rectangle 465">
              <a:extLst>
                <a:ext uri="{FF2B5EF4-FFF2-40B4-BE49-F238E27FC236}">
                  <a16:creationId xmlns:a16="http://schemas.microsoft.com/office/drawing/2014/main" id="{3E29ACD4-B12E-4AEF-9468-DDB8D4DB4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614"/>
              <a:ext cx="8" cy="206"/>
            </a:xfrm>
            <a:prstGeom prst="rect">
              <a:avLst/>
            </a:prstGeom>
            <a:solidFill>
              <a:srgbClr val="967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41" name="Rectangle 466">
              <a:extLst>
                <a:ext uri="{FF2B5EF4-FFF2-40B4-BE49-F238E27FC236}">
                  <a16:creationId xmlns:a16="http://schemas.microsoft.com/office/drawing/2014/main" id="{FA54B9B4-9B48-46E0-AF6A-143572703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2" y="2614"/>
              <a:ext cx="8" cy="206"/>
            </a:xfrm>
            <a:prstGeom prst="rect">
              <a:avLst/>
            </a:prstGeom>
            <a:solidFill>
              <a:srgbClr val="977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42" name="Rectangle 467">
              <a:extLst>
                <a:ext uri="{FF2B5EF4-FFF2-40B4-BE49-F238E27FC236}">
                  <a16:creationId xmlns:a16="http://schemas.microsoft.com/office/drawing/2014/main" id="{768E8812-0165-44CE-A371-1240FE05E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2614"/>
              <a:ext cx="8" cy="206"/>
            </a:xfrm>
            <a:prstGeom prst="rect">
              <a:avLst/>
            </a:prstGeom>
            <a:solidFill>
              <a:srgbClr val="977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43" name="Rectangle 468">
              <a:extLst>
                <a:ext uri="{FF2B5EF4-FFF2-40B4-BE49-F238E27FC236}">
                  <a16:creationId xmlns:a16="http://schemas.microsoft.com/office/drawing/2014/main" id="{A8ED9449-6C5F-4C80-939B-6B4E189B7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0" y="2614"/>
              <a:ext cx="8" cy="206"/>
            </a:xfrm>
            <a:prstGeom prst="rect">
              <a:avLst/>
            </a:prstGeom>
            <a:solidFill>
              <a:srgbClr val="977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44" name="Rectangle 469">
              <a:extLst>
                <a:ext uri="{FF2B5EF4-FFF2-40B4-BE49-F238E27FC236}">
                  <a16:creationId xmlns:a16="http://schemas.microsoft.com/office/drawing/2014/main" id="{FF17A667-4DF0-4AA5-B145-1D0C8D970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" y="2614"/>
              <a:ext cx="10" cy="206"/>
            </a:xfrm>
            <a:prstGeom prst="rect">
              <a:avLst/>
            </a:prstGeom>
            <a:solidFill>
              <a:srgbClr val="977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45" name="Rectangle 470">
              <a:extLst>
                <a:ext uri="{FF2B5EF4-FFF2-40B4-BE49-F238E27FC236}">
                  <a16:creationId xmlns:a16="http://schemas.microsoft.com/office/drawing/2014/main" id="{3B1A5790-8968-4EAF-BEFF-F2A48AF63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8" y="2614"/>
              <a:ext cx="10" cy="206"/>
            </a:xfrm>
            <a:prstGeom prst="rect">
              <a:avLst/>
            </a:prstGeom>
            <a:solidFill>
              <a:srgbClr val="9772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46" name="Rectangle 471">
              <a:extLst>
                <a:ext uri="{FF2B5EF4-FFF2-40B4-BE49-F238E27FC236}">
                  <a16:creationId xmlns:a16="http://schemas.microsoft.com/office/drawing/2014/main" id="{906BE135-BDFE-45F0-9F8C-C79C720EB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4" y="2614"/>
              <a:ext cx="8" cy="206"/>
            </a:xfrm>
            <a:prstGeom prst="rect">
              <a:avLst/>
            </a:prstGeom>
            <a:solidFill>
              <a:srgbClr val="987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47" name="Rectangle 472">
              <a:extLst>
                <a:ext uri="{FF2B5EF4-FFF2-40B4-BE49-F238E27FC236}">
                  <a16:creationId xmlns:a16="http://schemas.microsoft.com/office/drawing/2014/main" id="{4FFD6749-EC7B-408D-88F9-EA5B13EF1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" y="2614"/>
              <a:ext cx="9" cy="206"/>
            </a:xfrm>
            <a:prstGeom prst="rect">
              <a:avLst/>
            </a:prstGeom>
            <a:solidFill>
              <a:srgbClr val="987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48" name="Rectangle 473">
              <a:extLst>
                <a:ext uri="{FF2B5EF4-FFF2-40B4-BE49-F238E27FC236}">
                  <a16:creationId xmlns:a16="http://schemas.microsoft.com/office/drawing/2014/main" id="{3C381D68-ADBA-48ED-97A1-1D85D102A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" y="2614"/>
              <a:ext cx="9" cy="206"/>
            </a:xfrm>
            <a:prstGeom prst="rect">
              <a:avLst/>
            </a:prstGeom>
            <a:solidFill>
              <a:srgbClr val="9871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49" name="Rectangle 474">
              <a:extLst>
                <a:ext uri="{FF2B5EF4-FFF2-40B4-BE49-F238E27FC236}">
                  <a16:creationId xmlns:a16="http://schemas.microsoft.com/office/drawing/2014/main" id="{37EE565D-66C0-4321-9E33-83058D55A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" y="2614"/>
              <a:ext cx="8" cy="206"/>
            </a:xfrm>
            <a:prstGeom prst="rect">
              <a:avLst/>
            </a:prstGeom>
            <a:solidFill>
              <a:srgbClr val="9871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50" name="Rectangle 475">
              <a:extLst>
                <a:ext uri="{FF2B5EF4-FFF2-40B4-BE49-F238E27FC236}">
                  <a16:creationId xmlns:a16="http://schemas.microsoft.com/office/drawing/2014/main" id="{77E649BA-D055-4A51-8648-8903299F0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2614"/>
              <a:ext cx="8" cy="206"/>
            </a:xfrm>
            <a:prstGeom prst="rect">
              <a:avLst/>
            </a:prstGeom>
            <a:solidFill>
              <a:srgbClr val="987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51" name="Rectangle 476">
              <a:extLst>
                <a:ext uri="{FF2B5EF4-FFF2-40B4-BE49-F238E27FC236}">
                  <a16:creationId xmlns:a16="http://schemas.microsoft.com/office/drawing/2014/main" id="{1E4BBB1B-160A-491F-A2DE-9B9C6E112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2614"/>
              <a:ext cx="8" cy="206"/>
            </a:xfrm>
            <a:prstGeom prst="rect">
              <a:avLst/>
            </a:prstGeom>
            <a:solidFill>
              <a:srgbClr val="987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52" name="Rectangle 477">
              <a:extLst>
                <a:ext uri="{FF2B5EF4-FFF2-40B4-BE49-F238E27FC236}">
                  <a16:creationId xmlns:a16="http://schemas.microsoft.com/office/drawing/2014/main" id="{D5D1FD2D-88EF-4A31-A44E-1649AC021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" y="2614"/>
              <a:ext cx="8" cy="206"/>
            </a:xfrm>
            <a:prstGeom prst="rect">
              <a:avLst/>
            </a:prstGeom>
            <a:solidFill>
              <a:srgbClr val="987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53" name="Rectangle 478">
              <a:extLst>
                <a:ext uri="{FF2B5EF4-FFF2-40B4-BE49-F238E27FC236}">
                  <a16:creationId xmlns:a16="http://schemas.microsoft.com/office/drawing/2014/main" id="{43522009-422F-4269-9652-0CCF982FF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2614"/>
              <a:ext cx="8" cy="206"/>
            </a:xfrm>
            <a:prstGeom prst="rect">
              <a:avLst/>
            </a:prstGeom>
            <a:solidFill>
              <a:srgbClr val="986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54" name="Rectangle 479">
              <a:extLst>
                <a:ext uri="{FF2B5EF4-FFF2-40B4-BE49-F238E27FC236}">
                  <a16:creationId xmlns:a16="http://schemas.microsoft.com/office/drawing/2014/main" id="{7019F4F9-39D2-4209-9D50-8CAF9CC0D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" y="2614"/>
              <a:ext cx="8" cy="206"/>
            </a:xfrm>
            <a:prstGeom prst="rect">
              <a:avLst/>
            </a:prstGeom>
            <a:solidFill>
              <a:srgbClr val="986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55" name="Rectangle 480">
              <a:extLst>
                <a:ext uri="{FF2B5EF4-FFF2-40B4-BE49-F238E27FC236}">
                  <a16:creationId xmlns:a16="http://schemas.microsoft.com/office/drawing/2014/main" id="{56EC6429-4F1E-4AC3-8F55-AA4C2714B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614"/>
              <a:ext cx="8" cy="206"/>
            </a:xfrm>
            <a:prstGeom prst="rect">
              <a:avLst/>
            </a:prstGeom>
            <a:solidFill>
              <a:srgbClr val="986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56" name="Rectangle 481">
              <a:extLst>
                <a:ext uri="{FF2B5EF4-FFF2-40B4-BE49-F238E27FC236}">
                  <a16:creationId xmlns:a16="http://schemas.microsoft.com/office/drawing/2014/main" id="{7BE9FB4B-7C60-47E7-BA34-47420D27E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" y="2614"/>
              <a:ext cx="8" cy="206"/>
            </a:xfrm>
            <a:prstGeom prst="rect">
              <a:avLst/>
            </a:prstGeom>
            <a:solidFill>
              <a:srgbClr val="986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57" name="Rectangle 482">
              <a:extLst>
                <a:ext uri="{FF2B5EF4-FFF2-40B4-BE49-F238E27FC236}">
                  <a16:creationId xmlns:a16="http://schemas.microsoft.com/office/drawing/2014/main" id="{48B6C5F2-C4C5-4402-BE57-3E1D8E3B0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614"/>
              <a:ext cx="8" cy="206"/>
            </a:xfrm>
            <a:prstGeom prst="rect">
              <a:avLst/>
            </a:prstGeom>
            <a:solidFill>
              <a:srgbClr val="986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58" name="Rectangle 483">
              <a:extLst>
                <a:ext uri="{FF2B5EF4-FFF2-40B4-BE49-F238E27FC236}">
                  <a16:creationId xmlns:a16="http://schemas.microsoft.com/office/drawing/2014/main" id="{6A4FC2A1-66E8-4DEC-8FC7-56128B08B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" y="2614"/>
              <a:ext cx="8" cy="206"/>
            </a:xfrm>
            <a:prstGeom prst="rect">
              <a:avLst/>
            </a:prstGeom>
            <a:solidFill>
              <a:srgbClr val="986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59" name="Rectangle 484">
              <a:extLst>
                <a:ext uri="{FF2B5EF4-FFF2-40B4-BE49-F238E27FC236}">
                  <a16:creationId xmlns:a16="http://schemas.microsoft.com/office/drawing/2014/main" id="{73B1CFBE-D510-43F3-B88B-446A20E33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" y="2614"/>
              <a:ext cx="8" cy="206"/>
            </a:xfrm>
            <a:prstGeom prst="rect">
              <a:avLst/>
            </a:prstGeom>
            <a:solidFill>
              <a:srgbClr val="986C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60" name="Rectangle 485">
              <a:extLst>
                <a:ext uri="{FF2B5EF4-FFF2-40B4-BE49-F238E27FC236}">
                  <a16:creationId xmlns:a16="http://schemas.microsoft.com/office/drawing/2014/main" id="{B2CB3A99-D845-4D22-9A3D-020A50425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" y="2614"/>
              <a:ext cx="8" cy="206"/>
            </a:xfrm>
            <a:prstGeom prst="rect">
              <a:avLst/>
            </a:prstGeom>
            <a:solidFill>
              <a:srgbClr val="986C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61" name="Rectangle 486">
              <a:extLst>
                <a:ext uri="{FF2B5EF4-FFF2-40B4-BE49-F238E27FC236}">
                  <a16:creationId xmlns:a16="http://schemas.microsoft.com/office/drawing/2014/main" id="{92D81534-52FA-41BC-A2C6-608DF630C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5" y="2614"/>
              <a:ext cx="8" cy="206"/>
            </a:xfrm>
            <a:prstGeom prst="rect">
              <a:avLst/>
            </a:prstGeom>
            <a:solidFill>
              <a:srgbClr val="986B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62" name="Rectangle 487">
              <a:extLst>
                <a:ext uri="{FF2B5EF4-FFF2-40B4-BE49-F238E27FC236}">
                  <a16:creationId xmlns:a16="http://schemas.microsoft.com/office/drawing/2014/main" id="{87753E54-3FBE-4D9E-A0C5-E66E31D1A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" y="2614"/>
              <a:ext cx="8" cy="206"/>
            </a:xfrm>
            <a:prstGeom prst="rect">
              <a:avLst/>
            </a:prstGeom>
            <a:solidFill>
              <a:srgbClr val="986B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63" name="Rectangle 488">
              <a:extLst>
                <a:ext uri="{FF2B5EF4-FFF2-40B4-BE49-F238E27FC236}">
                  <a16:creationId xmlns:a16="http://schemas.microsoft.com/office/drawing/2014/main" id="{98981634-ABD6-4AEC-8FEE-4D4C15036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3" y="2614"/>
              <a:ext cx="8" cy="206"/>
            </a:xfrm>
            <a:prstGeom prst="rect">
              <a:avLst/>
            </a:prstGeom>
            <a:solidFill>
              <a:srgbClr val="986A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64" name="Rectangle 489">
              <a:extLst>
                <a:ext uri="{FF2B5EF4-FFF2-40B4-BE49-F238E27FC236}">
                  <a16:creationId xmlns:a16="http://schemas.microsoft.com/office/drawing/2014/main" id="{F7D6C77D-A4A3-4678-817B-580B77ADB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7" y="2614"/>
              <a:ext cx="8" cy="206"/>
            </a:xfrm>
            <a:prstGeom prst="rect">
              <a:avLst/>
            </a:prstGeom>
            <a:solidFill>
              <a:srgbClr val="986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65" name="Rectangle 490">
              <a:extLst>
                <a:ext uri="{FF2B5EF4-FFF2-40B4-BE49-F238E27FC236}">
                  <a16:creationId xmlns:a16="http://schemas.microsoft.com/office/drawing/2014/main" id="{A1F3FF3B-5038-4BE5-A283-FD2EF7938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1" y="2614"/>
              <a:ext cx="11" cy="206"/>
            </a:xfrm>
            <a:prstGeom prst="rect">
              <a:avLst/>
            </a:prstGeom>
            <a:solidFill>
              <a:srgbClr val="9869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66" name="Rectangle 491">
              <a:extLst>
                <a:ext uri="{FF2B5EF4-FFF2-40B4-BE49-F238E27FC236}">
                  <a16:creationId xmlns:a16="http://schemas.microsoft.com/office/drawing/2014/main" id="{53F36655-7A0F-4066-9498-ED0C43C79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5" y="2614"/>
              <a:ext cx="11" cy="206"/>
            </a:xfrm>
            <a:prstGeom prst="rect">
              <a:avLst/>
            </a:prstGeom>
            <a:solidFill>
              <a:srgbClr val="976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67" name="Rectangle 492">
              <a:extLst>
                <a:ext uri="{FF2B5EF4-FFF2-40B4-BE49-F238E27FC236}">
                  <a16:creationId xmlns:a16="http://schemas.microsoft.com/office/drawing/2014/main" id="{E3614D55-7433-44C1-A9CB-C7785997C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2614"/>
              <a:ext cx="8" cy="206"/>
            </a:xfrm>
            <a:prstGeom prst="rect">
              <a:avLst/>
            </a:prstGeom>
            <a:solidFill>
              <a:srgbClr val="976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68" name="Rectangle 493">
              <a:extLst>
                <a:ext uri="{FF2B5EF4-FFF2-40B4-BE49-F238E27FC236}">
                  <a16:creationId xmlns:a16="http://schemas.microsoft.com/office/drawing/2014/main" id="{5B48CE28-DDA8-44AD-B637-C65426CF7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2614"/>
              <a:ext cx="8" cy="206"/>
            </a:xfrm>
            <a:prstGeom prst="rect">
              <a:avLst/>
            </a:prstGeom>
            <a:solidFill>
              <a:srgbClr val="976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69" name="Rectangle 494">
              <a:extLst>
                <a:ext uri="{FF2B5EF4-FFF2-40B4-BE49-F238E27FC236}">
                  <a16:creationId xmlns:a16="http://schemas.microsoft.com/office/drawing/2014/main" id="{C038774E-3CC3-4922-B604-E4F780A9E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0" y="2614"/>
              <a:ext cx="8" cy="206"/>
            </a:xfrm>
            <a:prstGeom prst="rect">
              <a:avLst/>
            </a:prstGeom>
            <a:solidFill>
              <a:srgbClr val="976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70" name="Rectangle 495">
              <a:extLst>
                <a:ext uri="{FF2B5EF4-FFF2-40B4-BE49-F238E27FC236}">
                  <a16:creationId xmlns:a16="http://schemas.microsoft.com/office/drawing/2014/main" id="{6D66EEA9-8ED3-4566-ABA4-3E8639D46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" y="2614"/>
              <a:ext cx="8" cy="206"/>
            </a:xfrm>
            <a:prstGeom prst="rect">
              <a:avLst/>
            </a:prstGeom>
            <a:solidFill>
              <a:srgbClr val="9766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71" name="Rectangle 496">
              <a:extLst>
                <a:ext uri="{FF2B5EF4-FFF2-40B4-BE49-F238E27FC236}">
                  <a16:creationId xmlns:a16="http://schemas.microsoft.com/office/drawing/2014/main" id="{682C44F8-0369-447C-A9C5-93A56AEFB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2614"/>
              <a:ext cx="8" cy="206"/>
            </a:xfrm>
            <a:prstGeom prst="rect">
              <a:avLst/>
            </a:prstGeom>
            <a:solidFill>
              <a:srgbClr val="9766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72" name="Rectangle 497">
              <a:extLst>
                <a:ext uri="{FF2B5EF4-FFF2-40B4-BE49-F238E27FC236}">
                  <a16:creationId xmlns:a16="http://schemas.microsoft.com/office/drawing/2014/main" id="{6DEFD9A7-44CE-4374-91F6-CF7A95E03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2614"/>
              <a:ext cx="8" cy="206"/>
            </a:xfrm>
            <a:prstGeom prst="rect">
              <a:avLst/>
            </a:prstGeom>
            <a:solidFill>
              <a:srgbClr val="9766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73" name="Rectangle 498">
              <a:extLst>
                <a:ext uri="{FF2B5EF4-FFF2-40B4-BE49-F238E27FC236}">
                  <a16:creationId xmlns:a16="http://schemas.microsoft.com/office/drawing/2014/main" id="{BC67CBC0-75F5-409F-A904-84EB54F2D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" y="2614"/>
              <a:ext cx="8" cy="206"/>
            </a:xfrm>
            <a:prstGeom prst="rect">
              <a:avLst/>
            </a:prstGeom>
            <a:solidFill>
              <a:srgbClr val="9765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74" name="Rectangle 499">
              <a:extLst>
                <a:ext uri="{FF2B5EF4-FFF2-40B4-BE49-F238E27FC236}">
                  <a16:creationId xmlns:a16="http://schemas.microsoft.com/office/drawing/2014/main" id="{03DFB3CB-BFD3-4C91-82E7-757AFCC6B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" y="2614"/>
              <a:ext cx="8" cy="206"/>
            </a:xfrm>
            <a:prstGeom prst="rect">
              <a:avLst/>
            </a:prstGeom>
            <a:solidFill>
              <a:srgbClr val="976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75" name="Rectangle 500">
              <a:extLst>
                <a:ext uri="{FF2B5EF4-FFF2-40B4-BE49-F238E27FC236}">
                  <a16:creationId xmlns:a16="http://schemas.microsoft.com/office/drawing/2014/main" id="{96AB68B6-5E13-4F30-A014-0FAF8776A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4" y="2614"/>
              <a:ext cx="8" cy="206"/>
            </a:xfrm>
            <a:prstGeom prst="rect">
              <a:avLst/>
            </a:prstGeom>
            <a:solidFill>
              <a:srgbClr val="9764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76" name="Rectangle 501">
              <a:extLst>
                <a:ext uri="{FF2B5EF4-FFF2-40B4-BE49-F238E27FC236}">
                  <a16:creationId xmlns:a16="http://schemas.microsoft.com/office/drawing/2014/main" id="{EB2DC409-CB75-40F6-A11D-95B538302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8" y="2614"/>
              <a:ext cx="8" cy="206"/>
            </a:xfrm>
            <a:prstGeom prst="rect">
              <a:avLst/>
            </a:prstGeom>
            <a:solidFill>
              <a:srgbClr val="976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77" name="Rectangle 502">
              <a:extLst>
                <a:ext uri="{FF2B5EF4-FFF2-40B4-BE49-F238E27FC236}">
                  <a16:creationId xmlns:a16="http://schemas.microsoft.com/office/drawing/2014/main" id="{E952B88D-7C45-4D40-806C-30F5A3473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" y="2614"/>
              <a:ext cx="8" cy="206"/>
            </a:xfrm>
            <a:prstGeom prst="rect">
              <a:avLst/>
            </a:prstGeom>
            <a:solidFill>
              <a:srgbClr val="976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78" name="Rectangle 503">
              <a:extLst>
                <a:ext uri="{FF2B5EF4-FFF2-40B4-BE49-F238E27FC236}">
                  <a16:creationId xmlns:a16="http://schemas.microsoft.com/office/drawing/2014/main" id="{8A434FD0-E242-4F07-B35E-B048580C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6" y="2614"/>
              <a:ext cx="8" cy="206"/>
            </a:xfrm>
            <a:prstGeom prst="rect">
              <a:avLst/>
            </a:prstGeom>
            <a:solidFill>
              <a:srgbClr val="9763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79" name="Rectangle 504">
              <a:extLst>
                <a:ext uri="{FF2B5EF4-FFF2-40B4-BE49-F238E27FC236}">
                  <a16:creationId xmlns:a16="http://schemas.microsoft.com/office/drawing/2014/main" id="{16796927-4209-414F-A508-C69F370C7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0" y="2614"/>
              <a:ext cx="8" cy="206"/>
            </a:xfrm>
            <a:prstGeom prst="rect">
              <a:avLst/>
            </a:prstGeom>
            <a:solidFill>
              <a:srgbClr val="9763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80" name="Rectangle 505">
              <a:extLst>
                <a:ext uri="{FF2B5EF4-FFF2-40B4-BE49-F238E27FC236}">
                  <a16:creationId xmlns:a16="http://schemas.microsoft.com/office/drawing/2014/main" id="{245BD3EC-C014-47FA-BA4D-B6077B3B9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4" y="2614"/>
              <a:ext cx="8" cy="206"/>
            </a:xfrm>
            <a:prstGeom prst="rect">
              <a:avLst/>
            </a:prstGeom>
            <a:solidFill>
              <a:srgbClr val="976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81" name="Rectangle 506">
              <a:extLst>
                <a:ext uri="{FF2B5EF4-FFF2-40B4-BE49-F238E27FC236}">
                  <a16:creationId xmlns:a16="http://schemas.microsoft.com/office/drawing/2014/main" id="{D419D543-1629-4C2C-BE31-F3464A7A6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8" y="2614"/>
              <a:ext cx="8" cy="206"/>
            </a:xfrm>
            <a:prstGeom prst="rect">
              <a:avLst/>
            </a:prstGeom>
            <a:solidFill>
              <a:srgbClr val="976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82" name="Rectangle 507">
              <a:extLst>
                <a:ext uri="{FF2B5EF4-FFF2-40B4-BE49-F238E27FC236}">
                  <a16:creationId xmlns:a16="http://schemas.microsoft.com/office/drawing/2014/main" id="{6A970FE0-F55D-449F-BC56-05BC25EB0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2" y="2614"/>
              <a:ext cx="9" cy="206"/>
            </a:xfrm>
            <a:prstGeom prst="rect">
              <a:avLst/>
            </a:prstGeom>
            <a:solidFill>
              <a:srgbClr val="976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83" name="Rectangle 508">
              <a:extLst>
                <a:ext uri="{FF2B5EF4-FFF2-40B4-BE49-F238E27FC236}">
                  <a16:creationId xmlns:a16="http://schemas.microsoft.com/office/drawing/2014/main" id="{5089AD3A-E471-4387-BC26-B955C0D39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6" y="2614"/>
              <a:ext cx="9" cy="206"/>
            </a:xfrm>
            <a:prstGeom prst="rect">
              <a:avLst/>
            </a:prstGeom>
            <a:solidFill>
              <a:srgbClr val="9761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84" name="Rectangle 509">
              <a:extLst>
                <a:ext uri="{FF2B5EF4-FFF2-40B4-BE49-F238E27FC236}">
                  <a16:creationId xmlns:a16="http://schemas.microsoft.com/office/drawing/2014/main" id="{1C925077-092D-433C-AF4F-53DF3770D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" y="2614"/>
              <a:ext cx="8" cy="206"/>
            </a:xfrm>
            <a:prstGeom prst="rect">
              <a:avLst/>
            </a:prstGeom>
            <a:solidFill>
              <a:srgbClr val="9761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85" name="Rectangle 510">
              <a:extLst>
                <a:ext uri="{FF2B5EF4-FFF2-40B4-BE49-F238E27FC236}">
                  <a16:creationId xmlns:a16="http://schemas.microsoft.com/office/drawing/2014/main" id="{DAC50A32-D658-4DB9-B621-B98816EB1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5" y="2614"/>
              <a:ext cx="8" cy="206"/>
            </a:xfrm>
            <a:prstGeom prst="rect">
              <a:avLst/>
            </a:prstGeom>
            <a:solidFill>
              <a:srgbClr val="976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86" name="Rectangle 511">
              <a:extLst>
                <a:ext uri="{FF2B5EF4-FFF2-40B4-BE49-F238E27FC236}">
                  <a16:creationId xmlns:a16="http://schemas.microsoft.com/office/drawing/2014/main" id="{9A656E6B-713D-438E-BBE3-AFC55CCFE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9" y="2614"/>
              <a:ext cx="10" cy="206"/>
            </a:xfrm>
            <a:prstGeom prst="rect">
              <a:avLst/>
            </a:prstGeom>
            <a:solidFill>
              <a:srgbClr val="9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87" name="Rectangle 512">
              <a:extLst>
                <a:ext uri="{FF2B5EF4-FFF2-40B4-BE49-F238E27FC236}">
                  <a16:creationId xmlns:a16="http://schemas.microsoft.com/office/drawing/2014/main" id="{5AFC155D-FFEA-4B43-BF6A-9E95FC4EF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3" y="2614"/>
              <a:ext cx="10" cy="206"/>
            </a:xfrm>
            <a:prstGeom prst="rect">
              <a:avLst/>
            </a:prstGeom>
            <a:solidFill>
              <a:srgbClr val="9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88" name="Rectangle 513">
              <a:extLst>
                <a:ext uri="{FF2B5EF4-FFF2-40B4-BE49-F238E27FC236}">
                  <a16:creationId xmlns:a16="http://schemas.microsoft.com/office/drawing/2014/main" id="{C739A731-BAFB-4747-841F-61243C636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9" y="2614"/>
              <a:ext cx="8" cy="206"/>
            </a:xfrm>
            <a:prstGeom prst="rect">
              <a:avLst/>
            </a:prstGeom>
            <a:solidFill>
              <a:srgbClr val="985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89" name="Rectangle 514">
              <a:extLst>
                <a:ext uri="{FF2B5EF4-FFF2-40B4-BE49-F238E27FC236}">
                  <a16:creationId xmlns:a16="http://schemas.microsoft.com/office/drawing/2014/main" id="{C49F93DC-38AB-43A8-81B5-80DED3A33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3" y="2614"/>
              <a:ext cx="8" cy="206"/>
            </a:xfrm>
            <a:prstGeom prst="rect">
              <a:avLst/>
            </a:prstGeom>
            <a:solidFill>
              <a:srgbClr val="985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90" name="Rectangle 515">
              <a:extLst>
                <a:ext uri="{FF2B5EF4-FFF2-40B4-BE49-F238E27FC236}">
                  <a16:creationId xmlns:a16="http://schemas.microsoft.com/office/drawing/2014/main" id="{8096843A-37BF-4DCA-84D0-201BD2008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" y="2614"/>
              <a:ext cx="8" cy="206"/>
            </a:xfrm>
            <a:prstGeom prst="rect">
              <a:avLst/>
            </a:prstGeom>
            <a:solidFill>
              <a:srgbClr val="985E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91" name="Rectangle 516">
              <a:extLst>
                <a:ext uri="{FF2B5EF4-FFF2-40B4-BE49-F238E27FC236}">
                  <a16:creationId xmlns:a16="http://schemas.microsoft.com/office/drawing/2014/main" id="{6181933B-9D90-40EF-8CD2-00467A35B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" y="2614"/>
              <a:ext cx="8" cy="206"/>
            </a:xfrm>
            <a:prstGeom prst="rect">
              <a:avLst/>
            </a:prstGeom>
            <a:solidFill>
              <a:srgbClr val="985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92" name="Rectangle 517">
              <a:extLst>
                <a:ext uri="{FF2B5EF4-FFF2-40B4-BE49-F238E27FC236}">
                  <a16:creationId xmlns:a16="http://schemas.microsoft.com/office/drawing/2014/main" id="{E84BEB45-3CB1-41DB-88FD-B7B140D1F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5" y="2614"/>
              <a:ext cx="8" cy="206"/>
            </a:xfrm>
            <a:prstGeom prst="rect">
              <a:avLst/>
            </a:prstGeom>
            <a:solidFill>
              <a:srgbClr val="985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93" name="Rectangle 518">
              <a:extLst>
                <a:ext uri="{FF2B5EF4-FFF2-40B4-BE49-F238E27FC236}">
                  <a16:creationId xmlns:a16="http://schemas.microsoft.com/office/drawing/2014/main" id="{9750FC78-6946-4637-9FA6-71D4D13F6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9" y="2614"/>
              <a:ext cx="8" cy="206"/>
            </a:xfrm>
            <a:prstGeom prst="rect">
              <a:avLst/>
            </a:prstGeom>
            <a:solidFill>
              <a:srgbClr val="985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94" name="Rectangle 519">
              <a:extLst>
                <a:ext uri="{FF2B5EF4-FFF2-40B4-BE49-F238E27FC236}">
                  <a16:creationId xmlns:a16="http://schemas.microsoft.com/office/drawing/2014/main" id="{24C053B2-D938-4E86-9C55-F38D4C41A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3" y="2614"/>
              <a:ext cx="8" cy="206"/>
            </a:xfrm>
            <a:prstGeom prst="rect">
              <a:avLst/>
            </a:prstGeom>
            <a:solidFill>
              <a:srgbClr val="985D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95" name="Rectangle 520">
              <a:extLst>
                <a:ext uri="{FF2B5EF4-FFF2-40B4-BE49-F238E27FC236}">
                  <a16:creationId xmlns:a16="http://schemas.microsoft.com/office/drawing/2014/main" id="{D5B23959-E63B-406B-9772-99124A729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7" y="2614"/>
              <a:ext cx="8" cy="206"/>
            </a:xfrm>
            <a:prstGeom prst="rect">
              <a:avLst/>
            </a:prstGeom>
            <a:solidFill>
              <a:srgbClr val="985C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96" name="Rectangle 521">
              <a:extLst>
                <a:ext uri="{FF2B5EF4-FFF2-40B4-BE49-F238E27FC236}">
                  <a16:creationId xmlns:a16="http://schemas.microsoft.com/office/drawing/2014/main" id="{00696CAD-1827-43EB-9FC0-095CE15BF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1" y="2614"/>
              <a:ext cx="8" cy="206"/>
            </a:xfrm>
            <a:prstGeom prst="rect">
              <a:avLst/>
            </a:prstGeom>
            <a:solidFill>
              <a:srgbClr val="985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97" name="Rectangle 522">
              <a:extLst>
                <a:ext uri="{FF2B5EF4-FFF2-40B4-BE49-F238E27FC236}">
                  <a16:creationId xmlns:a16="http://schemas.microsoft.com/office/drawing/2014/main" id="{505B1DD7-34BE-4B4B-9759-CD3CE7C81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5" y="2614"/>
              <a:ext cx="8" cy="206"/>
            </a:xfrm>
            <a:prstGeom prst="rect">
              <a:avLst/>
            </a:prstGeom>
            <a:solidFill>
              <a:srgbClr val="985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98" name="Rectangle 523">
              <a:extLst>
                <a:ext uri="{FF2B5EF4-FFF2-40B4-BE49-F238E27FC236}">
                  <a16:creationId xmlns:a16="http://schemas.microsoft.com/office/drawing/2014/main" id="{7DA61979-838A-4829-94BC-A020416A8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9" y="2614"/>
              <a:ext cx="8" cy="206"/>
            </a:xfrm>
            <a:prstGeom prst="rect">
              <a:avLst/>
            </a:prstGeom>
            <a:solidFill>
              <a:srgbClr val="985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699" name="Rectangle 524">
              <a:extLst>
                <a:ext uri="{FF2B5EF4-FFF2-40B4-BE49-F238E27FC236}">
                  <a16:creationId xmlns:a16="http://schemas.microsoft.com/office/drawing/2014/main" id="{E8AACB82-08CA-41BB-B53B-ADC4B6ACF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3" y="2614"/>
              <a:ext cx="9" cy="206"/>
            </a:xfrm>
            <a:prstGeom prst="rect">
              <a:avLst/>
            </a:prstGeom>
            <a:solidFill>
              <a:srgbClr val="985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00" name="Rectangle 525">
              <a:extLst>
                <a:ext uri="{FF2B5EF4-FFF2-40B4-BE49-F238E27FC236}">
                  <a16:creationId xmlns:a16="http://schemas.microsoft.com/office/drawing/2014/main" id="{7A6CA6C3-5185-419D-985D-A1EF2780D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" y="2614"/>
              <a:ext cx="9" cy="206"/>
            </a:xfrm>
            <a:prstGeom prst="rect">
              <a:avLst/>
            </a:prstGeom>
            <a:solidFill>
              <a:srgbClr val="985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01" name="Rectangle 526">
              <a:extLst>
                <a:ext uri="{FF2B5EF4-FFF2-40B4-BE49-F238E27FC236}">
                  <a16:creationId xmlns:a16="http://schemas.microsoft.com/office/drawing/2014/main" id="{60505475-029D-4795-B46D-76296B674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2" y="2614"/>
              <a:ext cx="8" cy="206"/>
            </a:xfrm>
            <a:prstGeom prst="rect">
              <a:avLst/>
            </a:prstGeom>
            <a:solidFill>
              <a:srgbClr val="985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02" name="Rectangle 527">
              <a:extLst>
                <a:ext uri="{FF2B5EF4-FFF2-40B4-BE49-F238E27FC236}">
                  <a16:creationId xmlns:a16="http://schemas.microsoft.com/office/drawing/2014/main" id="{468EB52B-9D40-45F9-ABB1-173F268C2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6" y="2614"/>
              <a:ext cx="8" cy="206"/>
            </a:xfrm>
            <a:prstGeom prst="rect">
              <a:avLst/>
            </a:prstGeom>
            <a:solidFill>
              <a:srgbClr val="985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03" name="Rectangle 528">
              <a:extLst>
                <a:ext uri="{FF2B5EF4-FFF2-40B4-BE49-F238E27FC236}">
                  <a16:creationId xmlns:a16="http://schemas.microsoft.com/office/drawing/2014/main" id="{E192DA94-BE8D-468F-AFD4-3F39A2B37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2614"/>
              <a:ext cx="8" cy="206"/>
            </a:xfrm>
            <a:prstGeom prst="rect">
              <a:avLst/>
            </a:prstGeom>
            <a:solidFill>
              <a:srgbClr val="985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04" name="Rectangle 529">
              <a:extLst>
                <a:ext uri="{FF2B5EF4-FFF2-40B4-BE49-F238E27FC236}">
                  <a16:creationId xmlns:a16="http://schemas.microsoft.com/office/drawing/2014/main" id="{69A2AFCF-F1B7-4DDC-B85E-8B8CAA4AF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4" y="2614"/>
              <a:ext cx="8" cy="206"/>
            </a:xfrm>
            <a:prstGeom prst="rect">
              <a:avLst/>
            </a:prstGeom>
            <a:solidFill>
              <a:srgbClr val="9858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05" name="Rectangle 530">
              <a:extLst>
                <a:ext uri="{FF2B5EF4-FFF2-40B4-BE49-F238E27FC236}">
                  <a16:creationId xmlns:a16="http://schemas.microsoft.com/office/drawing/2014/main" id="{F32F1EA3-BA47-4346-89BF-E201C934F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8" y="2614"/>
              <a:ext cx="8" cy="206"/>
            </a:xfrm>
            <a:prstGeom prst="rect">
              <a:avLst/>
            </a:prstGeom>
            <a:solidFill>
              <a:srgbClr val="9857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06" name="Rectangle 531">
              <a:extLst>
                <a:ext uri="{FF2B5EF4-FFF2-40B4-BE49-F238E27FC236}">
                  <a16:creationId xmlns:a16="http://schemas.microsoft.com/office/drawing/2014/main" id="{35091D7E-3D3F-4311-9EFF-F5726505F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2" y="2614"/>
              <a:ext cx="8" cy="206"/>
            </a:xfrm>
            <a:prstGeom prst="rect">
              <a:avLst/>
            </a:prstGeom>
            <a:solidFill>
              <a:srgbClr val="985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07" name="Rectangle 532">
              <a:extLst>
                <a:ext uri="{FF2B5EF4-FFF2-40B4-BE49-F238E27FC236}">
                  <a16:creationId xmlns:a16="http://schemas.microsoft.com/office/drawing/2014/main" id="{2D6D9CDD-F323-42B6-9A90-61FBC6BDD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" y="2614"/>
              <a:ext cx="8" cy="206"/>
            </a:xfrm>
            <a:prstGeom prst="rect">
              <a:avLst/>
            </a:prstGeom>
            <a:solidFill>
              <a:srgbClr val="985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08" name="Rectangle 533">
              <a:extLst>
                <a:ext uri="{FF2B5EF4-FFF2-40B4-BE49-F238E27FC236}">
                  <a16:creationId xmlns:a16="http://schemas.microsoft.com/office/drawing/2014/main" id="{C38BCC36-91D0-44A1-97D9-6D12F4945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2614"/>
              <a:ext cx="10" cy="206"/>
            </a:xfrm>
            <a:prstGeom prst="rect">
              <a:avLst/>
            </a:prstGeom>
            <a:solidFill>
              <a:srgbClr val="985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09" name="Rectangle 534">
              <a:extLst>
                <a:ext uri="{FF2B5EF4-FFF2-40B4-BE49-F238E27FC236}">
                  <a16:creationId xmlns:a16="http://schemas.microsoft.com/office/drawing/2014/main" id="{3ADD926C-EDC2-4F81-9A42-C8C99918B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" y="2614"/>
              <a:ext cx="10" cy="206"/>
            </a:xfrm>
            <a:prstGeom prst="rect">
              <a:avLst/>
            </a:prstGeom>
            <a:solidFill>
              <a:srgbClr val="985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10" name="Rectangle 535">
              <a:extLst>
                <a:ext uri="{FF2B5EF4-FFF2-40B4-BE49-F238E27FC236}">
                  <a16:creationId xmlns:a16="http://schemas.microsoft.com/office/drawing/2014/main" id="{CC403E94-0CE6-4F72-938B-3A61832EA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" y="2614"/>
              <a:ext cx="8" cy="206"/>
            </a:xfrm>
            <a:prstGeom prst="rect">
              <a:avLst/>
            </a:prstGeom>
            <a:solidFill>
              <a:srgbClr val="985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11" name="Rectangle 536">
              <a:extLst>
                <a:ext uri="{FF2B5EF4-FFF2-40B4-BE49-F238E27FC236}">
                  <a16:creationId xmlns:a16="http://schemas.microsoft.com/office/drawing/2014/main" id="{A9F4031A-04BC-4F84-B0AD-02EB17B7E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4" y="2614"/>
              <a:ext cx="8" cy="206"/>
            </a:xfrm>
            <a:prstGeom prst="rect">
              <a:avLst/>
            </a:prstGeom>
            <a:solidFill>
              <a:srgbClr val="985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12" name="Rectangle 537">
              <a:extLst>
                <a:ext uri="{FF2B5EF4-FFF2-40B4-BE49-F238E27FC236}">
                  <a16:creationId xmlns:a16="http://schemas.microsoft.com/office/drawing/2014/main" id="{400FE837-A0A2-4277-A810-370BB4BA3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" y="2614"/>
              <a:ext cx="8" cy="206"/>
            </a:xfrm>
            <a:prstGeom prst="rect">
              <a:avLst/>
            </a:prstGeom>
            <a:solidFill>
              <a:srgbClr val="985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13" name="Rectangle 538">
              <a:extLst>
                <a:ext uri="{FF2B5EF4-FFF2-40B4-BE49-F238E27FC236}">
                  <a16:creationId xmlns:a16="http://schemas.microsoft.com/office/drawing/2014/main" id="{7CFD877F-DF55-43A4-B08B-E0DC41E7C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" y="2614"/>
              <a:ext cx="8" cy="206"/>
            </a:xfrm>
            <a:prstGeom prst="rect">
              <a:avLst/>
            </a:prstGeom>
            <a:solidFill>
              <a:srgbClr val="985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14" name="Rectangle 539">
              <a:extLst>
                <a:ext uri="{FF2B5EF4-FFF2-40B4-BE49-F238E27FC236}">
                  <a16:creationId xmlns:a16="http://schemas.microsoft.com/office/drawing/2014/main" id="{84D924BA-B169-4A25-A615-00159F72E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" y="2614"/>
              <a:ext cx="8" cy="206"/>
            </a:xfrm>
            <a:prstGeom prst="rect">
              <a:avLst/>
            </a:prstGeom>
            <a:solidFill>
              <a:srgbClr val="985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15" name="Rectangle 540">
              <a:extLst>
                <a:ext uri="{FF2B5EF4-FFF2-40B4-BE49-F238E27FC236}">
                  <a16:creationId xmlns:a16="http://schemas.microsoft.com/office/drawing/2014/main" id="{EEB7D1B2-2E5D-4BA9-9699-684260F59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0" y="2614"/>
              <a:ext cx="8" cy="206"/>
            </a:xfrm>
            <a:prstGeom prst="rect">
              <a:avLst/>
            </a:prstGeom>
            <a:solidFill>
              <a:srgbClr val="985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16" name="Rectangle 541">
              <a:extLst>
                <a:ext uri="{FF2B5EF4-FFF2-40B4-BE49-F238E27FC236}">
                  <a16:creationId xmlns:a16="http://schemas.microsoft.com/office/drawing/2014/main" id="{2A257A0C-8519-40FD-80EF-6EB5C5973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4" y="2614"/>
              <a:ext cx="8" cy="206"/>
            </a:xfrm>
            <a:prstGeom prst="rect">
              <a:avLst/>
            </a:prstGeom>
            <a:solidFill>
              <a:srgbClr val="9952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17" name="Rectangle 542">
              <a:extLst>
                <a:ext uri="{FF2B5EF4-FFF2-40B4-BE49-F238E27FC236}">
                  <a16:creationId xmlns:a16="http://schemas.microsoft.com/office/drawing/2014/main" id="{B180C2B1-469A-4D8C-A42B-AC7F9E153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8" y="2614"/>
              <a:ext cx="9" cy="206"/>
            </a:xfrm>
            <a:prstGeom prst="rect">
              <a:avLst/>
            </a:prstGeom>
            <a:solidFill>
              <a:srgbClr val="9952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18" name="Rectangle 543">
              <a:extLst>
                <a:ext uri="{FF2B5EF4-FFF2-40B4-BE49-F238E27FC236}">
                  <a16:creationId xmlns:a16="http://schemas.microsoft.com/office/drawing/2014/main" id="{1EC2F990-2409-4FA1-A906-0CE4800C0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2" y="2614"/>
              <a:ext cx="9" cy="206"/>
            </a:xfrm>
            <a:prstGeom prst="rect">
              <a:avLst/>
            </a:prstGeom>
            <a:solidFill>
              <a:srgbClr val="995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19" name="Rectangle 544">
              <a:extLst>
                <a:ext uri="{FF2B5EF4-FFF2-40B4-BE49-F238E27FC236}">
                  <a16:creationId xmlns:a16="http://schemas.microsoft.com/office/drawing/2014/main" id="{AF2F038A-26FD-471B-9B17-A68420A45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" y="2614"/>
              <a:ext cx="8" cy="206"/>
            </a:xfrm>
            <a:prstGeom prst="rect">
              <a:avLst/>
            </a:prstGeom>
            <a:solidFill>
              <a:srgbClr val="995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20" name="Rectangle 545">
              <a:extLst>
                <a:ext uri="{FF2B5EF4-FFF2-40B4-BE49-F238E27FC236}">
                  <a16:creationId xmlns:a16="http://schemas.microsoft.com/office/drawing/2014/main" id="{0E9A9638-1137-4061-B69B-90448A3BC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1" y="2614"/>
              <a:ext cx="8" cy="206"/>
            </a:xfrm>
            <a:prstGeom prst="rect">
              <a:avLst/>
            </a:prstGeom>
            <a:solidFill>
              <a:srgbClr val="995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21" name="Rectangle 546">
              <a:extLst>
                <a:ext uri="{FF2B5EF4-FFF2-40B4-BE49-F238E27FC236}">
                  <a16:creationId xmlns:a16="http://schemas.microsoft.com/office/drawing/2014/main" id="{77B1F0A0-B7DF-47D7-BC3B-3ADBBAA23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5" y="2614"/>
              <a:ext cx="8" cy="206"/>
            </a:xfrm>
            <a:prstGeom prst="rect">
              <a:avLst/>
            </a:prstGeom>
            <a:solidFill>
              <a:srgbClr val="995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22" name="Rectangle 547">
              <a:extLst>
                <a:ext uri="{FF2B5EF4-FFF2-40B4-BE49-F238E27FC236}">
                  <a16:creationId xmlns:a16="http://schemas.microsoft.com/office/drawing/2014/main" id="{AA46F4B1-BC6A-4356-AA26-85E920C7A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9" y="2614"/>
              <a:ext cx="8" cy="206"/>
            </a:xfrm>
            <a:prstGeom prst="rect">
              <a:avLst/>
            </a:prstGeom>
            <a:solidFill>
              <a:srgbClr val="995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23" name="Rectangle 548">
              <a:extLst>
                <a:ext uri="{FF2B5EF4-FFF2-40B4-BE49-F238E27FC236}">
                  <a16:creationId xmlns:a16="http://schemas.microsoft.com/office/drawing/2014/main" id="{3D928FC0-703F-494B-8CFF-D96BF4D10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" y="2614"/>
              <a:ext cx="8" cy="206"/>
            </a:xfrm>
            <a:prstGeom prst="rect">
              <a:avLst/>
            </a:prstGeom>
            <a:solidFill>
              <a:srgbClr val="994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24" name="Rectangle 549">
              <a:extLst>
                <a:ext uri="{FF2B5EF4-FFF2-40B4-BE49-F238E27FC236}">
                  <a16:creationId xmlns:a16="http://schemas.microsoft.com/office/drawing/2014/main" id="{50D34416-2834-4999-B7EE-1A95EAF24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" y="2614"/>
              <a:ext cx="8" cy="206"/>
            </a:xfrm>
            <a:prstGeom prst="rect">
              <a:avLst/>
            </a:prstGeom>
            <a:solidFill>
              <a:srgbClr val="994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25" name="Rectangle 550">
              <a:extLst>
                <a:ext uri="{FF2B5EF4-FFF2-40B4-BE49-F238E27FC236}">
                  <a16:creationId xmlns:a16="http://schemas.microsoft.com/office/drawing/2014/main" id="{0A715612-6C56-45F8-B1B3-7171AC94B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1" y="2614"/>
              <a:ext cx="8" cy="206"/>
            </a:xfrm>
            <a:prstGeom prst="rect">
              <a:avLst/>
            </a:prstGeom>
            <a:solidFill>
              <a:srgbClr val="994E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26" name="Rectangle 551">
              <a:extLst>
                <a:ext uri="{FF2B5EF4-FFF2-40B4-BE49-F238E27FC236}">
                  <a16:creationId xmlns:a16="http://schemas.microsoft.com/office/drawing/2014/main" id="{910B5BB5-A70A-49F4-ACFB-29B504EB7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" y="2614"/>
              <a:ext cx="8" cy="206"/>
            </a:xfrm>
            <a:prstGeom prst="rect">
              <a:avLst/>
            </a:prstGeom>
            <a:solidFill>
              <a:srgbClr val="994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27" name="Rectangle 552">
              <a:extLst>
                <a:ext uri="{FF2B5EF4-FFF2-40B4-BE49-F238E27FC236}">
                  <a16:creationId xmlns:a16="http://schemas.microsoft.com/office/drawing/2014/main" id="{126FD16C-C7B0-48EF-B778-C5F722A76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9" y="2614"/>
              <a:ext cx="8" cy="206"/>
            </a:xfrm>
            <a:prstGeom prst="rect">
              <a:avLst/>
            </a:prstGeom>
            <a:solidFill>
              <a:srgbClr val="994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28" name="Rectangle 553">
              <a:extLst>
                <a:ext uri="{FF2B5EF4-FFF2-40B4-BE49-F238E27FC236}">
                  <a16:creationId xmlns:a16="http://schemas.microsoft.com/office/drawing/2014/main" id="{712AEAAD-374A-4A38-B207-319432110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3" y="2614"/>
              <a:ext cx="8" cy="206"/>
            </a:xfrm>
            <a:prstGeom prst="rect">
              <a:avLst/>
            </a:prstGeom>
            <a:solidFill>
              <a:srgbClr val="994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29" name="Rectangle 554">
              <a:extLst>
                <a:ext uri="{FF2B5EF4-FFF2-40B4-BE49-F238E27FC236}">
                  <a16:creationId xmlns:a16="http://schemas.microsoft.com/office/drawing/2014/main" id="{B1E864C9-FC25-4A04-B40B-B72D778D6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" y="2614"/>
              <a:ext cx="10" cy="206"/>
            </a:xfrm>
            <a:prstGeom prst="rect">
              <a:avLst/>
            </a:prstGeom>
            <a:solidFill>
              <a:srgbClr val="994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30" name="Rectangle 555">
              <a:extLst>
                <a:ext uri="{FF2B5EF4-FFF2-40B4-BE49-F238E27FC236}">
                  <a16:creationId xmlns:a16="http://schemas.microsoft.com/office/drawing/2014/main" id="{B48F27F5-B573-43A6-A3FB-969B68330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" y="2614"/>
              <a:ext cx="10" cy="206"/>
            </a:xfrm>
            <a:prstGeom prst="rect">
              <a:avLst/>
            </a:prstGeom>
            <a:solidFill>
              <a:srgbClr val="994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31" name="Rectangle 556">
              <a:extLst>
                <a:ext uri="{FF2B5EF4-FFF2-40B4-BE49-F238E27FC236}">
                  <a16:creationId xmlns:a16="http://schemas.microsoft.com/office/drawing/2014/main" id="{74F64F1A-0B6B-41A3-A324-76FA0F795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7" y="2614"/>
              <a:ext cx="8" cy="206"/>
            </a:xfrm>
            <a:prstGeom prst="rect">
              <a:avLst/>
            </a:prstGeom>
            <a:solidFill>
              <a:srgbClr val="99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32" name="Rectangle 557">
              <a:extLst>
                <a:ext uri="{FF2B5EF4-FFF2-40B4-BE49-F238E27FC236}">
                  <a16:creationId xmlns:a16="http://schemas.microsoft.com/office/drawing/2014/main" id="{1E9CA83B-059B-48AF-8957-D8EDD3AD7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" y="2614"/>
              <a:ext cx="8" cy="206"/>
            </a:xfrm>
            <a:prstGeom prst="rect">
              <a:avLst/>
            </a:prstGeom>
            <a:solidFill>
              <a:srgbClr val="99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33" name="Rectangle 558">
              <a:extLst>
                <a:ext uri="{FF2B5EF4-FFF2-40B4-BE49-F238E27FC236}">
                  <a16:creationId xmlns:a16="http://schemas.microsoft.com/office/drawing/2014/main" id="{9F623B73-9347-4D21-BE5C-F25017944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5" y="2614"/>
              <a:ext cx="8" cy="206"/>
            </a:xfrm>
            <a:prstGeom prst="rect">
              <a:avLst/>
            </a:prstGeom>
            <a:solidFill>
              <a:srgbClr val="994B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34" name="Rectangle 559">
              <a:extLst>
                <a:ext uri="{FF2B5EF4-FFF2-40B4-BE49-F238E27FC236}">
                  <a16:creationId xmlns:a16="http://schemas.microsoft.com/office/drawing/2014/main" id="{1C1336F8-0283-4602-A3EC-968E77A2D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" y="2614"/>
              <a:ext cx="9" cy="206"/>
            </a:xfrm>
            <a:prstGeom prst="rect">
              <a:avLst/>
            </a:prstGeom>
            <a:solidFill>
              <a:srgbClr val="994B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35" name="Rectangle 560">
              <a:extLst>
                <a:ext uri="{FF2B5EF4-FFF2-40B4-BE49-F238E27FC236}">
                  <a16:creationId xmlns:a16="http://schemas.microsoft.com/office/drawing/2014/main" id="{34D5C4B8-DF29-4C60-BFFD-A9317C943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" y="2614"/>
              <a:ext cx="9" cy="206"/>
            </a:xfrm>
            <a:prstGeom prst="rect">
              <a:avLst/>
            </a:prstGeom>
            <a:solidFill>
              <a:srgbClr val="994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36" name="Rectangle 561">
              <a:extLst>
                <a:ext uri="{FF2B5EF4-FFF2-40B4-BE49-F238E27FC236}">
                  <a16:creationId xmlns:a16="http://schemas.microsoft.com/office/drawing/2014/main" id="{CCFD1343-E83E-4970-B6B4-6DF60F43C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614"/>
              <a:ext cx="8" cy="206"/>
            </a:xfrm>
            <a:prstGeom prst="rect">
              <a:avLst/>
            </a:prstGeom>
            <a:solidFill>
              <a:srgbClr val="994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37" name="Rectangle 562">
              <a:extLst>
                <a:ext uri="{FF2B5EF4-FFF2-40B4-BE49-F238E27FC236}">
                  <a16:creationId xmlns:a16="http://schemas.microsoft.com/office/drawing/2014/main" id="{572ABE38-286A-45B2-8621-6BC90E762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2" y="2614"/>
              <a:ext cx="8" cy="206"/>
            </a:xfrm>
            <a:prstGeom prst="rect">
              <a:avLst/>
            </a:prstGeom>
            <a:solidFill>
              <a:srgbClr val="994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38" name="Rectangle 563">
              <a:extLst>
                <a:ext uri="{FF2B5EF4-FFF2-40B4-BE49-F238E27FC236}">
                  <a16:creationId xmlns:a16="http://schemas.microsoft.com/office/drawing/2014/main" id="{02857276-A8F5-49C9-BC4F-CCFAE9062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" y="2614"/>
              <a:ext cx="8" cy="206"/>
            </a:xfrm>
            <a:prstGeom prst="rect">
              <a:avLst/>
            </a:prstGeom>
            <a:solidFill>
              <a:srgbClr val="994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39" name="Rectangle 564">
              <a:extLst>
                <a:ext uri="{FF2B5EF4-FFF2-40B4-BE49-F238E27FC236}">
                  <a16:creationId xmlns:a16="http://schemas.microsoft.com/office/drawing/2014/main" id="{8F5BC05F-E9F1-451C-94E2-2FC2BDF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614"/>
              <a:ext cx="8" cy="206"/>
            </a:xfrm>
            <a:prstGeom prst="rect">
              <a:avLst/>
            </a:prstGeom>
            <a:solidFill>
              <a:srgbClr val="994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40" name="Rectangle 565">
              <a:extLst>
                <a:ext uri="{FF2B5EF4-FFF2-40B4-BE49-F238E27FC236}">
                  <a16:creationId xmlns:a16="http://schemas.microsoft.com/office/drawing/2014/main" id="{BB6A8B25-15C0-4E04-AC8F-2AEFD8202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4" y="2614"/>
              <a:ext cx="8" cy="206"/>
            </a:xfrm>
            <a:prstGeom prst="rect">
              <a:avLst/>
            </a:prstGeom>
            <a:solidFill>
              <a:srgbClr val="99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41" name="Rectangle 566">
              <a:extLst>
                <a:ext uri="{FF2B5EF4-FFF2-40B4-BE49-F238E27FC236}">
                  <a16:creationId xmlns:a16="http://schemas.microsoft.com/office/drawing/2014/main" id="{21127053-CDD3-42D7-B41F-F1C4A4E4F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8" y="2614"/>
              <a:ext cx="4" cy="206"/>
            </a:xfrm>
            <a:prstGeom prst="rect">
              <a:avLst/>
            </a:prstGeom>
            <a:solidFill>
              <a:srgbClr val="9947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42" name="Freeform 567">
              <a:extLst>
                <a:ext uri="{FF2B5EF4-FFF2-40B4-BE49-F238E27FC236}">
                  <a16:creationId xmlns:a16="http://schemas.microsoft.com/office/drawing/2014/main" id="{46958449-54C9-42F4-8B90-8496B6D2B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9" y="2543"/>
              <a:ext cx="1063" cy="346"/>
            </a:xfrm>
            <a:custGeom>
              <a:avLst/>
              <a:gdLst>
                <a:gd name="T0" fmla="*/ 0 w 1063"/>
                <a:gd name="T1" fmla="*/ 172 h 346"/>
                <a:gd name="T2" fmla="*/ 428 w 1063"/>
                <a:gd name="T3" fmla="*/ 0 h 346"/>
                <a:gd name="T4" fmla="*/ 416 w 1063"/>
                <a:gd name="T5" fmla="*/ 71 h 346"/>
                <a:gd name="T6" fmla="*/ 1063 w 1063"/>
                <a:gd name="T7" fmla="*/ 71 h 346"/>
                <a:gd name="T8" fmla="*/ 1063 w 1063"/>
                <a:gd name="T9" fmla="*/ 277 h 346"/>
                <a:gd name="T10" fmla="*/ 422 w 1063"/>
                <a:gd name="T11" fmla="*/ 277 h 346"/>
                <a:gd name="T12" fmla="*/ 436 w 1063"/>
                <a:gd name="T13" fmla="*/ 346 h 346"/>
                <a:gd name="T14" fmla="*/ 0 w 1063"/>
                <a:gd name="T15" fmla="*/ 172 h 3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63"/>
                <a:gd name="T25" fmla="*/ 0 h 346"/>
                <a:gd name="T26" fmla="*/ 1063 w 1063"/>
                <a:gd name="T27" fmla="*/ 346 h 3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63" h="346">
                  <a:moveTo>
                    <a:pt x="0" y="172"/>
                  </a:moveTo>
                  <a:lnTo>
                    <a:pt x="428" y="0"/>
                  </a:lnTo>
                  <a:lnTo>
                    <a:pt x="416" y="71"/>
                  </a:lnTo>
                  <a:lnTo>
                    <a:pt x="1063" y="71"/>
                  </a:lnTo>
                  <a:lnTo>
                    <a:pt x="1063" y="277"/>
                  </a:lnTo>
                  <a:lnTo>
                    <a:pt x="422" y="277"/>
                  </a:lnTo>
                  <a:lnTo>
                    <a:pt x="436" y="346"/>
                  </a:lnTo>
                  <a:lnTo>
                    <a:pt x="0" y="17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43" name="Freeform 568">
              <a:extLst>
                <a:ext uri="{FF2B5EF4-FFF2-40B4-BE49-F238E27FC236}">
                  <a16:creationId xmlns:a16="http://schemas.microsoft.com/office/drawing/2014/main" id="{6BA30474-A254-4286-854C-66FF5B06C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1906"/>
              <a:ext cx="4" cy="2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0 h 2"/>
                <a:gd name="T4" fmla="*/ 4 w 4"/>
                <a:gd name="T5" fmla="*/ 2 h 2"/>
                <a:gd name="T6" fmla="*/ 0 w 4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0" y="2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44" name="Freeform 569">
              <a:extLst>
                <a:ext uri="{FF2B5EF4-FFF2-40B4-BE49-F238E27FC236}">
                  <a16:creationId xmlns:a16="http://schemas.microsoft.com/office/drawing/2014/main" id="{301CF0C7-6008-4017-A598-FECF230BD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" y="1903"/>
              <a:ext cx="8" cy="7"/>
            </a:xfrm>
            <a:custGeom>
              <a:avLst/>
              <a:gdLst>
                <a:gd name="T0" fmla="*/ 0 w 8"/>
                <a:gd name="T1" fmla="*/ 7 h 7"/>
                <a:gd name="T2" fmla="*/ 0 w 8"/>
                <a:gd name="T3" fmla="*/ 0 h 7"/>
                <a:gd name="T4" fmla="*/ 8 w 8"/>
                <a:gd name="T5" fmla="*/ 5 h 7"/>
                <a:gd name="T6" fmla="*/ 0 w 8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7"/>
                <a:gd name="T14" fmla="*/ 8 w 8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7">
                  <a:moveTo>
                    <a:pt x="0" y="7"/>
                  </a:moveTo>
                  <a:lnTo>
                    <a:pt x="0" y="0"/>
                  </a:lnTo>
                  <a:lnTo>
                    <a:pt x="8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45" name="Freeform 570">
              <a:extLst>
                <a:ext uri="{FF2B5EF4-FFF2-40B4-BE49-F238E27FC236}">
                  <a16:creationId xmlns:a16="http://schemas.microsoft.com/office/drawing/2014/main" id="{7BF3514C-5055-454F-83F6-277C14FDF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" y="1901"/>
              <a:ext cx="7" cy="11"/>
            </a:xfrm>
            <a:custGeom>
              <a:avLst/>
              <a:gdLst>
                <a:gd name="T0" fmla="*/ 7 w 7"/>
                <a:gd name="T1" fmla="*/ 5 h 11"/>
                <a:gd name="T2" fmla="*/ 7 w 7"/>
                <a:gd name="T3" fmla="*/ 7 h 11"/>
                <a:gd name="T4" fmla="*/ 0 w 7"/>
                <a:gd name="T5" fmla="*/ 11 h 11"/>
                <a:gd name="T6" fmla="*/ 0 w 7"/>
                <a:gd name="T7" fmla="*/ 0 h 11"/>
                <a:gd name="T8" fmla="*/ 7 w 7"/>
                <a:gd name="T9" fmla="*/ 5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1"/>
                <a:gd name="T17" fmla="*/ 7 w 7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1">
                  <a:moveTo>
                    <a:pt x="7" y="5"/>
                  </a:moveTo>
                  <a:lnTo>
                    <a:pt x="7" y="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46" name="Freeform 571">
              <a:extLst>
                <a:ext uri="{FF2B5EF4-FFF2-40B4-BE49-F238E27FC236}">
                  <a16:creationId xmlns:a16="http://schemas.microsoft.com/office/drawing/2014/main" id="{5AF01EBE-6015-467F-971D-DBA54DCC4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" y="1899"/>
              <a:ext cx="7" cy="15"/>
            </a:xfrm>
            <a:custGeom>
              <a:avLst/>
              <a:gdLst>
                <a:gd name="T0" fmla="*/ 7 w 7"/>
                <a:gd name="T1" fmla="*/ 4 h 15"/>
                <a:gd name="T2" fmla="*/ 7 w 7"/>
                <a:gd name="T3" fmla="*/ 11 h 15"/>
                <a:gd name="T4" fmla="*/ 0 w 7"/>
                <a:gd name="T5" fmla="*/ 15 h 15"/>
                <a:gd name="T6" fmla="*/ 0 w 7"/>
                <a:gd name="T7" fmla="*/ 0 h 15"/>
                <a:gd name="T8" fmla="*/ 7 w 7"/>
                <a:gd name="T9" fmla="*/ 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5"/>
                <a:gd name="T17" fmla="*/ 7 w 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5">
                  <a:moveTo>
                    <a:pt x="7" y="4"/>
                  </a:moveTo>
                  <a:lnTo>
                    <a:pt x="7" y="11"/>
                  </a:lnTo>
                  <a:lnTo>
                    <a:pt x="0" y="15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76C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47" name="Freeform 572">
              <a:extLst>
                <a:ext uri="{FF2B5EF4-FFF2-40B4-BE49-F238E27FC236}">
                  <a16:creationId xmlns:a16="http://schemas.microsoft.com/office/drawing/2014/main" id="{E90E2244-B1A8-4990-A383-0FCBDF81E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3" y="1897"/>
              <a:ext cx="6" cy="19"/>
            </a:xfrm>
            <a:custGeom>
              <a:avLst/>
              <a:gdLst>
                <a:gd name="T0" fmla="*/ 6 w 6"/>
                <a:gd name="T1" fmla="*/ 4 h 19"/>
                <a:gd name="T2" fmla="*/ 6 w 6"/>
                <a:gd name="T3" fmla="*/ 15 h 19"/>
                <a:gd name="T4" fmla="*/ 0 w 6"/>
                <a:gd name="T5" fmla="*/ 19 h 19"/>
                <a:gd name="T6" fmla="*/ 0 w 6"/>
                <a:gd name="T7" fmla="*/ 0 h 19"/>
                <a:gd name="T8" fmla="*/ 6 w 6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9"/>
                <a:gd name="T17" fmla="*/ 6 w 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9">
                  <a:moveTo>
                    <a:pt x="6" y="4"/>
                  </a:moveTo>
                  <a:lnTo>
                    <a:pt x="6" y="15"/>
                  </a:lnTo>
                  <a:lnTo>
                    <a:pt x="0" y="19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6C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48" name="Freeform 573">
              <a:extLst>
                <a:ext uri="{FF2B5EF4-FFF2-40B4-BE49-F238E27FC236}">
                  <a16:creationId xmlns:a16="http://schemas.microsoft.com/office/drawing/2014/main" id="{2F247D0B-C8A9-4B89-A97F-DE3B6CDC6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" y="1897"/>
              <a:ext cx="6" cy="21"/>
            </a:xfrm>
            <a:custGeom>
              <a:avLst/>
              <a:gdLst>
                <a:gd name="T0" fmla="*/ 6 w 6"/>
                <a:gd name="T1" fmla="*/ 2 h 21"/>
                <a:gd name="T2" fmla="*/ 6 w 6"/>
                <a:gd name="T3" fmla="*/ 17 h 21"/>
                <a:gd name="T4" fmla="*/ 0 w 6"/>
                <a:gd name="T5" fmla="*/ 21 h 21"/>
                <a:gd name="T6" fmla="*/ 0 w 6"/>
                <a:gd name="T7" fmla="*/ 0 h 21"/>
                <a:gd name="T8" fmla="*/ 6 w 6"/>
                <a:gd name="T9" fmla="*/ 2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1"/>
                <a:gd name="T17" fmla="*/ 6 w 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1">
                  <a:moveTo>
                    <a:pt x="6" y="2"/>
                  </a:moveTo>
                  <a:lnTo>
                    <a:pt x="6" y="17"/>
                  </a:lnTo>
                  <a:lnTo>
                    <a:pt x="0" y="21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76C3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49" name="Freeform 574">
              <a:extLst>
                <a:ext uri="{FF2B5EF4-FFF2-40B4-BE49-F238E27FC236}">
                  <a16:creationId xmlns:a16="http://schemas.microsoft.com/office/drawing/2014/main" id="{E57EF7C0-13D6-4073-A42D-EDC56ACA3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1895"/>
              <a:ext cx="8" cy="23"/>
            </a:xfrm>
            <a:custGeom>
              <a:avLst/>
              <a:gdLst>
                <a:gd name="T0" fmla="*/ 8 w 8"/>
                <a:gd name="T1" fmla="*/ 2 h 23"/>
                <a:gd name="T2" fmla="*/ 8 w 8"/>
                <a:gd name="T3" fmla="*/ 21 h 23"/>
                <a:gd name="T4" fmla="*/ 0 w 8"/>
                <a:gd name="T5" fmla="*/ 23 h 23"/>
                <a:gd name="T6" fmla="*/ 0 w 8"/>
                <a:gd name="T7" fmla="*/ 0 h 23"/>
                <a:gd name="T8" fmla="*/ 8 w 8"/>
                <a:gd name="T9" fmla="*/ 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3"/>
                <a:gd name="T17" fmla="*/ 8 w 8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3">
                  <a:moveTo>
                    <a:pt x="8" y="2"/>
                  </a:moveTo>
                  <a:lnTo>
                    <a:pt x="8" y="2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78C2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50" name="Freeform 575">
              <a:extLst>
                <a:ext uri="{FF2B5EF4-FFF2-40B4-BE49-F238E27FC236}">
                  <a16:creationId xmlns:a16="http://schemas.microsoft.com/office/drawing/2014/main" id="{83BBCEE3-FF88-459A-8064-76113DC94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1893"/>
              <a:ext cx="6" cy="27"/>
            </a:xfrm>
            <a:custGeom>
              <a:avLst/>
              <a:gdLst>
                <a:gd name="T0" fmla="*/ 6 w 6"/>
                <a:gd name="T1" fmla="*/ 4 h 27"/>
                <a:gd name="T2" fmla="*/ 6 w 6"/>
                <a:gd name="T3" fmla="*/ 25 h 27"/>
                <a:gd name="T4" fmla="*/ 0 w 6"/>
                <a:gd name="T5" fmla="*/ 27 h 27"/>
                <a:gd name="T6" fmla="*/ 0 w 6"/>
                <a:gd name="T7" fmla="*/ 0 h 27"/>
                <a:gd name="T8" fmla="*/ 6 w 6"/>
                <a:gd name="T9" fmla="*/ 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7"/>
                <a:gd name="T17" fmla="*/ 6 w 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7">
                  <a:moveTo>
                    <a:pt x="6" y="4"/>
                  </a:moveTo>
                  <a:lnTo>
                    <a:pt x="6" y="25"/>
                  </a:lnTo>
                  <a:lnTo>
                    <a:pt x="0" y="27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8C2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51" name="Freeform 576">
              <a:extLst>
                <a:ext uri="{FF2B5EF4-FFF2-40B4-BE49-F238E27FC236}">
                  <a16:creationId xmlns:a16="http://schemas.microsoft.com/office/drawing/2014/main" id="{B3B03FC6-D4DB-4CE0-8099-C528FADA3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1891"/>
              <a:ext cx="6" cy="31"/>
            </a:xfrm>
            <a:custGeom>
              <a:avLst/>
              <a:gdLst>
                <a:gd name="T0" fmla="*/ 6 w 6"/>
                <a:gd name="T1" fmla="*/ 4 h 31"/>
                <a:gd name="T2" fmla="*/ 6 w 6"/>
                <a:gd name="T3" fmla="*/ 27 h 31"/>
                <a:gd name="T4" fmla="*/ 0 w 6"/>
                <a:gd name="T5" fmla="*/ 31 h 31"/>
                <a:gd name="T6" fmla="*/ 0 w 6"/>
                <a:gd name="T7" fmla="*/ 0 h 31"/>
                <a:gd name="T8" fmla="*/ 6 w 6"/>
                <a:gd name="T9" fmla="*/ 4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1"/>
                <a:gd name="T17" fmla="*/ 6 w 6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1">
                  <a:moveTo>
                    <a:pt x="6" y="4"/>
                  </a:moveTo>
                  <a:lnTo>
                    <a:pt x="6" y="27"/>
                  </a:lnTo>
                  <a:lnTo>
                    <a:pt x="0" y="31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8C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52" name="Freeform 577">
              <a:extLst>
                <a:ext uri="{FF2B5EF4-FFF2-40B4-BE49-F238E27FC236}">
                  <a16:creationId xmlns:a16="http://schemas.microsoft.com/office/drawing/2014/main" id="{A2DC1A82-9C0B-4092-82FE-7C6F46CCE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" y="1889"/>
              <a:ext cx="6" cy="35"/>
            </a:xfrm>
            <a:custGeom>
              <a:avLst/>
              <a:gdLst>
                <a:gd name="T0" fmla="*/ 6 w 6"/>
                <a:gd name="T1" fmla="*/ 4 h 35"/>
                <a:gd name="T2" fmla="*/ 6 w 6"/>
                <a:gd name="T3" fmla="*/ 31 h 35"/>
                <a:gd name="T4" fmla="*/ 0 w 6"/>
                <a:gd name="T5" fmla="*/ 35 h 35"/>
                <a:gd name="T6" fmla="*/ 0 w 6"/>
                <a:gd name="T7" fmla="*/ 0 h 35"/>
                <a:gd name="T8" fmla="*/ 6 w 6"/>
                <a:gd name="T9" fmla="*/ 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5"/>
                <a:gd name="T17" fmla="*/ 6 w 6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5">
                  <a:moveTo>
                    <a:pt x="6" y="4"/>
                  </a:moveTo>
                  <a:lnTo>
                    <a:pt x="6" y="31"/>
                  </a:lnTo>
                  <a:lnTo>
                    <a:pt x="0" y="35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9C1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53" name="Freeform 578">
              <a:extLst>
                <a:ext uri="{FF2B5EF4-FFF2-40B4-BE49-F238E27FC236}">
                  <a16:creationId xmlns:a16="http://schemas.microsoft.com/office/drawing/2014/main" id="{412637BB-3622-49C3-8494-7725FA956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1889"/>
              <a:ext cx="6" cy="37"/>
            </a:xfrm>
            <a:custGeom>
              <a:avLst/>
              <a:gdLst>
                <a:gd name="T0" fmla="*/ 6 w 6"/>
                <a:gd name="T1" fmla="*/ 2 h 37"/>
                <a:gd name="T2" fmla="*/ 6 w 6"/>
                <a:gd name="T3" fmla="*/ 33 h 37"/>
                <a:gd name="T4" fmla="*/ 0 w 6"/>
                <a:gd name="T5" fmla="*/ 37 h 37"/>
                <a:gd name="T6" fmla="*/ 0 w 6"/>
                <a:gd name="T7" fmla="*/ 0 h 37"/>
                <a:gd name="T8" fmla="*/ 6 w 6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7"/>
                <a:gd name="T17" fmla="*/ 6 w 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7">
                  <a:moveTo>
                    <a:pt x="6" y="2"/>
                  </a:moveTo>
                  <a:lnTo>
                    <a:pt x="6" y="33"/>
                  </a:lnTo>
                  <a:lnTo>
                    <a:pt x="0" y="37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79C0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54" name="Freeform 579">
              <a:extLst>
                <a:ext uri="{FF2B5EF4-FFF2-40B4-BE49-F238E27FC236}">
                  <a16:creationId xmlns:a16="http://schemas.microsoft.com/office/drawing/2014/main" id="{97876C19-A61C-49A2-8300-DBFCC2F69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9" y="1887"/>
              <a:ext cx="8" cy="39"/>
            </a:xfrm>
            <a:custGeom>
              <a:avLst/>
              <a:gdLst>
                <a:gd name="T0" fmla="*/ 8 w 8"/>
                <a:gd name="T1" fmla="*/ 2 h 39"/>
                <a:gd name="T2" fmla="*/ 8 w 8"/>
                <a:gd name="T3" fmla="*/ 37 h 39"/>
                <a:gd name="T4" fmla="*/ 0 w 8"/>
                <a:gd name="T5" fmla="*/ 39 h 39"/>
                <a:gd name="T6" fmla="*/ 0 w 8"/>
                <a:gd name="T7" fmla="*/ 0 h 39"/>
                <a:gd name="T8" fmla="*/ 8 w 8"/>
                <a:gd name="T9" fmla="*/ 2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9"/>
                <a:gd name="T17" fmla="*/ 8 w 8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9">
                  <a:moveTo>
                    <a:pt x="8" y="2"/>
                  </a:moveTo>
                  <a:lnTo>
                    <a:pt x="8" y="37"/>
                  </a:lnTo>
                  <a:lnTo>
                    <a:pt x="0" y="39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7BC0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55" name="Freeform 580">
              <a:extLst>
                <a:ext uri="{FF2B5EF4-FFF2-40B4-BE49-F238E27FC236}">
                  <a16:creationId xmlns:a16="http://schemas.microsoft.com/office/drawing/2014/main" id="{C2126EC7-2E75-4714-A84B-4F189485F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" y="1885"/>
              <a:ext cx="6" cy="43"/>
            </a:xfrm>
            <a:custGeom>
              <a:avLst/>
              <a:gdLst>
                <a:gd name="T0" fmla="*/ 6 w 6"/>
                <a:gd name="T1" fmla="*/ 4 h 43"/>
                <a:gd name="T2" fmla="*/ 6 w 6"/>
                <a:gd name="T3" fmla="*/ 41 h 43"/>
                <a:gd name="T4" fmla="*/ 0 w 6"/>
                <a:gd name="T5" fmla="*/ 43 h 43"/>
                <a:gd name="T6" fmla="*/ 0 w 6"/>
                <a:gd name="T7" fmla="*/ 0 h 43"/>
                <a:gd name="T8" fmla="*/ 6 w 6"/>
                <a:gd name="T9" fmla="*/ 4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3"/>
                <a:gd name="T17" fmla="*/ 6 w 6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3">
                  <a:moveTo>
                    <a:pt x="6" y="4"/>
                  </a:moveTo>
                  <a:lnTo>
                    <a:pt x="6" y="41"/>
                  </a:lnTo>
                  <a:lnTo>
                    <a:pt x="0" y="43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BC0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56" name="Freeform 581">
              <a:extLst>
                <a:ext uri="{FF2B5EF4-FFF2-40B4-BE49-F238E27FC236}">
                  <a16:creationId xmlns:a16="http://schemas.microsoft.com/office/drawing/2014/main" id="{813A0573-85BF-4F06-ADC7-9139F3C7F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1883"/>
              <a:ext cx="6" cy="47"/>
            </a:xfrm>
            <a:custGeom>
              <a:avLst/>
              <a:gdLst>
                <a:gd name="T0" fmla="*/ 6 w 6"/>
                <a:gd name="T1" fmla="*/ 4 h 47"/>
                <a:gd name="T2" fmla="*/ 6 w 6"/>
                <a:gd name="T3" fmla="*/ 43 h 47"/>
                <a:gd name="T4" fmla="*/ 0 w 6"/>
                <a:gd name="T5" fmla="*/ 47 h 47"/>
                <a:gd name="T6" fmla="*/ 0 w 6"/>
                <a:gd name="T7" fmla="*/ 0 h 47"/>
                <a:gd name="T8" fmla="*/ 6 w 6"/>
                <a:gd name="T9" fmla="*/ 4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7"/>
                <a:gd name="T17" fmla="*/ 6 w 6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7">
                  <a:moveTo>
                    <a:pt x="6" y="4"/>
                  </a:moveTo>
                  <a:lnTo>
                    <a:pt x="6" y="43"/>
                  </a:lnTo>
                  <a:lnTo>
                    <a:pt x="0" y="47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BB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57" name="Freeform 582">
              <a:extLst>
                <a:ext uri="{FF2B5EF4-FFF2-40B4-BE49-F238E27FC236}">
                  <a16:creationId xmlns:a16="http://schemas.microsoft.com/office/drawing/2014/main" id="{DF0A6677-0F34-4D4E-9A3F-4422FAD16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" y="1881"/>
              <a:ext cx="6" cy="51"/>
            </a:xfrm>
            <a:custGeom>
              <a:avLst/>
              <a:gdLst>
                <a:gd name="T0" fmla="*/ 6 w 6"/>
                <a:gd name="T1" fmla="*/ 4 h 51"/>
                <a:gd name="T2" fmla="*/ 6 w 6"/>
                <a:gd name="T3" fmla="*/ 47 h 51"/>
                <a:gd name="T4" fmla="*/ 0 w 6"/>
                <a:gd name="T5" fmla="*/ 51 h 51"/>
                <a:gd name="T6" fmla="*/ 0 w 6"/>
                <a:gd name="T7" fmla="*/ 0 h 51"/>
                <a:gd name="T8" fmla="*/ 6 w 6"/>
                <a:gd name="T9" fmla="*/ 4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1"/>
                <a:gd name="T17" fmla="*/ 6 w 6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1">
                  <a:moveTo>
                    <a:pt x="6" y="4"/>
                  </a:moveTo>
                  <a:lnTo>
                    <a:pt x="6" y="47"/>
                  </a:lnTo>
                  <a:lnTo>
                    <a:pt x="0" y="51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CB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58" name="Freeform 583">
              <a:extLst>
                <a:ext uri="{FF2B5EF4-FFF2-40B4-BE49-F238E27FC236}">
                  <a16:creationId xmlns:a16="http://schemas.microsoft.com/office/drawing/2014/main" id="{B93153E4-9DD7-48AA-8A28-9B8C5FFCB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" y="1879"/>
              <a:ext cx="6" cy="55"/>
            </a:xfrm>
            <a:custGeom>
              <a:avLst/>
              <a:gdLst>
                <a:gd name="T0" fmla="*/ 6 w 6"/>
                <a:gd name="T1" fmla="*/ 4 h 55"/>
                <a:gd name="T2" fmla="*/ 6 w 6"/>
                <a:gd name="T3" fmla="*/ 51 h 55"/>
                <a:gd name="T4" fmla="*/ 0 w 6"/>
                <a:gd name="T5" fmla="*/ 55 h 55"/>
                <a:gd name="T6" fmla="*/ 0 w 6"/>
                <a:gd name="T7" fmla="*/ 0 h 55"/>
                <a:gd name="T8" fmla="*/ 6 w 6"/>
                <a:gd name="T9" fmla="*/ 4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5"/>
                <a:gd name="T17" fmla="*/ 6 w 6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5">
                  <a:moveTo>
                    <a:pt x="6" y="4"/>
                  </a:moveTo>
                  <a:lnTo>
                    <a:pt x="6" y="51"/>
                  </a:lnTo>
                  <a:lnTo>
                    <a:pt x="0" y="55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CB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59" name="Freeform 584">
              <a:extLst>
                <a:ext uri="{FF2B5EF4-FFF2-40B4-BE49-F238E27FC236}">
                  <a16:creationId xmlns:a16="http://schemas.microsoft.com/office/drawing/2014/main" id="{D1536A33-8DEF-45CA-97A6-59413E7D9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1879"/>
              <a:ext cx="8" cy="57"/>
            </a:xfrm>
            <a:custGeom>
              <a:avLst/>
              <a:gdLst>
                <a:gd name="T0" fmla="*/ 8 w 8"/>
                <a:gd name="T1" fmla="*/ 2 h 57"/>
                <a:gd name="T2" fmla="*/ 8 w 8"/>
                <a:gd name="T3" fmla="*/ 53 h 57"/>
                <a:gd name="T4" fmla="*/ 0 w 8"/>
                <a:gd name="T5" fmla="*/ 57 h 57"/>
                <a:gd name="T6" fmla="*/ 0 w 8"/>
                <a:gd name="T7" fmla="*/ 0 h 57"/>
                <a:gd name="T8" fmla="*/ 8 w 8"/>
                <a:gd name="T9" fmla="*/ 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57"/>
                <a:gd name="T17" fmla="*/ 8 w 8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57">
                  <a:moveTo>
                    <a:pt x="8" y="2"/>
                  </a:moveTo>
                  <a:lnTo>
                    <a:pt x="8" y="53"/>
                  </a:lnTo>
                  <a:lnTo>
                    <a:pt x="0" y="57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7DB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60" name="Freeform 585">
              <a:extLst>
                <a:ext uri="{FF2B5EF4-FFF2-40B4-BE49-F238E27FC236}">
                  <a16:creationId xmlns:a16="http://schemas.microsoft.com/office/drawing/2014/main" id="{AE0D0181-33B9-4695-83A4-55EC98DC9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" y="1877"/>
              <a:ext cx="6" cy="59"/>
            </a:xfrm>
            <a:custGeom>
              <a:avLst/>
              <a:gdLst>
                <a:gd name="T0" fmla="*/ 6 w 6"/>
                <a:gd name="T1" fmla="*/ 2 h 59"/>
                <a:gd name="T2" fmla="*/ 6 w 6"/>
                <a:gd name="T3" fmla="*/ 57 h 59"/>
                <a:gd name="T4" fmla="*/ 0 w 6"/>
                <a:gd name="T5" fmla="*/ 59 h 59"/>
                <a:gd name="T6" fmla="*/ 0 w 6"/>
                <a:gd name="T7" fmla="*/ 0 h 59"/>
                <a:gd name="T8" fmla="*/ 6 w 6"/>
                <a:gd name="T9" fmla="*/ 2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9"/>
                <a:gd name="T17" fmla="*/ 6 w 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9">
                  <a:moveTo>
                    <a:pt x="6" y="2"/>
                  </a:moveTo>
                  <a:lnTo>
                    <a:pt x="6" y="57"/>
                  </a:lnTo>
                  <a:lnTo>
                    <a:pt x="0" y="59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7DB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61" name="Freeform 586">
              <a:extLst>
                <a:ext uri="{FF2B5EF4-FFF2-40B4-BE49-F238E27FC236}">
                  <a16:creationId xmlns:a16="http://schemas.microsoft.com/office/drawing/2014/main" id="{A93C0E10-8AC6-4E6F-8F6F-23BFB5018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1875"/>
              <a:ext cx="6" cy="63"/>
            </a:xfrm>
            <a:custGeom>
              <a:avLst/>
              <a:gdLst>
                <a:gd name="T0" fmla="*/ 6 w 6"/>
                <a:gd name="T1" fmla="*/ 4 h 63"/>
                <a:gd name="T2" fmla="*/ 6 w 6"/>
                <a:gd name="T3" fmla="*/ 61 h 63"/>
                <a:gd name="T4" fmla="*/ 0 w 6"/>
                <a:gd name="T5" fmla="*/ 63 h 63"/>
                <a:gd name="T6" fmla="*/ 0 w 6"/>
                <a:gd name="T7" fmla="*/ 0 h 63"/>
                <a:gd name="T8" fmla="*/ 6 w 6"/>
                <a:gd name="T9" fmla="*/ 4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3"/>
                <a:gd name="T17" fmla="*/ 6 w 6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3">
                  <a:moveTo>
                    <a:pt x="6" y="4"/>
                  </a:moveTo>
                  <a:lnTo>
                    <a:pt x="6" y="61"/>
                  </a:lnTo>
                  <a:lnTo>
                    <a:pt x="0" y="63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EB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62" name="Freeform 587">
              <a:extLst>
                <a:ext uri="{FF2B5EF4-FFF2-40B4-BE49-F238E27FC236}">
                  <a16:creationId xmlns:a16="http://schemas.microsoft.com/office/drawing/2014/main" id="{0E4851C7-D5A7-4AD4-917B-2BBDAA99B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" y="1873"/>
              <a:ext cx="6" cy="67"/>
            </a:xfrm>
            <a:custGeom>
              <a:avLst/>
              <a:gdLst>
                <a:gd name="T0" fmla="*/ 6 w 6"/>
                <a:gd name="T1" fmla="*/ 4 h 67"/>
                <a:gd name="T2" fmla="*/ 6 w 6"/>
                <a:gd name="T3" fmla="*/ 63 h 67"/>
                <a:gd name="T4" fmla="*/ 0 w 6"/>
                <a:gd name="T5" fmla="*/ 67 h 67"/>
                <a:gd name="T6" fmla="*/ 0 w 6"/>
                <a:gd name="T7" fmla="*/ 0 h 67"/>
                <a:gd name="T8" fmla="*/ 6 w 6"/>
                <a:gd name="T9" fmla="*/ 4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7"/>
                <a:gd name="T17" fmla="*/ 6 w 6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7">
                  <a:moveTo>
                    <a:pt x="6" y="4"/>
                  </a:moveTo>
                  <a:lnTo>
                    <a:pt x="6" y="63"/>
                  </a:lnTo>
                  <a:lnTo>
                    <a:pt x="0" y="67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EBC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63" name="Freeform 588">
              <a:extLst>
                <a:ext uri="{FF2B5EF4-FFF2-40B4-BE49-F238E27FC236}">
                  <a16:creationId xmlns:a16="http://schemas.microsoft.com/office/drawing/2014/main" id="{0B2FDE9C-6CD0-40BE-83F7-E9DCFDFDA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" y="1871"/>
              <a:ext cx="6" cy="71"/>
            </a:xfrm>
            <a:custGeom>
              <a:avLst/>
              <a:gdLst>
                <a:gd name="T0" fmla="*/ 6 w 6"/>
                <a:gd name="T1" fmla="*/ 4 h 71"/>
                <a:gd name="T2" fmla="*/ 6 w 6"/>
                <a:gd name="T3" fmla="*/ 67 h 71"/>
                <a:gd name="T4" fmla="*/ 0 w 6"/>
                <a:gd name="T5" fmla="*/ 71 h 71"/>
                <a:gd name="T6" fmla="*/ 0 w 6"/>
                <a:gd name="T7" fmla="*/ 0 h 71"/>
                <a:gd name="T8" fmla="*/ 6 w 6"/>
                <a:gd name="T9" fmla="*/ 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1"/>
                <a:gd name="T17" fmla="*/ 6 w 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1">
                  <a:moveTo>
                    <a:pt x="6" y="4"/>
                  </a:moveTo>
                  <a:lnTo>
                    <a:pt x="6" y="67"/>
                  </a:lnTo>
                  <a:lnTo>
                    <a:pt x="0" y="71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7EB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64" name="Freeform 589">
              <a:extLst>
                <a:ext uri="{FF2B5EF4-FFF2-40B4-BE49-F238E27FC236}">
                  <a16:creationId xmlns:a16="http://schemas.microsoft.com/office/drawing/2014/main" id="{C7F25AB5-2552-4C81-9473-823EC9AEE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7" y="1869"/>
              <a:ext cx="8" cy="75"/>
            </a:xfrm>
            <a:custGeom>
              <a:avLst/>
              <a:gdLst>
                <a:gd name="T0" fmla="*/ 8 w 8"/>
                <a:gd name="T1" fmla="*/ 4 h 75"/>
                <a:gd name="T2" fmla="*/ 8 w 8"/>
                <a:gd name="T3" fmla="*/ 71 h 75"/>
                <a:gd name="T4" fmla="*/ 0 w 8"/>
                <a:gd name="T5" fmla="*/ 75 h 75"/>
                <a:gd name="T6" fmla="*/ 0 w 8"/>
                <a:gd name="T7" fmla="*/ 0 h 75"/>
                <a:gd name="T8" fmla="*/ 8 w 8"/>
                <a:gd name="T9" fmla="*/ 4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5"/>
                <a:gd name="T17" fmla="*/ 8 w 8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5">
                  <a:moveTo>
                    <a:pt x="8" y="4"/>
                  </a:moveTo>
                  <a:lnTo>
                    <a:pt x="8" y="71"/>
                  </a:lnTo>
                  <a:lnTo>
                    <a:pt x="0" y="75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80B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65" name="Freeform 590">
              <a:extLst>
                <a:ext uri="{FF2B5EF4-FFF2-40B4-BE49-F238E27FC236}">
                  <a16:creationId xmlns:a16="http://schemas.microsoft.com/office/drawing/2014/main" id="{46D5FBDD-4408-411E-855C-66D1E1B76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" y="1869"/>
              <a:ext cx="6" cy="77"/>
            </a:xfrm>
            <a:custGeom>
              <a:avLst/>
              <a:gdLst>
                <a:gd name="T0" fmla="*/ 6 w 6"/>
                <a:gd name="T1" fmla="*/ 2 h 77"/>
                <a:gd name="T2" fmla="*/ 6 w 6"/>
                <a:gd name="T3" fmla="*/ 73 h 77"/>
                <a:gd name="T4" fmla="*/ 0 w 6"/>
                <a:gd name="T5" fmla="*/ 77 h 77"/>
                <a:gd name="T6" fmla="*/ 0 w 6"/>
                <a:gd name="T7" fmla="*/ 0 h 77"/>
                <a:gd name="T8" fmla="*/ 6 w 6"/>
                <a:gd name="T9" fmla="*/ 2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7"/>
                <a:gd name="T17" fmla="*/ 6 w 6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7">
                  <a:moveTo>
                    <a:pt x="6" y="2"/>
                  </a:moveTo>
                  <a:lnTo>
                    <a:pt x="6" y="73"/>
                  </a:lnTo>
                  <a:lnTo>
                    <a:pt x="0" y="77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0BB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66" name="Freeform 591">
              <a:extLst>
                <a:ext uri="{FF2B5EF4-FFF2-40B4-BE49-F238E27FC236}">
                  <a16:creationId xmlns:a16="http://schemas.microsoft.com/office/drawing/2014/main" id="{BE216330-C010-4F45-992C-E36451392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1" y="1867"/>
              <a:ext cx="6" cy="79"/>
            </a:xfrm>
            <a:custGeom>
              <a:avLst/>
              <a:gdLst>
                <a:gd name="T0" fmla="*/ 6 w 6"/>
                <a:gd name="T1" fmla="*/ 2 h 79"/>
                <a:gd name="T2" fmla="*/ 6 w 6"/>
                <a:gd name="T3" fmla="*/ 77 h 79"/>
                <a:gd name="T4" fmla="*/ 0 w 6"/>
                <a:gd name="T5" fmla="*/ 79 h 79"/>
                <a:gd name="T6" fmla="*/ 0 w 6"/>
                <a:gd name="T7" fmla="*/ 0 h 79"/>
                <a:gd name="T8" fmla="*/ 6 w 6"/>
                <a:gd name="T9" fmla="*/ 2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9"/>
                <a:gd name="T17" fmla="*/ 6 w 6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9">
                  <a:moveTo>
                    <a:pt x="6" y="2"/>
                  </a:moveTo>
                  <a:lnTo>
                    <a:pt x="6" y="77"/>
                  </a:lnTo>
                  <a:lnTo>
                    <a:pt x="0" y="79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0B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67" name="Freeform 592">
              <a:extLst>
                <a:ext uri="{FF2B5EF4-FFF2-40B4-BE49-F238E27FC236}">
                  <a16:creationId xmlns:a16="http://schemas.microsoft.com/office/drawing/2014/main" id="{EC6EB9B5-D19C-434F-A0DD-F60AA5353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9" y="1865"/>
              <a:ext cx="6" cy="83"/>
            </a:xfrm>
            <a:custGeom>
              <a:avLst/>
              <a:gdLst>
                <a:gd name="T0" fmla="*/ 6 w 6"/>
                <a:gd name="T1" fmla="*/ 4 h 83"/>
                <a:gd name="T2" fmla="*/ 6 w 6"/>
                <a:gd name="T3" fmla="*/ 81 h 83"/>
                <a:gd name="T4" fmla="*/ 0 w 6"/>
                <a:gd name="T5" fmla="*/ 83 h 83"/>
                <a:gd name="T6" fmla="*/ 0 w 6"/>
                <a:gd name="T7" fmla="*/ 0 h 83"/>
                <a:gd name="T8" fmla="*/ 6 w 6"/>
                <a:gd name="T9" fmla="*/ 4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3"/>
                <a:gd name="T17" fmla="*/ 6 w 6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3">
                  <a:moveTo>
                    <a:pt x="6" y="4"/>
                  </a:moveTo>
                  <a:lnTo>
                    <a:pt x="6" y="81"/>
                  </a:lnTo>
                  <a:lnTo>
                    <a:pt x="0" y="83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1B9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68" name="Freeform 593">
              <a:extLst>
                <a:ext uri="{FF2B5EF4-FFF2-40B4-BE49-F238E27FC236}">
                  <a16:creationId xmlns:a16="http://schemas.microsoft.com/office/drawing/2014/main" id="{FC182B7B-3C4E-4DE1-98B2-A90033917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" y="1863"/>
              <a:ext cx="7" cy="87"/>
            </a:xfrm>
            <a:custGeom>
              <a:avLst/>
              <a:gdLst>
                <a:gd name="T0" fmla="*/ 7 w 7"/>
                <a:gd name="T1" fmla="*/ 4 h 87"/>
                <a:gd name="T2" fmla="*/ 7 w 7"/>
                <a:gd name="T3" fmla="*/ 83 h 87"/>
                <a:gd name="T4" fmla="*/ 0 w 7"/>
                <a:gd name="T5" fmla="*/ 87 h 87"/>
                <a:gd name="T6" fmla="*/ 0 w 7"/>
                <a:gd name="T7" fmla="*/ 0 h 87"/>
                <a:gd name="T8" fmla="*/ 7 w 7"/>
                <a:gd name="T9" fmla="*/ 4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87"/>
                <a:gd name="T17" fmla="*/ 7 w 7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87">
                  <a:moveTo>
                    <a:pt x="7" y="4"/>
                  </a:moveTo>
                  <a:lnTo>
                    <a:pt x="7" y="83"/>
                  </a:lnTo>
                  <a:lnTo>
                    <a:pt x="0" y="87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81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69" name="Freeform 594">
              <a:extLst>
                <a:ext uri="{FF2B5EF4-FFF2-40B4-BE49-F238E27FC236}">
                  <a16:creationId xmlns:a16="http://schemas.microsoft.com/office/drawing/2014/main" id="{3BFBADED-DE8A-44EE-B8CF-9CF24CE94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" y="1861"/>
              <a:ext cx="9" cy="91"/>
            </a:xfrm>
            <a:custGeom>
              <a:avLst/>
              <a:gdLst>
                <a:gd name="T0" fmla="*/ 9 w 9"/>
                <a:gd name="T1" fmla="*/ 4 h 91"/>
                <a:gd name="T2" fmla="*/ 9 w 9"/>
                <a:gd name="T3" fmla="*/ 87 h 91"/>
                <a:gd name="T4" fmla="*/ 0 w 9"/>
                <a:gd name="T5" fmla="*/ 91 h 91"/>
                <a:gd name="T6" fmla="*/ 0 w 9"/>
                <a:gd name="T7" fmla="*/ 0 h 91"/>
                <a:gd name="T8" fmla="*/ 9 w 9"/>
                <a:gd name="T9" fmla="*/ 4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1"/>
                <a:gd name="T17" fmla="*/ 9 w 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1">
                  <a:moveTo>
                    <a:pt x="9" y="4"/>
                  </a:moveTo>
                  <a:lnTo>
                    <a:pt x="9" y="87"/>
                  </a:lnTo>
                  <a:lnTo>
                    <a:pt x="0" y="91"/>
                  </a:lnTo>
                  <a:lnTo>
                    <a:pt x="0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82B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70" name="Freeform 595">
              <a:extLst>
                <a:ext uri="{FF2B5EF4-FFF2-40B4-BE49-F238E27FC236}">
                  <a16:creationId xmlns:a16="http://schemas.microsoft.com/office/drawing/2014/main" id="{67D57FF5-2B34-4851-A208-1AA81EE02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" y="1861"/>
              <a:ext cx="6" cy="93"/>
            </a:xfrm>
            <a:custGeom>
              <a:avLst/>
              <a:gdLst>
                <a:gd name="T0" fmla="*/ 6 w 6"/>
                <a:gd name="T1" fmla="*/ 2 h 93"/>
                <a:gd name="T2" fmla="*/ 6 w 6"/>
                <a:gd name="T3" fmla="*/ 89 h 93"/>
                <a:gd name="T4" fmla="*/ 0 w 6"/>
                <a:gd name="T5" fmla="*/ 93 h 93"/>
                <a:gd name="T6" fmla="*/ 0 w 6"/>
                <a:gd name="T7" fmla="*/ 0 h 93"/>
                <a:gd name="T8" fmla="*/ 6 w 6"/>
                <a:gd name="T9" fmla="*/ 2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3"/>
                <a:gd name="T17" fmla="*/ 6 w 6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3">
                  <a:moveTo>
                    <a:pt x="6" y="2"/>
                  </a:moveTo>
                  <a:lnTo>
                    <a:pt x="6" y="89"/>
                  </a:lnTo>
                  <a:lnTo>
                    <a:pt x="0" y="93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2B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71" name="Freeform 596">
              <a:extLst>
                <a:ext uri="{FF2B5EF4-FFF2-40B4-BE49-F238E27FC236}">
                  <a16:creationId xmlns:a16="http://schemas.microsoft.com/office/drawing/2014/main" id="{6CD05F73-1D66-4B54-A287-18CA4A1F8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" y="1859"/>
              <a:ext cx="6" cy="95"/>
            </a:xfrm>
            <a:custGeom>
              <a:avLst/>
              <a:gdLst>
                <a:gd name="T0" fmla="*/ 6 w 6"/>
                <a:gd name="T1" fmla="*/ 2 h 95"/>
                <a:gd name="T2" fmla="*/ 6 w 6"/>
                <a:gd name="T3" fmla="*/ 93 h 95"/>
                <a:gd name="T4" fmla="*/ 0 w 6"/>
                <a:gd name="T5" fmla="*/ 95 h 95"/>
                <a:gd name="T6" fmla="*/ 0 w 6"/>
                <a:gd name="T7" fmla="*/ 0 h 95"/>
                <a:gd name="T8" fmla="*/ 6 w 6"/>
                <a:gd name="T9" fmla="*/ 2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5"/>
                <a:gd name="T17" fmla="*/ 6 w 6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5">
                  <a:moveTo>
                    <a:pt x="6" y="2"/>
                  </a:moveTo>
                  <a:lnTo>
                    <a:pt x="6" y="93"/>
                  </a:lnTo>
                  <a:lnTo>
                    <a:pt x="0" y="95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3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72" name="Freeform 597">
              <a:extLst>
                <a:ext uri="{FF2B5EF4-FFF2-40B4-BE49-F238E27FC236}">
                  <a16:creationId xmlns:a16="http://schemas.microsoft.com/office/drawing/2014/main" id="{A9F64F51-1C24-42FF-9A29-CF5498A56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2" y="1857"/>
              <a:ext cx="6" cy="99"/>
            </a:xfrm>
            <a:custGeom>
              <a:avLst/>
              <a:gdLst>
                <a:gd name="T0" fmla="*/ 6 w 6"/>
                <a:gd name="T1" fmla="*/ 4 h 99"/>
                <a:gd name="T2" fmla="*/ 6 w 6"/>
                <a:gd name="T3" fmla="*/ 97 h 99"/>
                <a:gd name="T4" fmla="*/ 0 w 6"/>
                <a:gd name="T5" fmla="*/ 99 h 99"/>
                <a:gd name="T6" fmla="*/ 0 w 6"/>
                <a:gd name="T7" fmla="*/ 0 h 99"/>
                <a:gd name="T8" fmla="*/ 6 w 6"/>
                <a:gd name="T9" fmla="*/ 4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9"/>
                <a:gd name="T17" fmla="*/ 6 w 6"/>
                <a:gd name="T18" fmla="*/ 99 h 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9">
                  <a:moveTo>
                    <a:pt x="6" y="4"/>
                  </a:moveTo>
                  <a:lnTo>
                    <a:pt x="6" y="97"/>
                  </a:lnTo>
                  <a:lnTo>
                    <a:pt x="0" y="99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3B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73" name="Freeform 598">
              <a:extLst>
                <a:ext uri="{FF2B5EF4-FFF2-40B4-BE49-F238E27FC236}">
                  <a16:creationId xmlns:a16="http://schemas.microsoft.com/office/drawing/2014/main" id="{05744265-DD7F-4CD3-BF95-D77CBD8CF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" y="1855"/>
              <a:ext cx="6" cy="103"/>
            </a:xfrm>
            <a:custGeom>
              <a:avLst/>
              <a:gdLst>
                <a:gd name="T0" fmla="*/ 6 w 6"/>
                <a:gd name="T1" fmla="*/ 4 h 103"/>
                <a:gd name="T2" fmla="*/ 6 w 6"/>
                <a:gd name="T3" fmla="*/ 99 h 103"/>
                <a:gd name="T4" fmla="*/ 0 w 6"/>
                <a:gd name="T5" fmla="*/ 103 h 103"/>
                <a:gd name="T6" fmla="*/ 0 w 6"/>
                <a:gd name="T7" fmla="*/ 0 h 103"/>
                <a:gd name="T8" fmla="*/ 6 w 6"/>
                <a:gd name="T9" fmla="*/ 4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3"/>
                <a:gd name="T17" fmla="*/ 6 w 6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3">
                  <a:moveTo>
                    <a:pt x="6" y="4"/>
                  </a:moveTo>
                  <a:lnTo>
                    <a:pt x="6" y="99"/>
                  </a:lnTo>
                  <a:lnTo>
                    <a:pt x="0" y="103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4B6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74" name="Freeform 599">
              <a:extLst>
                <a:ext uri="{FF2B5EF4-FFF2-40B4-BE49-F238E27FC236}">
                  <a16:creationId xmlns:a16="http://schemas.microsoft.com/office/drawing/2014/main" id="{74281132-63A4-44AA-BE87-39E4A7829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853"/>
              <a:ext cx="8" cy="107"/>
            </a:xfrm>
            <a:custGeom>
              <a:avLst/>
              <a:gdLst>
                <a:gd name="T0" fmla="*/ 8 w 8"/>
                <a:gd name="T1" fmla="*/ 4 h 107"/>
                <a:gd name="T2" fmla="*/ 8 w 8"/>
                <a:gd name="T3" fmla="*/ 103 h 107"/>
                <a:gd name="T4" fmla="*/ 0 w 8"/>
                <a:gd name="T5" fmla="*/ 107 h 107"/>
                <a:gd name="T6" fmla="*/ 0 w 8"/>
                <a:gd name="T7" fmla="*/ 0 h 107"/>
                <a:gd name="T8" fmla="*/ 8 w 8"/>
                <a:gd name="T9" fmla="*/ 4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7"/>
                <a:gd name="T17" fmla="*/ 8 w 8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7">
                  <a:moveTo>
                    <a:pt x="8" y="4"/>
                  </a:moveTo>
                  <a:lnTo>
                    <a:pt x="8" y="103"/>
                  </a:lnTo>
                  <a:lnTo>
                    <a:pt x="0" y="107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85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75" name="Freeform 600">
              <a:extLst>
                <a:ext uri="{FF2B5EF4-FFF2-40B4-BE49-F238E27FC236}">
                  <a16:creationId xmlns:a16="http://schemas.microsoft.com/office/drawing/2014/main" id="{235A75D6-64CF-4108-B059-767276DB9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" y="1851"/>
              <a:ext cx="6" cy="111"/>
            </a:xfrm>
            <a:custGeom>
              <a:avLst/>
              <a:gdLst>
                <a:gd name="T0" fmla="*/ 6 w 6"/>
                <a:gd name="T1" fmla="*/ 4 h 111"/>
                <a:gd name="T2" fmla="*/ 6 w 6"/>
                <a:gd name="T3" fmla="*/ 107 h 111"/>
                <a:gd name="T4" fmla="*/ 0 w 6"/>
                <a:gd name="T5" fmla="*/ 111 h 111"/>
                <a:gd name="T6" fmla="*/ 0 w 6"/>
                <a:gd name="T7" fmla="*/ 0 h 111"/>
                <a:gd name="T8" fmla="*/ 6 w 6"/>
                <a:gd name="T9" fmla="*/ 4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1"/>
                <a:gd name="T17" fmla="*/ 6 w 6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1">
                  <a:moveTo>
                    <a:pt x="6" y="4"/>
                  </a:moveTo>
                  <a:lnTo>
                    <a:pt x="6" y="107"/>
                  </a:lnTo>
                  <a:lnTo>
                    <a:pt x="0" y="111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5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76" name="Freeform 601">
              <a:extLst>
                <a:ext uri="{FF2B5EF4-FFF2-40B4-BE49-F238E27FC236}">
                  <a16:creationId xmlns:a16="http://schemas.microsoft.com/office/drawing/2014/main" id="{7E49EDA1-8B95-4E6C-B0B5-CFE8A200C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" y="1851"/>
              <a:ext cx="6" cy="113"/>
            </a:xfrm>
            <a:custGeom>
              <a:avLst/>
              <a:gdLst>
                <a:gd name="T0" fmla="*/ 6 w 6"/>
                <a:gd name="T1" fmla="*/ 2 h 113"/>
                <a:gd name="T2" fmla="*/ 6 w 6"/>
                <a:gd name="T3" fmla="*/ 109 h 113"/>
                <a:gd name="T4" fmla="*/ 0 w 6"/>
                <a:gd name="T5" fmla="*/ 113 h 113"/>
                <a:gd name="T6" fmla="*/ 0 w 6"/>
                <a:gd name="T7" fmla="*/ 0 h 113"/>
                <a:gd name="T8" fmla="*/ 6 w 6"/>
                <a:gd name="T9" fmla="*/ 2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3"/>
                <a:gd name="T17" fmla="*/ 6 w 6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3">
                  <a:moveTo>
                    <a:pt x="6" y="2"/>
                  </a:moveTo>
                  <a:lnTo>
                    <a:pt x="6" y="109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5B4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77" name="Freeform 602">
              <a:extLst>
                <a:ext uri="{FF2B5EF4-FFF2-40B4-BE49-F238E27FC236}">
                  <a16:creationId xmlns:a16="http://schemas.microsoft.com/office/drawing/2014/main" id="{6B64F941-497B-4E05-9576-017AD1876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" y="1849"/>
              <a:ext cx="6" cy="115"/>
            </a:xfrm>
            <a:custGeom>
              <a:avLst/>
              <a:gdLst>
                <a:gd name="T0" fmla="*/ 6 w 6"/>
                <a:gd name="T1" fmla="*/ 2 h 115"/>
                <a:gd name="T2" fmla="*/ 6 w 6"/>
                <a:gd name="T3" fmla="*/ 113 h 115"/>
                <a:gd name="T4" fmla="*/ 0 w 6"/>
                <a:gd name="T5" fmla="*/ 115 h 115"/>
                <a:gd name="T6" fmla="*/ 0 w 6"/>
                <a:gd name="T7" fmla="*/ 0 h 115"/>
                <a:gd name="T8" fmla="*/ 6 w 6"/>
                <a:gd name="T9" fmla="*/ 2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5"/>
                <a:gd name="T17" fmla="*/ 6 w 6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5">
                  <a:moveTo>
                    <a:pt x="6" y="2"/>
                  </a:moveTo>
                  <a:lnTo>
                    <a:pt x="6" y="113"/>
                  </a:lnTo>
                  <a:lnTo>
                    <a:pt x="0" y="115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5B4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78" name="Freeform 603">
              <a:extLst>
                <a:ext uri="{FF2B5EF4-FFF2-40B4-BE49-F238E27FC236}">
                  <a16:creationId xmlns:a16="http://schemas.microsoft.com/office/drawing/2014/main" id="{5DF774FD-4CA3-4591-92CE-B292FEA7B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1847"/>
              <a:ext cx="6" cy="119"/>
            </a:xfrm>
            <a:custGeom>
              <a:avLst/>
              <a:gdLst>
                <a:gd name="T0" fmla="*/ 6 w 6"/>
                <a:gd name="T1" fmla="*/ 4 h 119"/>
                <a:gd name="T2" fmla="*/ 6 w 6"/>
                <a:gd name="T3" fmla="*/ 117 h 119"/>
                <a:gd name="T4" fmla="*/ 0 w 6"/>
                <a:gd name="T5" fmla="*/ 119 h 119"/>
                <a:gd name="T6" fmla="*/ 0 w 6"/>
                <a:gd name="T7" fmla="*/ 0 h 119"/>
                <a:gd name="T8" fmla="*/ 6 w 6"/>
                <a:gd name="T9" fmla="*/ 4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9"/>
                <a:gd name="T17" fmla="*/ 6 w 6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9">
                  <a:moveTo>
                    <a:pt x="6" y="4"/>
                  </a:moveTo>
                  <a:lnTo>
                    <a:pt x="6" y="117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6B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79" name="Freeform 604">
              <a:extLst>
                <a:ext uri="{FF2B5EF4-FFF2-40B4-BE49-F238E27FC236}">
                  <a16:creationId xmlns:a16="http://schemas.microsoft.com/office/drawing/2014/main" id="{ADC359FB-4DAC-46F1-9CB4-42AE30EC5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8" y="1845"/>
              <a:ext cx="8" cy="123"/>
            </a:xfrm>
            <a:custGeom>
              <a:avLst/>
              <a:gdLst>
                <a:gd name="T0" fmla="*/ 8 w 8"/>
                <a:gd name="T1" fmla="*/ 4 h 123"/>
                <a:gd name="T2" fmla="*/ 8 w 8"/>
                <a:gd name="T3" fmla="*/ 119 h 123"/>
                <a:gd name="T4" fmla="*/ 0 w 8"/>
                <a:gd name="T5" fmla="*/ 123 h 123"/>
                <a:gd name="T6" fmla="*/ 0 w 8"/>
                <a:gd name="T7" fmla="*/ 0 h 123"/>
                <a:gd name="T8" fmla="*/ 8 w 8"/>
                <a:gd name="T9" fmla="*/ 4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3"/>
                <a:gd name="T17" fmla="*/ 8 w 8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3">
                  <a:moveTo>
                    <a:pt x="8" y="4"/>
                  </a:moveTo>
                  <a:lnTo>
                    <a:pt x="8" y="119"/>
                  </a:lnTo>
                  <a:lnTo>
                    <a:pt x="0" y="123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87B2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80" name="Freeform 605">
              <a:extLst>
                <a:ext uri="{FF2B5EF4-FFF2-40B4-BE49-F238E27FC236}">
                  <a16:creationId xmlns:a16="http://schemas.microsoft.com/office/drawing/2014/main" id="{91A10292-85A0-41E0-BA5C-C331ECC6C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" y="1843"/>
              <a:ext cx="6" cy="127"/>
            </a:xfrm>
            <a:custGeom>
              <a:avLst/>
              <a:gdLst>
                <a:gd name="T0" fmla="*/ 6 w 6"/>
                <a:gd name="T1" fmla="*/ 4 h 127"/>
                <a:gd name="T2" fmla="*/ 6 w 6"/>
                <a:gd name="T3" fmla="*/ 123 h 127"/>
                <a:gd name="T4" fmla="*/ 0 w 6"/>
                <a:gd name="T5" fmla="*/ 127 h 127"/>
                <a:gd name="T6" fmla="*/ 0 w 6"/>
                <a:gd name="T7" fmla="*/ 0 h 127"/>
                <a:gd name="T8" fmla="*/ 6 w 6"/>
                <a:gd name="T9" fmla="*/ 4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7"/>
                <a:gd name="T17" fmla="*/ 6 w 6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7">
                  <a:moveTo>
                    <a:pt x="6" y="4"/>
                  </a:moveTo>
                  <a:lnTo>
                    <a:pt x="6" y="123"/>
                  </a:lnTo>
                  <a:lnTo>
                    <a:pt x="0" y="127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7B2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81" name="Freeform 606">
              <a:extLst>
                <a:ext uri="{FF2B5EF4-FFF2-40B4-BE49-F238E27FC236}">
                  <a16:creationId xmlns:a16="http://schemas.microsoft.com/office/drawing/2014/main" id="{6F3957F9-7C21-42CB-AA2D-BADD07563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" y="1841"/>
              <a:ext cx="6" cy="131"/>
            </a:xfrm>
            <a:custGeom>
              <a:avLst/>
              <a:gdLst>
                <a:gd name="T0" fmla="*/ 6 w 6"/>
                <a:gd name="T1" fmla="*/ 4 h 131"/>
                <a:gd name="T2" fmla="*/ 6 w 6"/>
                <a:gd name="T3" fmla="*/ 127 h 131"/>
                <a:gd name="T4" fmla="*/ 0 w 6"/>
                <a:gd name="T5" fmla="*/ 131 h 131"/>
                <a:gd name="T6" fmla="*/ 0 w 6"/>
                <a:gd name="T7" fmla="*/ 0 h 131"/>
                <a:gd name="T8" fmla="*/ 6 w 6"/>
                <a:gd name="T9" fmla="*/ 4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31"/>
                <a:gd name="T17" fmla="*/ 6 w 6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31">
                  <a:moveTo>
                    <a:pt x="6" y="4"/>
                  </a:moveTo>
                  <a:lnTo>
                    <a:pt x="6" y="127"/>
                  </a:lnTo>
                  <a:lnTo>
                    <a:pt x="0" y="131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7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82" name="Freeform 607">
              <a:extLst>
                <a:ext uri="{FF2B5EF4-FFF2-40B4-BE49-F238E27FC236}">
                  <a16:creationId xmlns:a16="http://schemas.microsoft.com/office/drawing/2014/main" id="{39C32738-8FF9-4D45-A611-D326A0819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" y="1841"/>
              <a:ext cx="6" cy="133"/>
            </a:xfrm>
            <a:custGeom>
              <a:avLst/>
              <a:gdLst>
                <a:gd name="T0" fmla="*/ 6 w 6"/>
                <a:gd name="T1" fmla="*/ 2 h 133"/>
                <a:gd name="T2" fmla="*/ 6 w 6"/>
                <a:gd name="T3" fmla="*/ 129 h 133"/>
                <a:gd name="T4" fmla="*/ 0 w 6"/>
                <a:gd name="T5" fmla="*/ 133 h 133"/>
                <a:gd name="T6" fmla="*/ 0 w 6"/>
                <a:gd name="T7" fmla="*/ 0 h 133"/>
                <a:gd name="T8" fmla="*/ 6 w 6"/>
                <a:gd name="T9" fmla="*/ 2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33"/>
                <a:gd name="T17" fmla="*/ 6 w 6"/>
                <a:gd name="T18" fmla="*/ 133 h 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33">
                  <a:moveTo>
                    <a:pt x="6" y="2"/>
                  </a:moveTo>
                  <a:lnTo>
                    <a:pt x="6" y="129"/>
                  </a:lnTo>
                  <a:lnTo>
                    <a:pt x="0" y="133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7B0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83" name="Freeform 608">
              <a:extLst>
                <a:ext uri="{FF2B5EF4-FFF2-40B4-BE49-F238E27FC236}">
                  <a16:creationId xmlns:a16="http://schemas.microsoft.com/office/drawing/2014/main" id="{4BD9B870-6A7F-4EC2-8B79-2727666D9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6" y="1839"/>
              <a:ext cx="6" cy="135"/>
            </a:xfrm>
            <a:custGeom>
              <a:avLst/>
              <a:gdLst>
                <a:gd name="T0" fmla="*/ 6 w 6"/>
                <a:gd name="T1" fmla="*/ 2 h 135"/>
                <a:gd name="T2" fmla="*/ 6 w 6"/>
                <a:gd name="T3" fmla="*/ 133 h 135"/>
                <a:gd name="T4" fmla="*/ 0 w 6"/>
                <a:gd name="T5" fmla="*/ 135 h 135"/>
                <a:gd name="T6" fmla="*/ 0 w 6"/>
                <a:gd name="T7" fmla="*/ 0 h 135"/>
                <a:gd name="T8" fmla="*/ 6 w 6"/>
                <a:gd name="T9" fmla="*/ 2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35"/>
                <a:gd name="T17" fmla="*/ 6 w 6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35">
                  <a:moveTo>
                    <a:pt x="6" y="2"/>
                  </a:moveTo>
                  <a:lnTo>
                    <a:pt x="6" y="133"/>
                  </a:lnTo>
                  <a:lnTo>
                    <a:pt x="0" y="135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8A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84" name="Freeform 609">
              <a:extLst>
                <a:ext uri="{FF2B5EF4-FFF2-40B4-BE49-F238E27FC236}">
                  <a16:creationId xmlns:a16="http://schemas.microsoft.com/office/drawing/2014/main" id="{995A0F6E-2EF4-4997-A3AE-84EC8438B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2" y="1837"/>
              <a:ext cx="8" cy="140"/>
            </a:xfrm>
            <a:custGeom>
              <a:avLst/>
              <a:gdLst>
                <a:gd name="T0" fmla="*/ 8 w 8"/>
                <a:gd name="T1" fmla="*/ 4 h 140"/>
                <a:gd name="T2" fmla="*/ 8 w 8"/>
                <a:gd name="T3" fmla="*/ 137 h 140"/>
                <a:gd name="T4" fmla="*/ 0 w 8"/>
                <a:gd name="T5" fmla="*/ 140 h 140"/>
                <a:gd name="T6" fmla="*/ 0 w 8"/>
                <a:gd name="T7" fmla="*/ 0 h 140"/>
                <a:gd name="T8" fmla="*/ 8 w 8"/>
                <a:gd name="T9" fmla="*/ 4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0"/>
                <a:gd name="T17" fmla="*/ 8 w 8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0">
                  <a:moveTo>
                    <a:pt x="8" y="4"/>
                  </a:moveTo>
                  <a:lnTo>
                    <a:pt x="8" y="137"/>
                  </a:lnTo>
                  <a:lnTo>
                    <a:pt x="0" y="140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89A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85" name="Freeform 610">
              <a:extLst>
                <a:ext uri="{FF2B5EF4-FFF2-40B4-BE49-F238E27FC236}">
                  <a16:creationId xmlns:a16="http://schemas.microsoft.com/office/drawing/2014/main" id="{D098CBFD-0F46-4713-ACAD-679C3C166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" y="1835"/>
              <a:ext cx="6" cy="144"/>
            </a:xfrm>
            <a:custGeom>
              <a:avLst/>
              <a:gdLst>
                <a:gd name="T0" fmla="*/ 6 w 6"/>
                <a:gd name="T1" fmla="*/ 4 h 144"/>
                <a:gd name="T2" fmla="*/ 6 w 6"/>
                <a:gd name="T3" fmla="*/ 139 h 144"/>
                <a:gd name="T4" fmla="*/ 0 w 6"/>
                <a:gd name="T5" fmla="*/ 144 h 144"/>
                <a:gd name="T6" fmla="*/ 0 w 6"/>
                <a:gd name="T7" fmla="*/ 0 h 144"/>
                <a:gd name="T8" fmla="*/ 6 w 6"/>
                <a:gd name="T9" fmla="*/ 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44"/>
                <a:gd name="T17" fmla="*/ 6 w 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44">
                  <a:moveTo>
                    <a:pt x="6" y="4"/>
                  </a:moveTo>
                  <a:lnTo>
                    <a:pt x="6" y="139"/>
                  </a:lnTo>
                  <a:lnTo>
                    <a:pt x="0" y="144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9A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86" name="Freeform 611">
              <a:extLst>
                <a:ext uri="{FF2B5EF4-FFF2-40B4-BE49-F238E27FC236}">
                  <a16:creationId xmlns:a16="http://schemas.microsoft.com/office/drawing/2014/main" id="{92E450A9-33F6-4FC1-B171-CBFE47F6D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1832"/>
              <a:ext cx="6" cy="149"/>
            </a:xfrm>
            <a:custGeom>
              <a:avLst/>
              <a:gdLst>
                <a:gd name="T0" fmla="*/ 6 w 6"/>
                <a:gd name="T1" fmla="*/ 5 h 149"/>
                <a:gd name="T2" fmla="*/ 6 w 6"/>
                <a:gd name="T3" fmla="*/ 145 h 149"/>
                <a:gd name="T4" fmla="*/ 0 w 6"/>
                <a:gd name="T5" fmla="*/ 149 h 149"/>
                <a:gd name="T6" fmla="*/ 0 w 6"/>
                <a:gd name="T7" fmla="*/ 0 h 149"/>
                <a:gd name="T8" fmla="*/ 6 w 6"/>
                <a:gd name="T9" fmla="*/ 5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49"/>
                <a:gd name="T17" fmla="*/ 6 w 6"/>
                <a:gd name="T18" fmla="*/ 149 h 1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49">
                  <a:moveTo>
                    <a:pt x="6" y="5"/>
                  </a:moveTo>
                  <a:lnTo>
                    <a:pt x="6" y="145"/>
                  </a:lnTo>
                  <a:lnTo>
                    <a:pt x="0" y="149"/>
                  </a:lnTo>
                  <a:lnTo>
                    <a:pt x="0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89A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87" name="Freeform 612">
              <a:extLst>
                <a:ext uri="{FF2B5EF4-FFF2-40B4-BE49-F238E27FC236}">
                  <a16:creationId xmlns:a16="http://schemas.microsoft.com/office/drawing/2014/main" id="{86A6833D-E136-4F5A-A285-6FAEA540C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" y="1832"/>
              <a:ext cx="6" cy="151"/>
            </a:xfrm>
            <a:custGeom>
              <a:avLst/>
              <a:gdLst>
                <a:gd name="T0" fmla="*/ 6 w 6"/>
                <a:gd name="T1" fmla="*/ 3 h 151"/>
                <a:gd name="T2" fmla="*/ 6 w 6"/>
                <a:gd name="T3" fmla="*/ 147 h 151"/>
                <a:gd name="T4" fmla="*/ 0 w 6"/>
                <a:gd name="T5" fmla="*/ 151 h 151"/>
                <a:gd name="T6" fmla="*/ 0 w 6"/>
                <a:gd name="T7" fmla="*/ 0 h 151"/>
                <a:gd name="T8" fmla="*/ 6 w 6"/>
                <a:gd name="T9" fmla="*/ 3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51"/>
                <a:gd name="T17" fmla="*/ 6 w 6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51">
                  <a:moveTo>
                    <a:pt x="6" y="3"/>
                  </a:moveTo>
                  <a:lnTo>
                    <a:pt x="6" y="147"/>
                  </a:lnTo>
                  <a:lnTo>
                    <a:pt x="0" y="151"/>
                  </a:lnTo>
                  <a:lnTo>
                    <a:pt x="0" y="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9AC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88" name="Freeform 613">
              <a:extLst>
                <a:ext uri="{FF2B5EF4-FFF2-40B4-BE49-F238E27FC236}">
                  <a16:creationId xmlns:a16="http://schemas.microsoft.com/office/drawing/2014/main" id="{B640C937-2DE5-4BAA-9106-4D457B0E3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" y="1830"/>
              <a:ext cx="6" cy="155"/>
            </a:xfrm>
            <a:custGeom>
              <a:avLst/>
              <a:gdLst>
                <a:gd name="T0" fmla="*/ 6 w 6"/>
                <a:gd name="T1" fmla="*/ 2 h 155"/>
                <a:gd name="T2" fmla="*/ 6 w 6"/>
                <a:gd name="T3" fmla="*/ 151 h 155"/>
                <a:gd name="T4" fmla="*/ 0 w 6"/>
                <a:gd name="T5" fmla="*/ 155 h 155"/>
                <a:gd name="T6" fmla="*/ 0 w 6"/>
                <a:gd name="T7" fmla="*/ 0 h 155"/>
                <a:gd name="T8" fmla="*/ 6 w 6"/>
                <a:gd name="T9" fmla="*/ 2 h 1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55"/>
                <a:gd name="T17" fmla="*/ 6 w 6"/>
                <a:gd name="T18" fmla="*/ 155 h 1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55">
                  <a:moveTo>
                    <a:pt x="6" y="2"/>
                  </a:moveTo>
                  <a:lnTo>
                    <a:pt x="6" y="151"/>
                  </a:lnTo>
                  <a:lnTo>
                    <a:pt x="0" y="155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9AB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89" name="Freeform 614">
              <a:extLst>
                <a:ext uri="{FF2B5EF4-FFF2-40B4-BE49-F238E27FC236}">
                  <a16:creationId xmlns:a16="http://schemas.microsoft.com/office/drawing/2014/main" id="{5AB3106F-2F38-4421-954F-970D8C9DE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" y="1828"/>
              <a:ext cx="9" cy="157"/>
            </a:xfrm>
            <a:custGeom>
              <a:avLst/>
              <a:gdLst>
                <a:gd name="T0" fmla="*/ 9 w 9"/>
                <a:gd name="T1" fmla="*/ 4 h 157"/>
                <a:gd name="T2" fmla="*/ 9 w 9"/>
                <a:gd name="T3" fmla="*/ 155 h 157"/>
                <a:gd name="T4" fmla="*/ 0 w 9"/>
                <a:gd name="T5" fmla="*/ 157 h 157"/>
                <a:gd name="T6" fmla="*/ 0 w 9"/>
                <a:gd name="T7" fmla="*/ 0 h 157"/>
                <a:gd name="T8" fmla="*/ 9 w 9"/>
                <a:gd name="T9" fmla="*/ 4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7"/>
                <a:gd name="T17" fmla="*/ 9 w 9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7">
                  <a:moveTo>
                    <a:pt x="9" y="4"/>
                  </a:moveTo>
                  <a:lnTo>
                    <a:pt x="9" y="155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8BA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90" name="Freeform 615">
              <a:extLst>
                <a:ext uri="{FF2B5EF4-FFF2-40B4-BE49-F238E27FC236}">
                  <a16:creationId xmlns:a16="http://schemas.microsoft.com/office/drawing/2014/main" id="{146522E1-E445-49D9-AA97-BE8C0EF6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" y="1826"/>
              <a:ext cx="7" cy="161"/>
            </a:xfrm>
            <a:custGeom>
              <a:avLst/>
              <a:gdLst>
                <a:gd name="T0" fmla="*/ 7 w 7"/>
                <a:gd name="T1" fmla="*/ 4 h 161"/>
                <a:gd name="T2" fmla="*/ 7 w 7"/>
                <a:gd name="T3" fmla="*/ 159 h 161"/>
                <a:gd name="T4" fmla="*/ 0 w 7"/>
                <a:gd name="T5" fmla="*/ 161 h 161"/>
                <a:gd name="T6" fmla="*/ 0 w 7"/>
                <a:gd name="T7" fmla="*/ 0 h 161"/>
                <a:gd name="T8" fmla="*/ 7 w 7"/>
                <a:gd name="T9" fmla="*/ 4 h 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61"/>
                <a:gd name="T17" fmla="*/ 7 w 7"/>
                <a:gd name="T18" fmla="*/ 161 h 1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61">
                  <a:moveTo>
                    <a:pt x="7" y="4"/>
                  </a:moveTo>
                  <a:lnTo>
                    <a:pt x="7" y="159"/>
                  </a:lnTo>
                  <a:lnTo>
                    <a:pt x="0" y="161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8BA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91" name="Freeform 616">
              <a:extLst>
                <a:ext uri="{FF2B5EF4-FFF2-40B4-BE49-F238E27FC236}">
                  <a16:creationId xmlns:a16="http://schemas.microsoft.com/office/drawing/2014/main" id="{7F2A045E-A95E-4CD8-9EA6-0114862B3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" y="1824"/>
              <a:ext cx="6" cy="165"/>
            </a:xfrm>
            <a:custGeom>
              <a:avLst/>
              <a:gdLst>
                <a:gd name="T0" fmla="*/ 6 w 6"/>
                <a:gd name="T1" fmla="*/ 4 h 165"/>
                <a:gd name="T2" fmla="*/ 6 w 6"/>
                <a:gd name="T3" fmla="*/ 161 h 165"/>
                <a:gd name="T4" fmla="*/ 0 w 6"/>
                <a:gd name="T5" fmla="*/ 165 h 165"/>
                <a:gd name="T6" fmla="*/ 0 w 6"/>
                <a:gd name="T7" fmla="*/ 0 h 165"/>
                <a:gd name="T8" fmla="*/ 6 w 6"/>
                <a:gd name="T9" fmla="*/ 4 h 1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65"/>
                <a:gd name="T17" fmla="*/ 6 w 6"/>
                <a:gd name="T18" fmla="*/ 165 h 1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65">
                  <a:moveTo>
                    <a:pt x="6" y="4"/>
                  </a:moveTo>
                  <a:lnTo>
                    <a:pt x="6" y="161"/>
                  </a:lnTo>
                  <a:lnTo>
                    <a:pt x="0" y="165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BA9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92" name="Freeform 617">
              <a:extLst>
                <a:ext uri="{FF2B5EF4-FFF2-40B4-BE49-F238E27FC236}">
                  <a16:creationId xmlns:a16="http://schemas.microsoft.com/office/drawing/2014/main" id="{D96CF926-065B-450D-9F6B-5B09B98F2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7" y="1822"/>
              <a:ext cx="6" cy="169"/>
            </a:xfrm>
            <a:custGeom>
              <a:avLst/>
              <a:gdLst>
                <a:gd name="T0" fmla="*/ 6 w 6"/>
                <a:gd name="T1" fmla="*/ 4 h 169"/>
                <a:gd name="T2" fmla="*/ 6 w 6"/>
                <a:gd name="T3" fmla="*/ 165 h 169"/>
                <a:gd name="T4" fmla="*/ 0 w 6"/>
                <a:gd name="T5" fmla="*/ 169 h 169"/>
                <a:gd name="T6" fmla="*/ 0 w 6"/>
                <a:gd name="T7" fmla="*/ 0 h 169"/>
                <a:gd name="T8" fmla="*/ 6 w 6"/>
                <a:gd name="T9" fmla="*/ 4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69"/>
                <a:gd name="T17" fmla="*/ 6 w 6"/>
                <a:gd name="T18" fmla="*/ 169 h 1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69">
                  <a:moveTo>
                    <a:pt x="6" y="4"/>
                  </a:moveTo>
                  <a:lnTo>
                    <a:pt x="6" y="165"/>
                  </a:lnTo>
                  <a:lnTo>
                    <a:pt x="0" y="169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BA9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93" name="Freeform 618">
              <a:extLst>
                <a:ext uri="{FF2B5EF4-FFF2-40B4-BE49-F238E27FC236}">
                  <a16:creationId xmlns:a16="http://schemas.microsoft.com/office/drawing/2014/main" id="{DC5EB983-5138-49B2-A44A-4DC304FE1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1822"/>
              <a:ext cx="6" cy="171"/>
            </a:xfrm>
            <a:custGeom>
              <a:avLst/>
              <a:gdLst>
                <a:gd name="T0" fmla="*/ 6 w 6"/>
                <a:gd name="T1" fmla="*/ 2 h 171"/>
                <a:gd name="T2" fmla="*/ 6 w 6"/>
                <a:gd name="T3" fmla="*/ 167 h 171"/>
                <a:gd name="T4" fmla="*/ 0 w 6"/>
                <a:gd name="T5" fmla="*/ 171 h 171"/>
                <a:gd name="T6" fmla="*/ 0 w 6"/>
                <a:gd name="T7" fmla="*/ 0 h 171"/>
                <a:gd name="T8" fmla="*/ 6 w 6"/>
                <a:gd name="T9" fmla="*/ 2 h 1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71"/>
                <a:gd name="T17" fmla="*/ 6 w 6"/>
                <a:gd name="T18" fmla="*/ 171 h 1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71">
                  <a:moveTo>
                    <a:pt x="6" y="2"/>
                  </a:moveTo>
                  <a:lnTo>
                    <a:pt x="6" y="167"/>
                  </a:lnTo>
                  <a:lnTo>
                    <a:pt x="0" y="171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A9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794" name="Freeform 619">
              <a:extLst>
                <a:ext uri="{FF2B5EF4-FFF2-40B4-BE49-F238E27FC236}">
                  <a16:creationId xmlns:a16="http://schemas.microsoft.com/office/drawing/2014/main" id="{93EE306F-D868-405B-A494-4BB02E0DC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" y="1820"/>
              <a:ext cx="8" cy="173"/>
            </a:xfrm>
            <a:custGeom>
              <a:avLst/>
              <a:gdLst>
                <a:gd name="T0" fmla="*/ 8 w 8"/>
                <a:gd name="T1" fmla="*/ 2 h 173"/>
                <a:gd name="T2" fmla="*/ 8 w 8"/>
                <a:gd name="T3" fmla="*/ 171 h 173"/>
                <a:gd name="T4" fmla="*/ 0 w 8"/>
                <a:gd name="T5" fmla="*/ 173 h 173"/>
                <a:gd name="T6" fmla="*/ 0 w 8"/>
                <a:gd name="T7" fmla="*/ 0 h 173"/>
                <a:gd name="T8" fmla="*/ 8 w 8"/>
                <a:gd name="T9" fmla="*/ 2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3"/>
                <a:gd name="T17" fmla="*/ 8 w 8"/>
                <a:gd name="T18" fmla="*/ 173 h 1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3">
                  <a:moveTo>
                    <a:pt x="8" y="2"/>
                  </a:moveTo>
                  <a:lnTo>
                    <a:pt x="8" y="171"/>
                  </a:lnTo>
                  <a:lnTo>
                    <a:pt x="0" y="173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8CA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</p:grpSp>
      <p:grpSp>
        <p:nvGrpSpPr>
          <p:cNvPr id="13321" name="Group 821">
            <a:extLst>
              <a:ext uri="{FF2B5EF4-FFF2-40B4-BE49-F238E27FC236}">
                <a16:creationId xmlns:a16="http://schemas.microsoft.com/office/drawing/2014/main" id="{C8544CE2-1F6D-44B2-BA83-E01C539B2B7F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2747963"/>
            <a:ext cx="1036638" cy="554037"/>
            <a:chOff x="720" y="1731"/>
            <a:chExt cx="653" cy="349"/>
          </a:xfrm>
        </p:grpSpPr>
        <p:sp>
          <p:nvSpPr>
            <p:cNvPr id="13395" name="Freeform 621">
              <a:extLst>
                <a:ext uri="{FF2B5EF4-FFF2-40B4-BE49-F238E27FC236}">
                  <a16:creationId xmlns:a16="http://schemas.microsoft.com/office/drawing/2014/main" id="{3137DDD6-5CE8-420F-AD56-F5768E666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7" y="1818"/>
              <a:ext cx="6" cy="177"/>
            </a:xfrm>
            <a:custGeom>
              <a:avLst/>
              <a:gdLst>
                <a:gd name="T0" fmla="*/ 6 w 6"/>
                <a:gd name="T1" fmla="*/ 4 h 177"/>
                <a:gd name="T2" fmla="*/ 6 w 6"/>
                <a:gd name="T3" fmla="*/ 175 h 177"/>
                <a:gd name="T4" fmla="*/ 0 w 6"/>
                <a:gd name="T5" fmla="*/ 177 h 177"/>
                <a:gd name="T6" fmla="*/ 0 w 6"/>
                <a:gd name="T7" fmla="*/ 0 h 177"/>
                <a:gd name="T8" fmla="*/ 6 w 6"/>
                <a:gd name="T9" fmla="*/ 4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77"/>
                <a:gd name="T17" fmla="*/ 6 w 6"/>
                <a:gd name="T18" fmla="*/ 177 h 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77">
                  <a:moveTo>
                    <a:pt x="6" y="4"/>
                  </a:moveTo>
                  <a:lnTo>
                    <a:pt x="6" y="175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CA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396" name="Freeform 622">
              <a:extLst>
                <a:ext uri="{FF2B5EF4-FFF2-40B4-BE49-F238E27FC236}">
                  <a16:creationId xmlns:a16="http://schemas.microsoft.com/office/drawing/2014/main" id="{596AA3EA-9C25-42A1-9E19-81388B0FA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1816"/>
              <a:ext cx="6" cy="181"/>
            </a:xfrm>
            <a:custGeom>
              <a:avLst/>
              <a:gdLst>
                <a:gd name="T0" fmla="*/ 6 w 6"/>
                <a:gd name="T1" fmla="*/ 4 h 181"/>
                <a:gd name="T2" fmla="*/ 6 w 6"/>
                <a:gd name="T3" fmla="*/ 177 h 181"/>
                <a:gd name="T4" fmla="*/ 0 w 6"/>
                <a:gd name="T5" fmla="*/ 181 h 181"/>
                <a:gd name="T6" fmla="*/ 0 w 6"/>
                <a:gd name="T7" fmla="*/ 0 h 181"/>
                <a:gd name="T8" fmla="*/ 6 w 6"/>
                <a:gd name="T9" fmla="*/ 4 h 1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81"/>
                <a:gd name="T17" fmla="*/ 6 w 6"/>
                <a:gd name="T18" fmla="*/ 181 h 1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81">
                  <a:moveTo>
                    <a:pt x="6" y="4"/>
                  </a:moveTo>
                  <a:lnTo>
                    <a:pt x="6" y="177"/>
                  </a:lnTo>
                  <a:lnTo>
                    <a:pt x="0" y="181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CA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397" name="Freeform 623">
              <a:extLst>
                <a:ext uri="{FF2B5EF4-FFF2-40B4-BE49-F238E27FC236}">
                  <a16:creationId xmlns:a16="http://schemas.microsoft.com/office/drawing/2014/main" id="{2D36AE36-67E2-42A7-81B5-9AE00A3D8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" y="1814"/>
              <a:ext cx="6" cy="185"/>
            </a:xfrm>
            <a:custGeom>
              <a:avLst/>
              <a:gdLst>
                <a:gd name="T0" fmla="*/ 6 w 6"/>
                <a:gd name="T1" fmla="*/ 4 h 185"/>
                <a:gd name="T2" fmla="*/ 6 w 6"/>
                <a:gd name="T3" fmla="*/ 181 h 185"/>
                <a:gd name="T4" fmla="*/ 0 w 6"/>
                <a:gd name="T5" fmla="*/ 185 h 185"/>
                <a:gd name="T6" fmla="*/ 0 w 6"/>
                <a:gd name="T7" fmla="*/ 0 h 185"/>
                <a:gd name="T8" fmla="*/ 6 w 6"/>
                <a:gd name="T9" fmla="*/ 4 h 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85"/>
                <a:gd name="T17" fmla="*/ 6 w 6"/>
                <a:gd name="T18" fmla="*/ 185 h 1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85">
                  <a:moveTo>
                    <a:pt x="6" y="4"/>
                  </a:moveTo>
                  <a:lnTo>
                    <a:pt x="6" y="181"/>
                  </a:lnTo>
                  <a:lnTo>
                    <a:pt x="0" y="185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CA7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398" name="Freeform 624">
              <a:extLst>
                <a:ext uri="{FF2B5EF4-FFF2-40B4-BE49-F238E27FC236}">
                  <a16:creationId xmlns:a16="http://schemas.microsoft.com/office/drawing/2014/main" id="{CE9EA417-2065-48D1-9504-6960241EF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" y="1812"/>
              <a:ext cx="6" cy="189"/>
            </a:xfrm>
            <a:custGeom>
              <a:avLst/>
              <a:gdLst>
                <a:gd name="T0" fmla="*/ 6 w 6"/>
                <a:gd name="T1" fmla="*/ 4 h 189"/>
                <a:gd name="T2" fmla="*/ 6 w 6"/>
                <a:gd name="T3" fmla="*/ 185 h 189"/>
                <a:gd name="T4" fmla="*/ 0 w 6"/>
                <a:gd name="T5" fmla="*/ 189 h 189"/>
                <a:gd name="T6" fmla="*/ 0 w 6"/>
                <a:gd name="T7" fmla="*/ 0 h 189"/>
                <a:gd name="T8" fmla="*/ 6 w 6"/>
                <a:gd name="T9" fmla="*/ 4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89"/>
                <a:gd name="T17" fmla="*/ 6 w 6"/>
                <a:gd name="T18" fmla="*/ 189 h 1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89">
                  <a:moveTo>
                    <a:pt x="6" y="4"/>
                  </a:moveTo>
                  <a:lnTo>
                    <a:pt x="6" y="185"/>
                  </a:lnTo>
                  <a:lnTo>
                    <a:pt x="0" y="189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CA7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399" name="Freeform 625">
              <a:extLst>
                <a:ext uri="{FF2B5EF4-FFF2-40B4-BE49-F238E27FC236}">
                  <a16:creationId xmlns:a16="http://schemas.microsoft.com/office/drawing/2014/main" id="{D6EC8E11-9057-4E0B-9AA0-310A39DA1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1812"/>
              <a:ext cx="8" cy="191"/>
            </a:xfrm>
            <a:custGeom>
              <a:avLst/>
              <a:gdLst>
                <a:gd name="T0" fmla="*/ 8 w 8"/>
                <a:gd name="T1" fmla="*/ 2 h 191"/>
                <a:gd name="T2" fmla="*/ 8 w 8"/>
                <a:gd name="T3" fmla="*/ 187 h 191"/>
                <a:gd name="T4" fmla="*/ 0 w 8"/>
                <a:gd name="T5" fmla="*/ 191 h 191"/>
                <a:gd name="T6" fmla="*/ 0 w 8"/>
                <a:gd name="T7" fmla="*/ 0 h 191"/>
                <a:gd name="T8" fmla="*/ 8 w 8"/>
                <a:gd name="T9" fmla="*/ 2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91"/>
                <a:gd name="T17" fmla="*/ 8 w 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91">
                  <a:moveTo>
                    <a:pt x="8" y="2"/>
                  </a:moveTo>
                  <a:lnTo>
                    <a:pt x="8" y="187"/>
                  </a:lnTo>
                  <a:lnTo>
                    <a:pt x="0" y="191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8DA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00" name="Freeform 626">
              <a:extLst>
                <a:ext uri="{FF2B5EF4-FFF2-40B4-BE49-F238E27FC236}">
                  <a16:creationId xmlns:a16="http://schemas.microsoft.com/office/drawing/2014/main" id="{E53DB5B7-891D-4DD6-854D-22333B06C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1" y="1810"/>
              <a:ext cx="6" cy="193"/>
            </a:xfrm>
            <a:custGeom>
              <a:avLst/>
              <a:gdLst>
                <a:gd name="T0" fmla="*/ 6 w 6"/>
                <a:gd name="T1" fmla="*/ 2 h 193"/>
                <a:gd name="T2" fmla="*/ 6 w 6"/>
                <a:gd name="T3" fmla="*/ 191 h 193"/>
                <a:gd name="T4" fmla="*/ 0 w 6"/>
                <a:gd name="T5" fmla="*/ 193 h 193"/>
                <a:gd name="T6" fmla="*/ 0 w 6"/>
                <a:gd name="T7" fmla="*/ 0 h 193"/>
                <a:gd name="T8" fmla="*/ 6 w 6"/>
                <a:gd name="T9" fmla="*/ 2 h 1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93"/>
                <a:gd name="T17" fmla="*/ 6 w 6"/>
                <a:gd name="T18" fmla="*/ 193 h 1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93">
                  <a:moveTo>
                    <a:pt x="6" y="2"/>
                  </a:moveTo>
                  <a:lnTo>
                    <a:pt x="6" y="191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DA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01" name="Freeform 627">
              <a:extLst>
                <a:ext uri="{FF2B5EF4-FFF2-40B4-BE49-F238E27FC236}">
                  <a16:creationId xmlns:a16="http://schemas.microsoft.com/office/drawing/2014/main" id="{0FB6E8D6-7888-4936-9BF4-15ED04C32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1808"/>
              <a:ext cx="6" cy="197"/>
            </a:xfrm>
            <a:custGeom>
              <a:avLst/>
              <a:gdLst>
                <a:gd name="T0" fmla="*/ 6 w 6"/>
                <a:gd name="T1" fmla="*/ 4 h 197"/>
                <a:gd name="T2" fmla="*/ 6 w 6"/>
                <a:gd name="T3" fmla="*/ 195 h 197"/>
                <a:gd name="T4" fmla="*/ 0 w 6"/>
                <a:gd name="T5" fmla="*/ 197 h 197"/>
                <a:gd name="T6" fmla="*/ 0 w 6"/>
                <a:gd name="T7" fmla="*/ 0 h 197"/>
                <a:gd name="T8" fmla="*/ 6 w 6"/>
                <a:gd name="T9" fmla="*/ 4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97"/>
                <a:gd name="T17" fmla="*/ 6 w 6"/>
                <a:gd name="T18" fmla="*/ 197 h 1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97">
                  <a:moveTo>
                    <a:pt x="6" y="4"/>
                  </a:moveTo>
                  <a:lnTo>
                    <a:pt x="6" y="195"/>
                  </a:lnTo>
                  <a:lnTo>
                    <a:pt x="0" y="197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DA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02" name="Freeform 628">
              <a:extLst>
                <a:ext uri="{FF2B5EF4-FFF2-40B4-BE49-F238E27FC236}">
                  <a16:creationId xmlns:a16="http://schemas.microsoft.com/office/drawing/2014/main" id="{EC8C84A2-324F-457E-A244-1A9C02BB6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" y="1806"/>
              <a:ext cx="6" cy="201"/>
            </a:xfrm>
            <a:custGeom>
              <a:avLst/>
              <a:gdLst>
                <a:gd name="T0" fmla="*/ 6 w 6"/>
                <a:gd name="T1" fmla="*/ 4 h 201"/>
                <a:gd name="T2" fmla="*/ 6 w 6"/>
                <a:gd name="T3" fmla="*/ 197 h 201"/>
                <a:gd name="T4" fmla="*/ 0 w 6"/>
                <a:gd name="T5" fmla="*/ 201 h 201"/>
                <a:gd name="T6" fmla="*/ 0 w 6"/>
                <a:gd name="T7" fmla="*/ 0 h 201"/>
                <a:gd name="T8" fmla="*/ 6 w 6"/>
                <a:gd name="T9" fmla="*/ 4 h 2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01"/>
                <a:gd name="T17" fmla="*/ 6 w 6"/>
                <a:gd name="T18" fmla="*/ 201 h 2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01">
                  <a:moveTo>
                    <a:pt x="6" y="4"/>
                  </a:moveTo>
                  <a:lnTo>
                    <a:pt x="6" y="197"/>
                  </a:lnTo>
                  <a:lnTo>
                    <a:pt x="0" y="201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DA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03" name="Freeform 629">
              <a:extLst>
                <a:ext uri="{FF2B5EF4-FFF2-40B4-BE49-F238E27FC236}">
                  <a16:creationId xmlns:a16="http://schemas.microsoft.com/office/drawing/2014/main" id="{7918B69B-4FCF-492D-BB7F-34DD0226D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" y="1804"/>
              <a:ext cx="6" cy="205"/>
            </a:xfrm>
            <a:custGeom>
              <a:avLst/>
              <a:gdLst>
                <a:gd name="T0" fmla="*/ 6 w 6"/>
                <a:gd name="T1" fmla="*/ 4 h 205"/>
                <a:gd name="T2" fmla="*/ 6 w 6"/>
                <a:gd name="T3" fmla="*/ 201 h 205"/>
                <a:gd name="T4" fmla="*/ 0 w 6"/>
                <a:gd name="T5" fmla="*/ 205 h 205"/>
                <a:gd name="T6" fmla="*/ 0 w 6"/>
                <a:gd name="T7" fmla="*/ 0 h 205"/>
                <a:gd name="T8" fmla="*/ 6 w 6"/>
                <a:gd name="T9" fmla="*/ 4 h 2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05"/>
                <a:gd name="T17" fmla="*/ 6 w 6"/>
                <a:gd name="T18" fmla="*/ 205 h 2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05">
                  <a:moveTo>
                    <a:pt x="6" y="4"/>
                  </a:moveTo>
                  <a:lnTo>
                    <a:pt x="6" y="201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EA5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04" name="Freeform 630">
              <a:extLst>
                <a:ext uri="{FF2B5EF4-FFF2-40B4-BE49-F238E27FC236}">
                  <a16:creationId xmlns:a16="http://schemas.microsoft.com/office/drawing/2014/main" id="{83AD2464-B125-4C41-A556-56B503E45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7" y="1804"/>
              <a:ext cx="8" cy="207"/>
            </a:xfrm>
            <a:custGeom>
              <a:avLst/>
              <a:gdLst>
                <a:gd name="T0" fmla="*/ 8 w 8"/>
                <a:gd name="T1" fmla="*/ 2 h 207"/>
                <a:gd name="T2" fmla="*/ 8 w 8"/>
                <a:gd name="T3" fmla="*/ 203 h 207"/>
                <a:gd name="T4" fmla="*/ 0 w 8"/>
                <a:gd name="T5" fmla="*/ 207 h 207"/>
                <a:gd name="T6" fmla="*/ 0 w 8"/>
                <a:gd name="T7" fmla="*/ 0 h 207"/>
                <a:gd name="T8" fmla="*/ 8 w 8"/>
                <a:gd name="T9" fmla="*/ 2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07"/>
                <a:gd name="T17" fmla="*/ 8 w 8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07">
                  <a:moveTo>
                    <a:pt x="8" y="2"/>
                  </a:moveTo>
                  <a:lnTo>
                    <a:pt x="8" y="203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8FA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05" name="Freeform 631">
              <a:extLst>
                <a:ext uri="{FF2B5EF4-FFF2-40B4-BE49-F238E27FC236}">
                  <a16:creationId xmlns:a16="http://schemas.microsoft.com/office/drawing/2014/main" id="{5D1BBDCA-CFA3-45C1-9D5D-EED36F9BB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1802"/>
              <a:ext cx="6" cy="211"/>
            </a:xfrm>
            <a:custGeom>
              <a:avLst/>
              <a:gdLst>
                <a:gd name="T0" fmla="*/ 6 w 6"/>
                <a:gd name="T1" fmla="*/ 2 h 211"/>
                <a:gd name="T2" fmla="*/ 6 w 6"/>
                <a:gd name="T3" fmla="*/ 207 h 211"/>
                <a:gd name="T4" fmla="*/ 0 w 6"/>
                <a:gd name="T5" fmla="*/ 211 h 211"/>
                <a:gd name="T6" fmla="*/ 0 w 6"/>
                <a:gd name="T7" fmla="*/ 0 h 211"/>
                <a:gd name="T8" fmla="*/ 6 w 6"/>
                <a:gd name="T9" fmla="*/ 2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11"/>
                <a:gd name="T17" fmla="*/ 6 w 6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11">
                  <a:moveTo>
                    <a:pt x="6" y="2"/>
                  </a:moveTo>
                  <a:lnTo>
                    <a:pt x="6" y="207"/>
                  </a:lnTo>
                  <a:lnTo>
                    <a:pt x="0" y="211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FA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06" name="Freeform 632">
              <a:extLst>
                <a:ext uri="{FF2B5EF4-FFF2-40B4-BE49-F238E27FC236}">
                  <a16:creationId xmlns:a16="http://schemas.microsoft.com/office/drawing/2014/main" id="{EF5E7250-E8BC-4752-A5F8-F67CBC6E6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" y="1800"/>
              <a:ext cx="6" cy="213"/>
            </a:xfrm>
            <a:custGeom>
              <a:avLst/>
              <a:gdLst>
                <a:gd name="T0" fmla="*/ 6 w 6"/>
                <a:gd name="T1" fmla="*/ 4 h 213"/>
                <a:gd name="T2" fmla="*/ 6 w 6"/>
                <a:gd name="T3" fmla="*/ 211 h 213"/>
                <a:gd name="T4" fmla="*/ 0 w 6"/>
                <a:gd name="T5" fmla="*/ 213 h 213"/>
                <a:gd name="T6" fmla="*/ 0 w 6"/>
                <a:gd name="T7" fmla="*/ 0 h 213"/>
                <a:gd name="T8" fmla="*/ 6 w 6"/>
                <a:gd name="T9" fmla="*/ 4 h 2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13"/>
                <a:gd name="T17" fmla="*/ 6 w 6"/>
                <a:gd name="T18" fmla="*/ 213 h 2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13">
                  <a:moveTo>
                    <a:pt x="6" y="4"/>
                  </a:moveTo>
                  <a:lnTo>
                    <a:pt x="6" y="211"/>
                  </a:lnTo>
                  <a:lnTo>
                    <a:pt x="0" y="213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FA4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07" name="Freeform 633">
              <a:extLst>
                <a:ext uri="{FF2B5EF4-FFF2-40B4-BE49-F238E27FC236}">
                  <a16:creationId xmlns:a16="http://schemas.microsoft.com/office/drawing/2014/main" id="{2A6C058B-21DA-4B72-A739-5BB0035EB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" y="1798"/>
              <a:ext cx="6" cy="217"/>
            </a:xfrm>
            <a:custGeom>
              <a:avLst/>
              <a:gdLst>
                <a:gd name="T0" fmla="*/ 6 w 6"/>
                <a:gd name="T1" fmla="*/ 4 h 217"/>
                <a:gd name="T2" fmla="*/ 6 w 6"/>
                <a:gd name="T3" fmla="*/ 215 h 217"/>
                <a:gd name="T4" fmla="*/ 0 w 6"/>
                <a:gd name="T5" fmla="*/ 217 h 217"/>
                <a:gd name="T6" fmla="*/ 0 w 6"/>
                <a:gd name="T7" fmla="*/ 0 h 217"/>
                <a:gd name="T8" fmla="*/ 6 w 6"/>
                <a:gd name="T9" fmla="*/ 4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17"/>
                <a:gd name="T17" fmla="*/ 6 w 6"/>
                <a:gd name="T18" fmla="*/ 217 h 2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17">
                  <a:moveTo>
                    <a:pt x="6" y="4"/>
                  </a:moveTo>
                  <a:lnTo>
                    <a:pt x="6" y="215"/>
                  </a:lnTo>
                  <a:lnTo>
                    <a:pt x="0" y="217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FA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08" name="Freeform 634">
              <a:extLst>
                <a:ext uri="{FF2B5EF4-FFF2-40B4-BE49-F238E27FC236}">
                  <a16:creationId xmlns:a16="http://schemas.microsoft.com/office/drawing/2014/main" id="{D04252E0-7359-40B7-84FA-A7A0B50E1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" y="1796"/>
              <a:ext cx="6" cy="221"/>
            </a:xfrm>
            <a:custGeom>
              <a:avLst/>
              <a:gdLst>
                <a:gd name="T0" fmla="*/ 6 w 6"/>
                <a:gd name="T1" fmla="*/ 4 h 221"/>
                <a:gd name="T2" fmla="*/ 6 w 6"/>
                <a:gd name="T3" fmla="*/ 217 h 221"/>
                <a:gd name="T4" fmla="*/ 0 w 6"/>
                <a:gd name="T5" fmla="*/ 221 h 221"/>
                <a:gd name="T6" fmla="*/ 0 w 6"/>
                <a:gd name="T7" fmla="*/ 0 h 221"/>
                <a:gd name="T8" fmla="*/ 6 w 6"/>
                <a:gd name="T9" fmla="*/ 4 h 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21"/>
                <a:gd name="T17" fmla="*/ 6 w 6"/>
                <a:gd name="T18" fmla="*/ 221 h 2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21">
                  <a:moveTo>
                    <a:pt x="6" y="4"/>
                  </a:moveTo>
                  <a:lnTo>
                    <a:pt x="6" y="217"/>
                  </a:lnTo>
                  <a:lnTo>
                    <a:pt x="0" y="221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FA3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09" name="Freeform 635">
              <a:extLst>
                <a:ext uri="{FF2B5EF4-FFF2-40B4-BE49-F238E27FC236}">
                  <a16:creationId xmlns:a16="http://schemas.microsoft.com/office/drawing/2014/main" id="{7A080964-1CF4-4548-9A75-8A61B23D0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" y="1794"/>
              <a:ext cx="8" cy="225"/>
            </a:xfrm>
            <a:custGeom>
              <a:avLst/>
              <a:gdLst>
                <a:gd name="T0" fmla="*/ 8 w 8"/>
                <a:gd name="T1" fmla="*/ 4 h 225"/>
                <a:gd name="T2" fmla="*/ 8 w 8"/>
                <a:gd name="T3" fmla="*/ 221 h 225"/>
                <a:gd name="T4" fmla="*/ 0 w 8"/>
                <a:gd name="T5" fmla="*/ 225 h 225"/>
                <a:gd name="T6" fmla="*/ 0 w 8"/>
                <a:gd name="T7" fmla="*/ 0 h 225"/>
                <a:gd name="T8" fmla="*/ 8 w 8"/>
                <a:gd name="T9" fmla="*/ 4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25"/>
                <a:gd name="T17" fmla="*/ 8 w 8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25">
                  <a:moveTo>
                    <a:pt x="8" y="4"/>
                  </a:moveTo>
                  <a:lnTo>
                    <a:pt x="8" y="221"/>
                  </a:lnTo>
                  <a:lnTo>
                    <a:pt x="0" y="225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0A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10" name="Freeform 636">
              <a:extLst>
                <a:ext uri="{FF2B5EF4-FFF2-40B4-BE49-F238E27FC236}">
                  <a16:creationId xmlns:a16="http://schemas.microsoft.com/office/drawing/2014/main" id="{A470AAE6-9CAC-4A5E-992D-842C1AFF2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" y="1794"/>
              <a:ext cx="6" cy="227"/>
            </a:xfrm>
            <a:custGeom>
              <a:avLst/>
              <a:gdLst>
                <a:gd name="T0" fmla="*/ 6 w 6"/>
                <a:gd name="T1" fmla="*/ 2 h 227"/>
                <a:gd name="T2" fmla="*/ 6 w 6"/>
                <a:gd name="T3" fmla="*/ 223 h 227"/>
                <a:gd name="T4" fmla="*/ 0 w 6"/>
                <a:gd name="T5" fmla="*/ 227 h 227"/>
                <a:gd name="T6" fmla="*/ 0 w 6"/>
                <a:gd name="T7" fmla="*/ 0 h 227"/>
                <a:gd name="T8" fmla="*/ 6 w 6"/>
                <a:gd name="T9" fmla="*/ 2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27"/>
                <a:gd name="T17" fmla="*/ 6 w 6"/>
                <a:gd name="T18" fmla="*/ 227 h 2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27">
                  <a:moveTo>
                    <a:pt x="6" y="2"/>
                  </a:moveTo>
                  <a:lnTo>
                    <a:pt x="6" y="223"/>
                  </a:lnTo>
                  <a:lnTo>
                    <a:pt x="0" y="227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0A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11" name="Freeform 637">
              <a:extLst>
                <a:ext uri="{FF2B5EF4-FFF2-40B4-BE49-F238E27FC236}">
                  <a16:creationId xmlns:a16="http://schemas.microsoft.com/office/drawing/2014/main" id="{5DA68E9B-5C5C-4149-BCD2-F87B50EAB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" y="1792"/>
              <a:ext cx="6" cy="229"/>
            </a:xfrm>
            <a:custGeom>
              <a:avLst/>
              <a:gdLst>
                <a:gd name="T0" fmla="*/ 6 w 6"/>
                <a:gd name="T1" fmla="*/ 2 h 229"/>
                <a:gd name="T2" fmla="*/ 6 w 6"/>
                <a:gd name="T3" fmla="*/ 227 h 229"/>
                <a:gd name="T4" fmla="*/ 0 w 6"/>
                <a:gd name="T5" fmla="*/ 229 h 229"/>
                <a:gd name="T6" fmla="*/ 0 w 6"/>
                <a:gd name="T7" fmla="*/ 0 h 229"/>
                <a:gd name="T8" fmla="*/ 6 w 6"/>
                <a:gd name="T9" fmla="*/ 2 h 2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29"/>
                <a:gd name="T17" fmla="*/ 6 w 6"/>
                <a:gd name="T18" fmla="*/ 229 h 2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29">
                  <a:moveTo>
                    <a:pt x="6" y="2"/>
                  </a:moveTo>
                  <a:lnTo>
                    <a:pt x="6" y="227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0A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12" name="Freeform 638">
              <a:extLst>
                <a:ext uri="{FF2B5EF4-FFF2-40B4-BE49-F238E27FC236}">
                  <a16:creationId xmlns:a16="http://schemas.microsoft.com/office/drawing/2014/main" id="{BDDADB63-278C-4C22-8B4E-6ACFE989E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" y="1790"/>
              <a:ext cx="7" cy="233"/>
            </a:xfrm>
            <a:custGeom>
              <a:avLst/>
              <a:gdLst>
                <a:gd name="T0" fmla="*/ 7 w 7"/>
                <a:gd name="T1" fmla="*/ 4 h 233"/>
                <a:gd name="T2" fmla="*/ 7 w 7"/>
                <a:gd name="T3" fmla="*/ 231 h 233"/>
                <a:gd name="T4" fmla="*/ 0 w 7"/>
                <a:gd name="T5" fmla="*/ 233 h 233"/>
                <a:gd name="T6" fmla="*/ 0 w 7"/>
                <a:gd name="T7" fmla="*/ 0 h 233"/>
                <a:gd name="T8" fmla="*/ 7 w 7"/>
                <a:gd name="T9" fmla="*/ 4 h 2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233"/>
                <a:gd name="T17" fmla="*/ 7 w 7"/>
                <a:gd name="T18" fmla="*/ 233 h 2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233">
                  <a:moveTo>
                    <a:pt x="7" y="4"/>
                  </a:moveTo>
                  <a:lnTo>
                    <a:pt x="7" y="231"/>
                  </a:lnTo>
                  <a:lnTo>
                    <a:pt x="0" y="233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90A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13" name="Freeform 639">
              <a:extLst>
                <a:ext uri="{FF2B5EF4-FFF2-40B4-BE49-F238E27FC236}">
                  <a16:creationId xmlns:a16="http://schemas.microsoft.com/office/drawing/2014/main" id="{CDBA6B01-18DB-4CD9-A7C7-BB478E86C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" y="1788"/>
              <a:ext cx="7" cy="237"/>
            </a:xfrm>
            <a:custGeom>
              <a:avLst/>
              <a:gdLst>
                <a:gd name="T0" fmla="*/ 7 w 7"/>
                <a:gd name="T1" fmla="*/ 4 h 237"/>
                <a:gd name="T2" fmla="*/ 7 w 7"/>
                <a:gd name="T3" fmla="*/ 233 h 237"/>
                <a:gd name="T4" fmla="*/ 0 w 7"/>
                <a:gd name="T5" fmla="*/ 237 h 237"/>
                <a:gd name="T6" fmla="*/ 0 w 7"/>
                <a:gd name="T7" fmla="*/ 0 h 237"/>
                <a:gd name="T8" fmla="*/ 7 w 7"/>
                <a:gd name="T9" fmla="*/ 4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237"/>
                <a:gd name="T17" fmla="*/ 7 w 7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237">
                  <a:moveTo>
                    <a:pt x="7" y="4"/>
                  </a:moveTo>
                  <a:lnTo>
                    <a:pt x="7" y="233"/>
                  </a:lnTo>
                  <a:lnTo>
                    <a:pt x="0" y="237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90A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14" name="Freeform 640">
              <a:extLst>
                <a:ext uri="{FF2B5EF4-FFF2-40B4-BE49-F238E27FC236}">
                  <a16:creationId xmlns:a16="http://schemas.microsoft.com/office/drawing/2014/main" id="{F637472A-AEC6-4C0B-9B17-CF9722A83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" y="1786"/>
              <a:ext cx="8" cy="241"/>
            </a:xfrm>
            <a:custGeom>
              <a:avLst/>
              <a:gdLst>
                <a:gd name="T0" fmla="*/ 8 w 8"/>
                <a:gd name="T1" fmla="*/ 4 h 241"/>
                <a:gd name="T2" fmla="*/ 8 w 8"/>
                <a:gd name="T3" fmla="*/ 237 h 241"/>
                <a:gd name="T4" fmla="*/ 0 w 8"/>
                <a:gd name="T5" fmla="*/ 241 h 241"/>
                <a:gd name="T6" fmla="*/ 0 w 8"/>
                <a:gd name="T7" fmla="*/ 0 h 241"/>
                <a:gd name="T8" fmla="*/ 8 w 8"/>
                <a:gd name="T9" fmla="*/ 4 h 2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41"/>
                <a:gd name="T17" fmla="*/ 8 w 8"/>
                <a:gd name="T18" fmla="*/ 241 h 2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41">
                  <a:moveTo>
                    <a:pt x="8" y="4"/>
                  </a:moveTo>
                  <a:lnTo>
                    <a:pt x="8" y="237"/>
                  </a:lnTo>
                  <a:lnTo>
                    <a:pt x="0" y="241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19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15" name="Freeform 641">
              <a:extLst>
                <a:ext uri="{FF2B5EF4-FFF2-40B4-BE49-F238E27FC236}">
                  <a16:creationId xmlns:a16="http://schemas.microsoft.com/office/drawing/2014/main" id="{199D6274-9788-42A1-8293-8B68E5F8E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" y="1784"/>
              <a:ext cx="6" cy="245"/>
            </a:xfrm>
            <a:custGeom>
              <a:avLst/>
              <a:gdLst>
                <a:gd name="T0" fmla="*/ 6 w 6"/>
                <a:gd name="T1" fmla="*/ 4 h 245"/>
                <a:gd name="T2" fmla="*/ 6 w 6"/>
                <a:gd name="T3" fmla="*/ 241 h 245"/>
                <a:gd name="T4" fmla="*/ 0 w 6"/>
                <a:gd name="T5" fmla="*/ 245 h 245"/>
                <a:gd name="T6" fmla="*/ 0 w 6"/>
                <a:gd name="T7" fmla="*/ 0 h 245"/>
                <a:gd name="T8" fmla="*/ 6 w 6"/>
                <a:gd name="T9" fmla="*/ 4 h 2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45"/>
                <a:gd name="T17" fmla="*/ 6 w 6"/>
                <a:gd name="T18" fmla="*/ 245 h 2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45">
                  <a:moveTo>
                    <a:pt x="6" y="4"/>
                  </a:moveTo>
                  <a:lnTo>
                    <a:pt x="6" y="241"/>
                  </a:lnTo>
                  <a:lnTo>
                    <a:pt x="0" y="245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19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16" name="Freeform 642">
              <a:extLst>
                <a:ext uri="{FF2B5EF4-FFF2-40B4-BE49-F238E27FC236}">
                  <a16:creationId xmlns:a16="http://schemas.microsoft.com/office/drawing/2014/main" id="{85C3C552-C68D-4923-A3F1-4D975A0D9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" y="1784"/>
              <a:ext cx="6" cy="247"/>
            </a:xfrm>
            <a:custGeom>
              <a:avLst/>
              <a:gdLst>
                <a:gd name="T0" fmla="*/ 6 w 6"/>
                <a:gd name="T1" fmla="*/ 2 h 247"/>
                <a:gd name="T2" fmla="*/ 6 w 6"/>
                <a:gd name="T3" fmla="*/ 243 h 247"/>
                <a:gd name="T4" fmla="*/ 0 w 6"/>
                <a:gd name="T5" fmla="*/ 247 h 247"/>
                <a:gd name="T6" fmla="*/ 0 w 6"/>
                <a:gd name="T7" fmla="*/ 0 h 247"/>
                <a:gd name="T8" fmla="*/ 6 w 6"/>
                <a:gd name="T9" fmla="*/ 2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47"/>
                <a:gd name="T17" fmla="*/ 6 w 6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47">
                  <a:moveTo>
                    <a:pt x="6" y="2"/>
                  </a:moveTo>
                  <a:lnTo>
                    <a:pt x="6" y="243"/>
                  </a:lnTo>
                  <a:lnTo>
                    <a:pt x="0" y="247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19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17" name="Freeform 643">
              <a:extLst>
                <a:ext uri="{FF2B5EF4-FFF2-40B4-BE49-F238E27FC236}">
                  <a16:creationId xmlns:a16="http://schemas.microsoft.com/office/drawing/2014/main" id="{55374F11-B69A-4549-A84E-3B2A0732A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782"/>
              <a:ext cx="6" cy="249"/>
            </a:xfrm>
            <a:custGeom>
              <a:avLst/>
              <a:gdLst>
                <a:gd name="T0" fmla="*/ 6 w 6"/>
                <a:gd name="T1" fmla="*/ 2 h 249"/>
                <a:gd name="T2" fmla="*/ 6 w 6"/>
                <a:gd name="T3" fmla="*/ 247 h 249"/>
                <a:gd name="T4" fmla="*/ 0 w 6"/>
                <a:gd name="T5" fmla="*/ 249 h 249"/>
                <a:gd name="T6" fmla="*/ 0 w 6"/>
                <a:gd name="T7" fmla="*/ 0 h 249"/>
                <a:gd name="T8" fmla="*/ 6 w 6"/>
                <a:gd name="T9" fmla="*/ 2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49"/>
                <a:gd name="T17" fmla="*/ 6 w 6"/>
                <a:gd name="T18" fmla="*/ 249 h 2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49">
                  <a:moveTo>
                    <a:pt x="6" y="2"/>
                  </a:moveTo>
                  <a:lnTo>
                    <a:pt x="6" y="247"/>
                  </a:lnTo>
                  <a:lnTo>
                    <a:pt x="0" y="249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19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18" name="Freeform 644">
              <a:extLst>
                <a:ext uri="{FF2B5EF4-FFF2-40B4-BE49-F238E27FC236}">
                  <a16:creationId xmlns:a16="http://schemas.microsoft.com/office/drawing/2014/main" id="{642B187A-FFE9-47BB-BE24-79C7BE843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" y="1780"/>
              <a:ext cx="6" cy="253"/>
            </a:xfrm>
            <a:custGeom>
              <a:avLst/>
              <a:gdLst>
                <a:gd name="T0" fmla="*/ 6 w 6"/>
                <a:gd name="T1" fmla="*/ 4 h 253"/>
                <a:gd name="T2" fmla="*/ 6 w 6"/>
                <a:gd name="T3" fmla="*/ 251 h 253"/>
                <a:gd name="T4" fmla="*/ 0 w 6"/>
                <a:gd name="T5" fmla="*/ 253 h 253"/>
                <a:gd name="T6" fmla="*/ 0 w 6"/>
                <a:gd name="T7" fmla="*/ 0 h 253"/>
                <a:gd name="T8" fmla="*/ 6 w 6"/>
                <a:gd name="T9" fmla="*/ 4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53"/>
                <a:gd name="T17" fmla="*/ 6 w 6"/>
                <a:gd name="T18" fmla="*/ 253 h 2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53">
                  <a:moveTo>
                    <a:pt x="6" y="4"/>
                  </a:moveTo>
                  <a:lnTo>
                    <a:pt x="6" y="251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29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19" name="Freeform 645">
              <a:extLst>
                <a:ext uri="{FF2B5EF4-FFF2-40B4-BE49-F238E27FC236}">
                  <a16:creationId xmlns:a16="http://schemas.microsoft.com/office/drawing/2014/main" id="{156C211B-4671-4579-B5E1-5D5B99E94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8" y="1778"/>
              <a:ext cx="8" cy="257"/>
            </a:xfrm>
            <a:custGeom>
              <a:avLst/>
              <a:gdLst>
                <a:gd name="T0" fmla="*/ 8 w 8"/>
                <a:gd name="T1" fmla="*/ 4 h 257"/>
                <a:gd name="T2" fmla="*/ 8 w 8"/>
                <a:gd name="T3" fmla="*/ 253 h 257"/>
                <a:gd name="T4" fmla="*/ 0 w 8"/>
                <a:gd name="T5" fmla="*/ 257 h 257"/>
                <a:gd name="T6" fmla="*/ 0 w 8"/>
                <a:gd name="T7" fmla="*/ 0 h 257"/>
                <a:gd name="T8" fmla="*/ 8 w 8"/>
                <a:gd name="T9" fmla="*/ 4 h 2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57"/>
                <a:gd name="T17" fmla="*/ 8 w 8"/>
                <a:gd name="T18" fmla="*/ 257 h 2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57">
                  <a:moveTo>
                    <a:pt x="8" y="4"/>
                  </a:moveTo>
                  <a:lnTo>
                    <a:pt x="8" y="253"/>
                  </a:lnTo>
                  <a:lnTo>
                    <a:pt x="0" y="257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2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20" name="Freeform 646">
              <a:extLst>
                <a:ext uri="{FF2B5EF4-FFF2-40B4-BE49-F238E27FC236}">
                  <a16:creationId xmlns:a16="http://schemas.microsoft.com/office/drawing/2014/main" id="{6CB8F533-1C47-4ABB-9B71-33684B059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6" y="1776"/>
              <a:ext cx="6" cy="261"/>
            </a:xfrm>
            <a:custGeom>
              <a:avLst/>
              <a:gdLst>
                <a:gd name="T0" fmla="*/ 6 w 6"/>
                <a:gd name="T1" fmla="*/ 4 h 261"/>
                <a:gd name="T2" fmla="*/ 6 w 6"/>
                <a:gd name="T3" fmla="*/ 257 h 261"/>
                <a:gd name="T4" fmla="*/ 0 w 6"/>
                <a:gd name="T5" fmla="*/ 261 h 261"/>
                <a:gd name="T6" fmla="*/ 0 w 6"/>
                <a:gd name="T7" fmla="*/ 0 h 261"/>
                <a:gd name="T8" fmla="*/ 6 w 6"/>
                <a:gd name="T9" fmla="*/ 4 h 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61"/>
                <a:gd name="T17" fmla="*/ 6 w 6"/>
                <a:gd name="T18" fmla="*/ 261 h 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61">
                  <a:moveTo>
                    <a:pt x="6" y="4"/>
                  </a:moveTo>
                  <a:lnTo>
                    <a:pt x="6" y="257"/>
                  </a:lnTo>
                  <a:lnTo>
                    <a:pt x="0" y="261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29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21" name="Freeform 647">
              <a:extLst>
                <a:ext uri="{FF2B5EF4-FFF2-40B4-BE49-F238E27FC236}">
                  <a16:creationId xmlns:a16="http://schemas.microsoft.com/office/drawing/2014/main" id="{50F3636E-5D23-4E4E-BA16-1259D79C0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1776"/>
              <a:ext cx="6" cy="263"/>
            </a:xfrm>
            <a:custGeom>
              <a:avLst/>
              <a:gdLst>
                <a:gd name="T0" fmla="*/ 6 w 6"/>
                <a:gd name="T1" fmla="*/ 2 h 263"/>
                <a:gd name="T2" fmla="*/ 6 w 6"/>
                <a:gd name="T3" fmla="*/ 259 h 263"/>
                <a:gd name="T4" fmla="*/ 0 w 6"/>
                <a:gd name="T5" fmla="*/ 263 h 263"/>
                <a:gd name="T6" fmla="*/ 0 w 6"/>
                <a:gd name="T7" fmla="*/ 0 h 263"/>
                <a:gd name="T8" fmla="*/ 6 w 6"/>
                <a:gd name="T9" fmla="*/ 2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63"/>
                <a:gd name="T17" fmla="*/ 6 w 6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63">
                  <a:moveTo>
                    <a:pt x="6" y="2"/>
                  </a:moveTo>
                  <a:lnTo>
                    <a:pt x="6" y="259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29B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22" name="Freeform 648">
              <a:extLst>
                <a:ext uri="{FF2B5EF4-FFF2-40B4-BE49-F238E27FC236}">
                  <a16:creationId xmlns:a16="http://schemas.microsoft.com/office/drawing/2014/main" id="{0F3B0AF1-DD80-4674-AFFA-B29528ECC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" y="1774"/>
              <a:ext cx="6" cy="267"/>
            </a:xfrm>
            <a:custGeom>
              <a:avLst/>
              <a:gdLst>
                <a:gd name="T0" fmla="*/ 6 w 6"/>
                <a:gd name="T1" fmla="*/ 2 h 267"/>
                <a:gd name="T2" fmla="*/ 6 w 6"/>
                <a:gd name="T3" fmla="*/ 263 h 267"/>
                <a:gd name="T4" fmla="*/ 0 w 6"/>
                <a:gd name="T5" fmla="*/ 267 h 267"/>
                <a:gd name="T6" fmla="*/ 0 w 6"/>
                <a:gd name="T7" fmla="*/ 0 h 267"/>
                <a:gd name="T8" fmla="*/ 6 w 6"/>
                <a:gd name="T9" fmla="*/ 2 h 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67"/>
                <a:gd name="T17" fmla="*/ 6 w 6"/>
                <a:gd name="T18" fmla="*/ 267 h 2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67">
                  <a:moveTo>
                    <a:pt x="6" y="2"/>
                  </a:moveTo>
                  <a:lnTo>
                    <a:pt x="6" y="263"/>
                  </a:lnTo>
                  <a:lnTo>
                    <a:pt x="0" y="267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29A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23" name="Freeform 649">
              <a:extLst>
                <a:ext uri="{FF2B5EF4-FFF2-40B4-BE49-F238E27FC236}">
                  <a16:creationId xmlns:a16="http://schemas.microsoft.com/office/drawing/2014/main" id="{8020F05C-5D9A-4673-A1D0-E1FCA419C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" y="1772"/>
              <a:ext cx="6" cy="269"/>
            </a:xfrm>
            <a:custGeom>
              <a:avLst/>
              <a:gdLst>
                <a:gd name="T0" fmla="*/ 6 w 6"/>
                <a:gd name="T1" fmla="*/ 4 h 269"/>
                <a:gd name="T2" fmla="*/ 6 w 6"/>
                <a:gd name="T3" fmla="*/ 267 h 269"/>
                <a:gd name="T4" fmla="*/ 0 w 6"/>
                <a:gd name="T5" fmla="*/ 269 h 269"/>
                <a:gd name="T6" fmla="*/ 0 w 6"/>
                <a:gd name="T7" fmla="*/ 0 h 269"/>
                <a:gd name="T8" fmla="*/ 6 w 6"/>
                <a:gd name="T9" fmla="*/ 4 h 2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69"/>
                <a:gd name="T17" fmla="*/ 6 w 6"/>
                <a:gd name="T18" fmla="*/ 269 h 2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69">
                  <a:moveTo>
                    <a:pt x="6" y="4"/>
                  </a:moveTo>
                  <a:lnTo>
                    <a:pt x="6" y="267"/>
                  </a:lnTo>
                  <a:lnTo>
                    <a:pt x="0" y="269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29A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24" name="Freeform 650">
              <a:extLst>
                <a:ext uri="{FF2B5EF4-FFF2-40B4-BE49-F238E27FC236}">
                  <a16:creationId xmlns:a16="http://schemas.microsoft.com/office/drawing/2014/main" id="{A9127C81-BEC9-4CD6-B061-B3B59C296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" y="1770"/>
              <a:ext cx="8" cy="273"/>
            </a:xfrm>
            <a:custGeom>
              <a:avLst/>
              <a:gdLst>
                <a:gd name="T0" fmla="*/ 8 w 8"/>
                <a:gd name="T1" fmla="*/ 4 h 273"/>
                <a:gd name="T2" fmla="*/ 8 w 8"/>
                <a:gd name="T3" fmla="*/ 271 h 273"/>
                <a:gd name="T4" fmla="*/ 0 w 8"/>
                <a:gd name="T5" fmla="*/ 273 h 273"/>
                <a:gd name="T6" fmla="*/ 0 w 8"/>
                <a:gd name="T7" fmla="*/ 0 h 273"/>
                <a:gd name="T8" fmla="*/ 8 w 8"/>
                <a:gd name="T9" fmla="*/ 4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73"/>
                <a:gd name="T17" fmla="*/ 8 w 8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73">
                  <a:moveTo>
                    <a:pt x="8" y="4"/>
                  </a:moveTo>
                  <a:lnTo>
                    <a:pt x="8" y="271"/>
                  </a:lnTo>
                  <a:lnTo>
                    <a:pt x="0" y="273"/>
                  </a:lnTo>
                  <a:lnTo>
                    <a:pt x="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39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25" name="Freeform 651">
              <a:extLst>
                <a:ext uri="{FF2B5EF4-FFF2-40B4-BE49-F238E27FC236}">
                  <a16:creationId xmlns:a16="http://schemas.microsoft.com/office/drawing/2014/main" id="{E69D669C-D0FC-4E40-8E84-7256C7038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" y="1768"/>
              <a:ext cx="6" cy="278"/>
            </a:xfrm>
            <a:custGeom>
              <a:avLst/>
              <a:gdLst>
                <a:gd name="T0" fmla="*/ 6 w 6"/>
                <a:gd name="T1" fmla="*/ 4 h 278"/>
                <a:gd name="T2" fmla="*/ 6 w 6"/>
                <a:gd name="T3" fmla="*/ 273 h 278"/>
                <a:gd name="T4" fmla="*/ 0 w 6"/>
                <a:gd name="T5" fmla="*/ 278 h 278"/>
                <a:gd name="T6" fmla="*/ 0 w 6"/>
                <a:gd name="T7" fmla="*/ 0 h 278"/>
                <a:gd name="T8" fmla="*/ 6 w 6"/>
                <a:gd name="T9" fmla="*/ 4 h 2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78"/>
                <a:gd name="T17" fmla="*/ 6 w 6"/>
                <a:gd name="T18" fmla="*/ 278 h 2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78">
                  <a:moveTo>
                    <a:pt x="6" y="4"/>
                  </a:moveTo>
                  <a:lnTo>
                    <a:pt x="6" y="273"/>
                  </a:lnTo>
                  <a:lnTo>
                    <a:pt x="0" y="278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39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26" name="Freeform 652">
              <a:extLst>
                <a:ext uri="{FF2B5EF4-FFF2-40B4-BE49-F238E27FC236}">
                  <a16:creationId xmlns:a16="http://schemas.microsoft.com/office/drawing/2014/main" id="{BD6C359D-0F01-45D7-BDB9-520FDDCF0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" y="1766"/>
              <a:ext cx="6" cy="282"/>
            </a:xfrm>
            <a:custGeom>
              <a:avLst/>
              <a:gdLst>
                <a:gd name="T0" fmla="*/ 6 w 6"/>
                <a:gd name="T1" fmla="*/ 4 h 282"/>
                <a:gd name="T2" fmla="*/ 6 w 6"/>
                <a:gd name="T3" fmla="*/ 277 h 282"/>
                <a:gd name="T4" fmla="*/ 0 w 6"/>
                <a:gd name="T5" fmla="*/ 282 h 282"/>
                <a:gd name="T6" fmla="*/ 0 w 6"/>
                <a:gd name="T7" fmla="*/ 0 h 282"/>
                <a:gd name="T8" fmla="*/ 6 w 6"/>
                <a:gd name="T9" fmla="*/ 4 h 2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82"/>
                <a:gd name="T17" fmla="*/ 6 w 6"/>
                <a:gd name="T18" fmla="*/ 282 h 2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82">
                  <a:moveTo>
                    <a:pt x="6" y="4"/>
                  </a:moveTo>
                  <a:lnTo>
                    <a:pt x="6" y="277"/>
                  </a:lnTo>
                  <a:lnTo>
                    <a:pt x="0" y="282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398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27" name="Freeform 653">
              <a:extLst>
                <a:ext uri="{FF2B5EF4-FFF2-40B4-BE49-F238E27FC236}">
                  <a16:creationId xmlns:a16="http://schemas.microsoft.com/office/drawing/2014/main" id="{BF9862FC-12C5-4312-AB97-AD7F36FC2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766"/>
              <a:ext cx="6" cy="284"/>
            </a:xfrm>
            <a:custGeom>
              <a:avLst/>
              <a:gdLst>
                <a:gd name="T0" fmla="*/ 6 w 6"/>
                <a:gd name="T1" fmla="*/ 2 h 284"/>
                <a:gd name="T2" fmla="*/ 6 w 6"/>
                <a:gd name="T3" fmla="*/ 280 h 284"/>
                <a:gd name="T4" fmla="*/ 0 w 6"/>
                <a:gd name="T5" fmla="*/ 284 h 284"/>
                <a:gd name="T6" fmla="*/ 0 w 6"/>
                <a:gd name="T7" fmla="*/ 0 h 284"/>
                <a:gd name="T8" fmla="*/ 6 w 6"/>
                <a:gd name="T9" fmla="*/ 2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84"/>
                <a:gd name="T17" fmla="*/ 6 w 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84">
                  <a:moveTo>
                    <a:pt x="6" y="2"/>
                  </a:moveTo>
                  <a:lnTo>
                    <a:pt x="6" y="280"/>
                  </a:lnTo>
                  <a:lnTo>
                    <a:pt x="0" y="284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397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28" name="Freeform 654">
              <a:extLst>
                <a:ext uri="{FF2B5EF4-FFF2-40B4-BE49-F238E27FC236}">
                  <a16:creationId xmlns:a16="http://schemas.microsoft.com/office/drawing/2014/main" id="{8019447E-F5DC-4C43-B4DA-5C0A3EF3A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" y="1764"/>
              <a:ext cx="6" cy="288"/>
            </a:xfrm>
            <a:custGeom>
              <a:avLst/>
              <a:gdLst>
                <a:gd name="T0" fmla="*/ 6 w 6"/>
                <a:gd name="T1" fmla="*/ 2 h 288"/>
                <a:gd name="T2" fmla="*/ 6 w 6"/>
                <a:gd name="T3" fmla="*/ 284 h 288"/>
                <a:gd name="T4" fmla="*/ 0 w 6"/>
                <a:gd name="T5" fmla="*/ 288 h 288"/>
                <a:gd name="T6" fmla="*/ 0 w 6"/>
                <a:gd name="T7" fmla="*/ 0 h 288"/>
                <a:gd name="T8" fmla="*/ 6 w 6"/>
                <a:gd name="T9" fmla="*/ 2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88"/>
                <a:gd name="T17" fmla="*/ 6 w 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88">
                  <a:moveTo>
                    <a:pt x="6" y="2"/>
                  </a:moveTo>
                  <a:lnTo>
                    <a:pt x="6" y="284"/>
                  </a:lnTo>
                  <a:lnTo>
                    <a:pt x="0" y="288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39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29" name="Freeform 655">
              <a:extLst>
                <a:ext uri="{FF2B5EF4-FFF2-40B4-BE49-F238E27FC236}">
                  <a16:creationId xmlns:a16="http://schemas.microsoft.com/office/drawing/2014/main" id="{45BF4B27-B1F5-499A-A4C1-87FA0C19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" y="1761"/>
              <a:ext cx="8" cy="291"/>
            </a:xfrm>
            <a:custGeom>
              <a:avLst/>
              <a:gdLst>
                <a:gd name="T0" fmla="*/ 8 w 8"/>
                <a:gd name="T1" fmla="*/ 5 h 291"/>
                <a:gd name="T2" fmla="*/ 8 w 8"/>
                <a:gd name="T3" fmla="*/ 289 h 291"/>
                <a:gd name="T4" fmla="*/ 0 w 8"/>
                <a:gd name="T5" fmla="*/ 291 h 291"/>
                <a:gd name="T6" fmla="*/ 0 w 8"/>
                <a:gd name="T7" fmla="*/ 0 h 291"/>
                <a:gd name="T8" fmla="*/ 8 w 8"/>
                <a:gd name="T9" fmla="*/ 5 h 2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91"/>
                <a:gd name="T17" fmla="*/ 8 w 8"/>
                <a:gd name="T18" fmla="*/ 291 h 2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91">
                  <a:moveTo>
                    <a:pt x="8" y="5"/>
                  </a:moveTo>
                  <a:lnTo>
                    <a:pt x="8" y="289"/>
                  </a:lnTo>
                  <a:lnTo>
                    <a:pt x="0" y="291"/>
                  </a:lnTo>
                  <a:lnTo>
                    <a:pt x="0" y="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939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30" name="Freeform 656">
              <a:extLst>
                <a:ext uri="{FF2B5EF4-FFF2-40B4-BE49-F238E27FC236}">
                  <a16:creationId xmlns:a16="http://schemas.microsoft.com/office/drawing/2014/main" id="{56E31B71-A8AD-4DF6-A12D-34E25D273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" y="1759"/>
              <a:ext cx="6" cy="295"/>
            </a:xfrm>
            <a:custGeom>
              <a:avLst/>
              <a:gdLst>
                <a:gd name="T0" fmla="*/ 6 w 6"/>
                <a:gd name="T1" fmla="*/ 5 h 295"/>
                <a:gd name="T2" fmla="*/ 6 w 6"/>
                <a:gd name="T3" fmla="*/ 293 h 295"/>
                <a:gd name="T4" fmla="*/ 0 w 6"/>
                <a:gd name="T5" fmla="*/ 295 h 295"/>
                <a:gd name="T6" fmla="*/ 0 w 6"/>
                <a:gd name="T7" fmla="*/ 0 h 295"/>
                <a:gd name="T8" fmla="*/ 6 w 6"/>
                <a:gd name="T9" fmla="*/ 5 h 2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5"/>
                <a:gd name="T17" fmla="*/ 6 w 6"/>
                <a:gd name="T18" fmla="*/ 295 h 2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5">
                  <a:moveTo>
                    <a:pt x="6" y="5"/>
                  </a:moveTo>
                  <a:lnTo>
                    <a:pt x="6" y="293"/>
                  </a:lnTo>
                  <a:lnTo>
                    <a:pt x="0" y="295"/>
                  </a:lnTo>
                  <a:lnTo>
                    <a:pt x="0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939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31" name="Freeform 657">
              <a:extLst>
                <a:ext uri="{FF2B5EF4-FFF2-40B4-BE49-F238E27FC236}">
                  <a16:creationId xmlns:a16="http://schemas.microsoft.com/office/drawing/2014/main" id="{CC4B26B4-EDA6-4D0D-A716-EB1ABB07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" y="1757"/>
              <a:ext cx="6" cy="299"/>
            </a:xfrm>
            <a:custGeom>
              <a:avLst/>
              <a:gdLst>
                <a:gd name="T0" fmla="*/ 6 w 6"/>
                <a:gd name="T1" fmla="*/ 4 h 299"/>
                <a:gd name="T2" fmla="*/ 6 w 6"/>
                <a:gd name="T3" fmla="*/ 295 h 299"/>
                <a:gd name="T4" fmla="*/ 0 w 6"/>
                <a:gd name="T5" fmla="*/ 299 h 299"/>
                <a:gd name="T6" fmla="*/ 0 w 6"/>
                <a:gd name="T7" fmla="*/ 0 h 299"/>
                <a:gd name="T8" fmla="*/ 6 w 6"/>
                <a:gd name="T9" fmla="*/ 4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99"/>
                <a:gd name="T17" fmla="*/ 6 w 6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99">
                  <a:moveTo>
                    <a:pt x="6" y="4"/>
                  </a:moveTo>
                  <a:lnTo>
                    <a:pt x="6" y="295"/>
                  </a:lnTo>
                  <a:lnTo>
                    <a:pt x="0" y="299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39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32" name="Freeform 658">
              <a:extLst>
                <a:ext uri="{FF2B5EF4-FFF2-40B4-BE49-F238E27FC236}">
                  <a16:creationId xmlns:a16="http://schemas.microsoft.com/office/drawing/2014/main" id="{45B1E9EA-B86B-4EF0-9886-B67762B0E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1755"/>
              <a:ext cx="6" cy="303"/>
            </a:xfrm>
            <a:custGeom>
              <a:avLst/>
              <a:gdLst>
                <a:gd name="T0" fmla="*/ 6 w 6"/>
                <a:gd name="T1" fmla="*/ 4 h 303"/>
                <a:gd name="T2" fmla="*/ 6 w 6"/>
                <a:gd name="T3" fmla="*/ 299 h 303"/>
                <a:gd name="T4" fmla="*/ 0 w 6"/>
                <a:gd name="T5" fmla="*/ 303 h 303"/>
                <a:gd name="T6" fmla="*/ 0 w 6"/>
                <a:gd name="T7" fmla="*/ 0 h 303"/>
                <a:gd name="T8" fmla="*/ 6 w 6"/>
                <a:gd name="T9" fmla="*/ 4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03"/>
                <a:gd name="T17" fmla="*/ 6 w 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03">
                  <a:moveTo>
                    <a:pt x="6" y="4"/>
                  </a:moveTo>
                  <a:lnTo>
                    <a:pt x="6" y="299"/>
                  </a:lnTo>
                  <a:lnTo>
                    <a:pt x="0" y="303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494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33" name="Freeform 659">
              <a:extLst>
                <a:ext uri="{FF2B5EF4-FFF2-40B4-BE49-F238E27FC236}">
                  <a16:creationId xmlns:a16="http://schemas.microsoft.com/office/drawing/2014/main" id="{EA3751DB-7BC0-48D1-ADEC-721CD6F83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1755"/>
              <a:ext cx="6" cy="305"/>
            </a:xfrm>
            <a:custGeom>
              <a:avLst/>
              <a:gdLst>
                <a:gd name="T0" fmla="*/ 6 w 6"/>
                <a:gd name="T1" fmla="*/ 2 h 305"/>
                <a:gd name="T2" fmla="*/ 6 w 6"/>
                <a:gd name="T3" fmla="*/ 301 h 305"/>
                <a:gd name="T4" fmla="*/ 0 w 6"/>
                <a:gd name="T5" fmla="*/ 305 h 305"/>
                <a:gd name="T6" fmla="*/ 0 w 6"/>
                <a:gd name="T7" fmla="*/ 0 h 305"/>
                <a:gd name="T8" fmla="*/ 6 w 6"/>
                <a:gd name="T9" fmla="*/ 2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05"/>
                <a:gd name="T17" fmla="*/ 6 w 6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05">
                  <a:moveTo>
                    <a:pt x="6" y="2"/>
                  </a:moveTo>
                  <a:lnTo>
                    <a:pt x="6" y="301"/>
                  </a:lnTo>
                  <a:lnTo>
                    <a:pt x="0" y="305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493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34" name="Freeform 660">
              <a:extLst>
                <a:ext uri="{FF2B5EF4-FFF2-40B4-BE49-F238E27FC236}">
                  <a16:creationId xmlns:a16="http://schemas.microsoft.com/office/drawing/2014/main" id="{4D00D6ED-B066-4165-97B0-A5F708CC8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753"/>
              <a:ext cx="9" cy="307"/>
            </a:xfrm>
            <a:custGeom>
              <a:avLst/>
              <a:gdLst>
                <a:gd name="T0" fmla="*/ 9 w 9"/>
                <a:gd name="T1" fmla="*/ 2 h 307"/>
                <a:gd name="T2" fmla="*/ 9 w 9"/>
                <a:gd name="T3" fmla="*/ 305 h 307"/>
                <a:gd name="T4" fmla="*/ 0 w 9"/>
                <a:gd name="T5" fmla="*/ 307 h 307"/>
                <a:gd name="T6" fmla="*/ 0 w 9"/>
                <a:gd name="T7" fmla="*/ 0 h 307"/>
                <a:gd name="T8" fmla="*/ 9 w 9"/>
                <a:gd name="T9" fmla="*/ 2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307"/>
                <a:gd name="T17" fmla="*/ 9 w 9"/>
                <a:gd name="T18" fmla="*/ 307 h 3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307">
                  <a:moveTo>
                    <a:pt x="9" y="2"/>
                  </a:moveTo>
                  <a:lnTo>
                    <a:pt x="9" y="305"/>
                  </a:lnTo>
                  <a:lnTo>
                    <a:pt x="0" y="307"/>
                  </a:lnTo>
                  <a:lnTo>
                    <a:pt x="0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949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35" name="Freeform 661">
              <a:extLst>
                <a:ext uri="{FF2B5EF4-FFF2-40B4-BE49-F238E27FC236}">
                  <a16:creationId xmlns:a16="http://schemas.microsoft.com/office/drawing/2014/main" id="{1A61D479-9936-42EC-AC68-12D5DD1F3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1751"/>
              <a:ext cx="7" cy="311"/>
            </a:xfrm>
            <a:custGeom>
              <a:avLst/>
              <a:gdLst>
                <a:gd name="T0" fmla="*/ 7 w 7"/>
                <a:gd name="T1" fmla="*/ 4 h 311"/>
                <a:gd name="T2" fmla="*/ 7 w 7"/>
                <a:gd name="T3" fmla="*/ 309 h 311"/>
                <a:gd name="T4" fmla="*/ 0 w 7"/>
                <a:gd name="T5" fmla="*/ 311 h 311"/>
                <a:gd name="T6" fmla="*/ 0 w 7"/>
                <a:gd name="T7" fmla="*/ 0 h 311"/>
                <a:gd name="T8" fmla="*/ 7 w 7"/>
                <a:gd name="T9" fmla="*/ 4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11"/>
                <a:gd name="T17" fmla="*/ 7 w 7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11">
                  <a:moveTo>
                    <a:pt x="7" y="4"/>
                  </a:moveTo>
                  <a:lnTo>
                    <a:pt x="7" y="309"/>
                  </a:lnTo>
                  <a:lnTo>
                    <a:pt x="0" y="311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949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36" name="Freeform 662">
              <a:extLst>
                <a:ext uri="{FF2B5EF4-FFF2-40B4-BE49-F238E27FC236}">
                  <a16:creationId xmlns:a16="http://schemas.microsoft.com/office/drawing/2014/main" id="{53C65606-8604-4BFD-ACF2-CD6385676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3" y="1749"/>
              <a:ext cx="6" cy="315"/>
            </a:xfrm>
            <a:custGeom>
              <a:avLst/>
              <a:gdLst>
                <a:gd name="T0" fmla="*/ 6 w 6"/>
                <a:gd name="T1" fmla="*/ 4 h 315"/>
                <a:gd name="T2" fmla="*/ 6 w 6"/>
                <a:gd name="T3" fmla="*/ 311 h 315"/>
                <a:gd name="T4" fmla="*/ 0 w 6"/>
                <a:gd name="T5" fmla="*/ 315 h 315"/>
                <a:gd name="T6" fmla="*/ 0 w 6"/>
                <a:gd name="T7" fmla="*/ 0 h 315"/>
                <a:gd name="T8" fmla="*/ 6 w 6"/>
                <a:gd name="T9" fmla="*/ 4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15"/>
                <a:gd name="T17" fmla="*/ 6 w 6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15">
                  <a:moveTo>
                    <a:pt x="6" y="4"/>
                  </a:moveTo>
                  <a:lnTo>
                    <a:pt x="6" y="311"/>
                  </a:lnTo>
                  <a:lnTo>
                    <a:pt x="0" y="315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49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37" name="Freeform 663">
              <a:extLst>
                <a:ext uri="{FF2B5EF4-FFF2-40B4-BE49-F238E27FC236}">
                  <a16:creationId xmlns:a16="http://schemas.microsoft.com/office/drawing/2014/main" id="{72AFECDD-8A2F-4E51-AF91-709D954A0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" y="1747"/>
              <a:ext cx="6" cy="319"/>
            </a:xfrm>
            <a:custGeom>
              <a:avLst/>
              <a:gdLst>
                <a:gd name="T0" fmla="*/ 6 w 6"/>
                <a:gd name="T1" fmla="*/ 4 h 319"/>
                <a:gd name="T2" fmla="*/ 6 w 6"/>
                <a:gd name="T3" fmla="*/ 315 h 319"/>
                <a:gd name="T4" fmla="*/ 0 w 6"/>
                <a:gd name="T5" fmla="*/ 319 h 319"/>
                <a:gd name="T6" fmla="*/ 0 w 6"/>
                <a:gd name="T7" fmla="*/ 0 h 319"/>
                <a:gd name="T8" fmla="*/ 6 w 6"/>
                <a:gd name="T9" fmla="*/ 4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19"/>
                <a:gd name="T17" fmla="*/ 6 w 6"/>
                <a:gd name="T18" fmla="*/ 319 h 3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19">
                  <a:moveTo>
                    <a:pt x="6" y="4"/>
                  </a:moveTo>
                  <a:lnTo>
                    <a:pt x="6" y="315"/>
                  </a:lnTo>
                  <a:lnTo>
                    <a:pt x="0" y="319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49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38" name="Freeform 664">
              <a:extLst>
                <a:ext uri="{FF2B5EF4-FFF2-40B4-BE49-F238E27FC236}">
                  <a16:creationId xmlns:a16="http://schemas.microsoft.com/office/drawing/2014/main" id="{D444300A-4416-4F79-B5B7-7E5D9AFFE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1747"/>
              <a:ext cx="6" cy="321"/>
            </a:xfrm>
            <a:custGeom>
              <a:avLst/>
              <a:gdLst>
                <a:gd name="T0" fmla="*/ 6 w 6"/>
                <a:gd name="T1" fmla="*/ 2 h 321"/>
                <a:gd name="T2" fmla="*/ 6 w 6"/>
                <a:gd name="T3" fmla="*/ 317 h 321"/>
                <a:gd name="T4" fmla="*/ 0 w 6"/>
                <a:gd name="T5" fmla="*/ 321 h 321"/>
                <a:gd name="T6" fmla="*/ 0 w 6"/>
                <a:gd name="T7" fmla="*/ 0 h 321"/>
                <a:gd name="T8" fmla="*/ 6 w 6"/>
                <a:gd name="T9" fmla="*/ 2 h 3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21"/>
                <a:gd name="T17" fmla="*/ 6 w 6"/>
                <a:gd name="T18" fmla="*/ 321 h 3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21">
                  <a:moveTo>
                    <a:pt x="6" y="2"/>
                  </a:moveTo>
                  <a:lnTo>
                    <a:pt x="6" y="317"/>
                  </a:lnTo>
                  <a:lnTo>
                    <a:pt x="0" y="321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49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39" name="Freeform 665">
              <a:extLst>
                <a:ext uri="{FF2B5EF4-FFF2-40B4-BE49-F238E27FC236}">
                  <a16:creationId xmlns:a16="http://schemas.microsoft.com/office/drawing/2014/main" id="{0292F2D3-2B76-404A-91D6-EB9381EC3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" y="1745"/>
              <a:ext cx="8" cy="325"/>
            </a:xfrm>
            <a:custGeom>
              <a:avLst/>
              <a:gdLst>
                <a:gd name="T0" fmla="*/ 8 w 8"/>
                <a:gd name="T1" fmla="*/ 2 h 325"/>
                <a:gd name="T2" fmla="*/ 8 w 8"/>
                <a:gd name="T3" fmla="*/ 321 h 325"/>
                <a:gd name="T4" fmla="*/ 0 w 8"/>
                <a:gd name="T5" fmla="*/ 325 h 325"/>
                <a:gd name="T6" fmla="*/ 0 w 8"/>
                <a:gd name="T7" fmla="*/ 0 h 325"/>
                <a:gd name="T8" fmla="*/ 8 w 8"/>
                <a:gd name="T9" fmla="*/ 2 h 3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25"/>
                <a:gd name="T17" fmla="*/ 8 w 8"/>
                <a:gd name="T18" fmla="*/ 325 h 3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25">
                  <a:moveTo>
                    <a:pt x="8" y="2"/>
                  </a:moveTo>
                  <a:lnTo>
                    <a:pt x="8" y="321"/>
                  </a:lnTo>
                  <a:lnTo>
                    <a:pt x="0" y="325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949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40" name="Freeform 666">
              <a:extLst>
                <a:ext uri="{FF2B5EF4-FFF2-40B4-BE49-F238E27FC236}">
                  <a16:creationId xmlns:a16="http://schemas.microsoft.com/office/drawing/2014/main" id="{683D191D-3E6C-4502-8D3F-69C1899A2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743"/>
              <a:ext cx="6" cy="327"/>
            </a:xfrm>
            <a:custGeom>
              <a:avLst/>
              <a:gdLst>
                <a:gd name="T0" fmla="*/ 6 w 6"/>
                <a:gd name="T1" fmla="*/ 4 h 327"/>
                <a:gd name="T2" fmla="*/ 6 w 6"/>
                <a:gd name="T3" fmla="*/ 325 h 327"/>
                <a:gd name="T4" fmla="*/ 0 w 6"/>
                <a:gd name="T5" fmla="*/ 327 h 327"/>
                <a:gd name="T6" fmla="*/ 0 w 6"/>
                <a:gd name="T7" fmla="*/ 0 h 327"/>
                <a:gd name="T8" fmla="*/ 6 w 6"/>
                <a:gd name="T9" fmla="*/ 4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27"/>
                <a:gd name="T17" fmla="*/ 6 w 6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27">
                  <a:moveTo>
                    <a:pt x="6" y="4"/>
                  </a:moveTo>
                  <a:lnTo>
                    <a:pt x="6" y="325"/>
                  </a:lnTo>
                  <a:lnTo>
                    <a:pt x="0" y="327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49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41" name="Freeform 667">
              <a:extLst>
                <a:ext uri="{FF2B5EF4-FFF2-40B4-BE49-F238E27FC236}">
                  <a16:creationId xmlns:a16="http://schemas.microsoft.com/office/drawing/2014/main" id="{EEED7CCD-D427-49FE-AA61-74112E156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" y="1741"/>
              <a:ext cx="6" cy="331"/>
            </a:xfrm>
            <a:custGeom>
              <a:avLst/>
              <a:gdLst>
                <a:gd name="T0" fmla="*/ 6 w 6"/>
                <a:gd name="T1" fmla="*/ 4 h 331"/>
                <a:gd name="T2" fmla="*/ 6 w 6"/>
                <a:gd name="T3" fmla="*/ 329 h 331"/>
                <a:gd name="T4" fmla="*/ 0 w 6"/>
                <a:gd name="T5" fmla="*/ 331 h 331"/>
                <a:gd name="T6" fmla="*/ 0 w 6"/>
                <a:gd name="T7" fmla="*/ 0 h 331"/>
                <a:gd name="T8" fmla="*/ 6 w 6"/>
                <a:gd name="T9" fmla="*/ 4 h 3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31"/>
                <a:gd name="T17" fmla="*/ 6 w 6"/>
                <a:gd name="T18" fmla="*/ 331 h 3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31">
                  <a:moveTo>
                    <a:pt x="6" y="4"/>
                  </a:moveTo>
                  <a:lnTo>
                    <a:pt x="6" y="329"/>
                  </a:lnTo>
                  <a:lnTo>
                    <a:pt x="0" y="331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48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42" name="Freeform 668">
              <a:extLst>
                <a:ext uri="{FF2B5EF4-FFF2-40B4-BE49-F238E27FC236}">
                  <a16:creationId xmlns:a16="http://schemas.microsoft.com/office/drawing/2014/main" id="{B88AA8CF-348F-47F3-9CD9-48DCF3CD4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5" y="1739"/>
              <a:ext cx="6" cy="335"/>
            </a:xfrm>
            <a:custGeom>
              <a:avLst/>
              <a:gdLst>
                <a:gd name="T0" fmla="*/ 6 w 6"/>
                <a:gd name="T1" fmla="*/ 4 h 335"/>
                <a:gd name="T2" fmla="*/ 6 w 6"/>
                <a:gd name="T3" fmla="*/ 331 h 335"/>
                <a:gd name="T4" fmla="*/ 0 w 6"/>
                <a:gd name="T5" fmla="*/ 335 h 335"/>
                <a:gd name="T6" fmla="*/ 0 w 6"/>
                <a:gd name="T7" fmla="*/ 270 h 335"/>
                <a:gd name="T8" fmla="*/ 0 w 6"/>
                <a:gd name="T9" fmla="*/ 268 h 335"/>
                <a:gd name="T10" fmla="*/ 0 w 6"/>
                <a:gd name="T11" fmla="*/ 268 h 335"/>
                <a:gd name="T12" fmla="*/ 0 w 6"/>
                <a:gd name="T13" fmla="*/ 0 h 335"/>
                <a:gd name="T14" fmla="*/ 6 w 6"/>
                <a:gd name="T15" fmla="*/ 4 h 3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335"/>
                <a:gd name="T26" fmla="*/ 6 w 6"/>
                <a:gd name="T27" fmla="*/ 335 h 3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335">
                  <a:moveTo>
                    <a:pt x="6" y="4"/>
                  </a:moveTo>
                  <a:lnTo>
                    <a:pt x="6" y="331"/>
                  </a:lnTo>
                  <a:lnTo>
                    <a:pt x="0" y="335"/>
                  </a:lnTo>
                  <a:lnTo>
                    <a:pt x="0" y="270"/>
                  </a:lnTo>
                  <a:lnTo>
                    <a:pt x="0" y="268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48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43" name="Freeform 669">
              <a:extLst>
                <a:ext uri="{FF2B5EF4-FFF2-40B4-BE49-F238E27FC236}">
                  <a16:creationId xmlns:a16="http://schemas.microsoft.com/office/drawing/2014/main" id="{6286A667-23DA-46C5-9897-F55DA8260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" y="1737"/>
              <a:ext cx="6" cy="339"/>
            </a:xfrm>
            <a:custGeom>
              <a:avLst/>
              <a:gdLst>
                <a:gd name="T0" fmla="*/ 6 w 6"/>
                <a:gd name="T1" fmla="*/ 4 h 339"/>
                <a:gd name="T2" fmla="*/ 6 w 6"/>
                <a:gd name="T3" fmla="*/ 335 h 339"/>
                <a:gd name="T4" fmla="*/ 0 w 6"/>
                <a:gd name="T5" fmla="*/ 339 h 339"/>
                <a:gd name="T6" fmla="*/ 0 w 6"/>
                <a:gd name="T7" fmla="*/ 294 h 339"/>
                <a:gd name="T8" fmla="*/ 4 w 6"/>
                <a:gd name="T9" fmla="*/ 270 h 339"/>
                <a:gd name="T10" fmla="*/ 0 w 6"/>
                <a:gd name="T11" fmla="*/ 270 h 339"/>
                <a:gd name="T12" fmla="*/ 0 w 6"/>
                <a:gd name="T13" fmla="*/ 0 h 339"/>
                <a:gd name="T14" fmla="*/ 6 w 6"/>
                <a:gd name="T15" fmla="*/ 4 h 3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339"/>
                <a:gd name="T26" fmla="*/ 6 w 6"/>
                <a:gd name="T27" fmla="*/ 339 h 3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339">
                  <a:moveTo>
                    <a:pt x="6" y="4"/>
                  </a:moveTo>
                  <a:lnTo>
                    <a:pt x="6" y="335"/>
                  </a:lnTo>
                  <a:lnTo>
                    <a:pt x="0" y="339"/>
                  </a:lnTo>
                  <a:lnTo>
                    <a:pt x="0" y="294"/>
                  </a:lnTo>
                  <a:lnTo>
                    <a:pt x="4" y="270"/>
                  </a:lnTo>
                  <a:lnTo>
                    <a:pt x="0" y="270"/>
                  </a:lnTo>
                  <a:lnTo>
                    <a:pt x="0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48E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44" name="Freeform 670">
              <a:extLst>
                <a:ext uri="{FF2B5EF4-FFF2-40B4-BE49-F238E27FC236}">
                  <a16:creationId xmlns:a16="http://schemas.microsoft.com/office/drawing/2014/main" id="{68B826F0-0412-465E-A35B-3B1C59969E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7" y="1737"/>
              <a:ext cx="8" cy="341"/>
            </a:xfrm>
            <a:custGeom>
              <a:avLst/>
              <a:gdLst>
                <a:gd name="T0" fmla="*/ 8 w 8"/>
                <a:gd name="T1" fmla="*/ 2 h 341"/>
                <a:gd name="T2" fmla="*/ 8 w 8"/>
                <a:gd name="T3" fmla="*/ 270 h 341"/>
                <a:gd name="T4" fmla="*/ 0 w 8"/>
                <a:gd name="T5" fmla="*/ 270 h 341"/>
                <a:gd name="T6" fmla="*/ 0 w 8"/>
                <a:gd name="T7" fmla="*/ 63 h 341"/>
                <a:gd name="T8" fmla="*/ 2 w 8"/>
                <a:gd name="T9" fmla="*/ 63 h 341"/>
                <a:gd name="T10" fmla="*/ 0 w 8"/>
                <a:gd name="T11" fmla="*/ 53 h 341"/>
                <a:gd name="T12" fmla="*/ 0 w 8"/>
                <a:gd name="T13" fmla="*/ 0 h 341"/>
                <a:gd name="T14" fmla="*/ 8 w 8"/>
                <a:gd name="T15" fmla="*/ 2 h 341"/>
                <a:gd name="T16" fmla="*/ 8 w 8"/>
                <a:gd name="T17" fmla="*/ 272 h 341"/>
                <a:gd name="T18" fmla="*/ 8 w 8"/>
                <a:gd name="T19" fmla="*/ 337 h 341"/>
                <a:gd name="T20" fmla="*/ 0 w 8"/>
                <a:gd name="T21" fmla="*/ 341 h 341"/>
                <a:gd name="T22" fmla="*/ 0 w 8"/>
                <a:gd name="T23" fmla="*/ 317 h 341"/>
                <a:gd name="T24" fmla="*/ 8 w 8"/>
                <a:gd name="T25" fmla="*/ 272 h 3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"/>
                <a:gd name="T40" fmla="*/ 0 h 341"/>
                <a:gd name="T41" fmla="*/ 8 w 8"/>
                <a:gd name="T42" fmla="*/ 341 h 3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" h="341">
                  <a:moveTo>
                    <a:pt x="8" y="2"/>
                  </a:moveTo>
                  <a:lnTo>
                    <a:pt x="8" y="270"/>
                  </a:lnTo>
                  <a:lnTo>
                    <a:pt x="0" y="270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8" y="2"/>
                  </a:lnTo>
                  <a:close/>
                  <a:moveTo>
                    <a:pt x="8" y="272"/>
                  </a:moveTo>
                  <a:lnTo>
                    <a:pt x="8" y="337"/>
                  </a:lnTo>
                  <a:lnTo>
                    <a:pt x="0" y="341"/>
                  </a:lnTo>
                  <a:lnTo>
                    <a:pt x="0" y="317"/>
                  </a:lnTo>
                  <a:lnTo>
                    <a:pt x="8" y="272"/>
                  </a:lnTo>
                  <a:close/>
                </a:path>
              </a:pathLst>
            </a:custGeom>
            <a:solidFill>
              <a:srgbClr val="948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45" name="Freeform 671">
              <a:extLst>
                <a:ext uri="{FF2B5EF4-FFF2-40B4-BE49-F238E27FC236}">
                  <a16:creationId xmlns:a16="http://schemas.microsoft.com/office/drawing/2014/main" id="{F45C9C03-0605-49FD-A4A7-BA1186E1EF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5" y="1735"/>
              <a:ext cx="6" cy="345"/>
            </a:xfrm>
            <a:custGeom>
              <a:avLst/>
              <a:gdLst>
                <a:gd name="T0" fmla="*/ 6 w 6"/>
                <a:gd name="T1" fmla="*/ 2 h 345"/>
                <a:gd name="T2" fmla="*/ 6 w 6"/>
                <a:gd name="T3" fmla="*/ 272 h 345"/>
                <a:gd name="T4" fmla="*/ 0 w 6"/>
                <a:gd name="T5" fmla="*/ 272 h 345"/>
                <a:gd name="T6" fmla="*/ 0 w 6"/>
                <a:gd name="T7" fmla="*/ 65 h 345"/>
                <a:gd name="T8" fmla="*/ 4 w 6"/>
                <a:gd name="T9" fmla="*/ 65 h 345"/>
                <a:gd name="T10" fmla="*/ 0 w 6"/>
                <a:gd name="T11" fmla="*/ 35 h 345"/>
                <a:gd name="T12" fmla="*/ 0 w 6"/>
                <a:gd name="T13" fmla="*/ 0 h 345"/>
                <a:gd name="T14" fmla="*/ 6 w 6"/>
                <a:gd name="T15" fmla="*/ 2 h 345"/>
                <a:gd name="T16" fmla="*/ 6 w 6"/>
                <a:gd name="T17" fmla="*/ 296 h 345"/>
                <a:gd name="T18" fmla="*/ 6 w 6"/>
                <a:gd name="T19" fmla="*/ 341 h 345"/>
                <a:gd name="T20" fmla="*/ 0 w 6"/>
                <a:gd name="T21" fmla="*/ 345 h 345"/>
                <a:gd name="T22" fmla="*/ 0 w 6"/>
                <a:gd name="T23" fmla="*/ 341 h 345"/>
                <a:gd name="T24" fmla="*/ 6 w 6"/>
                <a:gd name="T25" fmla="*/ 296 h 3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345"/>
                <a:gd name="T41" fmla="*/ 6 w 6"/>
                <a:gd name="T42" fmla="*/ 345 h 3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345">
                  <a:moveTo>
                    <a:pt x="6" y="2"/>
                  </a:moveTo>
                  <a:lnTo>
                    <a:pt x="6" y="272"/>
                  </a:lnTo>
                  <a:lnTo>
                    <a:pt x="0" y="272"/>
                  </a:lnTo>
                  <a:lnTo>
                    <a:pt x="0" y="65"/>
                  </a:lnTo>
                  <a:lnTo>
                    <a:pt x="4" y="6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6" y="2"/>
                  </a:lnTo>
                  <a:close/>
                  <a:moveTo>
                    <a:pt x="6" y="296"/>
                  </a:moveTo>
                  <a:lnTo>
                    <a:pt x="6" y="341"/>
                  </a:lnTo>
                  <a:lnTo>
                    <a:pt x="0" y="345"/>
                  </a:lnTo>
                  <a:lnTo>
                    <a:pt x="0" y="341"/>
                  </a:lnTo>
                  <a:lnTo>
                    <a:pt x="6" y="296"/>
                  </a:lnTo>
                  <a:close/>
                </a:path>
              </a:pathLst>
            </a:custGeom>
            <a:solidFill>
              <a:srgbClr val="948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46" name="Freeform 672">
              <a:extLst>
                <a:ext uri="{FF2B5EF4-FFF2-40B4-BE49-F238E27FC236}">
                  <a16:creationId xmlns:a16="http://schemas.microsoft.com/office/drawing/2014/main" id="{1B9DD4FA-EA58-43FC-AC12-F91EE01B3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1" y="1733"/>
              <a:ext cx="6" cy="347"/>
            </a:xfrm>
            <a:custGeom>
              <a:avLst/>
              <a:gdLst>
                <a:gd name="T0" fmla="*/ 6 w 6"/>
                <a:gd name="T1" fmla="*/ 4 h 347"/>
                <a:gd name="T2" fmla="*/ 6 w 6"/>
                <a:gd name="T3" fmla="*/ 57 h 347"/>
                <a:gd name="T4" fmla="*/ 0 w 6"/>
                <a:gd name="T5" fmla="*/ 18 h 347"/>
                <a:gd name="T6" fmla="*/ 0 w 6"/>
                <a:gd name="T7" fmla="*/ 0 h 347"/>
                <a:gd name="T8" fmla="*/ 6 w 6"/>
                <a:gd name="T9" fmla="*/ 4 h 347"/>
                <a:gd name="T10" fmla="*/ 6 w 6"/>
                <a:gd name="T11" fmla="*/ 67 h 347"/>
                <a:gd name="T12" fmla="*/ 6 w 6"/>
                <a:gd name="T13" fmla="*/ 274 h 347"/>
                <a:gd name="T14" fmla="*/ 0 w 6"/>
                <a:gd name="T15" fmla="*/ 274 h 347"/>
                <a:gd name="T16" fmla="*/ 0 w 6"/>
                <a:gd name="T17" fmla="*/ 67 h 347"/>
                <a:gd name="T18" fmla="*/ 6 w 6"/>
                <a:gd name="T19" fmla="*/ 67 h 347"/>
                <a:gd name="T20" fmla="*/ 6 w 6"/>
                <a:gd name="T21" fmla="*/ 321 h 347"/>
                <a:gd name="T22" fmla="*/ 6 w 6"/>
                <a:gd name="T23" fmla="*/ 345 h 347"/>
                <a:gd name="T24" fmla="*/ 4 w 6"/>
                <a:gd name="T25" fmla="*/ 347 h 347"/>
                <a:gd name="T26" fmla="*/ 6 w 6"/>
                <a:gd name="T27" fmla="*/ 321 h 3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347"/>
                <a:gd name="T44" fmla="*/ 6 w 6"/>
                <a:gd name="T45" fmla="*/ 347 h 3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347">
                  <a:moveTo>
                    <a:pt x="6" y="4"/>
                  </a:moveTo>
                  <a:lnTo>
                    <a:pt x="6" y="57"/>
                  </a:lnTo>
                  <a:lnTo>
                    <a:pt x="0" y="18"/>
                  </a:lnTo>
                  <a:lnTo>
                    <a:pt x="0" y="0"/>
                  </a:lnTo>
                  <a:lnTo>
                    <a:pt x="6" y="4"/>
                  </a:lnTo>
                  <a:close/>
                  <a:moveTo>
                    <a:pt x="6" y="67"/>
                  </a:moveTo>
                  <a:lnTo>
                    <a:pt x="6" y="274"/>
                  </a:lnTo>
                  <a:lnTo>
                    <a:pt x="0" y="274"/>
                  </a:lnTo>
                  <a:lnTo>
                    <a:pt x="0" y="67"/>
                  </a:lnTo>
                  <a:lnTo>
                    <a:pt x="6" y="67"/>
                  </a:lnTo>
                  <a:close/>
                  <a:moveTo>
                    <a:pt x="6" y="321"/>
                  </a:moveTo>
                  <a:lnTo>
                    <a:pt x="6" y="345"/>
                  </a:lnTo>
                  <a:lnTo>
                    <a:pt x="4" y="347"/>
                  </a:lnTo>
                  <a:lnTo>
                    <a:pt x="6" y="321"/>
                  </a:lnTo>
                  <a:close/>
                </a:path>
              </a:pathLst>
            </a:custGeom>
            <a:solidFill>
              <a:srgbClr val="958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47" name="Freeform 673">
              <a:extLst>
                <a:ext uri="{FF2B5EF4-FFF2-40B4-BE49-F238E27FC236}">
                  <a16:creationId xmlns:a16="http://schemas.microsoft.com/office/drawing/2014/main" id="{242F492B-2801-457C-8B18-4ABDF84C63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9" y="1731"/>
              <a:ext cx="6" cy="349"/>
            </a:xfrm>
            <a:custGeom>
              <a:avLst/>
              <a:gdLst>
                <a:gd name="T0" fmla="*/ 6 w 6"/>
                <a:gd name="T1" fmla="*/ 4 h 349"/>
                <a:gd name="T2" fmla="*/ 6 w 6"/>
                <a:gd name="T3" fmla="*/ 39 h 349"/>
                <a:gd name="T4" fmla="*/ 0 w 6"/>
                <a:gd name="T5" fmla="*/ 2 h 349"/>
                <a:gd name="T6" fmla="*/ 0 w 6"/>
                <a:gd name="T7" fmla="*/ 0 h 349"/>
                <a:gd name="T8" fmla="*/ 6 w 6"/>
                <a:gd name="T9" fmla="*/ 4 h 349"/>
                <a:gd name="T10" fmla="*/ 6 w 6"/>
                <a:gd name="T11" fmla="*/ 69 h 349"/>
                <a:gd name="T12" fmla="*/ 6 w 6"/>
                <a:gd name="T13" fmla="*/ 276 h 349"/>
                <a:gd name="T14" fmla="*/ 0 w 6"/>
                <a:gd name="T15" fmla="*/ 276 h 349"/>
                <a:gd name="T16" fmla="*/ 0 w 6"/>
                <a:gd name="T17" fmla="*/ 69 h 349"/>
                <a:gd name="T18" fmla="*/ 6 w 6"/>
                <a:gd name="T19" fmla="*/ 69 h 349"/>
                <a:gd name="T20" fmla="*/ 6 w 6"/>
                <a:gd name="T21" fmla="*/ 345 h 349"/>
                <a:gd name="T22" fmla="*/ 6 w 6"/>
                <a:gd name="T23" fmla="*/ 349 h 349"/>
                <a:gd name="T24" fmla="*/ 6 w 6"/>
                <a:gd name="T25" fmla="*/ 349 h 349"/>
                <a:gd name="T26" fmla="*/ 6 w 6"/>
                <a:gd name="T27" fmla="*/ 345 h 3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349"/>
                <a:gd name="T44" fmla="*/ 6 w 6"/>
                <a:gd name="T45" fmla="*/ 349 h 3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349">
                  <a:moveTo>
                    <a:pt x="6" y="4"/>
                  </a:moveTo>
                  <a:lnTo>
                    <a:pt x="6" y="39"/>
                  </a:lnTo>
                  <a:lnTo>
                    <a:pt x="0" y="2"/>
                  </a:lnTo>
                  <a:lnTo>
                    <a:pt x="0" y="0"/>
                  </a:lnTo>
                  <a:lnTo>
                    <a:pt x="6" y="4"/>
                  </a:lnTo>
                  <a:close/>
                  <a:moveTo>
                    <a:pt x="6" y="69"/>
                  </a:moveTo>
                  <a:lnTo>
                    <a:pt x="6" y="276"/>
                  </a:lnTo>
                  <a:lnTo>
                    <a:pt x="0" y="276"/>
                  </a:lnTo>
                  <a:lnTo>
                    <a:pt x="0" y="69"/>
                  </a:lnTo>
                  <a:lnTo>
                    <a:pt x="6" y="69"/>
                  </a:lnTo>
                  <a:close/>
                  <a:moveTo>
                    <a:pt x="6" y="345"/>
                  </a:moveTo>
                  <a:lnTo>
                    <a:pt x="6" y="349"/>
                  </a:lnTo>
                  <a:lnTo>
                    <a:pt x="6" y="345"/>
                  </a:lnTo>
                  <a:close/>
                </a:path>
              </a:pathLst>
            </a:custGeom>
            <a:solidFill>
              <a:srgbClr val="958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48" name="Freeform 674">
              <a:extLst>
                <a:ext uri="{FF2B5EF4-FFF2-40B4-BE49-F238E27FC236}">
                  <a16:creationId xmlns:a16="http://schemas.microsoft.com/office/drawing/2014/main" id="{EE296B3D-E27C-4788-95E6-79A0849960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5" y="1731"/>
              <a:ext cx="6" cy="276"/>
            </a:xfrm>
            <a:custGeom>
              <a:avLst/>
              <a:gdLst>
                <a:gd name="T0" fmla="*/ 6 w 6"/>
                <a:gd name="T1" fmla="*/ 2 h 276"/>
                <a:gd name="T2" fmla="*/ 6 w 6"/>
                <a:gd name="T3" fmla="*/ 20 h 276"/>
                <a:gd name="T4" fmla="*/ 4 w 6"/>
                <a:gd name="T5" fmla="*/ 0 h 276"/>
                <a:gd name="T6" fmla="*/ 6 w 6"/>
                <a:gd name="T7" fmla="*/ 2 h 276"/>
                <a:gd name="T8" fmla="*/ 6 w 6"/>
                <a:gd name="T9" fmla="*/ 69 h 276"/>
                <a:gd name="T10" fmla="*/ 6 w 6"/>
                <a:gd name="T11" fmla="*/ 276 h 276"/>
                <a:gd name="T12" fmla="*/ 0 w 6"/>
                <a:gd name="T13" fmla="*/ 276 h 276"/>
                <a:gd name="T14" fmla="*/ 0 w 6"/>
                <a:gd name="T15" fmla="*/ 69 h 276"/>
                <a:gd name="T16" fmla="*/ 6 w 6"/>
                <a:gd name="T17" fmla="*/ 69 h 2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76"/>
                <a:gd name="T29" fmla="*/ 6 w 6"/>
                <a:gd name="T30" fmla="*/ 276 h 2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76">
                  <a:moveTo>
                    <a:pt x="6" y="2"/>
                  </a:moveTo>
                  <a:lnTo>
                    <a:pt x="6" y="20"/>
                  </a:lnTo>
                  <a:lnTo>
                    <a:pt x="4" y="0"/>
                  </a:lnTo>
                  <a:lnTo>
                    <a:pt x="6" y="2"/>
                  </a:lnTo>
                  <a:close/>
                  <a:moveTo>
                    <a:pt x="6" y="69"/>
                  </a:moveTo>
                  <a:lnTo>
                    <a:pt x="6" y="276"/>
                  </a:lnTo>
                  <a:lnTo>
                    <a:pt x="0" y="276"/>
                  </a:lnTo>
                  <a:lnTo>
                    <a:pt x="0" y="69"/>
                  </a:lnTo>
                  <a:lnTo>
                    <a:pt x="6" y="69"/>
                  </a:lnTo>
                  <a:close/>
                </a:path>
              </a:pathLst>
            </a:custGeom>
            <a:solidFill>
              <a:srgbClr val="958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49" name="Freeform 675">
              <a:extLst>
                <a:ext uri="{FF2B5EF4-FFF2-40B4-BE49-F238E27FC236}">
                  <a16:creationId xmlns:a16="http://schemas.microsoft.com/office/drawing/2014/main" id="{48E0D534-8CB3-4753-800F-A0C3356E64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1" y="1731"/>
              <a:ext cx="8" cy="276"/>
            </a:xfrm>
            <a:custGeom>
              <a:avLst/>
              <a:gdLst>
                <a:gd name="T0" fmla="*/ 8 w 8"/>
                <a:gd name="T1" fmla="*/ 0 h 276"/>
                <a:gd name="T2" fmla="*/ 8 w 8"/>
                <a:gd name="T3" fmla="*/ 2 h 276"/>
                <a:gd name="T4" fmla="*/ 8 w 8"/>
                <a:gd name="T5" fmla="*/ 0 h 276"/>
                <a:gd name="T6" fmla="*/ 8 w 8"/>
                <a:gd name="T7" fmla="*/ 0 h 276"/>
                <a:gd name="T8" fmla="*/ 8 w 8"/>
                <a:gd name="T9" fmla="*/ 69 h 276"/>
                <a:gd name="T10" fmla="*/ 8 w 8"/>
                <a:gd name="T11" fmla="*/ 276 h 276"/>
                <a:gd name="T12" fmla="*/ 0 w 8"/>
                <a:gd name="T13" fmla="*/ 276 h 276"/>
                <a:gd name="T14" fmla="*/ 0 w 8"/>
                <a:gd name="T15" fmla="*/ 69 h 276"/>
                <a:gd name="T16" fmla="*/ 8 w 8"/>
                <a:gd name="T17" fmla="*/ 69 h 2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276"/>
                <a:gd name="T29" fmla="*/ 8 w 8"/>
                <a:gd name="T30" fmla="*/ 276 h 2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276">
                  <a:moveTo>
                    <a:pt x="8" y="0"/>
                  </a:moveTo>
                  <a:lnTo>
                    <a:pt x="8" y="2"/>
                  </a:lnTo>
                  <a:lnTo>
                    <a:pt x="8" y="0"/>
                  </a:lnTo>
                  <a:close/>
                  <a:moveTo>
                    <a:pt x="8" y="69"/>
                  </a:moveTo>
                  <a:lnTo>
                    <a:pt x="8" y="276"/>
                  </a:lnTo>
                  <a:lnTo>
                    <a:pt x="0" y="276"/>
                  </a:lnTo>
                  <a:lnTo>
                    <a:pt x="0" y="69"/>
                  </a:lnTo>
                  <a:lnTo>
                    <a:pt x="8" y="69"/>
                  </a:lnTo>
                  <a:close/>
                </a:path>
              </a:pathLst>
            </a:custGeom>
            <a:solidFill>
              <a:srgbClr val="958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50" name="Rectangle 676">
              <a:extLst>
                <a:ext uri="{FF2B5EF4-FFF2-40B4-BE49-F238E27FC236}">
                  <a16:creationId xmlns:a16="http://schemas.microsoft.com/office/drawing/2014/main" id="{311114D9-E3E9-49D8-AEE2-F566E01F9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" y="1800"/>
              <a:ext cx="6" cy="207"/>
            </a:xfrm>
            <a:prstGeom prst="rect">
              <a:avLst/>
            </a:prstGeom>
            <a:solidFill>
              <a:srgbClr val="958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51" name="Rectangle 677">
              <a:extLst>
                <a:ext uri="{FF2B5EF4-FFF2-40B4-BE49-F238E27FC236}">
                  <a16:creationId xmlns:a16="http://schemas.microsoft.com/office/drawing/2014/main" id="{EA314F95-DFC3-4A7D-8BD1-05302E817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" y="1800"/>
              <a:ext cx="6" cy="207"/>
            </a:xfrm>
            <a:prstGeom prst="rect">
              <a:avLst/>
            </a:prstGeom>
            <a:solidFill>
              <a:srgbClr val="958B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52" name="Rectangle 678">
              <a:extLst>
                <a:ext uri="{FF2B5EF4-FFF2-40B4-BE49-F238E27FC236}">
                  <a16:creationId xmlns:a16="http://schemas.microsoft.com/office/drawing/2014/main" id="{5B6CB963-D8FA-4652-9C87-49439BDDA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" y="1800"/>
              <a:ext cx="6" cy="207"/>
            </a:xfrm>
            <a:prstGeom prst="rect">
              <a:avLst/>
            </a:prstGeom>
            <a:solidFill>
              <a:srgbClr val="958B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53" name="Rectangle 679">
              <a:extLst>
                <a:ext uri="{FF2B5EF4-FFF2-40B4-BE49-F238E27FC236}">
                  <a16:creationId xmlns:a16="http://schemas.microsoft.com/office/drawing/2014/main" id="{651AC6A3-5341-4D50-8764-E41F68434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" y="1800"/>
              <a:ext cx="6" cy="207"/>
            </a:xfrm>
            <a:prstGeom prst="rect">
              <a:avLst/>
            </a:prstGeom>
            <a:solidFill>
              <a:srgbClr val="958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54" name="Rectangle 680">
              <a:extLst>
                <a:ext uri="{FF2B5EF4-FFF2-40B4-BE49-F238E27FC236}">
                  <a16:creationId xmlns:a16="http://schemas.microsoft.com/office/drawing/2014/main" id="{31619C85-24FF-443D-9E07-7DA544468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" y="1800"/>
              <a:ext cx="8" cy="207"/>
            </a:xfrm>
            <a:prstGeom prst="rect">
              <a:avLst/>
            </a:prstGeom>
            <a:solidFill>
              <a:srgbClr val="9589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55" name="Rectangle 681">
              <a:extLst>
                <a:ext uri="{FF2B5EF4-FFF2-40B4-BE49-F238E27FC236}">
                  <a16:creationId xmlns:a16="http://schemas.microsoft.com/office/drawing/2014/main" id="{34E0628F-2004-4832-B58F-2BAE2091A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1800"/>
              <a:ext cx="6" cy="207"/>
            </a:xfrm>
            <a:prstGeom prst="rect">
              <a:avLst/>
            </a:prstGeom>
            <a:solidFill>
              <a:srgbClr val="9589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56" name="Rectangle 682">
              <a:extLst>
                <a:ext uri="{FF2B5EF4-FFF2-40B4-BE49-F238E27FC236}">
                  <a16:creationId xmlns:a16="http://schemas.microsoft.com/office/drawing/2014/main" id="{92C5C719-C20D-40C8-A1A9-7625F90BF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" y="1800"/>
              <a:ext cx="7" cy="207"/>
            </a:xfrm>
            <a:prstGeom prst="rect">
              <a:avLst/>
            </a:prstGeom>
            <a:solidFill>
              <a:srgbClr val="9589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57" name="Rectangle 683">
              <a:extLst>
                <a:ext uri="{FF2B5EF4-FFF2-40B4-BE49-F238E27FC236}">
                  <a16:creationId xmlns:a16="http://schemas.microsoft.com/office/drawing/2014/main" id="{E043D094-2183-4AB5-A6A0-3597BED40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" y="1800"/>
              <a:ext cx="7" cy="207"/>
            </a:xfrm>
            <a:prstGeom prst="rect">
              <a:avLst/>
            </a:prstGeom>
            <a:solidFill>
              <a:srgbClr val="9589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58" name="Rectangle 684">
              <a:extLst>
                <a:ext uri="{FF2B5EF4-FFF2-40B4-BE49-F238E27FC236}">
                  <a16:creationId xmlns:a16="http://schemas.microsoft.com/office/drawing/2014/main" id="{4706C349-38EE-4D81-8174-643B776F7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" y="1800"/>
              <a:ext cx="6" cy="207"/>
            </a:xfrm>
            <a:prstGeom prst="rect">
              <a:avLst/>
            </a:prstGeom>
            <a:solidFill>
              <a:srgbClr val="958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59" name="Rectangle 685">
              <a:extLst>
                <a:ext uri="{FF2B5EF4-FFF2-40B4-BE49-F238E27FC236}">
                  <a16:creationId xmlns:a16="http://schemas.microsoft.com/office/drawing/2014/main" id="{F8C79022-2559-46C5-915E-BC825F209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" y="1800"/>
              <a:ext cx="8" cy="207"/>
            </a:xfrm>
            <a:prstGeom prst="rect">
              <a:avLst/>
            </a:prstGeom>
            <a:solidFill>
              <a:srgbClr val="95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60" name="Rectangle 686">
              <a:extLst>
                <a:ext uri="{FF2B5EF4-FFF2-40B4-BE49-F238E27FC236}">
                  <a16:creationId xmlns:a16="http://schemas.microsoft.com/office/drawing/2014/main" id="{B062D061-1864-443B-B450-A76A666A3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1800"/>
              <a:ext cx="6" cy="207"/>
            </a:xfrm>
            <a:prstGeom prst="rect">
              <a:avLst/>
            </a:prstGeom>
            <a:solidFill>
              <a:srgbClr val="95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61" name="Rectangle 687">
              <a:extLst>
                <a:ext uri="{FF2B5EF4-FFF2-40B4-BE49-F238E27FC236}">
                  <a16:creationId xmlns:a16="http://schemas.microsoft.com/office/drawing/2014/main" id="{F14EE620-4DC9-4843-B8FA-00A94301B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800"/>
              <a:ext cx="6" cy="207"/>
            </a:xfrm>
            <a:prstGeom prst="rect">
              <a:avLst/>
            </a:prstGeom>
            <a:solidFill>
              <a:srgbClr val="95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62" name="Rectangle 688">
              <a:extLst>
                <a:ext uri="{FF2B5EF4-FFF2-40B4-BE49-F238E27FC236}">
                  <a16:creationId xmlns:a16="http://schemas.microsoft.com/office/drawing/2014/main" id="{C04FBE87-3EBA-49AD-8B29-E832BCC7F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" y="1800"/>
              <a:ext cx="6" cy="207"/>
            </a:xfrm>
            <a:prstGeom prst="rect">
              <a:avLst/>
            </a:prstGeom>
            <a:solidFill>
              <a:srgbClr val="958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63" name="Rectangle 689">
              <a:extLst>
                <a:ext uri="{FF2B5EF4-FFF2-40B4-BE49-F238E27FC236}">
                  <a16:creationId xmlns:a16="http://schemas.microsoft.com/office/drawing/2014/main" id="{25FE93D8-04A0-4FA5-87EA-26A457D66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1800"/>
              <a:ext cx="6" cy="207"/>
            </a:xfrm>
            <a:prstGeom prst="rect">
              <a:avLst/>
            </a:prstGeom>
            <a:solidFill>
              <a:srgbClr val="958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64" name="Rectangle 690">
              <a:extLst>
                <a:ext uri="{FF2B5EF4-FFF2-40B4-BE49-F238E27FC236}">
                  <a16:creationId xmlns:a16="http://schemas.microsoft.com/office/drawing/2014/main" id="{B2E6CEE0-81F0-41F1-9C3C-9964D9E43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" y="1800"/>
              <a:ext cx="8" cy="207"/>
            </a:xfrm>
            <a:prstGeom prst="rect">
              <a:avLst/>
            </a:prstGeom>
            <a:solidFill>
              <a:srgbClr val="9585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65" name="Rectangle 691">
              <a:extLst>
                <a:ext uri="{FF2B5EF4-FFF2-40B4-BE49-F238E27FC236}">
                  <a16:creationId xmlns:a16="http://schemas.microsoft.com/office/drawing/2014/main" id="{81C28AF6-5B37-4AB7-AB41-067FF1935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" y="1800"/>
              <a:ext cx="6" cy="207"/>
            </a:xfrm>
            <a:prstGeom prst="rect">
              <a:avLst/>
            </a:prstGeom>
            <a:solidFill>
              <a:srgbClr val="9585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66" name="Rectangle 692">
              <a:extLst>
                <a:ext uri="{FF2B5EF4-FFF2-40B4-BE49-F238E27FC236}">
                  <a16:creationId xmlns:a16="http://schemas.microsoft.com/office/drawing/2014/main" id="{06818318-15AC-4562-BAF2-CFEC0F2C5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1800"/>
              <a:ext cx="6" cy="207"/>
            </a:xfrm>
            <a:prstGeom prst="rect">
              <a:avLst/>
            </a:prstGeom>
            <a:solidFill>
              <a:srgbClr val="958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67" name="Rectangle 693">
              <a:extLst>
                <a:ext uri="{FF2B5EF4-FFF2-40B4-BE49-F238E27FC236}">
                  <a16:creationId xmlns:a16="http://schemas.microsoft.com/office/drawing/2014/main" id="{AD035BAA-FA42-4CC5-BFBB-2625C72D7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1800"/>
              <a:ext cx="6" cy="207"/>
            </a:xfrm>
            <a:prstGeom prst="rect">
              <a:avLst/>
            </a:prstGeom>
            <a:solidFill>
              <a:srgbClr val="9584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68" name="Rectangle 694">
              <a:extLst>
                <a:ext uri="{FF2B5EF4-FFF2-40B4-BE49-F238E27FC236}">
                  <a16:creationId xmlns:a16="http://schemas.microsoft.com/office/drawing/2014/main" id="{FA6DDE67-8F53-4639-9B29-5D0972CE6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" y="1800"/>
              <a:ext cx="6" cy="207"/>
            </a:xfrm>
            <a:prstGeom prst="rect">
              <a:avLst/>
            </a:prstGeom>
            <a:solidFill>
              <a:srgbClr val="958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69" name="Rectangle 695">
              <a:extLst>
                <a:ext uri="{FF2B5EF4-FFF2-40B4-BE49-F238E27FC236}">
                  <a16:creationId xmlns:a16="http://schemas.microsoft.com/office/drawing/2014/main" id="{A6150ADE-B58D-49D7-A305-12516E648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" y="1800"/>
              <a:ext cx="8" cy="207"/>
            </a:xfrm>
            <a:prstGeom prst="rect">
              <a:avLst/>
            </a:prstGeom>
            <a:solidFill>
              <a:srgbClr val="958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70" name="Rectangle 696">
              <a:extLst>
                <a:ext uri="{FF2B5EF4-FFF2-40B4-BE49-F238E27FC236}">
                  <a16:creationId xmlns:a16="http://schemas.microsoft.com/office/drawing/2014/main" id="{229751A0-0809-436D-BBAB-5751AF899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" y="1800"/>
              <a:ext cx="6" cy="207"/>
            </a:xfrm>
            <a:prstGeom prst="rect">
              <a:avLst/>
            </a:prstGeom>
            <a:solidFill>
              <a:srgbClr val="958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71" name="Rectangle 697">
              <a:extLst>
                <a:ext uri="{FF2B5EF4-FFF2-40B4-BE49-F238E27FC236}">
                  <a16:creationId xmlns:a16="http://schemas.microsoft.com/office/drawing/2014/main" id="{BC1CBA58-165A-4C75-9E04-F7B44CA86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" y="1800"/>
              <a:ext cx="6" cy="207"/>
            </a:xfrm>
            <a:prstGeom prst="rect">
              <a:avLst/>
            </a:prstGeom>
            <a:solidFill>
              <a:srgbClr val="958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72" name="Rectangle 698">
              <a:extLst>
                <a:ext uri="{FF2B5EF4-FFF2-40B4-BE49-F238E27FC236}">
                  <a16:creationId xmlns:a16="http://schemas.microsoft.com/office/drawing/2014/main" id="{CF247D07-EFA0-4CAA-9D47-7475BBD1D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" y="1800"/>
              <a:ext cx="6" cy="207"/>
            </a:xfrm>
            <a:prstGeom prst="rect">
              <a:avLst/>
            </a:prstGeom>
            <a:solidFill>
              <a:srgbClr val="958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73" name="Rectangle 699">
              <a:extLst>
                <a:ext uri="{FF2B5EF4-FFF2-40B4-BE49-F238E27FC236}">
                  <a16:creationId xmlns:a16="http://schemas.microsoft.com/office/drawing/2014/main" id="{B4219A27-314B-40EA-B67B-53F581EEC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" y="1800"/>
              <a:ext cx="6" cy="207"/>
            </a:xfrm>
            <a:prstGeom prst="rect">
              <a:avLst/>
            </a:prstGeom>
            <a:solidFill>
              <a:srgbClr val="958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74" name="Rectangle 700">
              <a:extLst>
                <a:ext uri="{FF2B5EF4-FFF2-40B4-BE49-F238E27FC236}">
                  <a16:creationId xmlns:a16="http://schemas.microsoft.com/office/drawing/2014/main" id="{35A72837-CF51-41A1-AF0C-6AC734A0D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" y="1800"/>
              <a:ext cx="8" cy="207"/>
            </a:xfrm>
            <a:prstGeom prst="rect">
              <a:avLst/>
            </a:prstGeom>
            <a:solidFill>
              <a:srgbClr val="957F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75" name="Rectangle 701">
              <a:extLst>
                <a:ext uri="{FF2B5EF4-FFF2-40B4-BE49-F238E27FC236}">
                  <a16:creationId xmlns:a16="http://schemas.microsoft.com/office/drawing/2014/main" id="{50F37A9E-308F-44EE-B4B0-B1ED5BF26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" y="1800"/>
              <a:ext cx="6" cy="207"/>
            </a:xfrm>
            <a:prstGeom prst="rect">
              <a:avLst/>
            </a:prstGeom>
            <a:solidFill>
              <a:srgbClr val="957F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76" name="Rectangle 702">
              <a:extLst>
                <a:ext uri="{FF2B5EF4-FFF2-40B4-BE49-F238E27FC236}">
                  <a16:creationId xmlns:a16="http://schemas.microsoft.com/office/drawing/2014/main" id="{885C09FA-4A75-443A-AC3F-8A8166101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800"/>
              <a:ext cx="6" cy="207"/>
            </a:xfrm>
            <a:prstGeom prst="rect">
              <a:avLst/>
            </a:prstGeom>
            <a:solidFill>
              <a:srgbClr val="967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77" name="Rectangle 703">
              <a:extLst>
                <a:ext uri="{FF2B5EF4-FFF2-40B4-BE49-F238E27FC236}">
                  <a16:creationId xmlns:a16="http://schemas.microsoft.com/office/drawing/2014/main" id="{B4B97FC9-CEA7-4933-8BFF-3ECA4953B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" y="1800"/>
              <a:ext cx="6" cy="207"/>
            </a:xfrm>
            <a:prstGeom prst="rect">
              <a:avLst/>
            </a:prstGeom>
            <a:solidFill>
              <a:srgbClr val="967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78" name="Rectangle 704">
              <a:extLst>
                <a:ext uri="{FF2B5EF4-FFF2-40B4-BE49-F238E27FC236}">
                  <a16:creationId xmlns:a16="http://schemas.microsoft.com/office/drawing/2014/main" id="{E58072B2-57A2-4902-AEEA-2EF4E3DBE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" y="1800"/>
              <a:ext cx="6" cy="207"/>
            </a:xfrm>
            <a:prstGeom prst="rect">
              <a:avLst/>
            </a:prstGeom>
            <a:solidFill>
              <a:srgbClr val="967D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79" name="Rectangle 705">
              <a:extLst>
                <a:ext uri="{FF2B5EF4-FFF2-40B4-BE49-F238E27FC236}">
                  <a16:creationId xmlns:a16="http://schemas.microsoft.com/office/drawing/2014/main" id="{8D38EB00-8CBF-4574-AA08-29878929B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" y="1800"/>
              <a:ext cx="9" cy="207"/>
            </a:xfrm>
            <a:prstGeom prst="rect">
              <a:avLst/>
            </a:prstGeom>
            <a:solidFill>
              <a:srgbClr val="967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80" name="Rectangle 706">
              <a:extLst>
                <a:ext uri="{FF2B5EF4-FFF2-40B4-BE49-F238E27FC236}">
                  <a16:creationId xmlns:a16="http://schemas.microsoft.com/office/drawing/2014/main" id="{4BB3CD52-71B4-4BCC-ADDB-5944E4550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" y="1800"/>
              <a:ext cx="7" cy="207"/>
            </a:xfrm>
            <a:prstGeom prst="rect">
              <a:avLst/>
            </a:prstGeom>
            <a:solidFill>
              <a:srgbClr val="967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81" name="Rectangle 707">
              <a:extLst>
                <a:ext uri="{FF2B5EF4-FFF2-40B4-BE49-F238E27FC236}">
                  <a16:creationId xmlns:a16="http://schemas.microsoft.com/office/drawing/2014/main" id="{DF532888-7170-4AE8-8D8B-4048F7633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800"/>
              <a:ext cx="6" cy="207"/>
            </a:xfrm>
            <a:prstGeom prst="rect">
              <a:avLst/>
            </a:prstGeom>
            <a:solidFill>
              <a:srgbClr val="967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82" name="Rectangle 708">
              <a:extLst>
                <a:ext uri="{FF2B5EF4-FFF2-40B4-BE49-F238E27FC236}">
                  <a16:creationId xmlns:a16="http://schemas.microsoft.com/office/drawing/2014/main" id="{872EE742-1FE1-437A-9CEA-B59E95F21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" y="1800"/>
              <a:ext cx="6" cy="207"/>
            </a:xfrm>
            <a:prstGeom prst="rect">
              <a:avLst/>
            </a:prstGeom>
            <a:solidFill>
              <a:srgbClr val="967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83" name="Rectangle 709">
              <a:extLst>
                <a:ext uri="{FF2B5EF4-FFF2-40B4-BE49-F238E27FC236}">
                  <a16:creationId xmlns:a16="http://schemas.microsoft.com/office/drawing/2014/main" id="{C8928E66-6C4B-4F79-A9DE-8EC2C458F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" y="1800"/>
              <a:ext cx="6" cy="207"/>
            </a:xfrm>
            <a:prstGeom prst="rect">
              <a:avLst/>
            </a:prstGeom>
            <a:solidFill>
              <a:srgbClr val="967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84" name="Rectangle 710">
              <a:extLst>
                <a:ext uri="{FF2B5EF4-FFF2-40B4-BE49-F238E27FC236}">
                  <a16:creationId xmlns:a16="http://schemas.microsoft.com/office/drawing/2014/main" id="{D9C7C620-5912-4AA2-A7BF-1130737CB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1800"/>
              <a:ext cx="8" cy="207"/>
            </a:xfrm>
            <a:prstGeom prst="rect">
              <a:avLst/>
            </a:prstGeom>
            <a:solidFill>
              <a:srgbClr val="967A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85" name="Rectangle 711">
              <a:extLst>
                <a:ext uri="{FF2B5EF4-FFF2-40B4-BE49-F238E27FC236}">
                  <a16:creationId xmlns:a16="http://schemas.microsoft.com/office/drawing/2014/main" id="{DAD06779-8A18-4DF2-8480-1A2702CD3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" y="1800"/>
              <a:ext cx="6" cy="207"/>
            </a:xfrm>
            <a:prstGeom prst="rect">
              <a:avLst/>
            </a:prstGeom>
            <a:solidFill>
              <a:srgbClr val="967A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86" name="Rectangle 712">
              <a:extLst>
                <a:ext uri="{FF2B5EF4-FFF2-40B4-BE49-F238E27FC236}">
                  <a16:creationId xmlns:a16="http://schemas.microsoft.com/office/drawing/2014/main" id="{75182572-7FC7-406B-AB97-1EC49186C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1800"/>
              <a:ext cx="6" cy="207"/>
            </a:xfrm>
            <a:prstGeom prst="rect">
              <a:avLst/>
            </a:prstGeom>
            <a:solidFill>
              <a:srgbClr val="9679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87" name="Rectangle 713">
              <a:extLst>
                <a:ext uri="{FF2B5EF4-FFF2-40B4-BE49-F238E27FC236}">
                  <a16:creationId xmlns:a16="http://schemas.microsoft.com/office/drawing/2014/main" id="{531B363F-CE1B-4290-AB7E-AEEC44ACE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" y="1800"/>
              <a:ext cx="6" cy="207"/>
            </a:xfrm>
            <a:prstGeom prst="rect">
              <a:avLst/>
            </a:prstGeom>
            <a:solidFill>
              <a:srgbClr val="9679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88" name="Rectangle 714">
              <a:extLst>
                <a:ext uri="{FF2B5EF4-FFF2-40B4-BE49-F238E27FC236}">
                  <a16:creationId xmlns:a16="http://schemas.microsoft.com/office/drawing/2014/main" id="{9C83B2C0-B021-43FB-A911-E15BF6657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" y="1800"/>
              <a:ext cx="6" cy="207"/>
            </a:xfrm>
            <a:prstGeom prst="rect">
              <a:avLst/>
            </a:prstGeom>
            <a:solidFill>
              <a:srgbClr val="9679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89" name="Freeform 715">
              <a:extLst>
                <a:ext uri="{FF2B5EF4-FFF2-40B4-BE49-F238E27FC236}">
                  <a16:creationId xmlns:a16="http://schemas.microsoft.com/office/drawing/2014/main" id="{34F319AA-D9E6-4993-8B0E-64DC8C7D3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1800"/>
              <a:ext cx="8" cy="207"/>
            </a:xfrm>
            <a:custGeom>
              <a:avLst/>
              <a:gdLst>
                <a:gd name="T0" fmla="*/ 8 w 8"/>
                <a:gd name="T1" fmla="*/ 0 h 207"/>
                <a:gd name="T2" fmla="*/ 8 w 8"/>
                <a:gd name="T3" fmla="*/ 207 h 207"/>
                <a:gd name="T4" fmla="*/ 0 w 8"/>
                <a:gd name="T5" fmla="*/ 207 h 207"/>
                <a:gd name="T6" fmla="*/ 0 w 8"/>
                <a:gd name="T7" fmla="*/ 2 h 207"/>
                <a:gd name="T8" fmla="*/ 8 w 8"/>
                <a:gd name="T9" fmla="*/ 0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07"/>
                <a:gd name="T17" fmla="*/ 8 w 8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07">
                  <a:moveTo>
                    <a:pt x="8" y="0"/>
                  </a:moveTo>
                  <a:lnTo>
                    <a:pt x="8" y="207"/>
                  </a:lnTo>
                  <a:lnTo>
                    <a:pt x="0" y="207"/>
                  </a:lnTo>
                  <a:lnTo>
                    <a:pt x="0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678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90" name="Freeform 716">
              <a:extLst>
                <a:ext uri="{FF2B5EF4-FFF2-40B4-BE49-F238E27FC236}">
                  <a16:creationId xmlns:a16="http://schemas.microsoft.com/office/drawing/2014/main" id="{E32D7024-559B-47AF-AE37-C12BCB0FD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" y="1800"/>
              <a:ext cx="6" cy="207"/>
            </a:xfrm>
            <a:custGeom>
              <a:avLst/>
              <a:gdLst>
                <a:gd name="T0" fmla="*/ 6 w 6"/>
                <a:gd name="T1" fmla="*/ 0 h 207"/>
                <a:gd name="T2" fmla="*/ 6 w 6"/>
                <a:gd name="T3" fmla="*/ 207 h 207"/>
                <a:gd name="T4" fmla="*/ 0 w 6"/>
                <a:gd name="T5" fmla="*/ 207 h 207"/>
                <a:gd name="T6" fmla="*/ 0 w 6"/>
                <a:gd name="T7" fmla="*/ 2 h 207"/>
                <a:gd name="T8" fmla="*/ 6 w 6"/>
                <a:gd name="T9" fmla="*/ 0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07"/>
                <a:gd name="T17" fmla="*/ 6 w 6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07">
                  <a:moveTo>
                    <a:pt x="6" y="0"/>
                  </a:moveTo>
                  <a:lnTo>
                    <a:pt x="6" y="207"/>
                  </a:lnTo>
                  <a:lnTo>
                    <a:pt x="0" y="207"/>
                  </a:lnTo>
                  <a:lnTo>
                    <a:pt x="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678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91" name="Rectangle 717">
              <a:extLst>
                <a:ext uri="{FF2B5EF4-FFF2-40B4-BE49-F238E27FC236}">
                  <a16:creationId xmlns:a16="http://schemas.microsoft.com/office/drawing/2014/main" id="{FA94AD55-6496-4A92-8306-8FB966813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" y="1802"/>
              <a:ext cx="6" cy="205"/>
            </a:xfrm>
            <a:prstGeom prst="rect">
              <a:avLst/>
            </a:prstGeom>
            <a:solidFill>
              <a:srgbClr val="9677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92" name="Rectangle 718">
              <a:extLst>
                <a:ext uri="{FF2B5EF4-FFF2-40B4-BE49-F238E27FC236}">
                  <a16:creationId xmlns:a16="http://schemas.microsoft.com/office/drawing/2014/main" id="{B97399B7-2ECA-4F1F-9551-39925A097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1802"/>
              <a:ext cx="6" cy="205"/>
            </a:xfrm>
            <a:prstGeom prst="rect">
              <a:avLst/>
            </a:prstGeom>
            <a:solidFill>
              <a:srgbClr val="967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93" name="Rectangle 719">
              <a:extLst>
                <a:ext uri="{FF2B5EF4-FFF2-40B4-BE49-F238E27FC236}">
                  <a16:creationId xmlns:a16="http://schemas.microsoft.com/office/drawing/2014/main" id="{13B7CF2E-0102-4ADF-BE8C-84581D057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" y="1802"/>
              <a:ext cx="6" cy="205"/>
            </a:xfrm>
            <a:prstGeom prst="rect">
              <a:avLst/>
            </a:prstGeom>
            <a:solidFill>
              <a:srgbClr val="967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94" name="Rectangle 720">
              <a:extLst>
                <a:ext uri="{FF2B5EF4-FFF2-40B4-BE49-F238E27FC236}">
                  <a16:creationId xmlns:a16="http://schemas.microsoft.com/office/drawing/2014/main" id="{4E4328AF-B77B-4ECC-90EE-4452AC683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" y="1802"/>
              <a:ext cx="8" cy="205"/>
            </a:xfrm>
            <a:prstGeom prst="rect">
              <a:avLst/>
            </a:prstGeom>
            <a:solidFill>
              <a:srgbClr val="967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95" name="Rectangle 721">
              <a:extLst>
                <a:ext uri="{FF2B5EF4-FFF2-40B4-BE49-F238E27FC236}">
                  <a16:creationId xmlns:a16="http://schemas.microsoft.com/office/drawing/2014/main" id="{9DC66DA1-FD2E-43F4-9F49-135EDC6ED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" y="1802"/>
              <a:ext cx="6" cy="205"/>
            </a:xfrm>
            <a:prstGeom prst="rect">
              <a:avLst/>
            </a:prstGeom>
            <a:solidFill>
              <a:srgbClr val="967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96" name="Rectangle 722">
              <a:extLst>
                <a:ext uri="{FF2B5EF4-FFF2-40B4-BE49-F238E27FC236}">
                  <a16:creationId xmlns:a16="http://schemas.microsoft.com/office/drawing/2014/main" id="{DF7838BC-49D5-4388-9382-62CFA4B38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9" y="1802"/>
              <a:ext cx="6" cy="205"/>
            </a:xfrm>
            <a:prstGeom prst="rect">
              <a:avLst/>
            </a:prstGeom>
            <a:solidFill>
              <a:srgbClr val="9675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97" name="Rectangle 723">
              <a:extLst>
                <a:ext uri="{FF2B5EF4-FFF2-40B4-BE49-F238E27FC236}">
                  <a16:creationId xmlns:a16="http://schemas.microsoft.com/office/drawing/2014/main" id="{317BEF92-3B51-4AC6-B1E3-7CC95FBE8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" y="1802"/>
              <a:ext cx="6" cy="205"/>
            </a:xfrm>
            <a:prstGeom prst="rect">
              <a:avLst/>
            </a:prstGeom>
            <a:solidFill>
              <a:srgbClr val="967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98" name="Rectangle 724">
              <a:extLst>
                <a:ext uri="{FF2B5EF4-FFF2-40B4-BE49-F238E27FC236}">
                  <a16:creationId xmlns:a16="http://schemas.microsoft.com/office/drawing/2014/main" id="{4CFA180A-3027-4833-B9B3-4342CCCA1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" y="1802"/>
              <a:ext cx="6" cy="205"/>
            </a:xfrm>
            <a:prstGeom prst="rect">
              <a:avLst/>
            </a:prstGeom>
            <a:solidFill>
              <a:srgbClr val="967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499" name="Rectangle 725">
              <a:extLst>
                <a:ext uri="{FF2B5EF4-FFF2-40B4-BE49-F238E27FC236}">
                  <a16:creationId xmlns:a16="http://schemas.microsoft.com/office/drawing/2014/main" id="{16A2C053-E82A-43E2-B7D5-A0BCA0418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" y="1802"/>
              <a:ext cx="8" cy="205"/>
            </a:xfrm>
            <a:prstGeom prst="rect">
              <a:avLst/>
            </a:prstGeom>
            <a:solidFill>
              <a:srgbClr val="977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00" name="Rectangle 726">
              <a:extLst>
                <a:ext uri="{FF2B5EF4-FFF2-40B4-BE49-F238E27FC236}">
                  <a16:creationId xmlns:a16="http://schemas.microsoft.com/office/drawing/2014/main" id="{C91E38CB-98CA-4C42-A1D9-A62DFBA7E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" y="1802"/>
              <a:ext cx="6" cy="205"/>
            </a:xfrm>
            <a:prstGeom prst="rect">
              <a:avLst/>
            </a:prstGeom>
            <a:solidFill>
              <a:srgbClr val="977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01" name="Rectangle 727">
              <a:extLst>
                <a:ext uri="{FF2B5EF4-FFF2-40B4-BE49-F238E27FC236}">
                  <a16:creationId xmlns:a16="http://schemas.microsoft.com/office/drawing/2014/main" id="{EB420F56-453F-4FFE-86BB-036043492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" y="1802"/>
              <a:ext cx="7" cy="205"/>
            </a:xfrm>
            <a:prstGeom prst="rect">
              <a:avLst/>
            </a:prstGeom>
            <a:solidFill>
              <a:srgbClr val="977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02" name="Rectangle 728">
              <a:extLst>
                <a:ext uri="{FF2B5EF4-FFF2-40B4-BE49-F238E27FC236}">
                  <a16:creationId xmlns:a16="http://schemas.microsoft.com/office/drawing/2014/main" id="{712FA0F2-B834-43AD-8B34-FAC029C2C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1802"/>
              <a:ext cx="7" cy="205"/>
            </a:xfrm>
            <a:prstGeom prst="rect">
              <a:avLst/>
            </a:prstGeom>
            <a:solidFill>
              <a:srgbClr val="977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03" name="Rectangle 729">
              <a:extLst>
                <a:ext uri="{FF2B5EF4-FFF2-40B4-BE49-F238E27FC236}">
                  <a16:creationId xmlns:a16="http://schemas.microsoft.com/office/drawing/2014/main" id="{0F8154ED-D88D-4B52-9058-8EA1207CF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" y="1802"/>
              <a:ext cx="6" cy="205"/>
            </a:xfrm>
            <a:prstGeom prst="rect">
              <a:avLst/>
            </a:prstGeom>
            <a:solidFill>
              <a:srgbClr val="9772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04" name="Rectangle 730">
              <a:extLst>
                <a:ext uri="{FF2B5EF4-FFF2-40B4-BE49-F238E27FC236}">
                  <a16:creationId xmlns:a16="http://schemas.microsoft.com/office/drawing/2014/main" id="{0B17E227-86F0-4431-853F-BD745B61C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" y="1802"/>
              <a:ext cx="8" cy="205"/>
            </a:xfrm>
            <a:prstGeom prst="rect">
              <a:avLst/>
            </a:prstGeom>
            <a:solidFill>
              <a:srgbClr val="987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05" name="Rectangle 731">
              <a:extLst>
                <a:ext uri="{FF2B5EF4-FFF2-40B4-BE49-F238E27FC236}">
                  <a16:creationId xmlns:a16="http://schemas.microsoft.com/office/drawing/2014/main" id="{B441B8B2-CED6-4E85-A5E4-53CBEAEE9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" y="1802"/>
              <a:ext cx="6" cy="205"/>
            </a:xfrm>
            <a:prstGeom prst="rect">
              <a:avLst/>
            </a:prstGeom>
            <a:solidFill>
              <a:srgbClr val="987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06" name="Rectangle 732">
              <a:extLst>
                <a:ext uri="{FF2B5EF4-FFF2-40B4-BE49-F238E27FC236}">
                  <a16:creationId xmlns:a16="http://schemas.microsoft.com/office/drawing/2014/main" id="{7E86DA02-0D98-4DBE-8D0E-5E5C58A89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" y="1802"/>
              <a:ext cx="6" cy="205"/>
            </a:xfrm>
            <a:prstGeom prst="rect">
              <a:avLst/>
            </a:prstGeom>
            <a:solidFill>
              <a:srgbClr val="9871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07" name="Rectangle 733">
              <a:extLst>
                <a:ext uri="{FF2B5EF4-FFF2-40B4-BE49-F238E27FC236}">
                  <a16:creationId xmlns:a16="http://schemas.microsoft.com/office/drawing/2014/main" id="{29811AA2-30A7-4067-956F-D386030B6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802"/>
              <a:ext cx="6" cy="205"/>
            </a:xfrm>
            <a:prstGeom prst="rect">
              <a:avLst/>
            </a:prstGeom>
            <a:solidFill>
              <a:srgbClr val="9871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08" name="Rectangle 734">
              <a:extLst>
                <a:ext uri="{FF2B5EF4-FFF2-40B4-BE49-F238E27FC236}">
                  <a16:creationId xmlns:a16="http://schemas.microsoft.com/office/drawing/2014/main" id="{2583E8D0-026C-4C74-9C8A-B5952DE58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" y="1802"/>
              <a:ext cx="6" cy="205"/>
            </a:xfrm>
            <a:prstGeom prst="rect">
              <a:avLst/>
            </a:prstGeom>
            <a:solidFill>
              <a:srgbClr val="987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09" name="Rectangle 735">
              <a:extLst>
                <a:ext uri="{FF2B5EF4-FFF2-40B4-BE49-F238E27FC236}">
                  <a16:creationId xmlns:a16="http://schemas.microsoft.com/office/drawing/2014/main" id="{27B698DC-E223-484F-AA93-E88BACF98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" y="1802"/>
              <a:ext cx="8" cy="205"/>
            </a:xfrm>
            <a:prstGeom prst="rect">
              <a:avLst/>
            </a:prstGeom>
            <a:solidFill>
              <a:srgbClr val="987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10" name="Rectangle 736">
              <a:extLst>
                <a:ext uri="{FF2B5EF4-FFF2-40B4-BE49-F238E27FC236}">
                  <a16:creationId xmlns:a16="http://schemas.microsoft.com/office/drawing/2014/main" id="{A9846728-C04E-4464-8612-464599372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" y="1802"/>
              <a:ext cx="6" cy="205"/>
            </a:xfrm>
            <a:prstGeom prst="rect">
              <a:avLst/>
            </a:prstGeom>
            <a:solidFill>
              <a:srgbClr val="987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11" name="Rectangle 737">
              <a:extLst>
                <a:ext uri="{FF2B5EF4-FFF2-40B4-BE49-F238E27FC236}">
                  <a16:creationId xmlns:a16="http://schemas.microsoft.com/office/drawing/2014/main" id="{D9F9A8F1-9C3A-459F-A51A-ABD406199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" y="1802"/>
              <a:ext cx="6" cy="205"/>
            </a:xfrm>
            <a:prstGeom prst="rect">
              <a:avLst/>
            </a:prstGeom>
            <a:solidFill>
              <a:srgbClr val="986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12" name="Rectangle 738">
              <a:extLst>
                <a:ext uri="{FF2B5EF4-FFF2-40B4-BE49-F238E27FC236}">
                  <a16:creationId xmlns:a16="http://schemas.microsoft.com/office/drawing/2014/main" id="{DE23CF86-AD01-4D7E-B143-39242618A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" y="1802"/>
              <a:ext cx="6" cy="205"/>
            </a:xfrm>
            <a:prstGeom prst="rect">
              <a:avLst/>
            </a:prstGeom>
            <a:solidFill>
              <a:srgbClr val="986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13" name="Rectangle 739">
              <a:extLst>
                <a:ext uri="{FF2B5EF4-FFF2-40B4-BE49-F238E27FC236}">
                  <a16:creationId xmlns:a16="http://schemas.microsoft.com/office/drawing/2014/main" id="{F75ADB41-A32B-4C1B-AD4B-7368D9ACA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" y="1802"/>
              <a:ext cx="6" cy="205"/>
            </a:xfrm>
            <a:prstGeom prst="rect">
              <a:avLst/>
            </a:prstGeom>
            <a:solidFill>
              <a:srgbClr val="986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14" name="Rectangle 740">
              <a:extLst>
                <a:ext uri="{FF2B5EF4-FFF2-40B4-BE49-F238E27FC236}">
                  <a16:creationId xmlns:a16="http://schemas.microsoft.com/office/drawing/2014/main" id="{59D73CCD-FD14-403B-8900-F7C305D35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" y="1802"/>
              <a:ext cx="8" cy="205"/>
            </a:xfrm>
            <a:prstGeom prst="rect">
              <a:avLst/>
            </a:prstGeom>
            <a:solidFill>
              <a:srgbClr val="986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15" name="Rectangle 741">
              <a:extLst>
                <a:ext uri="{FF2B5EF4-FFF2-40B4-BE49-F238E27FC236}">
                  <a16:creationId xmlns:a16="http://schemas.microsoft.com/office/drawing/2014/main" id="{7C68443C-0D36-4847-87F1-6BF4A7351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" y="1802"/>
              <a:ext cx="6" cy="205"/>
            </a:xfrm>
            <a:prstGeom prst="rect">
              <a:avLst/>
            </a:prstGeom>
            <a:solidFill>
              <a:srgbClr val="986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16" name="Rectangle 742">
              <a:extLst>
                <a:ext uri="{FF2B5EF4-FFF2-40B4-BE49-F238E27FC236}">
                  <a16:creationId xmlns:a16="http://schemas.microsoft.com/office/drawing/2014/main" id="{BA4C2EEB-93E4-4F8D-993D-F655863B8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" y="1802"/>
              <a:ext cx="6" cy="205"/>
            </a:xfrm>
            <a:prstGeom prst="rect">
              <a:avLst/>
            </a:prstGeom>
            <a:solidFill>
              <a:srgbClr val="986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17" name="Rectangle 743">
              <a:extLst>
                <a:ext uri="{FF2B5EF4-FFF2-40B4-BE49-F238E27FC236}">
                  <a16:creationId xmlns:a16="http://schemas.microsoft.com/office/drawing/2014/main" id="{0060A16F-0E43-47DC-A0F0-38B43F007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" y="1802"/>
              <a:ext cx="6" cy="205"/>
            </a:xfrm>
            <a:prstGeom prst="rect">
              <a:avLst/>
            </a:prstGeom>
            <a:solidFill>
              <a:srgbClr val="986C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18" name="Rectangle 744">
              <a:extLst>
                <a:ext uri="{FF2B5EF4-FFF2-40B4-BE49-F238E27FC236}">
                  <a16:creationId xmlns:a16="http://schemas.microsoft.com/office/drawing/2014/main" id="{09F3E2E9-9FEB-48EC-871B-E064AFF70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" y="1802"/>
              <a:ext cx="6" cy="205"/>
            </a:xfrm>
            <a:prstGeom prst="rect">
              <a:avLst/>
            </a:prstGeom>
            <a:solidFill>
              <a:srgbClr val="986C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19" name="Rectangle 745">
              <a:extLst>
                <a:ext uri="{FF2B5EF4-FFF2-40B4-BE49-F238E27FC236}">
                  <a16:creationId xmlns:a16="http://schemas.microsoft.com/office/drawing/2014/main" id="{C531F71F-88DB-4B11-B985-F23F982FD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" y="1802"/>
              <a:ext cx="8" cy="205"/>
            </a:xfrm>
            <a:prstGeom prst="rect">
              <a:avLst/>
            </a:prstGeom>
            <a:solidFill>
              <a:srgbClr val="986B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20" name="Rectangle 746">
              <a:extLst>
                <a:ext uri="{FF2B5EF4-FFF2-40B4-BE49-F238E27FC236}">
                  <a16:creationId xmlns:a16="http://schemas.microsoft.com/office/drawing/2014/main" id="{5311DA75-0113-4235-96EC-EF286D79C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" y="1802"/>
              <a:ext cx="6" cy="205"/>
            </a:xfrm>
            <a:prstGeom prst="rect">
              <a:avLst/>
            </a:prstGeom>
            <a:solidFill>
              <a:srgbClr val="986B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21" name="Rectangle 747">
              <a:extLst>
                <a:ext uri="{FF2B5EF4-FFF2-40B4-BE49-F238E27FC236}">
                  <a16:creationId xmlns:a16="http://schemas.microsoft.com/office/drawing/2014/main" id="{C4898406-1AE8-4C09-8FF7-6EA9DF013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" y="1802"/>
              <a:ext cx="6" cy="205"/>
            </a:xfrm>
            <a:prstGeom prst="rect">
              <a:avLst/>
            </a:prstGeom>
            <a:solidFill>
              <a:srgbClr val="986A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22" name="Rectangle 748">
              <a:extLst>
                <a:ext uri="{FF2B5EF4-FFF2-40B4-BE49-F238E27FC236}">
                  <a16:creationId xmlns:a16="http://schemas.microsoft.com/office/drawing/2014/main" id="{FD2D6D02-DF42-48BD-B16D-CB3100621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802"/>
              <a:ext cx="6" cy="205"/>
            </a:xfrm>
            <a:prstGeom prst="rect">
              <a:avLst/>
            </a:prstGeom>
            <a:solidFill>
              <a:srgbClr val="986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23" name="Rectangle 749">
              <a:extLst>
                <a:ext uri="{FF2B5EF4-FFF2-40B4-BE49-F238E27FC236}">
                  <a16:creationId xmlns:a16="http://schemas.microsoft.com/office/drawing/2014/main" id="{5DD3D721-6D15-4E67-9F87-BAE110E12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" y="1802"/>
              <a:ext cx="6" cy="205"/>
            </a:xfrm>
            <a:prstGeom prst="rect">
              <a:avLst/>
            </a:prstGeom>
            <a:solidFill>
              <a:srgbClr val="9869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24" name="Rectangle 750">
              <a:extLst>
                <a:ext uri="{FF2B5EF4-FFF2-40B4-BE49-F238E27FC236}">
                  <a16:creationId xmlns:a16="http://schemas.microsoft.com/office/drawing/2014/main" id="{85AB492F-5123-41C9-9223-71FB043C9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" y="1802"/>
              <a:ext cx="9" cy="205"/>
            </a:xfrm>
            <a:prstGeom prst="rect">
              <a:avLst/>
            </a:prstGeom>
            <a:solidFill>
              <a:srgbClr val="976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25" name="Rectangle 751">
              <a:extLst>
                <a:ext uri="{FF2B5EF4-FFF2-40B4-BE49-F238E27FC236}">
                  <a16:creationId xmlns:a16="http://schemas.microsoft.com/office/drawing/2014/main" id="{7C1340D1-5441-4731-8A0D-0BDA7F555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" y="1802"/>
              <a:ext cx="7" cy="205"/>
            </a:xfrm>
            <a:prstGeom prst="rect">
              <a:avLst/>
            </a:prstGeom>
            <a:solidFill>
              <a:srgbClr val="9768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26" name="Rectangle 752">
              <a:extLst>
                <a:ext uri="{FF2B5EF4-FFF2-40B4-BE49-F238E27FC236}">
                  <a16:creationId xmlns:a16="http://schemas.microsoft.com/office/drawing/2014/main" id="{F30C39DE-A58B-4D3C-BB80-C05277D18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" y="1802"/>
              <a:ext cx="6" cy="205"/>
            </a:xfrm>
            <a:prstGeom prst="rect">
              <a:avLst/>
            </a:prstGeom>
            <a:solidFill>
              <a:srgbClr val="976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27" name="Rectangle 753">
              <a:extLst>
                <a:ext uri="{FF2B5EF4-FFF2-40B4-BE49-F238E27FC236}">
                  <a16:creationId xmlns:a16="http://schemas.microsoft.com/office/drawing/2014/main" id="{4DB80FAB-938E-4AE1-82D3-B363EC14D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" y="1802"/>
              <a:ext cx="6" cy="205"/>
            </a:xfrm>
            <a:prstGeom prst="rect">
              <a:avLst/>
            </a:prstGeom>
            <a:solidFill>
              <a:srgbClr val="976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28" name="Rectangle 754">
              <a:extLst>
                <a:ext uri="{FF2B5EF4-FFF2-40B4-BE49-F238E27FC236}">
                  <a16:creationId xmlns:a16="http://schemas.microsoft.com/office/drawing/2014/main" id="{7CAFA320-B4F5-497E-935E-CEDCDE97D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" y="1802"/>
              <a:ext cx="6" cy="205"/>
            </a:xfrm>
            <a:prstGeom prst="rect">
              <a:avLst/>
            </a:prstGeom>
            <a:solidFill>
              <a:srgbClr val="9766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29" name="Rectangle 755">
              <a:extLst>
                <a:ext uri="{FF2B5EF4-FFF2-40B4-BE49-F238E27FC236}">
                  <a16:creationId xmlns:a16="http://schemas.microsoft.com/office/drawing/2014/main" id="{6995A068-F22F-44C6-8B7B-0866F573A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" y="1802"/>
              <a:ext cx="8" cy="205"/>
            </a:xfrm>
            <a:prstGeom prst="rect">
              <a:avLst/>
            </a:prstGeom>
            <a:solidFill>
              <a:srgbClr val="9766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30" name="Rectangle 756">
              <a:extLst>
                <a:ext uri="{FF2B5EF4-FFF2-40B4-BE49-F238E27FC236}">
                  <a16:creationId xmlns:a16="http://schemas.microsoft.com/office/drawing/2014/main" id="{F8F27FED-52DC-48FB-AF28-1535104F2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" y="1802"/>
              <a:ext cx="6" cy="205"/>
            </a:xfrm>
            <a:prstGeom prst="rect">
              <a:avLst/>
            </a:prstGeom>
            <a:solidFill>
              <a:srgbClr val="9766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31" name="Rectangle 757">
              <a:extLst>
                <a:ext uri="{FF2B5EF4-FFF2-40B4-BE49-F238E27FC236}">
                  <a16:creationId xmlns:a16="http://schemas.microsoft.com/office/drawing/2014/main" id="{5F3767DB-E0FD-45B0-AF62-AF090B294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" y="1802"/>
              <a:ext cx="6" cy="205"/>
            </a:xfrm>
            <a:prstGeom prst="rect">
              <a:avLst/>
            </a:prstGeom>
            <a:solidFill>
              <a:srgbClr val="9765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32" name="Rectangle 758">
              <a:extLst>
                <a:ext uri="{FF2B5EF4-FFF2-40B4-BE49-F238E27FC236}">
                  <a16:creationId xmlns:a16="http://schemas.microsoft.com/office/drawing/2014/main" id="{A7D3D89D-32A1-4BB0-800A-38FF50267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" y="1802"/>
              <a:ext cx="6" cy="205"/>
            </a:xfrm>
            <a:prstGeom prst="rect">
              <a:avLst/>
            </a:prstGeom>
            <a:solidFill>
              <a:srgbClr val="976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33" name="Rectangle 759">
              <a:extLst>
                <a:ext uri="{FF2B5EF4-FFF2-40B4-BE49-F238E27FC236}">
                  <a16:creationId xmlns:a16="http://schemas.microsoft.com/office/drawing/2014/main" id="{47BFD412-E20D-45C7-98E5-09ADB6D67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" y="1802"/>
              <a:ext cx="6" cy="205"/>
            </a:xfrm>
            <a:prstGeom prst="rect">
              <a:avLst/>
            </a:prstGeom>
            <a:solidFill>
              <a:srgbClr val="9764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34" name="Rectangle 760">
              <a:extLst>
                <a:ext uri="{FF2B5EF4-FFF2-40B4-BE49-F238E27FC236}">
                  <a16:creationId xmlns:a16="http://schemas.microsoft.com/office/drawing/2014/main" id="{4E9FF7BA-2BC7-4750-9FC4-98592203D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" y="1802"/>
              <a:ext cx="8" cy="205"/>
            </a:xfrm>
            <a:prstGeom prst="rect">
              <a:avLst/>
            </a:prstGeom>
            <a:solidFill>
              <a:srgbClr val="976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35" name="Rectangle 761">
              <a:extLst>
                <a:ext uri="{FF2B5EF4-FFF2-40B4-BE49-F238E27FC236}">
                  <a16:creationId xmlns:a16="http://schemas.microsoft.com/office/drawing/2014/main" id="{B40F5F04-1408-482C-B0A8-7E81103EC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" y="1802"/>
              <a:ext cx="6" cy="205"/>
            </a:xfrm>
            <a:prstGeom prst="rect">
              <a:avLst/>
            </a:prstGeom>
            <a:solidFill>
              <a:srgbClr val="9764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36" name="Rectangle 762">
              <a:extLst>
                <a:ext uri="{FF2B5EF4-FFF2-40B4-BE49-F238E27FC236}">
                  <a16:creationId xmlns:a16="http://schemas.microsoft.com/office/drawing/2014/main" id="{44BE6B8E-F1A4-47C7-8F19-A61B51528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1802"/>
              <a:ext cx="6" cy="205"/>
            </a:xfrm>
            <a:prstGeom prst="rect">
              <a:avLst/>
            </a:prstGeom>
            <a:solidFill>
              <a:srgbClr val="9763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37" name="Rectangle 763">
              <a:extLst>
                <a:ext uri="{FF2B5EF4-FFF2-40B4-BE49-F238E27FC236}">
                  <a16:creationId xmlns:a16="http://schemas.microsoft.com/office/drawing/2014/main" id="{C836B2F9-6403-4A23-BA58-7B6AF3862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1802"/>
              <a:ext cx="6" cy="205"/>
            </a:xfrm>
            <a:prstGeom prst="rect">
              <a:avLst/>
            </a:prstGeom>
            <a:solidFill>
              <a:srgbClr val="9763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38" name="Rectangle 764">
              <a:extLst>
                <a:ext uri="{FF2B5EF4-FFF2-40B4-BE49-F238E27FC236}">
                  <a16:creationId xmlns:a16="http://schemas.microsoft.com/office/drawing/2014/main" id="{E0A31B3D-F03F-4CCE-87F7-0E19994A1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" y="1802"/>
              <a:ext cx="6" cy="205"/>
            </a:xfrm>
            <a:prstGeom prst="rect">
              <a:avLst/>
            </a:prstGeom>
            <a:solidFill>
              <a:srgbClr val="976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39" name="Rectangle 765">
              <a:extLst>
                <a:ext uri="{FF2B5EF4-FFF2-40B4-BE49-F238E27FC236}">
                  <a16:creationId xmlns:a16="http://schemas.microsoft.com/office/drawing/2014/main" id="{C75D8854-23C9-4F68-BA51-0BDD95B36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" y="1802"/>
              <a:ext cx="8" cy="205"/>
            </a:xfrm>
            <a:prstGeom prst="rect">
              <a:avLst/>
            </a:prstGeom>
            <a:solidFill>
              <a:srgbClr val="976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40" name="Rectangle 766">
              <a:extLst>
                <a:ext uri="{FF2B5EF4-FFF2-40B4-BE49-F238E27FC236}">
                  <a16:creationId xmlns:a16="http://schemas.microsoft.com/office/drawing/2014/main" id="{7CA01477-EABB-401A-BB4F-802A077E1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" y="1802"/>
              <a:ext cx="6" cy="205"/>
            </a:xfrm>
            <a:prstGeom prst="rect">
              <a:avLst/>
            </a:prstGeom>
            <a:solidFill>
              <a:srgbClr val="976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41" name="Rectangle 767">
              <a:extLst>
                <a:ext uri="{FF2B5EF4-FFF2-40B4-BE49-F238E27FC236}">
                  <a16:creationId xmlns:a16="http://schemas.microsoft.com/office/drawing/2014/main" id="{283C69BF-8AE9-45D5-B3A1-8A362835E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" y="1802"/>
              <a:ext cx="6" cy="205"/>
            </a:xfrm>
            <a:prstGeom prst="rect">
              <a:avLst/>
            </a:prstGeom>
            <a:solidFill>
              <a:srgbClr val="9761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42" name="Rectangle 768">
              <a:extLst>
                <a:ext uri="{FF2B5EF4-FFF2-40B4-BE49-F238E27FC236}">
                  <a16:creationId xmlns:a16="http://schemas.microsoft.com/office/drawing/2014/main" id="{F2DD3D88-E601-4A19-B617-DB74DF5DF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" y="1802"/>
              <a:ext cx="6" cy="205"/>
            </a:xfrm>
            <a:prstGeom prst="rect">
              <a:avLst/>
            </a:prstGeom>
            <a:solidFill>
              <a:srgbClr val="9761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43" name="Rectangle 769">
              <a:extLst>
                <a:ext uri="{FF2B5EF4-FFF2-40B4-BE49-F238E27FC236}">
                  <a16:creationId xmlns:a16="http://schemas.microsoft.com/office/drawing/2014/main" id="{F76EDB49-61D6-45A1-8149-22984E08E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" y="1802"/>
              <a:ext cx="6" cy="205"/>
            </a:xfrm>
            <a:prstGeom prst="rect">
              <a:avLst/>
            </a:prstGeom>
            <a:solidFill>
              <a:srgbClr val="976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44" name="Rectangle 770">
              <a:extLst>
                <a:ext uri="{FF2B5EF4-FFF2-40B4-BE49-F238E27FC236}">
                  <a16:creationId xmlns:a16="http://schemas.microsoft.com/office/drawing/2014/main" id="{151EB948-27E8-418D-BB5A-9DBE48A54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" y="1802"/>
              <a:ext cx="8" cy="205"/>
            </a:xfrm>
            <a:prstGeom prst="rect">
              <a:avLst/>
            </a:prstGeom>
            <a:solidFill>
              <a:srgbClr val="9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45" name="Rectangle 771">
              <a:extLst>
                <a:ext uri="{FF2B5EF4-FFF2-40B4-BE49-F238E27FC236}">
                  <a16:creationId xmlns:a16="http://schemas.microsoft.com/office/drawing/2014/main" id="{C1D8E52B-BF10-44BC-85FE-C39EF9F18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" y="1802"/>
              <a:ext cx="6" cy="205"/>
            </a:xfrm>
            <a:prstGeom prst="rect">
              <a:avLst/>
            </a:prstGeom>
            <a:solidFill>
              <a:srgbClr val="986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46" name="Rectangle 772">
              <a:extLst>
                <a:ext uri="{FF2B5EF4-FFF2-40B4-BE49-F238E27FC236}">
                  <a16:creationId xmlns:a16="http://schemas.microsoft.com/office/drawing/2014/main" id="{7DA605A0-3F5A-43CB-B3F2-B67957181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" y="1802"/>
              <a:ext cx="7" cy="205"/>
            </a:xfrm>
            <a:prstGeom prst="rect">
              <a:avLst/>
            </a:prstGeom>
            <a:solidFill>
              <a:srgbClr val="985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47" name="Rectangle 773">
              <a:extLst>
                <a:ext uri="{FF2B5EF4-FFF2-40B4-BE49-F238E27FC236}">
                  <a16:creationId xmlns:a16="http://schemas.microsoft.com/office/drawing/2014/main" id="{4ED45B11-A8E4-4C55-8388-212A3B71E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1802"/>
              <a:ext cx="7" cy="205"/>
            </a:xfrm>
            <a:prstGeom prst="rect">
              <a:avLst/>
            </a:prstGeom>
            <a:solidFill>
              <a:srgbClr val="985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48" name="Rectangle 774">
              <a:extLst>
                <a:ext uri="{FF2B5EF4-FFF2-40B4-BE49-F238E27FC236}">
                  <a16:creationId xmlns:a16="http://schemas.microsoft.com/office/drawing/2014/main" id="{8FC07C97-EA3D-4984-8CC5-13002BC3F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" y="1802"/>
              <a:ext cx="6" cy="205"/>
            </a:xfrm>
            <a:prstGeom prst="rect">
              <a:avLst/>
            </a:prstGeom>
            <a:solidFill>
              <a:srgbClr val="985E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49" name="Rectangle 775">
              <a:extLst>
                <a:ext uri="{FF2B5EF4-FFF2-40B4-BE49-F238E27FC236}">
                  <a16:creationId xmlns:a16="http://schemas.microsoft.com/office/drawing/2014/main" id="{4F555563-B58F-4BA7-87A7-15BEE0C60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" y="1802"/>
              <a:ext cx="8" cy="205"/>
            </a:xfrm>
            <a:prstGeom prst="rect">
              <a:avLst/>
            </a:prstGeom>
            <a:solidFill>
              <a:srgbClr val="985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50" name="Rectangle 776">
              <a:extLst>
                <a:ext uri="{FF2B5EF4-FFF2-40B4-BE49-F238E27FC236}">
                  <a16:creationId xmlns:a16="http://schemas.microsoft.com/office/drawing/2014/main" id="{E0E4D517-C48C-4C73-A577-626A6FB50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802"/>
              <a:ext cx="6" cy="205"/>
            </a:xfrm>
            <a:prstGeom prst="rect">
              <a:avLst/>
            </a:prstGeom>
            <a:solidFill>
              <a:srgbClr val="985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51" name="Rectangle 777">
              <a:extLst>
                <a:ext uri="{FF2B5EF4-FFF2-40B4-BE49-F238E27FC236}">
                  <a16:creationId xmlns:a16="http://schemas.microsoft.com/office/drawing/2014/main" id="{6C35EAB6-5C03-4E87-B3DD-3EDAFE506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" y="1802"/>
              <a:ext cx="6" cy="205"/>
            </a:xfrm>
            <a:prstGeom prst="rect">
              <a:avLst/>
            </a:prstGeom>
            <a:solidFill>
              <a:srgbClr val="985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52" name="Rectangle 778">
              <a:extLst>
                <a:ext uri="{FF2B5EF4-FFF2-40B4-BE49-F238E27FC236}">
                  <a16:creationId xmlns:a16="http://schemas.microsoft.com/office/drawing/2014/main" id="{6C5E1137-E948-4251-95D9-D5FDCCE7D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" y="1802"/>
              <a:ext cx="6" cy="205"/>
            </a:xfrm>
            <a:prstGeom prst="rect">
              <a:avLst/>
            </a:prstGeom>
            <a:solidFill>
              <a:srgbClr val="985D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53" name="Rectangle 779">
              <a:extLst>
                <a:ext uri="{FF2B5EF4-FFF2-40B4-BE49-F238E27FC236}">
                  <a16:creationId xmlns:a16="http://schemas.microsoft.com/office/drawing/2014/main" id="{48E119E1-7A09-47F8-8E0E-9722E861A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" y="1802"/>
              <a:ext cx="6" cy="205"/>
            </a:xfrm>
            <a:prstGeom prst="rect">
              <a:avLst/>
            </a:prstGeom>
            <a:solidFill>
              <a:srgbClr val="985C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54" name="Rectangle 780">
              <a:extLst>
                <a:ext uri="{FF2B5EF4-FFF2-40B4-BE49-F238E27FC236}">
                  <a16:creationId xmlns:a16="http://schemas.microsoft.com/office/drawing/2014/main" id="{3EB748A2-2AC8-4CC6-A26E-5BA1304A5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" y="1802"/>
              <a:ext cx="8" cy="205"/>
            </a:xfrm>
            <a:prstGeom prst="rect">
              <a:avLst/>
            </a:prstGeom>
            <a:solidFill>
              <a:srgbClr val="985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55" name="Rectangle 781">
              <a:extLst>
                <a:ext uri="{FF2B5EF4-FFF2-40B4-BE49-F238E27FC236}">
                  <a16:creationId xmlns:a16="http://schemas.microsoft.com/office/drawing/2014/main" id="{5C58C0E5-AA73-46A9-94DC-C02C61CC9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" y="1802"/>
              <a:ext cx="6" cy="205"/>
            </a:xfrm>
            <a:prstGeom prst="rect">
              <a:avLst/>
            </a:prstGeom>
            <a:solidFill>
              <a:srgbClr val="985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56" name="Rectangle 782">
              <a:extLst>
                <a:ext uri="{FF2B5EF4-FFF2-40B4-BE49-F238E27FC236}">
                  <a16:creationId xmlns:a16="http://schemas.microsoft.com/office/drawing/2014/main" id="{3628696A-200B-4510-B365-67DDB4559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1802"/>
              <a:ext cx="6" cy="205"/>
            </a:xfrm>
            <a:prstGeom prst="rect">
              <a:avLst/>
            </a:prstGeom>
            <a:solidFill>
              <a:srgbClr val="985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57" name="Rectangle 783">
              <a:extLst>
                <a:ext uri="{FF2B5EF4-FFF2-40B4-BE49-F238E27FC236}">
                  <a16:creationId xmlns:a16="http://schemas.microsoft.com/office/drawing/2014/main" id="{D9092330-8A14-419A-BC56-A5E88159A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802"/>
              <a:ext cx="6" cy="205"/>
            </a:xfrm>
            <a:prstGeom prst="rect">
              <a:avLst/>
            </a:prstGeom>
            <a:solidFill>
              <a:srgbClr val="985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58" name="Rectangle 784">
              <a:extLst>
                <a:ext uri="{FF2B5EF4-FFF2-40B4-BE49-F238E27FC236}">
                  <a16:creationId xmlns:a16="http://schemas.microsoft.com/office/drawing/2014/main" id="{D2E91F20-F196-4778-9872-9FF974DA9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" y="1802"/>
              <a:ext cx="6" cy="205"/>
            </a:xfrm>
            <a:prstGeom prst="rect">
              <a:avLst/>
            </a:prstGeom>
            <a:solidFill>
              <a:srgbClr val="985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59" name="Rectangle 785">
              <a:extLst>
                <a:ext uri="{FF2B5EF4-FFF2-40B4-BE49-F238E27FC236}">
                  <a16:creationId xmlns:a16="http://schemas.microsoft.com/office/drawing/2014/main" id="{BA3B67D1-6702-48F7-AB44-8AD1AB0A5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1802"/>
              <a:ext cx="8" cy="205"/>
            </a:xfrm>
            <a:prstGeom prst="rect">
              <a:avLst/>
            </a:prstGeom>
            <a:solidFill>
              <a:srgbClr val="985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60" name="Rectangle 786">
              <a:extLst>
                <a:ext uri="{FF2B5EF4-FFF2-40B4-BE49-F238E27FC236}">
                  <a16:creationId xmlns:a16="http://schemas.microsoft.com/office/drawing/2014/main" id="{5F4D5DAF-CD4E-4447-A3DD-ED1FEBBB8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802"/>
              <a:ext cx="6" cy="205"/>
            </a:xfrm>
            <a:prstGeom prst="rect">
              <a:avLst/>
            </a:prstGeom>
            <a:solidFill>
              <a:srgbClr val="985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61" name="Rectangle 787">
              <a:extLst>
                <a:ext uri="{FF2B5EF4-FFF2-40B4-BE49-F238E27FC236}">
                  <a16:creationId xmlns:a16="http://schemas.microsoft.com/office/drawing/2014/main" id="{4934886D-E0EE-4A2E-BC87-91CE063CA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" y="1802"/>
              <a:ext cx="6" cy="205"/>
            </a:xfrm>
            <a:prstGeom prst="rect">
              <a:avLst/>
            </a:prstGeom>
            <a:solidFill>
              <a:srgbClr val="9859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62" name="Rectangle 788">
              <a:extLst>
                <a:ext uri="{FF2B5EF4-FFF2-40B4-BE49-F238E27FC236}">
                  <a16:creationId xmlns:a16="http://schemas.microsoft.com/office/drawing/2014/main" id="{FF8108E3-F177-489D-BB4C-FA44417A8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" y="1802"/>
              <a:ext cx="6" cy="205"/>
            </a:xfrm>
            <a:prstGeom prst="rect">
              <a:avLst/>
            </a:prstGeom>
            <a:solidFill>
              <a:srgbClr val="9858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63" name="Rectangle 789">
              <a:extLst>
                <a:ext uri="{FF2B5EF4-FFF2-40B4-BE49-F238E27FC236}">
                  <a16:creationId xmlns:a16="http://schemas.microsoft.com/office/drawing/2014/main" id="{D45B3FC8-61F3-45A1-9F14-ED963B465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802"/>
              <a:ext cx="6" cy="205"/>
            </a:xfrm>
            <a:prstGeom prst="rect">
              <a:avLst/>
            </a:prstGeom>
            <a:solidFill>
              <a:srgbClr val="9857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64" name="Rectangle 790">
              <a:extLst>
                <a:ext uri="{FF2B5EF4-FFF2-40B4-BE49-F238E27FC236}">
                  <a16:creationId xmlns:a16="http://schemas.microsoft.com/office/drawing/2014/main" id="{FE417512-928E-4D64-84DF-86F481889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" y="1802"/>
              <a:ext cx="8" cy="205"/>
            </a:xfrm>
            <a:prstGeom prst="rect">
              <a:avLst/>
            </a:prstGeom>
            <a:solidFill>
              <a:srgbClr val="985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65" name="Rectangle 791">
              <a:extLst>
                <a:ext uri="{FF2B5EF4-FFF2-40B4-BE49-F238E27FC236}">
                  <a16:creationId xmlns:a16="http://schemas.microsoft.com/office/drawing/2014/main" id="{D28EA7AF-33EA-4234-B7E3-D412D7A6C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802"/>
              <a:ext cx="6" cy="205"/>
            </a:xfrm>
            <a:prstGeom prst="rect">
              <a:avLst/>
            </a:prstGeom>
            <a:solidFill>
              <a:srgbClr val="9857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66" name="Rectangle 792">
              <a:extLst>
                <a:ext uri="{FF2B5EF4-FFF2-40B4-BE49-F238E27FC236}">
                  <a16:creationId xmlns:a16="http://schemas.microsoft.com/office/drawing/2014/main" id="{5D5AC849-B034-49EE-9B33-49C934382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" y="1802"/>
              <a:ext cx="6" cy="205"/>
            </a:xfrm>
            <a:prstGeom prst="rect">
              <a:avLst/>
            </a:prstGeom>
            <a:solidFill>
              <a:srgbClr val="985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67" name="Rectangle 793">
              <a:extLst>
                <a:ext uri="{FF2B5EF4-FFF2-40B4-BE49-F238E27FC236}">
                  <a16:creationId xmlns:a16="http://schemas.microsoft.com/office/drawing/2014/main" id="{515E523A-AE94-4686-8356-8981B497B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" y="1802"/>
              <a:ext cx="6" cy="205"/>
            </a:xfrm>
            <a:prstGeom prst="rect">
              <a:avLst/>
            </a:prstGeom>
            <a:solidFill>
              <a:srgbClr val="985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68" name="Rectangle 794">
              <a:extLst>
                <a:ext uri="{FF2B5EF4-FFF2-40B4-BE49-F238E27FC236}">
                  <a16:creationId xmlns:a16="http://schemas.microsoft.com/office/drawing/2014/main" id="{D686A614-1AC0-41DC-84EB-CDF14284B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" y="1802"/>
              <a:ext cx="7" cy="205"/>
            </a:xfrm>
            <a:prstGeom prst="rect">
              <a:avLst/>
            </a:prstGeom>
            <a:solidFill>
              <a:srgbClr val="985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69" name="Rectangle 795">
              <a:extLst>
                <a:ext uri="{FF2B5EF4-FFF2-40B4-BE49-F238E27FC236}">
                  <a16:creationId xmlns:a16="http://schemas.microsoft.com/office/drawing/2014/main" id="{A6B43146-AAA6-4E6F-8F96-50D268402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" y="1802"/>
              <a:ext cx="9" cy="205"/>
            </a:xfrm>
            <a:prstGeom prst="rect">
              <a:avLst/>
            </a:prstGeom>
            <a:solidFill>
              <a:srgbClr val="985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70" name="Rectangle 796">
              <a:extLst>
                <a:ext uri="{FF2B5EF4-FFF2-40B4-BE49-F238E27FC236}">
                  <a16:creationId xmlns:a16="http://schemas.microsoft.com/office/drawing/2014/main" id="{5F9470D4-5E71-484B-9D23-7F8D29117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" y="1802"/>
              <a:ext cx="6" cy="205"/>
            </a:xfrm>
            <a:prstGeom prst="rect">
              <a:avLst/>
            </a:prstGeom>
            <a:solidFill>
              <a:srgbClr val="985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71" name="Rectangle 797">
              <a:extLst>
                <a:ext uri="{FF2B5EF4-FFF2-40B4-BE49-F238E27FC236}">
                  <a16:creationId xmlns:a16="http://schemas.microsoft.com/office/drawing/2014/main" id="{6D535795-0C05-424B-94BD-C31044B43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" y="1802"/>
              <a:ext cx="6" cy="205"/>
            </a:xfrm>
            <a:prstGeom prst="rect">
              <a:avLst/>
            </a:prstGeom>
            <a:solidFill>
              <a:srgbClr val="985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72" name="Rectangle 798">
              <a:extLst>
                <a:ext uri="{FF2B5EF4-FFF2-40B4-BE49-F238E27FC236}">
                  <a16:creationId xmlns:a16="http://schemas.microsoft.com/office/drawing/2014/main" id="{F6B842EF-BBFF-4A54-965B-8664DDC3B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802"/>
              <a:ext cx="6" cy="205"/>
            </a:xfrm>
            <a:prstGeom prst="rect">
              <a:avLst/>
            </a:prstGeom>
            <a:solidFill>
              <a:srgbClr val="985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73" name="Rectangle 799">
              <a:extLst>
                <a:ext uri="{FF2B5EF4-FFF2-40B4-BE49-F238E27FC236}">
                  <a16:creationId xmlns:a16="http://schemas.microsoft.com/office/drawing/2014/main" id="{56FCDF66-1273-4BAC-9FA4-2CE0BB2F0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802"/>
              <a:ext cx="6" cy="205"/>
            </a:xfrm>
            <a:prstGeom prst="rect">
              <a:avLst/>
            </a:prstGeom>
            <a:solidFill>
              <a:srgbClr val="985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74" name="Rectangle 800">
              <a:extLst>
                <a:ext uri="{FF2B5EF4-FFF2-40B4-BE49-F238E27FC236}">
                  <a16:creationId xmlns:a16="http://schemas.microsoft.com/office/drawing/2014/main" id="{A3197C16-11F0-4C9B-AD75-3492A7007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802"/>
              <a:ext cx="8" cy="205"/>
            </a:xfrm>
            <a:prstGeom prst="rect">
              <a:avLst/>
            </a:prstGeom>
            <a:solidFill>
              <a:srgbClr val="9952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75" name="Rectangle 801">
              <a:extLst>
                <a:ext uri="{FF2B5EF4-FFF2-40B4-BE49-F238E27FC236}">
                  <a16:creationId xmlns:a16="http://schemas.microsoft.com/office/drawing/2014/main" id="{47B164EF-45F8-448A-B23F-B08F521EC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802"/>
              <a:ext cx="6" cy="205"/>
            </a:xfrm>
            <a:prstGeom prst="rect">
              <a:avLst/>
            </a:prstGeom>
            <a:solidFill>
              <a:srgbClr val="9952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76" name="Rectangle 802">
              <a:extLst>
                <a:ext uri="{FF2B5EF4-FFF2-40B4-BE49-F238E27FC236}">
                  <a16:creationId xmlns:a16="http://schemas.microsoft.com/office/drawing/2014/main" id="{0C7B5A02-468C-4F47-AEE3-DE51441CB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802"/>
              <a:ext cx="6" cy="205"/>
            </a:xfrm>
            <a:prstGeom prst="rect">
              <a:avLst/>
            </a:prstGeom>
            <a:solidFill>
              <a:srgbClr val="995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77" name="Rectangle 803">
              <a:extLst>
                <a:ext uri="{FF2B5EF4-FFF2-40B4-BE49-F238E27FC236}">
                  <a16:creationId xmlns:a16="http://schemas.microsoft.com/office/drawing/2014/main" id="{8149525A-01DF-4037-99CD-C3754FF1D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802"/>
              <a:ext cx="6" cy="205"/>
            </a:xfrm>
            <a:prstGeom prst="rect">
              <a:avLst/>
            </a:prstGeom>
            <a:solidFill>
              <a:srgbClr val="995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78" name="Rectangle 804">
              <a:extLst>
                <a:ext uri="{FF2B5EF4-FFF2-40B4-BE49-F238E27FC236}">
                  <a16:creationId xmlns:a16="http://schemas.microsoft.com/office/drawing/2014/main" id="{D851ED5F-7BF5-4056-A90B-F0BE38F93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802"/>
              <a:ext cx="6" cy="205"/>
            </a:xfrm>
            <a:prstGeom prst="rect">
              <a:avLst/>
            </a:prstGeom>
            <a:solidFill>
              <a:srgbClr val="995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79" name="Rectangle 805">
              <a:extLst>
                <a:ext uri="{FF2B5EF4-FFF2-40B4-BE49-F238E27FC236}">
                  <a16:creationId xmlns:a16="http://schemas.microsoft.com/office/drawing/2014/main" id="{28025BB4-A9D7-4B80-B26B-20F693DE0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1802"/>
              <a:ext cx="8" cy="205"/>
            </a:xfrm>
            <a:prstGeom prst="rect">
              <a:avLst/>
            </a:prstGeom>
            <a:solidFill>
              <a:srgbClr val="995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80" name="Rectangle 806">
              <a:extLst>
                <a:ext uri="{FF2B5EF4-FFF2-40B4-BE49-F238E27FC236}">
                  <a16:creationId xmlns:a16="http://schemas.microsoft.com/office/drawing/2014/main" id="{BF6137BC-C62D-4BA5-8E8F-0368DA548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" y="1802"/>
              <a:ext cx="6" cy="205"/>
            </a:xfrm>
            <a:prstGeom prst="rect">
              <a:avLst/>
            </a:prstGeom>
            <a:solidFill>
              <a:srgbClr val="995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81" name="Rectangle 807">
              <a:extLst>
                <a:ext uri="{FF2B5EF4-FFF2-40B4-BE49-F238E27FC236}">
                  <a16:creationId xmlns:a16="http://schemas.microsoft.com/office/drawing/2014/main" id="{B8011922-3C48-42DB-BC0A-AA95B27D1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" y="1802"/>
              <a:ext cx="6" cy="205"/>
            </a:xfrm>
            <a:prstGeom prst="rect">
              <a:avLst/>
            </a:prstGeom>
            <a:solidFill>
              <a:srgbClr val="994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82" name="Rectangle 808">
              <a:extLst>
                <a:ext uri="{FF2B5EF4-FFF2-40B4-BE49-F238E27FC236}">
                  <a16:creationId xmlns:a16="http://schemas.microsoft.com/office/drawing/2014/main" id="{9BC21383-90AA-4220-83B5-CBA7D55FD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" y="1802"/>
              <a:ext cx="6" cy="205"/>
            </a:xfrm>
            <a:prstGeom prst="rect">
              <a:avLst/>
            </a:prstGeom>
            <a:solidFill>
              <a:srgbClr val="994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83" name="Rectangle 809">
              <a:extLst>
                <a:ext uri="{FF2B5EF4-FFF2-40B4-BE49-F238E27FC236}">
                  <a16:creationId xmlns:a16="http://schemas.microsoft.com/office/drawing/2014/main" id="{3ADC4A63-DCC4-4D88-BC1E-A1E170961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" y="1802"/>
              <a:ext cx="6" cy="205"/>
            </a:xfrm>
            <a:prstGeom prst="rect">
              <a:avLst/>
            </a:prstGeom>
            <a:solidFill>
              <a:srgbClr val="994E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84" name="Rectangle 810">
              <a:extLst>
                <a:ext uri="{FF2B5EF4-FFF2-40B4-BE49-F238E27FC236}">
                  <a16:creationId xmlns:a16="http://schemas.microsoft.com/office/drawing/2014/main" id="{39705BEB-CC13-4B24-9994-D5E615518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" y="1802"/>
              <a:ext cx="8" cy="205"/>
            </a:xfrm>
            <a:prstGeom prst="rect">
              <a:avLst/>
            </a:prstGeom>
            <a:solidFill>
              <a:srgbClr val="994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85" name="Rectangle 811">
              <a:extLst>
                <a:ext uri="{FF2B5EF4-FFF2-40B4-BE49-F238E27FC236}">
                  <a16:creationId xmlns:a16="http://schemas.microsoft.com/office/drawing/2014/main" id="{011AB67E-CCED-4210-93E2-62FC1FD2E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" y="1802"/>
              <a:ext cx="6" cy="205"/>
            </a:xfrm>
            <a:prstGeom prst="rect">
              <a:avLst/>
            </a:prstGeom>
            <a:solidFill>
              <a:srgbClr val="994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86" name="Rectangle 812">
              <a:extLst>
                <a:ext uri="{FF2B5EF4-FFF2-40B4-BE49-F238E27FC236}">
                  <a16:creationId xmlns:a16="http://schemas.microsoft.com/office/drawing/2014/main" id="{ED6A4918-0ECB-4934-AB58-911082BB0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" y="1802"/>
              <a:ext cx="6" cy="205"/>
            </a:xfrm>
            <a:prstGeom prst="rect">
              <a:avLst/>
            </a:prstGeom>
            <a:solidFill>
              <a:srgbClr val="994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87" name="Rectangle 813">
              <a:extLst>
                <a:ext uri="{FF2B5EF4-FFF2-40B4-BE49-F238E27FC236}">
                  <a16:creationId xmlns:a16="http://schemas.microsoft.com/office/drawing/2014/main" id="{F46CDC10-3822-4283-BB22-2F7DE4CCD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" y="1802"/>
              <a:ext cx="6" cy="205"/>
            </a:xfrm>
            <a:prstGeom prst="rect">
              <a:avLst/>
            </a:prstGeom>
            <a:solidFill>
              <a:srgbClr val="994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88" name="Rectangle 814">
              <a:extLst>
                <a:ext uri="{FF2B5EF4-FFF2-40B4-BE49-F238E27FC236}">
                  <a16:creationId xmlns:a16="http://schemas.microsoft.com/office/drawing/2014/main" id="{68DBEBEB-0D16-4920-B9F1-1C1F791A5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" y="1802"/>
              <a:ext cx="6" cy="205"/>
            </a:xfrm>
            <a:prstGeom prst="rect">
              <a:avLst/>
            </a:prstGeom>
            <a:solidFill>
              <a:srgbClr val="994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89" name="Rectangle 815">
              <a:extLst>
                <a:ext uri="{FF2B5EF4-FFF2-40B4-BE49-F238E27FC236}">
                  <a16:creationId xmlns:a16="http://schemas.microsoft.com/office/drawing/2014/main" id="{C4DAF3E2-A791-41A9-B39A-7FC952132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" y="1802"/>
              <a:ext cx="8" cy="205"/>
            </a:xfrm>
            <a:prstGeom prst="rect">
              <a:avLst/>
            </a:prstGeom>
            <a:solidFill>
              <a:srgbClr val="99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90" name="Rectangle 816">
              <a:extLst>
                <a:ext uri="{FF2B5EF4-FFF2-40B4-BE49-F238E27FC236}">
                  <a16:creationId xmlns:a16="http://schemas.microsoft.com/office/drawing/2014/main" id="{914D602B-D80F-4B66-8EC9-CBE716A9A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" y="1802"/>
              <a:ext cx="6" cy="205"/>
            </a:xfrm>
            <a:prstGeom prst="rect">
              <a:avLst/>
            </a:prstGeom>
            <a:solidFill>
              <a:srgbClr val="994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91" name="Rectangle 817">
              <a:extLst>
                <a:ext uri="{FF2B5EF4-FFF2-40B4-BE49-F238E27FC236}">
                  <a16:creationId xmlns:a16="http://schemas.microsoft.com/office/drawing/2014/main" id="{3D9433E1-DD6B-40DB-A881-E2EF45B18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" y="1802"/>
              <a:ext cx="7" cy="205"/>
            </a:xfrm>
            <a:prstGeom prst="rect">
              <a:avLst/>
            </a:prstGeom>
            <a:solidFill>
              <a:srgbClr val="994B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92" name="Rectangle 818">
              <a:extLst>
                <a:ext uri="{FF2B5EF4-FFF2-40B4-BE49-F238E27FC236}">
                  <a16:creationId xmlns:a16="http://schemas.microsoft.com/office/drawing/2014/main" id="{44AF917B-0835-4AA1-9F46-D6E69375B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" y="1802"/>
              <a:ext cx="7" cy="205"/>
            </a:xfrm>
            <a:prstGeom prst="rect">
              <a:avLst/>
            </a:prstGeom>
            <a:solidFill>
              <a:srgbClr val="994B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93" name="Rectangle 819">
              <a:extLst>
                <a:ext uri="{FF2B5EF4-FFF2-40B4-BE49-F238E27FC236}">
                  <a16:creationId xmlns:a16="http://schemas.microsoft.com/office/drawing/2014/main" id="{00CE7C69-4F22-4D2E-AD06-A704B6B07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1802"/>
              <a:ext cx="6" cy="205"/>
            </a:xfrm>
            <a:prstGeom prst="rect">
              <a:avLst/>
            </a:prstGeom>
            <a:solidFill>
              <a:srgbClr val="994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3594" name="Rectangle 820">
              <a:extLst>
                <a:ext uri="{FF2B5EF4-FFF2-40B4-BE49-F238E27FC236}">
                  <a16:creationId xmlns:a16="http://schemas.microsoft.com/office/drawing/2014/main" id="{46D9CF25-7833-4444-B40C-D770509E8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802"/>
              <a:ext cx="8" cy="205"/>
            </a:xfrm>
            <a:prstGeom prst="rect">
              <a:avLst/>
            </a:prstGeom>
            <a:solidFill>
              <a:srgbClr val="994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</p:grpSp>
      <p:sp>
        <p:nvSpPr>
          <p:cNvPr id="13322" name="Rectangle 822">
            <a:extLst>
              <a:ext uri="{FF2B5EF4-FFF2-40B4-BE49-F238E27FC236}">
                <a16:creationId xmlns:a16="http://schemas.microsoft.com/office/drawing/2014/main" id="{FD5E795F-55B5-4AD9-9A79-070BCCE78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25" y="2860675"/>
            <a:ext cx="9525" cy="325438"/>
          </a:xfrm>
          <a:prstGeom prst="rect">
            <a:avLst/>
          </a:prstGeom>
          <a:solidFill>
            <a:srgbClr val="9949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23" name="Rectangle 823">
            <a:extLst>
              <a:ext uri="{FF2B5EF4-FFF2-40B4-BE49-F238E27FC236}">
                <a16:creationId xmlns:a16="http://schemas.microsoft.com/office/drawing/2014/main" id="{AC660F8A-7E6C-42BB-A7D5-B4128371B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2860675"/>
            <a:ext cx="9525" cy="325438"/>
          </a:xfrm>
          <a:prstGeom prst="rect">
            <a:avLst/>
          </a:prstGeom>
          <a:solidFill>
            <a:srgbClr val="9949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24" name="Rectangle 824">
            <a:extLst>
              <a:ext uri="{FF2B5EF4-FFF2-40B4-BE49-F238E27FC236}">
                <a16:creationId xmlns:a16="http://schemas.microsoft.com/office/drawing/2014/main" id="{7E395357-4C59-4F7D-87E2-F833B4A78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300" y="2860675"/>
            <a:ext cx="9525" cy="325438"/>
          </a:xfrm>
          <a:prstGeom prst="rect">
            <a:avLst/>
          </a:prstGeom>
          <a:solidFill>
            <a:srgbClr val="9948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25" name="Rectangle 825">
            <a:extLst>
              <a:ext uri="{FF2B5EF4-FFF2-40B4-BE49-F238E27FC236}">
                <a16:creationId xmlns:a16="http://schemas.microsoft.com/office/drawing/2014/main" id="{B822EE56-DBFD-4683-A474-0CC6F5010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950" y="2860675"/>
            <a:ext cx="9525" cy="325438"/>
          </a:xfrm>
          <a:prstGeom prst="rect">
            <a:avLst/>
          </a:prstGeom>
          <a:solidFill>
            <a:srgbClr val="9947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26" name="Rectangle 826">
            <a:extLst>
              <a:ext uri="{FF2B5EF4-FFF2-40B4-BE49-F238E27FC236}">
                <a16:creationId xmlns:a16="http://schemas.microsoft.com/office/drawing/2014/main" id="{3EAE44E9-7321-4F86-B324-F09CE7CDE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950" y="2860675"/>
            <a:ext cx="6350" cy="325438"/>
          </a:xfrm>
          <a:prstGeom prst="rect">
            <a:avLst/>
          </a:prstGeom>
          <a:solidFill>
            <a:srgbClr val="9947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27" name="Freeform 827">
            <a:extLst>
              <a:ext uri="{FF2B5EF4-FFF2-40B4-BE49-F238E27FC236}">
                <a16:creationId xmlns:a16="http://schemas.microsoft.com/office/drawing/2014/main" id="{97691524-9A8B-4952-996B-34EFFBEB30DF}"/>
              </a:ext>
            </a:extLst>
          </p:cNvPr>
          <p:cNvSpPr>
            <a:spLocks/>
          </p:cNvSpPr>
          <p:nvPr/>
        </p:nvSpPr>
        <p:spPr bwMode="auto">
          <a:xfrm>
            <a:off x="1123950" y="2747963"/>
            <a:ext cx="1320800" cy="554037"/>
          </a:xfrm>
          <a:custGeom>
            <a:avLst/>
            <a:gdLst>
              <a:gd name="T0" fmla="*/ 832 w 832"/>
              <a:gd name="T1" fmla="*/ 177 h 349"/>
              <a:gd name="T2" fmla="*/ 497 w 832"/>
              <a:gd name="T3" fmla="*/ 349 h 349"/>
              <a:gd name="T4" fmla="*/ 507 w 832"/>
              <a:gd name="T5" fmla="*/ 276 h 349"/>
              <a:gd name="T6" fmla="*/ 0 w 832"/>
              <a:gd name="T7" fmla="*/ 276 h 349"/>
              <a:gd name="T8" fmla="*/ 0 w 832"/>
              <a:gd name="T9" fmla="*/ 71 h 349"/>
              <a:gd name="T10" fmla="*/ 501 w 832"/>
              <a:gd name="T11" fmla="*/ 69 h 349"/>
              <a:gd name="T12" fmla="*/ 491 w 832"/>
              <a:gd name="T13" fmla="*/ 0 h 349"/>
              <a:gd name="T14" fmla="*/ 832 w 832"/>
              <a:gd name="T15" fmla="*/ 177 h 3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2"/>
              <a:gd name="T25" fmla="*/ 0 h 349"/>
              <a:gd name="T26" fmla="*/ 832 w 832"/>
              <a:gd name="T27" fmla="*/ 349 h 3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2" h="349">
                <a:moveTo>
                  <a:pt x="832" y="177"/>
                </a:moveTo>
                <a:lnTo>
                  <a:pt x="497" y="349"/>
                </a:lnTo>
                <a:lnTo>
                  <a:pt x="507" y="276"/>
                </a:lnTo>
                <a:lnTo>
                  <a:pt x="0" y="276"/>
                </a:lnTo>
                <a:lnTo>
                  <a:pt x="0" y="71"/>
                </a:lnTo>
                <a:lnTo>
                  <a:pt x="501" y="69"/>
                </a:lnTo>
                <a:lnTo>
                  <a:pt x="491" y="0"/>
                </a:lnTo>
                <a:lnTo>
                  <a:pt x="832" y="177"/>
                </a:lnTo>
                <a:close/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28" name="Freeform 828">
            <a:extLst>
              <a:ext uri="{FF2B5EF4-FFF2-40B4-BE49-F238E27FC236}">
                <a16:creationId xmlns:a16="http://schemas.microsoft.com/office/drawing/2014/main" id="{0FE1E94A-72BA-4408-940B-55DD72C6683C}"/>
              </a:ext>
            </a:extLst>
          </p:cNvPr>
          <p:cNvSpPr>
            <a:spLocks/>
          </p:cNvSpPr>
          <p:nvPr/>
        </p:nvSpPr>
        <p:spPr bwMode="auto">
          <a:xfrm>
            <a:off x="3413125" y="1524000"/>
            <a:ext cx="196850" cy="260350"/>
          </a:xfrm>
          <a:custGeom>
            <a:avLst/>
            <a:gdLst>
              <a:gd name="T0" fmla="*/ 0 w 124"/>
              <a:gd name="T1" fmla="*/ 0 h 164"/>
              <a:gd name="T2" fmla="*/ 0 w 124"/>
              <a:gd name="T3" fmla="*/ 69 h 164"/>
              <a:gd name="T4" fmla="*/ 55 w 124"/>
              <a:gd name="T5" fmla="*/ 164 h 164"/>
              <a:gd name="T6" fmla="*/ 81 w 124"/>
              <a:gd name="T7" fmla="*/ 85 h 164"/>
              <a:gd name="T8" fmla="*/ 95 w 124"/>
              <a:gd name="T9" fmla="*/ 164 h 164"/>
              <a:gd name="T10" fmla="*/ 124 w 124"/>
              <a:gd name="T11" fmla="*/ 55 h 164"/>
              <a:gd name="T12" fmla="*/ 124 w 124"/>
              <a:gd name="T13" fmla="*/ 0 h 164"/>
              <a:gd name="T14" fmla="*/ 0 w 124"/>
              <a:gd name="T15" fmla="*/ 0 h 1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4"/>
              <a:gd name="T25" fmla="*/ 0 h 164"/>
              <a:gd name="T26" fmla="*/ 124 w 124"/>
              <a:gd name="T27" fmla="*/ 164 h 1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4" h="164">
                <a:moveTo>
                  <a:pt x="0" y="0"/>
                </a:moveTo>
                <a:lnTo>
                  <a:pt x="0" y="69"/>
                </a:lnTo>
                <a:lnTo>
                  <a:pt x="55" y="164"/>
                </a:lnTo>
                <a:lnTo>
                  <a:pt x="81" y="85"/>
                </a:lnTo>
                <a:lnTo>
                  <a:pt x="95" y="164"/>
                </a:lnTo>
                <a:lnTo>
                  <a:pt x="124" y="55"/>
                </a:lnTo>
                <a:lnTo>
                  <a:pt x="124" y="0"/>
                </a:lnTo>
                <a:lnTo>
                  <a:pt x="0" y="0"/>
                </a:lnTo>
                <a:close/>
              </a:path>
            </a:pathLst>
          </a:custGeom>
          <a:solidFill>
            <a:srgbClr val="4293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29" name="Freeform 829">
            <a:extLst>
              <a:ext uri="{FF2B5EF4-FFF2-40B4-BE49-F238E27FC236}">
                <a16:creationId xmlns:a16="http://schemas.microsoft.com/office/drawing/2014/main" id="{5A6C20DA-90C5-4D66-934C-773367E2E52A}"/>
              </a:ext>
            </a:extLst>
          </p:cNvPr>
          <p:cNvSpPr>
            <a:spLocks/>
          </p:cNvSpPr>
          <p:nvPr/>
        </p:nvSpPr>
        <p:spPr bwMode="auto">
          <a:xfrm>
            <a:off x="3413125" y="1524000"/>
            <a:ext cx="196850" cy="260350"/>
          </a:xfrm>
          <a:custGeom>
            <a:avLst/>
            <a:gdLst>
              <a:gd name="T0" fmla="*/ 0 w 124"/>
              <a:gd name="T1" fmla="*/ 0 h 164"/>
              <a:gd name="T2" fmla="*/ 0 w 124"/>
              <a:gd name="T3" fmla="*/ 69 h 164"/>
              <a:gd name="T4" fmla="*/ 55 w 124"/>
              <a:gd name="T5" fmla="*/ 164 h 164"/>
              <a:gd name="T6" fmla="*/ 81 w 124"/>
              <a:gd name="T7" fmla="*/ 85 h 164"/>
              <a:gd name="T8" fmla="*/ 95 w 124"/>
              <a:gd name="T9" fmla="*/ 164 h 164"/>
              <a:gd name="T10" fmla="*/ 124 w 124"/>
              <a:gd name="T11" fmla="*/ 55 h 164"/>
              <a:gd name="T12" fmla="*/ 124 w 124"/>
              <a:gd name="T13" fmla="*/ 0 h 164"/>
              <a:gd name="T14" fmla="*/ 0 w 124"/>
              <a:gd name="T15" fmla="*/ 0 h 1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4"/>
              <a:gd name="T25" fmla="*/ 0 h 164"/>
              <a:gd name="T26" fmla="*/ 124 w 124"/>
              <a:gd name="T27" fmla="*/ 164 h 1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4" h="164">
                <a:moveTo>
                  <a:pt x="0" y="0"/>
                </a:moveTo>
                <a:lnTo>
                  <a:pt x="0" y="69"/>
                </a:lnTo>
                <a:lnTo>
                  <a:pt x="55" y="164"/>
                </a:lnTo>
                <a:lnTo>
                  <a:pt x="81" y="85"/>
                </a:lnTo>
                <a:lnTo>
                  <a:pt x="95" y="164"/>
                </a:lnTo>
                <a:lnTo>
                  <a:pt x="124" y="55"/>
                </a:lnTo>
                <a:lnTo>
                  <a:pt x="124" y="0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30" name="Freeform 830">
            <a:extLst>
              <a:ext uri="{FF2B5EF4-FFF2-40B4-BE49-F238E27FC236}">
                <a16:creationId xmlns:a16="http://schemas.microsoft.com/office/drawing/2014/main" id="{35D29F5A-BAFA-42EB-9C78-0DFAE0E4C09B}"/>
              </a:ext>
            </a:extLst>
          </p:cNvPr>
          <p:cNvSpPr>
            <a:spLocks/>
          </p:cNvSpPr>
          <p:nvPr/>
        </p:nvSpPr>
        <p:spPr bwMode="auto">
          <a:xfrm>
            <a:off x="3275013" y="5149850"/>
            <a:ext cx="215900" cy="155575"/>
          </a:xfrm>
          <a:custGeom>
            <a:avLst/>
            <a:gdLst>
              <a:gd name="T0" fmla="*/ 0 w 136"/>
              <a:gd name="T1" fmla="*/ 98 h 98"/>
              <a:gd name="T2" fmla="*/ 97 w 136"/>
              <a:gd name="T3" fmla="*/ 0 h 98"/>
              <a:gd name="T4" fmla="*/ 97 w 136"/>
              <a:gd name="T5" fmla="*/ 0 h 98"/>
              <a:gd name="T6" fmla="*/ 95 w 136"/>
              <a:gd name="T7" fmla="*/ 5 h 98"/>
              <a:gd name="T8" fmla="*/ 95 w 136"/>
              <a:gd name="T9" fmla="*/ 7 h 98"/>
              <a:gd name="T10" fmla="*/ 95 w 136"/>
              <a:gd name="T11" fmla="*/ 11 h 98"/>
              <a:gd name="T12" fmla="*/ 95 w 136"/>
              <a:gd name="T13" fmla="*/ 13 h 98"/>
              <a:gd name="T14" fmla="*/ 95 w 136"/>
              <a:gd name="T15" fmla="*/ 17 h 98"/>
              <a:gd name="T16" fmla="*/ 95 w 136"/>
              <a:gd name="T17" fmla="*/ 19 h 98"/>
              <a:gd name="T18" fmla="*/ 97 w 136"/>
              <a:gd name="T19" fmla="*/ 23 h 98"/>
              <a:gd name="T20" fmla="*/ 97 w 136"/>
              <a:gd name="T21" fmla="*/ 25 h 98"/>
              <a:gd name="T22" fmla="*/ 97 w 136"/>
              <a:gd name="T23" fmla="*/ 27 h 98"/>
              <a:gd name="T24" fmla="*/ 97 w 136"/>
              <a:gd name="T25" fmla="*/ 31 h 98"/>
              <a:gd name="T26" fmla="*/ 99 w 136"/>
              <a:gd name="T27" fmla="*/ 33 h 98"/>
              <a:gd name="T28" fmla="*/ 99 w 136"/>
              <a:gd name="T29" fmla="*/ 35 h 98"/>
              <a:gd name="T30" fmla="*/ 101 w 136"/>
              <a:gd name="T31" fmla="*/ 39 h 98"/>
              <a:gd name="T32" fmla="*/ 101 w 136"/>
              <a:gd name="T33" fmla="*/ 41 h 98"/>
              <a:gd name="T34" fmla="*/ 103 w 136"/>
              <a:gd name="T35" fmla="*/ 43 h 98"/>
              <a:gd name="T36" fmla="*/ 103 w 136"/>
              <a:gd name="T37" fmla="*/ 45 h 98"/>
              <a:gd name="T38" fmla="*/ 105 w 136"/>
              <a:gd name="T39" fmla="*/ 49 h 98"/>
              <a:gd name="T40" fmla="*/ 107 w 136"/>
              <a:gd name="T41" fmla="*/ 51 h 98"/>
              <a:gd name="T42" fmla="*/ 107 w 136"/>
              <a:gd name="T43" fmla="*/ 53 h 98"/>
              <a:gd name="T44" fmla="*/ 109 w 136"/>
              <a:gd name="T45" fmla="*/ 55 h 98"/>
              <a:gd name="T46" fmla="*/ 111 w 136"/>
              <a:gd name="T47" fmla="*/ 57 h 98"/>
              <a:gd name="T48" fmla="*/ 113 w 136"/>
              <a:gd name="T49" fmla="*/ 59 h 98"/>
              <a:gd name="T50" fmla="*/ 115 w 136"/>
              <a:gd name="T51" fmla="*/ 61 h 98"/>
              <a:gd name="T52" fmla="*/ 117 w 136"/>
              <a:gd name="T53" fmla="*/ 63 h 98"/>
              <a:gd name="T54" fmla="*/ 120 w 136"/>
              <a:gd name="T55" fmla="*/ 65 h 98"/>
              <a:gd name="T56" fmla="*/ 122 w 136"/>
              <a:gd name="T57" fmla="*/ 67 h 98"/>
              <a:gd name="T58" fmla="*/ 124 w 136"/>
              <a:gd name="T59" fmla="*/ 69 h 98"/>
              <a:gd name="T60" fmla="*/ 126 w 136"/>
              <a:gd name="T61" fmla="*/ 71 h 98"/>
              <a:gd name="T62" fmla="*/ 128 w 136"/>
              <a:gd name="T63" fmla="*/ 74 h 98"/>
              <a:gd name="T64" fmla="*/ 130 w 136"/>
              <a:gd name="T65" fmla="*/ 76 h 98"/>
              <a:gd name="T66" fmla="*/ 134 w 136"/>
              <a:gd name="T67" fmla="*/ 78 h 98"/>
              <a:gd name="T68" fmla="*/ 136 w 136"/>
              <a:gd name="T69" fmla="*/ 78 h 98"/>
              <a:gd name="T70" fmla="*/ 0 w 136"/>
              <a:gd name="T71" fmla="*/ 98 h 98"/>
              <a:gd name="T72" fmla="*/ 59 w 136"/>
              <a:gd name="T73" fmla="*/ 69 h 98"/>
              <a:gd name="T74" fmla="*/ 0 w 136"/>
              <a:gd name="T75" fmla="*/ 98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36"/>
              <a:gd name="T115" fmla="*/ 0 h 98"/>
              <a:gd name="T116" fmla="*/ 136 w 136"/>
              <a:gd name="T117" fmla="*/ 98 h 9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36" h="98">
                <a:moveTo>
                  <a:pt x="0" y="98"/>
                </a:moveTo>
                <a:lnTo>
                  <a:pt x="97" y="0"/>
                </a:lnTo>
                <a:lnTo>
                  <a:pt x="95" y="5"/>
                </a:lnTo>
                <a:lnTo>
                  <a:pt x="95" y="7"/>
                </a:lnTo>
                <a:lnTo>
                  <a:pt x="95" y="11"/>
                </a:lnTo>
                <a:lnTo>
                  <a:pt x="95" y="13"/>
                </a:lnTo>
                <a:lnTo>
                  <a:pt x="95" y="17"/>
                </a:lnTo>
                <a:lnTo>
                  <a:pt x="95" y="19"/>
                </a:lnTo>
                <a:lnTo>
                  <a:pt x="97" y="23"/>
                </a:lnTo>
                <a:lnTo>
                  <a:pt x="97" y="25"/>
                </a:lnTo>
                <a:lnTo>
                  <a:pt x="97" y="27"/>
                </a:lnTo>
                <a:lnTo>
                  <a:pt x="97" y="31"/>
                </a:lnTo>
                <a:lnTo>
                  <a:pt x="99" y="33"/>
                </a:lnTo>
                <a:lnTo>
                  <a:pt x="99" y="35"/>
                </a:lnTo>
                <a:lnTo>
                  <a:pt x="101" y="39"/>
                </a:lnTo>
                <a:lnTo>
                  <a:pt x="101" y="41"/>
                </a:lnTo>
                <a:lnTo>
                  <a:pt x="103" y="43"/>
                </a:lnTo>
                <a:lnTo>
                  <a:pt x="103" y="45"/>
                </a:lnTo>
                <a:lnTo>
                  <a:pt x="105" y="49"/>
                </a:lnTo>
                <a:lnTo>
                  <a:pt x="107" y="51"/>
                </a:lnTo>
                <a:lnTo>
                  <a:pt x="107" y="53"/>
                </a:lnTo>
                <a:lnTo>
                  <a:pt x="109" y="55"/>
                </a:lnTo>
                <a:lnTo>
                  <a:pt x="111" y="57"/>
                </a:lnTo>
                <a:lnTo>
                  <a:pt x="113" y="59"/>
                </a:lnTo>
                <a:lnTo>
                  <a:pt x="115" y="61"/>
                </a:lnTo>
                <a:lnTo>
                  <a:pt x="117" y="63"/>
                </a:lnTo>
                <a:lnTo>
                  <a:pt x="120" y="65"/>
                </a:lnTo>
                <a:lnTo>
                  <a:pt x="122" y="67"/>
                </a:lnTo>
                <a:lnTo>
                  <a:pt x="124" y="69"/>
                </a:lnTo>
                <a:lnTo>
                  <a:pt x="126" y="71"/>
                </a:lnTo>
                <a:lnTo>
                  <a:pt x="128" y="74"/>
                </a:lnTo>
                <a:lnTo>
                  <a:pt x="130" y="76"/>
                </a:lnTo>
                <a:lnTo>
                  <a:pt x="134" y="78"/>
                </a:lnTo>
                <a:lnTo>
                  <a:pt x="136" y="78"/>
                </a:lnTo>
                <a:lnTo>
                  <a:pt x="0" y="98"/>
                </a:lnTo>
                <a:lnTo>
                  <a:pt x="59" y="69"/>
                </a:lnTo>
                <a:lnTo>
                  <a:pt x="0" y="9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31" name="Freeform 831">
            <a:extLst>
              <a:ext uri="{FF2B5EF4-FFF2-40B4-BE49-F238E27FC236}">
                <a16:creationId xmlns:a16="http://schemas.microsoft.com/office/drawing/2014/main" id="{30C89D92-2E44-47B4-A9F6-1A3BC191D020}"/>
              </a:ext>
            </a:extLst>
          </p:cNvPr>
          <p:cNvSpPr>
            <a:spLocks/>
          </p:cNvSpPr>
          <p:nvPr/>
        </p:nvSpPr>
        <p:spPr bwMode="auto">
          <a:xfrm>
            <a:off x="3384550" y="5127625"/>
            <a:ext cx="288925" cy="131763"/>
          </a:xfrm>
          <a:custGeom>
            <a:avLst/>
            <a:gdLst>
              <a:gd name="T0" fmla="*/ 182 w 182"/>
              <a:gd name="T1" fmla="*/ 0 h 83"/>
              <a:gd name="T2" fmla="*/ 182 w 182"/>
              <a:gd name="T3" fmla="*/ 0 h 83"/>
              <a:gd name="T4" fmla="*/ 158 w 182"/>
              <a:gd name="T5" fmla="*/ 2 h 83"/>
              <a:gd name="T6" fmla="*/ 134 w 182"/>
              <a:gd name="T7" fmla="*/ 6 h 83"/>
              <a:gd name="T8" fmla="*/ 109 w 182"/>
              <a:gd name="T9" fmla="*/ 14 h 83"/>
              <a:gd name="T10" fmla="*/ 87 w 182"/>
              <a:gd name="T11" fmla="*/ 23 h 83"/>
              <a:gd name="T12" fmla="*/ 42 w 182"/>
              <a:gd name="T13" fmla="*/ 45 h 83"/>
              <a:gd name="T14" fmla="*/ 0 w 182"/>
              <a:gd name="T15" fmla="*/ 65 h 83"/>
              <a:gd name="T16" fmla="*/ 10 w 182"/>
              <a:gd name="T17" fmla="*/ 83 h 83"/>
              <a:gd name="T18" fmla="*/ 51 w 182"/>
              <a:gd name="T19" fmla="*/ 61 h 83"/>
              <a:gd name="T20" fmla="*/ 95 w 182"/>
              <a:gd name="T21" fmla="*/ 41 h 83"/>
              <a:gd name="T22" fmla="*/ 115 w 182"/>
              <a:gd name="T23" fmla="*/ 33 h 83"/>
              <a:gd name="T24" fmla="*/ 138 w 182"/>
              <a:gd name="T25" fmla="*/ 27 h 83"/>
              <a:gd name="T26" fmla="*/ 160 w 182"/>
              <a:gd name="T27" fmla="*/ 23 h 83"/>
              <a:gd name="T28" fmla="*/ 182 w 182"/>
              <a:gd name="T29" fmla="*/ 21 h 83"/>
              <a:gd name="T30" fmla="*/ 182 w 182"/>
              <a:gd name="T31" fmla="*/ 21 h 83"/>
              <a:gd name="T32" fmla="*/ 182 w 182"/>
              <a:gd name="T33" fmla="*/ 0 h 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82"/>
              <a:gd name="T52" fmla="*/ 0 h 83"/>
              <a:gd name="T53" fmla="*/ 182 w 182"/>
              <a:gd name="T54" fmla="*/ 83 h 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82" h="83">
                <a:moveTo>
                  <a:pt x="182" y="0"/>
                </a:moveTo>
                <a:lnTo>
                  <a:pt x="182" y="0"/>
                </a:lnTo>
                <a:lnTo>
                  <a:pt x="158" y="2"/>
                </a:lnTo>
                <a:lnTo>
                  <a:pt x="134" y="6"/>
                </a:lnTo>
                <a:lnTo>
                  <a:pt x="109" y="14"/>
                </a:lnTo>
                <a:lnTo>
                  <a:pt x="87" y="23"/>
                </a:lnTo>
                <a:lnTo>
                  <a:pt x="42" y="45"/>
                </a:lnTo>
                <a:lnTo>
                  <a:pt x="0" y="65"/>
                </a:lnTo>
                <a:lnTo>
                  <a:pt x="10" y="83"/>
                </a:lnTo>
                <a:lnTo>
                  <a:pt x="51" y="61"/>
                </a:lnTo>
                <a:lnTo>
                  <a:pt x="95" y="41"/>
                </a:lnTo>
                <a:lnTo>
                  <a:pt x="115" y="33"/>
                </a:lnTo>
                <a:lnTo>
                  <a:pt x="138" y="27"/>
                </a:lnTo>
                <a:lnTo>
                  <a:pt x="160" y="23"/>
                </a:lnTo>
                <a:lnTo>
                  <a:pt x="182" y="21"/>
                </a:lnTo>
                <a:lnTo>
                  <a:pt x="18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32" name="Freeform 832">
            <a:extLst>
              <a:ext uri="{FF2B5EF4-FFF2-40B4-BE49-F238E27FC236}">
                <a16:creationId xmlns:a16="http://schemas.microsoft.com/office/drawing/2014/main" id="{1D9B8523-0C38-48D0-8BA2-A470E971DDAE}"/>
              </a:ext>
            </a:extLst>
          </p:cNvPr>
          <p:cNvSpPr>
            <a:spLocks/>
          </p:cNvSpPr>
          <p:nvPr/>
        </p:nvSpPr>
        <p:spPr bwMode="auto">
          <a:xfrm>
            <a:off x="3673475" y="5127625"/>
            <a:ext cx="296863" cy="139700"/>
          </a:xfrm>
          <a:custGeom>
            <a:avLst/>
            <a:gdLst>
              <a:gd name="T0" fmla="*/ 187 w 187"/>
              <a:gd name="T1" fmla="*/ 69 h 88"/>
              <a:gd name="T2" fmla="*/ 142 w 187"/>
              <a:gd name="T3" fmla="*/ 45 h 88"/>
              <a:gd name="T4" fmla="*/ 98 w 187"/>
              <a:gd name="T5" fmla="*/ 25 h 88"/>
              <a:gd name="T6" fmla="*/ 73 w 187"/>
              <a:gd name="T7" fmla="*/ 14 h 88"/>
              <a:gd name="T8" fmla="*/ 49 w 187"/>
              <a:gd name="T9" fmla="*/ 6 h 88"/>
              <a:gd name="T10" fmla="*/ 25 w 187"/>
              <a:gd name="T11" fmla="*/ 2 h 88"/>
              <a:gd name="T12" fmla="*/ 0 w 187"/>
              <a:gd name="T13" fmla="*/ 0 h 88"/>
              <a:gd name="T14" fmla="*/ 0 w 187"/>
              <a:gd name="T15" fmla="*/ 21 h 88"/>
              <a:gd name="T16" fmla="*/ 23 w 187"/>
              <a:gd name="T17" fmla="*/ 23 h 88"/>
              <a:gd name="T18" fmla="*/ 45 w 187"/>
              <a:gd name="T19" fmla="*/ 27 h 88"/>
              <a:gd name="T20" fmla="*/ 67 w 187"/>
              <a:gd name="T21" fmla="*/ 33 h 88"/>
              <a:gd name="T22" fmla="*/ 90 w 187"/>
              <a:gd name="T23" fmla="*/ 43 h 88"/>
              <a:gd name="T24" fmla="*/ 134 w 187"/>
              <a:gd name="T25" fmla="*/ 63 h 88"/>
              <a:gd name="T26" fmla="*/ 179 w 187"/>
              <a:gd name="T27" fmla="*/ 88 h 88"/>
              <a:gd name="T28" fmla="*/ 187 w 187"/>
              <a:gd name="T29" fmla="*/ 69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7"/>
              <a:gd name="T46" fmla="*/ 0 h 88"/>
              <a:gd name="T47" fmla="*/ 187 w 187"/>
              <a:gd name="T48" fmla="*/ 88 h 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7" h="88">
                <a:moveTo>
                  <a:pt x="187" y="69"/>
                </a:moveTo>
                <a:lnTo>
                  <a:pt x="142" y="45"/>
                </a:lnTo>
                <a:lnTo>
                  <a:pt x="98" y="25"/>
                </a:lnTo>
                <a:lnTo>
                  <a:pt x="73" y="14"/>
                </a:lnTo>
                <a:lnTo>
                  <a:pt x="49" y="6"/>
                </a:lnTo>
                <a:lnTo>
                  <a:pt x="25" y="2"/>
                </a:lnTo>
                <a:lnTo>
                  <a:pt x="0" y="0"/>
                </a:lnTo>
                <a:lnTo>
                  <a:pt x="0" y="21"/>
                </a:lnTo>
                <a:lnTo>
                  <a:pt x="23" y="23"/>
                </a:lnTo>
                <a:lnTo>
                  <a:pt x="45" y="27"/>
                </a:lnTo>
                <a:lnTo>
                  <a:pt x="67" y="33"/>
                </a:lnTo>
                <a:lnTo>
                  <a:pt x="90" y="43"/>
                </a:lnTo>
                <a:lnTo>
                  <a:pt x="134" y="63"/>
                </a:lnTo>
                <a:lnTo>
                  <a:pt x="179" y="88"/>
                </a:lnTo>
                <a:lnTo>
                  <a:pt x="187" y="6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33" name="Freeform 833">
            <a:extLst>
              <a:ext uri="{FF2B5EF4-FFF2-40B4-BE49-F238E27FC236}">
                <a16:creationId xmlns:a16="http://schemas.microsoft.com/office/drawing/2014/main" id="{F2E2012B-BC24-4FE0-8C40-44B0EB2904D7}"/>
              </a:ext>
            </a:extLst>
          </p:cNvPr>
          <p:cNvSpPr>
            <a:spLocks/>
          </p:cNvSpPr>
          <p:nvPr/>
        </p:nvSpPr>
        <p:spPr bwMode="auto">
          <a:xfrm>
            <a:off x="3867150" y="5157788"/>
            <a:ext cx="215900" cy="150812"/>
          </a:xfrm>
          <a:custGeom>
            <a:avLst/>
            <a:gdLst>
              <a:gd name="T0" fmla="*/ 136 w 136"/>
              <a:gd name="T1" fmla="*/ 95 h 95"/>
              <a:gd name="T2" fmla="*/ 39 w 136"/>
              <a:gd name="T3" fmla="*/ 0 h 95"/>
              <a:gd name="T4" fmla="*/ 39 w 136"/>
              <a:gd name="T5" fmla="*/ 0 h 95"/>
              <a:gd name="T6" fmla="*/ 39 w 136"/>
              <a:gd name="T7" fmla="*/ 2 h 95"/>
              <a:gd name="T8" fmla="*/ 39 w 136"/>
              <a:gd name="T9" fmla="*/ 6 h 95"/>
              <a:gd name="T10" fmla="*/ 39 w 136"/>
              <a:gd name="T11" fmla="*/ 8 h 95"/>
              <a:gd name="T12" fmla="*/ 39 w 136"/>
              <a:gd name="T13" fmla="*/ 12 h 95"/>
              <a:gd name="T14" fmla="*/ 39 w 136"/>
              <a:gd name="T15" fmla="*/ 14 h 95"/>
              <a:gd name="T16" fmla="*/ 39 w 136"/>
              <a:gd name="T17" fmla="*/ 18 h 95"/>
              <a:gd name="T18" fmla="*/ 39 w 136"/>
              <a:gd name="T19" fmla="*/ 20 h 95"/>
              <a:gd name="T20" fmla="*/ 39 w 136"/>
              <a:gd name="T21" fmla="*/ 24 h 95"/>
              <a:gd name="T22" fmla="*/ 39 w 136"/>
              <a:gd name="T23" fmla="*/ 26 h 95"/>
              <a:gd name="T24" fmla="*/ 37 w 136"/>
              <a:gd name="T25" fmla="*/ 28 h 95"/>
              <a:gd name="T26" fmla="*/ 37 w 136"/>
              <a:gd name="T27" fmla="*/ 32 h 95"/>
              <a:gd name="T28" fmla="*/ 37 w 136"/>
              <a:gd name="T29" fmla="*/ 34 h 95"/>
              <a:gd name="T30" fmla="*/ 34 w 136"/>
              <a:gd name="T31" fmla="*/ 36 h 95"/>
              <a:gd name="T32" fmla="*/ 34 w 136"/>
              <a:gd name="T33" fmla="*/ 38 h 95"/>
              <a:gd name="T34" fmla="*/ 32 w 136"/>
              <a:gd name="T35" fmla="*/ 42 h 95"/>
              <a:gd name="T36" fmla="*/ 32 w 136"/>
              <a:gd name="T37" fmla="*/ 44 h 95"/>
              <a:gd name="T38" fmla="*/ 30 w 136"/>
              <a:gd name="T39" fmla="*/ 46 h 95"/>
              <a:gd name="T40" fmla="*/ 28 w 136"/>
              <a:gd name="T41" fmla="*/ 48 h 95"/>
              <a:gd name="T42" fmla="*/ 28 w 136"/>
              <a:gd name="T43" fmla="*/ 50 h 95"/>
              <a:gd name="T44" fmla="*/ 26 w 136"/>
              <a:gd name="T45" fmla="*/ 54 h 95"/>
              <a:gd name="T46" fmla="*/ 24 w 136"/>
              <a:gd name="T47" fmla="*/ 56 h 95"/>
              <a:gd name="T48" fmla="*/ 22 w 136"/>
              <a:gd name="T49" fmla="*/ 58 h 95"/>
              <a:gd name="T50" fmla="*/ 20 w 136"/>
              <a:gd name="T51" fmla="*/ 60 h 95"/>
              <a:gd name="T52" fmla="*/ 18 w 136"/>
              <a:gd name="T53" fmla="*/ 62 h 95"/>
              <a:gd name="T54" fmla="*/ 16 w 136"/>
              <a:gd name="T55" fmla="*/ 64 h 95"/>
              <a:gd name="T56" fmla="*/ 14 w 136"/>
              <a:gd name="T57" fmla="*/ 66 h 95"/>
              <a:gd name="T58" fmla="*/ 12 w 136"/>
              <a:gd name="T59" fmla="*/ 69 h 95"/>
              <a:gd name="T60" fmla="*/ 10 w 136"/>
              <a:gd name="T61" fmla="*/ 71 h 95"/>
              <a:gd name="T62" fmla="*/ 8 w 136"/>
              <a:gd name="T63" fmla="*/ 73 h 95"/>
              <a:gd name="T64" fmla="*/ 4 w 136"/>
              <a:gd name="T65" fmla="*/ 75 h 95"/>
              <a:gd name="T66" fmla="*/ 2 w 136"/>
              <a:gd name="T67" fmla="*/ 75 h 95"/>
              <a:gd name="T68" fmla="*/ 0 w 136"/>
              <a:gd name="T69" fmla="*/ 77 h 95"/>
              <a:gd name="T70" fmla="*/ 136 w 136"/>
              <a:gd name="T71" fmla="*/ 95 h 95"/>
              <a:gd name="T72" fmla="*/ 77 w 136"/>
              <a:gd name="T73" fmla="*/ 66 h 95"/>
              <a:gd name="T74" fmla="*/ 136 w 136"/>
              <a:gd name="T75" fmla="*/ 95 h 9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36"/>
              <a:gd name="T115" fmla="*/ 0 h 95"/>
              <a:gd name="T116" fmla="*/ 136 w 136"/>
              <a:gd name="T117" fmla="*/ 95 h 9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36" h="95">
                <a:moveTo>
                  <a:pt x="136" y="95"/>
                </a:moveTo>
                <a:lnTo>
                  <a:pt x="39" y="0"/>
                </a:lnTo>
                <a:lnTo>
                  <a:pt x="39" y="2"/>
                </a:lnTo>
                <a:lnTo>
                  <a:pt x="39" y="6"/>
                </a:lnTo>
                <a:lnTo>
                  <a:pt x="39" y="8"/>
                </a:lnTo>
                <a:lnTo>
                  <a:pt x="39" y="12"/>
                </a:lnTo>
                <a:lnTo>
                  <a:pt x="39" y="14"/>
                </a:lnTo>
                <a:lnTo>
                  <a:pt x="39" y="18"/>
                </a:lnTo>
                <a:lnTo>
                  <a:pt x="39" y="20"/>
                </a:lnTo>
                <a:lnTo>
                  <a:pt x="39" y="24"/>
                </a:lnTo>
                <a:lnTo>
                  <a:pt x="39" y="26"/>
                </a:lnTo>
                <a:lnTo>
                  <a:pt x="37" y="28"/>
                </a:lnTo>
                <a:lnTo>
                  <a:pt x="37" y="32"/>
                </a:lnTo>
                <a:lnTo>
                  <a:pt x="37" y="34"/>
                </a:lnTo>
                <a:lnTo>
                  <a:pt x="34" y="36"/>
                </a:lnTo>
                <a:lnTo>
                  <a:pt x="34" y="38"/>
                </a:lnTo>
                <a:lnTo>
                  <a:pt x="32" y="42"/>
                </a:lnTo>
                <a:lnTo>
                  <a:pt x="32" y="44"/>
                </a:lnTo>
                <a:lnTo>
                  <a:pt x="30" y="46"/>
                </a:lnTo>
                <a:lnTo>
                  <a:pt x="28" y="48"/>
                </a:lnTo>
                <a:lnTo>
                  <a:pt x="28" y="50"/>
                </a:lnTo>
                <a:lnTo>
                  <a:pt x="26" y="54"/>
                </a:lnTo>
                <a:lnTo>
                  <a:pt x="24" y="56"/>
                </a:lnTo>
                <a:lnTo>
                  <a:pt x="22" y="58"/>
                </a:lnTo>
                <a:lnTo>
                  <a:pt x="20" y="60"/>
                </a:lnTo>
                <a:lnTo>
                  <a:pt x="18" y="62"/>
                </a:lnTo>
                <a:lnTo>
                  <a:pt x="16" y="64"/>
                </a:lnTo>
                <a:lnTo>
                  <a:pt x="14" y="66"/>
                </a:lnTo>
                <a:lnTo>
                  <a:pt x="12" y="69"/>
                </a:lnTo>
                <a:lnTo>
                  <a:pt x="10" y="71"/>
                </a:lnTo>
                <a:lnTo>
                  <a:pt x="8" y="73"/>
                </a:lnTo>
                <a:lnTo>
                  <a:pt x="4" y="75"/>
                </a:lnTo>
                <a:lnTo>
                  <a:pt x="2" y="75"/>
                </a:lnTo>
                <a:lnTo>
                  <a:pt x="0" y="77"/>
                </a:lnTo>
                <a:lnTo>
                  <a:pt x="136" y="95"/>
                </a:lnTo>
                <a:lnTo>
                  <a:pt x="77" y="66"/>
                </a:lnTo>
                <a:lnTo>
                  <a:pt x="136" y="9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34" name="Freeform 834">
            <a:extLst>
              <a:ext uri="{FF2B5EF4-FFF2-40B4-BE49-F238E27FC236}">
                <a16:creationId xmlns:a16="http://schemas.microsoft.com/office/drawing/2014/main" id="{76C5D625-98F1-467D-A1C9-A126B39DE3C3}"/>
              </a:ext>
            </a:extLst>
          </p:cNvPr>
          <p:cNvSpPr>
            <a:spLocks/>
          </p:cNvSpPr>
          <p:nvPr/>
        </p:nvSpPr>
        <p:spPr bwMode="auto">
          <a:xfrm>
            <a:off x="2370138" y="5311775"/>
            <a:ext cx="1001712" cy="508000"/>
          </a:xfrm>
          <a:custGeom>
            <a:avLst/>
            <a:gdLst>
              <a:gd name="T0" fmla="*/ 0 w 631"/>
              <a:gd name="T1" fmla="*/ 268 h 320"/>
              <a:gd name="T2" fmla="*/ 0 w 631"/>
              <a:gd name="T3" fmla="*/ 53 h 320"/>
              <a:gd name="T4" fmla="*/ 0 w 631"/>
              <a:gd name="T5" fmla="*/ 43 h 320"/>
              <a:gd name="T6" fmla="*/ 6 w 631"/>
              <a:gd name="T7" fmla="*/ 32 h 320"/>
              <a:gd name="T8" fmla="*/ 12 w 631"/>
              <a:gd name="T9" fmla="*/ 24 h 320"/>
              <a:gd name="T10" fmla="*/ 22 w 631"/>
              <a:gd name="T11" fmla="*/ 16 h 320"/>
              <a:gd name="T12" fmla="*/ 34 w 631"/>
              <a:gd name="T13" fmla="*/ 8 h 320"/>
              <a:gd name="T14" fmla="*/ 49 w 631"/>
              <a:gd name="T15" fmla="*/ 4 h 320"/>
              <a:gd name="T16" fmla="*/ 63 w 631"/>
              <a:gd name="T17" fmla="*/ 0 h 320"/>
              <a:gd name="T18" fmla="*/ 79 w 631"/>
              <a:gd name="T19" fmla="*/ 0 h 320"/>
              <a:gd name="T20" fmla="*/ 554 w 631"/>
              <a:gd name="T21" fmla="*/ 0 h 320"/>
              <a:gd name="T22" fmla="*/ 568 w 631"/>
              <a:gd name="T23" fmla="*/ 0 h 320"/>
              <a:gd name="T24" fmla="*/ 584 w 631"/>
              <a:gd name="T25" fmla="*/ 4 h 320"/>
              <a:gd name="T26" fmla="*/ 596 w 631"/>
              <a:gd name="T27" fmla="*/ 8 h 320"/>
              <a:gd name="T28" fmla="*/ 608 w 631"/>
              <a:gd name="T29" fmla="*/ 16 h 320"/>
              <a:gd name="T30" fmla="*/ 619 w 631"/>
              <a:gd name="T31" fmla="*/ 24 h 320"/>
              <a:gd name="T32" fmla="*/ 625 w 631"/>
              <a:gd name="T33" fmla="*/ 32 h 320"/>
              <a:gd name="T34" fmla="*/ 629 w 631"/>
              <a:gd name="T35" fmla="*/ 43 h 320"/>
              <a:gd name="T36" fmla="*/ 631 w 631"/>
              <a:gd name="T37" fmla="*/ 53 h 320"/>
              <a:gd name="T38" fmla="*/ 631 w 631"/>
              <a:gd name="T39" fmla="*/ 268 h 320"/>
              <a:gd name="T40" fmla="*/ 629 w 631"/>
              <a:gd name="T41" fmla="*/ 278 h 320"/>
              <a:gd name="T42" fmla="*/ 625 w 631"/>
              <a:gd name="T43" fmla="*/ 288 h 320"/>
              <a:gd name="T44" fmla="*/ 619 w 631"/>
              <a:gd name="T45" fmla="*/ 296 h 320"/>
              <a:gd name="T46" fmla="*/ 608 w 631"/>
              <a:gd name="T47" fmla="*/ 304 h 320"/>
              <a:gd name="T48" fmla="*/ 596 w 631"/>
              <a:gd name="T49" fmla="*/ 310 h 320"/>
              <a:gd name="T50" fmla="*/ 584 w 631"/>
              <a:gd name="T51" fmla="*/ 316 h 320"/>
              <a:gd name="T52" fmla="*/ 568 w 631"/>
              <a:gd name="T53" fmla="*/ 318 h 320"/>
              <a:gd name="T54" fmla="*/ 554 w 631"/>
              <a:gd name="T55" fmla="*/ 320 h 320"/>
              <a:gd name="T56" fmla="*/ 79 w 631"/>
              <a:gd name="T57" fmla="*/ 320 h 320"/>
              <a:gd name="T58" fmla="*/ 63 w 631"/>
              <a:gd name="T59" fmla="*/ 318 h 320"/>
              <a:gd name="T60" fmla="*/ 49 w 631"/>
              <a:gd name="T61" fmla="*/ 316 h 320"/>
              <a:gd name="T62" fmla="*/ 34 w 631"/>
              <a:gd name="T63" fmla="*/ 310 h 320"/>
              <a:gd name="T64" fmla="*/ 22 w 631"/>
              <a:gd name="T65" fmla="*/ 304 h 320"/>
              <a:gd name="T66" fmla="*/ 12 w 631"/>
              <a:gd name="T67" fmla="*/ 296 h 320"/>
              <a:gd name="T68" fmla="*/ 6 w 631"/>
              <a:gd name="T69" fmla="*/ 288 h 320"/>
              <a:gd name="T70" fmla="*/ 0 w 631"/>
              <a:gd name="T71" fmla="*/ 278 h 320"/>
              <a:gd name="T72" fmla="*/ 0 w 631"/>
              <a:gd name="T73" fmla="*/ 268 h 3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31"/>
              <a:gd name="T112" fmla="*/ 0 h 320"/>
              <a:gd name="T113" fmla="*/ 631 w 631"/>
              <a:gd name="T114" fmla="*/ 320 h 32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31" h="320">
                <a:moveTo>
                  <a:pt x="0" y="268"/>
                </a:moveTo>
                <a:lnTo>
                  <a:pt x="0" y="53"/>
                </a:lnTo>
                <a:lnTo>
                  <a:pt x="0" y="43"/>
                </a:lnTo>
                <a:lnTo>
                  <a:pt x="6" y="32"/>
                </a:lnTo>
                <a:lnTo>
                  <a:pt x="12" y="24"/>
                </a:lnTo>
                <a:lnTo>
                  <a:pt x="22" y="16"/>
                </a:lnTo>
                <a:lnTo>
                  <a:pt x="34" y="8"/>
                </a:lnTo>
                <a:lnTo>
                  <a:pt x="49" y="4"/>
                </a:lnTo>
                <a:lnTo>
                  <a:pt x="63" y="0"/>
                </a:lnTo>
                <a:lnTo>
                  <a:pt x="79" y="0"/>
                </a:lnTo>
                <a:lnTo>
                  <a:pt x="554" y="0"/>
                </a:lnTo>
                <a:lnTo>
                  <a:pt x="568" y="0"/>
                </a:lnTo>
                <a:lnTo>
                  <a:pt x="584" y="4"/>
                </a:lnTo>
                <a:lnTo>
                  <a:pt x="596" y="8"/>
                </a:lnTo>
                <a:lnTo>
                  <a:pt x="608" y="16"/>
                </a:lnTo>
                <a:lnTo>
                  <a:pt x="619" y="24"/>
                </a:lnTo>
                <a:lnTo>
                  <a:pt x="625" y="32"/>
                </a:lnTo>
                <a:lnTo>
                  <a:pt x="629" y="43"/>
                </a:lnTo>
                <a:lnTo>
                  <a:pt x="631" y="53"/>
                </a:lnTo>
                <a:lnTo>
                  <a:pt x="631" y="268"/>
                </a:lnTo>
                <a:lnTo>
                  <a:pt x="629" y="278"/>
                </a:lnTo>
                <a:lnTo>
                  <a:pt x="625" y="288"/>
                </a:lnTo>
                <a:lnTo>
                  <a:pt x="619" y="296"/>
                </a:lnTo>
                <a:lnTo>
                  <a:pt x="608" y="304"/>
                </a:lnTo>
                <a:lnTo>
                  <a:pt x="596" y="310"/>
                </a:lnTo>
                <a:lnTo>
                  <a:pt x="584" y="316"/>
                </a:lnTo>
                <a:lnTo>
                  <a:pt x="568" y="318"/>
                </a:lnTo>
                <a:lnTo>
                  <a:pt x="554" y="320"/>
                </a:lnTo>
                <a:lnTo>
                  <a:pt x="79" y="320"/>
                </a:lnTo>
                <a:lnTo>
                  <a:pt x="63" y="318"/>
                </a:lnTo>
                <a:lnTo>
                  <a:pt x="49" y="316"/>
                </a:lnTo>
                <a:lnTo>
                  <a:pt x="34" y="310"/>
                </a:lnTo>
                <a:lnTo>
                  <a:pt x="22" y="304"/>
                </a:lnTo>
                <a:lnTo>
                  <a:pt x="12" y="296"/>
                </a:lnTo>
                <a:lnTo>
                  <a:pt x="6" y="288"/>
                </a:lnTo>
                <a:lnTo>
                  <a:pt x="0" y="278"/>
                </a:lnTo>
                <a:lnTo>
                  <a:pt x="0" y="268"/>
                </a:lnTo>
                <a:close/>
              </a:path>
            </a:pathLst>
          </a:custGeom>
          <a:solidFill>
            <a:srgbClr val="B7DD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35" name="Freeform 835">
            <a:extLst>
              <a:ext uri="{FF2B5EF4-FFF2-40B4-BE49-F238E27FC236}">
                <a16:creationId xmlns:a16="http://schemas.microsoft.com/office/drawing/2014/main" id="{DF2B3154-41B1-4FC4-87DF-DBFCDAC4B1AE}"/>
              </a:ext>
            </a:extLst>
          </p:cNvPr>
          <p:cNvSpPr>
            <a:spLocks/>
          </p:cNvSpPr>
          <p:nvPr/>
        </p:nvSpPr>
        <p:spPr bwMode="auto">
          <a:xfrm>
            <a:off x="2370138" y="5311775"/>
            <a:ext cx="1001712" cy="508000"/>
          </a:xfrm>
          <a:custGeom>
            <a:avLst/>
            <a:gdLst>
              <a:gd name="T0" fmla="*/ 0 w 631"/>
              <a:gd name="T1" fmla="*/ 268 h 320"/>
              <a:gd name="T2" fmla="*/ 0 w 631"/>
              <a:gd name="T3" fmla="*/ 53 h 320"/>
              <a:gd name="T4" fmla="*/ 0 w 631"/>
              <a:gd name="T5" fmla="*/ 43 h 320"/>
              <a:gd name="T6" fmla="*/ 6 w 631"/>
              <a:gd name="T7" fmla="*/ 32 h 320"/>
              <a:gd name="T8" fmla="*/ 12 w 631"/>
              <a:gd name="T9" fmla="*/ 24 h 320"/>
              <a:gd name="T10" fmla="*/ 22 w 631"/>
              <a:gd name="T11" fmla="*/ 16 h 320"/>
              <a:gd name="T12" fmla="*/ 34 w 631"/>
              <a:gd name="T13" fmla="*/ 8 h 320"/>
              <a:gd name="T14" fmla="*/ 49 w 631"/>
              <a:gd name="T15" fmla="*/ 4 h 320"/>
              <a:gd name="T16" fmla="*/ 63 w 631"/>
              <a:gd name="T17" fmla="*/ 0 h 320"/>
              <a:gd name="T18" fmla="*/ 79 w 631"/>
              <a:gd name="T19" fmla="*/ 0 h 320"/>
              <a:gd name="T20" fmla="*/ 554 w 631"/>
              <a:gd name="T21" fmla="*/ 0 h 320"/>
              <a:gd name="T22" fmla="*/ 568 w 631"/>
              <a:gd name="T23" fmla="*/ 0 h 320"/>
              <a:gd name="T24" fmla="*/ 584 w 631"/>
              <a:gd name="T25" fmla="*/ 4 h 320"/>
              <a:gd name="T26" fmla="*/ 596 w 631"/>
              <a:gd name="T27" fmla="*/ 8 h 320"/>
              <a:gd name="T28" fmla="*/ 608 w 631"/>
              <a:gd name="T29" fmla="*/ 16 h 320"/>
              <a:gd name="T30" fmla="*/ 619 w 631"/>
              <a:gd name="T31" fmla="*/ 24 h 320"/>
              <a:gd name="T32" fmla="*/ 625 w 631"/>
              <a:gd name="T33" fmla="*/ 32 h 320"/>
              <a:gd name="T34" fmla="*/ 629 w 631"/>
              <a:gd name="T35" fmla="*/ 43 h 320"/>
              <a:gd name="T36" fmla="*/ 631 w 631"/>
              <a:gd name="T37" fmla="*/ 53 h 320"/>
              <a:gd name="T38" fmla="*/ 631 w 631"/>
              <a:gd name="T39" fmla="*/ 268 h 320"/>
              <a:gd name="T40" fmla="*/ 629 w 631"/>
              <a:gd name="T41" fmla="*/ 278 h 320"/>
              <a:gd name="T42" fmla="*/ 625 w 631"/>
              <a:gd name="T43" fmla="*/ 288 h 320"/>
              <a:gd name="T44" fmla="*/ 619 w 631"/>
              <a:gd name="T45" fmla="*/ 296 h 320"/>
              <a:gd name="T46" fmla="*/ 608 w 631"/>
              <a:gd name="T47" fmla="*/ 304 h 320"/>
              <a:gd name="T48" fmla="*/ 596 w 631"/>
              <a:gd name="T49" fmla="*/ 310 h 320"/>
              <a:gd name="T50" fmla="*/ 584 w 631"/>
              <a:gd name="T51" fmla="*/ 316 h 320"/>
              <a:gd name="T52" fmla="*/ 568 w 631"/>
              <a:gd name="T53" fmla="*/ 318 h 320"/>
              <a:gd name="T54" fmla="*/ 554 w 631"/>
              <a:gd name="T55" fmla="*/ 320 h 320"/>
              <a:gd name="T56" fmla="*/ 79 w 631"/>
              <a:gd name="T57" fmla="*/ 320 h 320"/>
              <a:gd name="T58" fmla="*/ 63 w 631"/>
              <a:gd name="T59" fmla="*/ 318 h 320"/>
              <a:gd name="T60" fmla="*/ 49 w 631"/>
              <a:gd name="T61" fmla="*/ 316 h 320"/>
              <a:gd name="T62" fmla="*/ 34 w 631"/>
              <a:gd name="T63" fmla="*/ 310 h 320"/>
              <a:gd name="T64" fmla="*/ 22 w 631"/>
              <a:gd name="T65" fmla="*/ 304 h 320"/>
              <a:gd name="T66" fmla="*/ 12 w 631"/>
              <a:gd name="T67" fmla="*/ 296 h 320"/>
              <a:gd name="T68" fmla="*/ 6 w 631"/>
              <a:gd name="T69" fmla="*/ 288 h 320"/>
              <a:gd name="T70" fmla="*/ 0 w 631"/>
              <a:gd name="T71" fmla="*/ 278 h 320"/>
              <a:gd name="T72" fmla="*/ 0 w 631"/>
              <a:gd name="T73" fmla="*/ 268 h 3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31"/>
              <a:gd name="T112" fmla="*/ 0 h 320"/>
              <a:gd name="T113" fmla="*/ 631 w 631"/>
              <a:gd name="T114" fmla="*/ 320 h 32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31" h="320">
                <a:moveTo>
                  <a:pt x="0" y="268"/>
                </a:moveTo>
                <a:lnTo>
                  <a:pt x="0" y="53"/>
                </a:lnTo>
                <a:lnTo>
                  <a:pt x="0" y="43"/>
                </a:lnTo>
                <a:lnTo>
                  <a:pt x="6" y="32"/>
                </a:lnTo>
                <a:lnTo>
                  <a:pt x="12" y="24"/>
                </a:lnTo>
                <a:lnTo>
                  <a:pt x="22" y="16"/>
                </a:lnTo>
                <a:lnTo>
                  <a:pt x="34" y="8"/>
                </a:lnTo>
                <a:lnTo>
                  <a:pt x="49" y="4"/>
                </a:lnTo>
                <a:lnTo>
                  <a:pt x="63" y="0"/>
                </a:lnTo>
                <a:lnTo>
                  <a:pt x="79" y="0"/>
                </a:lnTo>
                <a:lnTo>
                  <a:pt x="554" y="0"/>
                </a:lnTo>
                <a:lnTo>
                  <a:pt x="568" y="0"/>
                </a:lnTo>
                <a:lnTo>
                  <a:pt x="584" y="4"/>
                </a:lnTo>
                <a:lnTo>
                  <a:pt x="596" y="8"/>
                </a:lnTo>
                <a:lnTo>
                  <a:pt x="608" y="16"/>
                </a:lnTo>
                <a:lnTo>
                  <a:pt x="619" y="24"/>
                </a:lnTo>
                <a:lnTo>
                  <a:pt x="625" y="32"/>
                </a:lnTo>
                <a:lnTo>
                  <a:pt x="629" y="43"/>
                </a:lnTo>
                <a:lnTo>
                  <a:pt x="631" y="53"/>
                </a:lnTo>
                <a:lnTo>
                  <a:pt x="631" y="268"/>
                </a:lnTo>
                <a:lnTo>
                  <a:pt x="629" y="278"/>
                </a:lnTo>
                <a:lnTo>
                  <a:pt x="625" y="288"/>
                </a:lnTo>
                <a:lnTo>
                  <a:pt x="619" y="296"/>
                </a:lnTo>
                <a:lnTo>
                  <a:pt x="608" y="304"/>
                </a:lnTo>
                <a:lnTo>
                  <a:pt x="596" y="310"/>
                </a:lnTo>
                <a:lnTo>
                  <a:pt x="584" y="316"/>
                </a:lnTo>
                <a:lnTo>
                  <a:pt x="568" y="318"/>
                </a:lnTo>
                <a:lnTo>
                  <a:pt x="554" y="320"/>
                </a:lnTo>
                <a:lnTo>
                  <a:pt x="79" y="320"/>
                </a:lnTo>
                <a:lnTo>
                  <a:pt x="63" y="318"/>
                </a:lnTo>
                <a:lnTo>
                  <a:pt x="49" y="316"/>
                </a:lnTo>
                <a:lnTo>
                  <a:pt x="34" y="310"/>
                </a:lnTo>
                <a:lnTo>
                  <a:pt x="22" y="304"/>
                </a:lnTo>
                <a:lnTo>
                  <a:pt x="12" y="296"/>
                </a:lnTo>
                <a:lnTo>
                  <a:pt x="6" y="288"/>
                </a:lnTo>
                <a:lnTo>
                  <a:pt x="0" y="278"/>
                </a:lnTo>
                <a:lnTo>
                  <a:pt x="0" y="268"/>
                </a:lnTo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36" name="Rectangle 836">
            <a:extLst>
              <a:ext uri="{FF2B5EF4-FFF2-40B4-BE49-F238E27FC236}">
                <a16:creationId xmlns:a16="http://schemas.microsoft.com/office/drawing/2014/main" id="{22FD3026-6506-490F-A02D-CFFD82811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2922588"/>
            <a:ext cx="930275" cy="1984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37" name="Rectangle 837">
            <a:extLst>
              <a:ext uri="{FF2B5EF4-FFF2-40B4-BE49-F238E27FC236}">
                <a16:creationId xmlns:a16="http://schemas.microsoft.com/office/drawing/2014/main" id="{8492FE17-4A3A-47C1-9125-7931E4B5C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2922588"/>
            <a:ext cx="930275" cy="198437"/>
          </a:xfrm>
          <a:prstGeom prst="rect">
            <a:avLst/>
          </a:prstGeom>
          <a:noFill/>
          <a:ln w="3175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38" name="Rectangle 840">
            <a:extLst>
              <a:ext uri="{FF2B5EF4-FFF2-40B4-BE49-F238E27FC236}">
                <a16:creationId xmlns:a16="http://schemas.microsoft.com/office/drawing/2014/main" id="{C44762B7-4354-4705-8162-2F26467B2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4200525"/>
            <a:ext cx="1398587" cy="212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39" name="Rectangle 841">
            <a:extLst>
              <a:ext uri="{FF2B5EF4-FFF2-40B4-BE49-F238E27FC236}">
                <a16:creationId xmlns:a16="http://schemas.microsoft.com/office/drawing/2014/main" id="{7E363623-8F1B-4FB1-9977-FCF287172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4200525"/>
            <a:ext cx="1398587" cy="212725"/>
          </a:xfrm>
          <a:prstGeom prst="rect">
            <a:avLst/>
          </a:prstGeom>
          <a:noFill/>
          <a:ln w="3175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40" name="Rectangle 842">
            <a:extLst>
              <a:ext uri="{FF2B5EF4-FFF2-40B4-BE49-F238E27FC236}">
                <a16:creationId xmlns:a16="http://schemas.microsoft.com/office/drawing/2014/main" id="{2782C01B-5E93-453A-A5C9-92CD1FF9E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713" y="1727200"/>
            <a:ext cx="692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receptor</a:t>
            </a:r>
            <a:r>
              <a:rPr lang="cs-CZ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y</a:t>
            </a:r>
            <a:endParaRPr lang="en-US" altLang="cs-CZ"/>
          </a:p>
        </p:txBody>
      </p:sp>
      <p:sp>
        <p:nvSpPr>
          <p:cNvPr id="13341" name="Rectangle 843">
            <a:extLst>
              <a:ext uri="{FF2B5EF4-FFF2-40B4-BE49-F238E27FC236}">
                <a16:creationId xmlns:a16="http://schemas.microsoft.com/office/drawing/2014/main" id="{4651B0BB-7CAA-426F-9CEB-01E541D9C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913" y="2928938"/>
            <a:ext cx="8302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modul</a:t>
            </a:r>
            <a:r>
              <a:rPr lang="cs-CZ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átory</a:t>
            </a:r>
            <a:endParaRPr lang="en-US" altLang="cs-CZ"/>
          </a:p>
        </p:txBody>
      </p:sp>
      <p:sp>
        <p:nvSpPr>
          <p:cNvPr id="13342" name="Rectangle 855">
            <a:extLst>
              <a:ext uri="{FF2B5EF4-FFF2-40B4-BE49-F238E27FC236}">
                <a16:creationId xmlns:a16="http://schemas.microsoft.com/office/drawing/2014/main" id="{C43CA20C-B33C-4605-85E8-3CEB632E9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0" y="4191000"/>
            <a:ext cx="14541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cs-CZ" sz="1700" b="1">
                <a:solidFill>
                  <a:srgbClr val="1F1A17"/>
                </a:solidFill>
                <a:latin typeface="Arial" panose="020B0604020202020204" pitchFamily="34" charset="0"/>
              </a:rPr>
              <a:t>metabolism</a:t>
            </a:r>
            <a:r>
              <a:rPr lang="cs-CZ" altLang="cs-CZ" sz="1700" b="1">
                <a:solidFill>
                  <a:srgbClr val="1F1A17"/>
                </a:solidFill>
                <a:latin typeface="Arial" panose="020B0604020202020204" pitchFamily="34" charset="0"/>
              </a:rPr>
              <a:t>us</a:t>
            </a:r>
            <a:endParaRPr lang="en-US" altLang="cs-CZ"/>
          </a:p>
        </p:txBody>
      </p:sp>
      <p:sp>
        <p:nvSpPr>
          <p:cNvPr id="13343" name="Rectangle 856">
            <a:extLst>
              <a:ext uri="{FF2B5EF4-FFF2-40B4-BE49-F238E27FC236}">
                <a16:creationId xmlns:a16="http://schemas.microsoft.com/office/drawing/2014/main" id="{E66E21EC-FF30-4BAC-B0E4-70310561B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225" y="4983163"/>
            <a:ext cx="304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cs-CZ" sz="1800" b="1">
                <a:solidFill>
                  <a:srgbClr val="1F1A17"/>
                </a:solidFill>
                <a:latin typeface="Arial" panose="020B0604020202020204" pitchFamily="34" charset="0"/>
              </a:rPr>
              <a:t>pH</a:t>
            </a:r>
            <a:endParaRPr lang="en-US" altLang="cs-CZ"/>
          </a:p>
        </p:txBody>
      </p:sp>
      <p:sp>
        <p:nvSpPr>
          <p:cNvPr id="13344" name="Freeform 857">
            <a:extLst>
              <a:ext uri="{FF2B5EF4-FFF2-40B4-BE49-F238E27FC236}">
                <a16:creationId xmlns:a16="http://schemas.microsoft.com/office/drawing/2014/main" id="{CCCB8157-6D76-41E1-9DAC-E10850F31FD8}"/>
              </a:ext>
            </a:extLst>
          </p:cNvPr>
          <p:cNvSpPr>
            <a:spLocks noEditPoints="1"/>
          </p:cNvSpPr>
          <p:nvPr/>
        </p:nvSpPr>
        <p:spPr bwMode="auto">
          <a:xfrm>
            <a:off x="2724150" y="5421313"/>
            <a:ext cx="19050" cy="112712"/>
          </a:xfrm>
          <a:custGeom>
            <a:avLst/>
            <a:gdLst>
              <a:gd name="T0" fmla="*/ 0 w 12"/>
              <a:gd name="T1" fmla="*/ 12 h 71"/>
              <a:gd name="T2" fmla="*/ 0 w 12"/>
              <a:gd name="T3" fmla="*/ 0 h 71"/>
              <a:gd name="T4" fmla="*/ 12 w 12"/>
              <a:gd name="T5" fmla="*/ 0 h 71"/>
              <a:gd name="T6" fmla="*/ 12 w 12"/>
              <a:gd name="T7" fmla="*/ 12 h 71"/>
              <a:gd name="T8" fmla="*/ 0 w 12"/>
              <a:gd name="T9" fmla="*/ 12 h 71"/>
              <a:gd name="T10" fmla="*/ 0 w 12"/>
              <a:gd name="T11" fmla="*/ 71 h 71"/>
              <a:gd name="T12" fmla="*/ 0 w 12"/>
              <a:gd name="T13" fmla="*/ 20 h 71"/>
              <a:gd name="T14" fmla="*/ 12 w 12"/>
              <a:gd name="T15" fmla="*/ 20 h 71"/>
              <a:gd name="T16" fmla="*/ 12 w 12"/>
              <a:gd name="T17" fmla="*/ 71 h 71"/>
              <a:gd name="T18" fmla="*/ 0 w 12"/>
              <a:gd name="T19" fmla="*/ 71 h 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"/>
              <a:gd name="T31" fmla="*/ 0 h 71"/>
              <a:gd name="T32" fmla="*/ 12 w 12"/>
              <a:gd name="T33" fmla="*/ 71 h 7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" h="71">
                <a:moveTo>
                  <a:pt x="0" y="12"/>
                </a:moveTo>
                <a:lnTo>
                  <a:pt x="0" y="0"/>
                </a:lnTo>
                <a:lnTo>
                  <a:pt x="12" y="0"/>
                </a:lnTo>
                <a:lnTo>
                  <a:pt x="12" y="12"/>
                </a:lnTo>
                <a:lnTo>
                  <a:pt x="0" y="12"/>
                </a:lnTo>
                <a:close/>
                <a:moveTo>
                  <a:pt x="0" y="71"/>
                </a:moveTo>
                <a:lnTo>
                  <a:pt x="0" y="20"/>
                </a:lnTo>
                <a:lnTo>
                  <a:pt x="12" y="20"/>
                </a:lnTo>
                <a:lnTo>
                  <a:pt x="12" y="71"/>
                </a:lnTo>
                <a:lnTo>
                  <a:pt x="0" y="7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45" name="Freeform 858">
            <a:extLst>
              <a:ext uri="{FF2B5EF4-FFF2-40B4-BE49-F238E27FC236}">
                <a16:creationId xmlns:a16="http://schemas.microsoft.com/office/drawing/2014/main" id="{95873605-6E29-427D-A5EB-0B86CF7BF345}"/>
              </a:ext>
            </a:extLst>
          </p:cNvPr>
          <p:cNvSpPr>
            <a:spLocks noEditPoints="1"/>
          </p:cNvSpPr>
          <p:nvPr/>
        </p:nvSpPr>
        <p:spPr bwMode="auto">
          <a:xfrm>
            <a:off x="2755900" y="5449888"/>
            <a:ext cx="74613" cy="84137"/>
          </a:xfrm>
          <a:custGeom>
            <a:avLst/>
            <a:gdLst>
              <a:gd name="T0" fmla="*/ 0 w 47"/>
              <a:gd name="T1" fmla="*/ 27 h 53"/>
              <a:gd name="T2" fmla="*/ 2 w 47"/>
              <a:gd name="T3" fmla="*/ 20 h 53"/>
              <a:gd name="T4" fmla="*/ 4 w 47"/>
              <a:gd name="T5" fmla="*/ 12 h 53"/>
              <a:gd name="T6" fmla="*/ 8 w 47"/>
              <a:gd name="T7" fmla="*/ 8 h 53"/>
              <a:gd name="T8" fmla="*/ 13 w 47"/>
              <a:gd name="T9" fmla="*/ 4 h 53"/>
              <a:gd name="T10" fmla="*/ 19 w 47"/>
              <a:gd name="T11" fmla="*/ 2 h 53"/>
              <a:gd name="T12" fmla="*/ 25 w 47"/>
              <a:gd name="T13" fmla="*/ 0 h 53"/>
              <a:gd name="T14" fmla="*/ 29 w 47"/>
              <a:gd name="T15" fmla="*/ 0 h 53"/>
              <a:gd name="T16" fmla="*/ 33 w 47"/>
              <a:gd name="T17" fmla="*/ 2 h 53"/>
              <a:gd name="T18" fmla="*/ 37 w 47"/>
              <a:gd name="T19" fmla="*/ 4 h 53"/>
              <a:gd name="T20" fmla="*/ 41 w 47"/>
              <a:gd name="T21" fmla="*/ 8 h 53"/>
              <a:gd name="T22" fmla="*/ 45 w 47"/>
              <a:gd name="T23" fmla="*/ 16 h 53"/>
              <a:gd name="T24" fmla="*/ 47 w 47"/>
              <a:gd name="T25" fmla="*/ 27 h 53"/>
              <a:gd name="T26" fmla="*/ 45 w 47"/>
              <a:gd name="T27" fmla="*/ 37 h 53"/>
              <a:gd name="T28" fmla="*/ 41 w 47"/>
              <a:gd name="T29" fmla="*/ 45 h 53"/>
              <a:gd name="T30" fmla="*/ 37 w 47"/>
              <a:gd name="T31" fmla="*/ 49 h 53"/>
              <a:gd name="T32" fmla="*/ 33 w 47"/>
              <a:gd name="T33" fmla="*/ 51 h 53"/>
              <a:gd name="T34" fmla="*/ 29 w 47"/>
              <a:gd name="T35" fmla="*/ 53 h 53"/>
              <a:gd name="T36" fmla="*/ 25 w 47"/>
              <a:gd name="T37" fmla="*/ 53 h 53"/>
              <a:gd name="T38" fmla="*/ 19 w 47"/>
              <a:gd name="T39" fmla="*/ 53 h 53"/>
              <a:gd name="T40" fmla="*/ 13 w 47"/>
              <a:gd name="T41" fmla="*/ 51 h 53"/>
              <a:gd name="T42" fmla="*/ 8 w 47"/>
              <a:gd name="T43" fmla="*/ 47 h 53"/>
              <a:gd name="T44" fmla="*/ 4 w 47"/>
              <a:gd name="T45" fmla="*/ 41 h 53"/>
              <a:gd name="T46" fmla="*/ 2 w 47"/>
              <a:gd name="T47" fmla="*/ 35 h 53"/>
              <a:gd name="T48" fmla="*/ 0 w 47"/>
              <a:gd name="T49" fmla="*/ 27 h 53"/>
              <a:gd name="T50" fmla="*/ 13 w 47"/>
              <a:gd name="T51" fmla="*/ 27 h 53"/>
              <a:gd name="T52" fmla="*/ 15 w 47"/>
              <a:gd name="T53" fmla="*/ 33 h 53"/>
              <a:gd name="T54" fmla="*/ 17 w 47"/>
              <a:gd name="T55" fmla="*/ 39 h 53"/>
              <a:gd name="T56" fmla="*/ 21 w 47"/>
              <a:gd name="T57" fmla="*/ 41 h 53"/>
              <a:gd name="T58" fmla="*/ 25 w 47"/>
              <a:gd name="T59" fmla="*/ 43 h 53"/>
              <a:gd name="T60" fmla="*/ 29 w 47"/>
              <a:gd name="T61" fmla="*/ 41 h 53"/>
              <a:gd name="T62" fmla="*/ 31 w 47"/>
              <a:gd name="T63" fmla="*/ 39 h 53"/>
              <a:gd name="T64" fmla="*/ 35 w 47"/>
              <a:gd name="T65" fmla="*/ 33 h 53"/>
              <a:gd name="T66" fmla="*/ 35 w 47"/>
              <a:gd name="T67" fmla="*/ 27 h 53"/>
              <a:gd name="T68" fmla="*/ 35 w 47"/>
              <a:gd name="T69" fmla="*/ 20 h 53"/>
              <a:gd name="T70" fmla="*/ 31 w 47"/>
              <a:gd name="T71" fmla="*/ 14 h 53"/>
              <a:gd name="T72" fmla="*/ 29 w 47"/>
              <a:gd name="T73" fmla="*/ 12 h 53"/>
              <a:gd name="T74" fmla="*/ 25 w 47"/>
              <a:gd name="T75" fmla="*/ 12 h 53"/>
              <a:gd name="T76" fmla="*/ 21 w 47"/>
              <a:gd name="T77" fmla="*/ 12 h 53"/>
              <a:gd name="T78" fmla="*/ 17 w 47"/>
              <a:gd name="T79" fmla="*/ 14 h 53"/>
              <a:gd name="T80" fmla="*/ 15 w 47"/>
              <a:gd name="T81" fmla="*/ 20 h 53"/>
              <a:gd name="T82" fmla="*/ 13 w 47"/>
              <a:gd name="T83" fmla="*/ 27 h 5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7"/>
              <a:gd name="T127" fmla="*/ 0 h 53"/>
              <a:gd name="T128" fmla="*/ 47 w 47"/>
              <a:gd name="T129" fmla="*/ 53 h 5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7" h="53">
                <a:moveTo>
                  <a:pt x="0" y="27"/>
                </a:moveTo>
                <a:lnTo>
                  <a:pt x="2" y="20"/>
                </a:lnTo>
                <a:lnTo>
                  <a:pt x="4" y="12"/>
                </a:lnTo>
                <a:lnTo>
                  <a:pt x="8" y="8"/>
                </a:lnTo>
                <a:lnTo>
                  <a:pt x="13" y="4"/>
                </a:lnTo>
                <a:lnTo>
                  <a:pt x="19" y="2"/>
                </a:lnTo>
                <a:lnTo>
                  <a:pt x="25" y="0"/>
                </a:lnTo>
                <a:lnTo>
                  <a:pt x="29" y="0"/>
                </a:lnTo>
                <a:lnTo>
                  <a:pt x="33" y="2"/>
                </a:lnTo>
                <a:lnTo>
                  <a:pt x="37" y="4"/>
                </a:lnTo>
                <a:lnTo>
                  <a:pt x="41" y="8"/>
                </a:lnTo>
                <a:lnTo>
                  <a:pt x="45" y="16"/>
                </a:lnTo>
                <a:lnTo>
                  <a:pt x="47" y="27"/>
                </a:lnTo>
                <a:lnTo>
                  <a:pt x="45" y="37"/>
                </a:lnTo>
                <a:lnTo>
                  <a:pt x="41" y="45"/>
                </a:lnTo>
                <a:lnTo>
                  <a:pt x="37" y="49"/>
                </a:lnTo>
                <a:lnTo>
                  <a:pt x="33" y="51"/>
                </a:lnTo>
                <a:lnTo>
                  <a:pt x="29" y="53"/>
                </a:lnTo>
                <a:lnTo>
                  <a:pt x="25" y="53"/>
                </a:lnTo>
                <a:lnTo>
                  <a:pt x="19" y="53"/>
                </a:lnTo>
                <a:lnTo>
                  <a:pt x="13" y="51"/>
                </a:lnTo>
                <a:lnTo>
                  <a:pt x="8" y="47"/>
                </a:lnTo>
                <a:lnTo>
                  <a:pt x="4" y="41"/>
                </a:lnTo>
                <a:lnTo>
                  <a:pt x="2" y="35"/>
                </a:lnTo>
                <a:lnTo>
                  <a:pt x="0" y="27"/>
                </a:lnTo>
                <a:close/>
                <a:moveTo>
                  <a:pt x="13" y="27"/>
                </a:moveTo>
                <a:lnTo>
                  <a:pt x="15" y="33"/>
                </a:lnTo>
                <a:lnTo>
                  <a:pt x="17" y="39"/>
                </a:lnTo>
                <a:lnTo>
                  <a:pt x="21" y="41"/>
                </a:lnTo>
                <a:lnTo>
                  <a:pt x="25" y="43"/>
                </a:lnTo>
                <a:lnTo>
                  <a:pt x="29" y="41"/>
                </a:lnTo>
                <a:lnTo>
                  <a:pt x="31" y="39"/>
                </a:lnTo>
                <a:lnTo>
                  <a:pt x="35" y="33"/>
                </a:lnTo>
                <a:lnTo>
                  <a:pt x="35" y="27"/>
                </a:lnTo>
                <a:lnTo>
                  <a:pt x="35" y="20"/>
                </a:lnTo>
                <a:lnTo>
                  <a:pt x="31" y="14"/>
                </a:lnTo>
                <a:lnTo>
                  <a:pt x="29" y="12"/>
                </a:lnTo>
                <a:lnTo>
                  <a:pt x="25" y="12"/>
                </a:lnTo>
                <a:lnTo>
                  <a:pt x="21" y="12"/>
                </a:lnTo>
                <a:lnTo>
                  <a:pt x="17" y="14"/>
                </a:lnTo>
                <a:lnTo>
                  <a:pt x="15" y="20"/>
                </a:lnTo>
                <a:lnTo>
                  <a:pt x="13" y="2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46" name="Freeform 859">
            <a:extLst>
              <a:ext uri="{FF2B5EF4-FFF2-40B4-BE49-F238E27FC236}">
                <a16:creationId xmlns:a16="http://schemas.microsoft.com/office/drawing/2014/main" id="{B575A6D0-9D92-4377-882D-5AE0C9D0937B}"/>
              </a:ext>
            </a:extLst>
          </p:cNvPr>
          <p:cNvSpPr>
            <a:spLocks/>
          </p:cNvSpPr>
          <p:nvPr/>
        </p:nvSpPr>
        <p:spPr bwMode="auto">
          <a:xfrm>
            <a:off x="2843213" y="5449888"/>
            <a:ext cx="65087" cy="84137"/>
          </a:xfrm>
          <a:custGeom>
            <a:avLst/>
            <a:gdLst>
              <a:gd name="T0" fmla="*/ 41 w 41"/>
              <a:gd name="T1" fmla="*/ 53 h 53"/>
              <a:gd name="T2" fmla="*/ 28 w 41"/>
              <a:gd name="T3" fmla="*/ 53 h 53"/>
              <a:gd name="T4" fmla="*/ 28 w 41"/>
              <a:gd name="T5" fmla="*/ 27 h 53"/>
              <a:gd name="T6" fmla="*/ 28 w 41"/>
              <a:gd name="T7" fmla="*/ 20 h 53"/>
              <a:gd name="T8" fmla="*/ 28 w 41"/>
              <a:gd name="T9" fmla="*/ 16 h 53"/>
              <a:gd name="T10" fmla="*/ 28 w 41"/>
              <a:gd name="T11" fmla="*/ 14 h 53"/>
              <a:gd name="T12" fmla="*/ 26 w 41"/>
              <a:gd name="T13" fmla="*/ 12 h 53"/>
              <a:gd name="T14" fmla="*/ 24 w 41"/>
              <a:gd name="T15" fmla="*/ 10 h 53"/>
              <a:gd name="T16" fmla="*/ 22 w 41"/>
              <a:gd name="T17" fmla="*/ 10 h 53"/>
              <a:gd name="T18" fmla="*/ 18 w 41"/>
              <a:gd name="T19" fmla="*/ 10 h 53"/>
              <a:gd name="T20" fmla="*/ 16 w 41"/>
              <a:gd name="T21" fmla="*/ 12 h 53"/>
              <a:gd name="T22" fmla="*/ 14 w 41"/>
              <a:gd name="T23" fmla="*/ 14 h 53"/>
              <a:gd name="T24" fmla="*/ 14 w 41"/>
              <a:gd name="T25" fmla="*/ 18 h 53"/>
              <a:gd name="T26" fmla="*/ 12 w 41"/>
              <a:gd name="T27" fmla="*/ 22 h 53"/>
              <a:gd name="T28" fmla="*/ 12 w 41"/>
              <a:gd name="T29" fmla="*/ 29 h 53"/>
              <a:gd name="T30" fmla="*/ 12 w 41"/>
              <a:gd name="T31" fmla="*/ 53 h 53"/>
              <a:gd name="T32" fmla="*/ 0 w 41"/>
              <a:gd name="T33" fmla="*/ 53 h 53"/>
              <a:gd name="T34" fmla="*/ 0 w 41"/>
              <a:gd name="T35" fmla="*/ 2 h 53"/>
              <a:gd name="T36" fmla="*/ 12 w 41"/>
              <a:gd name="T37" fmla="*/ 2 h 53"/>
              <a:gd name="T38" fmla="*/ 12 w 41"/>
              <a:gd name="T39" fmla="*/ 8 h 53"/>
              <a:gd name="T40" fmla="*/ 14 w 41"/>
              <a:gd name="T41" fmla="*/ 6 h 53"/>
              <a:gd name="T42" fmla="*/ 18 w 41"/>
              <a:gd name="T43" fmla="*/ 2 h 53"/>
              <a:gd name="T44" fmla="*/ 22 w 41"/>
              <a:gd name="T45" fmla="*/ 0 h 53"/>
              <a:gd name="T46" fmla="*/ 26 w 41"/>
              <a:gd name="T47" fmla="*/ 0 h 53"/>
              <a:gd name="T48" fmla="*/ 31 w 41"/>
              <a:gd name="T49" fmla="*/ 0 h 53"/>
              <a:gd name="T50" fmla="*/ 33 w 41"/>
              <a:gd name="T51" fmla="*/ 2 h 53"/>
              <a:gd name="T52" fmla="*/ 37 w 41"/>
              <a:gd name="T53" fmla="*/ 4 h 53"/>
              <a:gd name="T54" fmla="*/ 39 w 41"/>
              <a:gd name="T55" fmla="*/ 6 h 53"/>
              <a:gd name="T56" fmla="*/ 39 w 41"/>
              <a:gd name="T57" fmla="*/ 8 h 53"/>
              <a:gd name="T58" fmla="*/ 41 w 41"/>
              <a:gd name="T59" fmla="*/ 12 h 53"/>
              <a:gd name="T60" fmla="*/ 41 w 41"/>
              <a:gd name="T61" fmla="*/ 16 h 53"/>
              <a:gd name="T62" fmla="*/ 41 w 41"/>
              <a:gd name="T63" fmla="*/ 20 h 53"/>
              <a:gd name="T64" fmla="*/ 41 w 41"/>
              <a:gd name="T65" fmla="*/ 53 h 5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1"/>
              <a:gd name="T100" fmla="*/ 0 h 53"/>
              <a:gd name="T101" fmla="*/ 41 w 41"/>
              <a:gd name="T102" fmla="*/ 53 h 5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1" h="53">
                <a:moveTo>
                  <a:pt x="41" y="53"/>
                </a:moveTo>
                <a:lnTo>
                  <a:pt x="28" y="53"/>
                </a:lnTo>
                <a:lnTo>
                  <a:pt x="28" y="27"/>
                </a:lnTo>
                <a:lnTo>
                  <a:pt x="28" y="20"/>
                </a:lnTo>
                <a:lnTo>
                  <a:pt x="28" y="16"/>
                </a:lnTo>
                <a:lnTo>
                  <a:pt x="28" y="14"/>
                </a:lnTo>
                <a:lnTo>
                  <a:pt x="26" y="12"/>
                </a:lnTo>
                <a:lnTo>
                  <a:pt x="24" y="10"/>
                </a:lnTo>
                <a:lnTo>
                  <a:pt x="22" y="10"/>
                </a:lnTo>
                <a:lnTo>
                  <a:pt x="18" y="10"/>
                </a:lnTo>
                <a:lnTo>
                  <a:pt x="16" y="12"/>
                </a:lnTo>
                <a:lnTo>
                  <a:pt x="14" y="14"/>
                </a:lnTo>
                <a:lnTo>
                  <a:pt x="14" y="18"/>
                </a:lnTo>
                <a:lnTo>
                  <a:pt x="12" y="22"/>
                </a:lnTo>
                <a:lnTo>
                  <a:pt x="12" y="29"/>
                </a:lnTo>
                <a:lnTo>
                  <a:pt x="12" y="53"/>
                </a:lnTo>
                <a:lnTo>
                  <a:pt x="0" y="53"/>
                </a:lnTo>
                <a:lnTo>
                  <a:pt x="0" y="2"/>
                </a:lnTo>
                <a:lnTo>
                  <a:pt x="12" y="2"/>
                </a:lnTo>
                <a:lnTo>
                  <a:pt x="12" y="8"/>
                </a:lnTo>
                <a:lnTo>
                  <a:pt x="14" y="6"/>
                </a:lnTo>
                <a:lnTo>
                  <a:pt x="18" y="2"/>
                </a:lnTo>
                <a:lnTo>
                  <a:pt x="22" y="0"/>
                </a:lnTo>
                <a:lnTo>
                  <a:pt x="26" y="0"/>
                </a:lnTo>
                <a:lnTo>
                  <a:pt x="31" y="0"/>
                </a:lnTo>
                <a:lnTo>
                  <a:pt x="33" y="2"/>
                </a:lnTo>
                <a:lnTo>
                  <a:pt x="37" y="4"/>
                </a:lnTo>
                <a:lnTo>
                  <a:pt x="39" y="6"/>
                </a:lnTo>
                <a:lnTo>
                  <a:pt x="39" y="8"/>
                </a:lnTo>
                <a:lnTo>
                  <a:pt x="41" y="12"/>
                </a:lnTo>
                <a:lnTo>
                  <a:pt x="41" y="16"/>
                </a:lnTo>
                <a:lnTo>
                  <a:pt x="41" y="20"/>
                </a:lnTo>
                <a:lnTo>
                  <a:pt x="41" y="5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47" name="Rectangle 860">
            <a:extLst>
              <a:ext uri="{FF2B5EF4-FFF2-40B4-BE49-F238E27FC236}">
                <a16:creationId xmlns:a16="http://schemas.microsoft.com/office/drawing/2014/main" id="{87B7705F-D06F-4546-BBC5-5DFA377A5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175" y="5481638"/>
            <a:ext cx="38100" cy="20637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48" name="Freeform 861">
            <a:extLst>
              <a:ext uri="{FF2B5EF4-FFF2-40B4-BE49-F238E27FC236}">
                <a16:creationId xmlns:a16="http://schemas.microsoft.com/office/drawing/2014/main" id="{D40DA944-9C3D-470E-A478-9BDA58CCD8FE}"/>
              </a:ext>
            </a:extLst>
          </p:cNvPr>
          <p:cNvSpPr>
            <a:spLocks noEditPoints="1"/>
          </p:cNvSpPr>
          <p:nvPr/>
        </p:nvSpPr>
        <p:spPr bwMode="auto">
          <a:xfrm>
            <a:off x="2530475" y="5605463"/>
            <a:ext cx="65088" cy="82550"/>
          </a:xfrm>
          <a:custGeom>
            <a:avLst/>
            <a:gdLst>
              <a:gd name="T0" fmla="*/ 29 w 41"/>
              <a:gd name="T1" fmla="*/ 36 h 52"/>
              <a:gd name="T2" fmla="*/ 41 w 41"/>
              <a:gd name="T3" fmla="*/ 38 h 52"/>
              <a:gd name="T4" fmla="*/ 39 w 41"/>
              <a:gd name="T5" fmla="*/ 44 h 52"/>
              <a:gd name="T6" fmla="*/ 35 w 41"/>
              <a:gd name="T7" fmla="*/ 48 h 52"/>
              <a:gd name="T8" fmla="*/ 29 w 41"/>
              <a:gd name="T9" fmla="*/ 52 h 52"/>
              <a:gd name="T10" fmla="*/ 23 w 41"/>
              <a:gd name="T11" fmla="*/ 52 h 52"/>
              <a:gd name="T12" fmla="*/ 17 w 41"/>
              <a:gd name="T13" fmla="*/ 52 h 52"/>
              <a:gd name="T14" fmla="*/ 13 w 41"/>
              <a:gd name="T15" fmla="*/ 50 h 52"/>
              <a:gd name="T16" fmla="*/ 8 w 41"/>
              <a:gd name="T17" fmla="*/ 48 h 52"/>
              <a:gd name="T18" fmla="*/ 4 w 41"/>
              <a:gd name="T19" fmla="*/ 44 h 52"/>
              <a:gd name="T20" fmla="*/ 2 w 41"/>
              <a:gd name="T21" fmla="*/ 36 h 52"/>
              <a:gd name="T22" fmla="*/ 0 w 41"/>
              <a:gd name="T23" fmla="*/ 26 h 52"/>
              <a:gd name="T24" fmla="*/ 2 w 41"/>
              <a:gd name="T25" fmla="*/ 16 h 52"/>
              <a:gd name="T26" fmla="*/ 6 w 41"/>
              <a:gd name="T27" fmla="*/ 8 h 52"/>
              <a:gd name="T28" fmla="*/ 13 w 41"/>
              <a:gd name="T29" fmla="*/ 2 h 52"/>
              <a:gd name="T30" fmla="*/ 21 w 41"/>
              <a:gd name="T31" fmla="*/ 0 h 52"/>
              <a:gd name="T32" fmla="*/ 25 w 41"/>
              <a:gd name="T33" fmla="*/ 0 h 52"/>
              <a:gd name="T34" fmla="*/ 29 w 41"/>
              <a:gd name="T35" fmla="*/ 2 h 52"/>
              <a:gd name="T36" fmla="*/ 33 w 41"/>
              <a:gd name="T37" fmla="*/ 4 h 52"/>
              <a:gd name="T38" fmla="*/ 37 w 41"/>
              <a:gd name="T39" fmla="*/ 8 h 52"/>
              <a:gd name="T40" fmla="*/ 41 w 41"/>
              <a:gd name="T41" fmla="*/ 16 h 52"/>
              <a:gd name="T42" fmla="*/ 41 w 41"/>
              <a:gd name="T43" fmla="*/ 30 h 52"/>
              <a:gd name="T44" fmla="*/ 13 w 41"/>
              <a:gd name="T45" fmla="*/ 30 h 52"/>
              <a:gd name="T46" fmla="*/ 13 w 41"/>
              <a:gd name="T47" fmla="*/ 36 h 52"/>
              <a:gd name="T48" fmla="*/ 15 w 41"/>
              <a:gd name="T49" fmla="*/ 38 h 52"/>
              <a:gd name="T50" fmla="*/ 19 w 41"/>
              <a:gd name="T51" fmla="*/ 42 h 52"/>
              <a:gd name="T52" fmla="*/ 23 w 41"/>
              <a:gd name="T53" fmla="*/ 42 h 52"/>
              <a:gd name="T54" fmla="*/ 25 w 41"/>
              <a:gd name="T55" fmla="*/ 42 h 52"/>
              <a:gd name="T56" fmla="*/ 27 w 41"/>
              <a:gd name="T57" fmla="*/ 40 h 52"/>
              <a:gd name="T58" fmla="*/ 29 w 41"/>
              <a:gd name="T59" fmla="*/ 38 h 52"/>
              <a:gd name="T60" fmla="*/ 29 w 41"/>
              <a:gd name="T61" fmla="*/ 36 h 52"/>
              <a:gd name="T62" fmla="*/ 31 w 41"/>
              <a:gd name="T63" fmla="*/ 22 h 52"/>
              <a:gd name="T64" fmla="*/ 29 w 41"/>
              <a:gd name="T65" fmla="*/ 16 h 52"/>
              <a:gd name="T66" fmla="*/ 27 w 41"/>
              <a:gd name="T67" fmla="*/ 14 h 52"/>
              <a:gd name="T68" fmla="*/ 25 w 41"/>
              <a:gd name="T69" fmla="*/ 10 h 52"/>
              <a:gd name="T70" fmla="*/ 21 w 41"/>
              <a:gd name="T71" fmla="*/ 10 h 52"/>
              <a:gd name="T72" fmla="*/ 19 w 41"/>
              <a:gd name="T73" fmla="*/ 10 h 52"/>
              <a:gd name="T74" fmla="*/ 15 w 41"/>
              <a:gd name="T75" fmla="*/ 14 h 52"/>
              <a:gd name="T76" fmla="*/ 13 w 41"/>
              <a:gd name="T77" fmla="*/ 18 h 52"/>
              <a:gd name="T78" fmla="*/ 13 w 41"/>
              <a:gd name="T79" fmla="*/ 22 h 52"/>
              <a:gd name="T80" fmla="*/ 31 w 41"/>
              <a:gd name="T81" fmla="*/ 22 h 5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1"/>
              <a:gd name="T124" fmla="*/ 0 h 52"/>
              <a:gd name="T125" fmla="*/ 41 w 41"/>
              <a:gd name="T126" fmla="*/ 52 h 5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1" h="52">
                <a:moveTo>
                  <a:pt x="29" y="36"/>
                </a:moveTo>
                <a:lnTo>
                  <a:pt x="41" y="38"/>
                </a:lnTo>
                <a:lnTo>
                  <a:pt x="39" y="44"/>
                </a:lnTo>
                <a:lnTo>
                  <a:pt x="35" y="48"/>
                </a:lnTo>
                <a:lnTo>
                  <a:pt x="29" y="52"/>
                </a:lnTo>
                <a:lnTo>
                  <a:pt x="23" y="52"/>
                </a:lnTo>
                <a:lnTo>
                  <a:pt x="17" y="52"/>
                </a:lnTo>
                <a:lnTo>
                  <a:pt x="13" y="50"/>
                </a:lnTo>
                <a:lnTo>
                  <a:pt x="8" y="48"/>
                </a:lnTo>
                <a:lnTo>
                  <a:pt x="4" y="44"/>
                </a:lnTo>
                <a:lnTo>
                  <a:pt x="2" y="36"/>
                </a:lnTo>
                <a:lnTo>
                  <a:pt x="0" y="26"/>
                </a:lnTo>
                <a:lnTo>
                  <a:pt x="2" y="16"/>
                </a:lnTo>
                <a:lnTo>
                  <a:pt x="6" y="8"/>
                </a:lnTo>
                <a:lnTo>
                  <a:pt x="13" y="2"/>
                </a:lnTo>
                <a:lnTo>
                  <a:pt x="21" y="0"/>
                </a:lnTo>
                <a:lnTo>
                  <a:pt x="25" y="0"/>
                </a:lnTo>
                <a:lnTo>
                  <a:pt x="29" y="2"/>
                </a:lnTo>
                <a:lnTo>
                  <a:pt x="33" y="4"/>
                </a:lnTo>
                <a:lnTo>
                  <a:pt x="37" y="8"/>
                </a:lnTo>
                <a:lnTo>
                  <a:pt x="41" y="16"/>
                </a:lnTo>
                <a:lnTo>
                  <a:pt x="41" y="30"/>
                </a:lnTo>
                <a:lnTo>
                  <a:pt x="13" y="30"/>
                </a:lnTo>
                <a:lnTo>
                  <a:pt x="13" y="36"/>
                </a:lnTo>
                <a:lnTo>
                  <a:pt x="15" y="38"/>
                </a:lnTo>
                <a:lnTo>
                  <a:pt x="19" y="42"/>
                </a:lnTo>
                <a:lnTo>
                  <a:pt x="23" y="42"/>
                </a:lnTo>
                <a:lnTo>
                  <a:pt x="25" y="42"/>
                </a:lnTo>
                <a:lnTo>
                  <a:pt x="27" y="40"/>
                </a:lnTo>
                <a:lnTo>
                  <a:pt x="29" y="38"/>
                </a:lnTo>
                <a:lnTo>
                  <a:pt x="29" y="36"/>
                </a:lnTo>
                <a:close/>
                <a:moveTo>
                  <a:pt x="31" y="22"/>
                </a:moveTo>
                <a:lnTo>
                  <a:pt x="29" y="16"/>
                </a:lnTo>
                <a:lnTo>
                  <a:pt x="27" y="14"/>
                </a:lnTo>
                <a:lnTo>
                  <a:pt x="25" y="10"/>
                </a:lnTo>
                <a:lnTo>
                  <a:pt x="21" y="10"/>
                </a:lnTo>
                <a:lnTo>
                  <a:pt x="19" y="10"/>
                </a:lnTo>
                <a:lnTo>
                  <a:pt x="15" y="14"/>
                </a:lnTo>
                <a:lnTo>
                  <a:pt x="13" y="18"/>
                </a:lnTo>
                <a:lnTo>
                  <a:pt x="13" y="22"/>
                </a:lnTo>
                <a:lnTo>
                  <a:pt x="31" y="2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49" name="Freeform 862">
            <a:extLst>
              <a:ext uri="{FF2B5EF4-FFF2-40B4-BE49-F238E27FC236}">
                <a16:creationId xmlns:a16="http://schemas.microsoft.com/office/drawing/2014/main" id="{3CD7671D-8AD8-4F2C-96A4-448FC72B206E}"/>
              </a:ext>
            </a:extLst>
          </p:cNvPr>
          <p:cNvSpPr>
            <a:spLocks/>
          </p:cNvSpPr>
          <p:nvPr/>
        </p:nvSpPr>
        <p:spPr bwMode="auto">
          <a:xfrm>
            <a:off x="2601913" y="5608638"/>
            <a:ext cx="74612" cy="76200"/>
          </a:xfrm>
          <a:custGeom>
            <a:avLst/>
            <a:gdLst>
              <a:gd name="T0" fmla="*/ 0 w 47"/>
              <a:gd name="T1" fmla="*/ 48 h 48"/>
              <a:gd name="T2" fmla="*/ 16 w 47"/>
              <a:gd name="T3" fmla="*/ 24 h 48"/>
              <a:gd name="T4" fmla="*/ 2 w 47"/>
              <a:gd name="T5" fmla="*/ 0 h 48"/>
              <a:gd name="T6" fmla="*/ 16 w 47"/>
              <a:gd name="T7" fmla="*/ 0 h 48"/>
              <a:gd name="T8" fmla="*/ 24 w 47"/>
              <a:gd name="T9" fmla="*/ 12 h 48"/>
              <a:gd name="T10" fmla="*/ 32 w 47"/>
              <a:gd name="T11" fmla="*/ 0 h 48"/>
              <a:gd name="T12" fmla="*/ 45 w 47"/>
              <a:gd name="T13" fmla="*/ 0 h 48"/>
              <a:gd name="T14" fmla="*/ 30 w 47"/>
              <a:gd name="T15" fmla="*/ 22 h 48"/>
              <a:gd name="T16" fmla="*/ 47 w 47"/>
              <a:gd name="T17" fmla="*/ 48 h 48"/>
              <a:gd name="T18" fmla="*/ 32 w 47"/>
              <a:gd name="T19" fmla="*/ 48 h 48"/>
              <a:gd name="T20" fmla="*/ 24 w 47"/>
              <a:gd name="T21" fmla="*/ 34 h 48"/>
              <a:gd name="T22" fmla="*/ 14 w 47"/>
              <a:gd name="T23" fmla="*/ 48 h 48"/>
              <a:gd name="T24" fmla="*/ 0 w 47"/>
              <a:gd name="T25" fmla="*/ 48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7"/>
              <a:gd name="T40" fmla="*/ 0 h 48"/>
              <a:gd name="T41" fmla="*/ 47 w 47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7" h="48">
                <a:moveTo>
                  <a:pt x="0" y="48"/>
                </a:moveTo>
                <a:lnTo>
                  <a:pt x="16" y="24"/>
                </a:lnTo>
                <a:lnTo>
                  <a:pt x="2" y="0"/>
                </a:lnTo>
                <a:lnTo>
                  <a:pt x="16" y="0"/>
                </a:lnTo>
                <a:lnTo>
                  <a:pt x="24" y="12"/>
                </a:lnTo>
                <a:lnTo>
                  <a:pt x="32" y="0"/>
                </a:lnTo>
                <a:lnTo>
                  <a:pt x="45" y="0"/>
                </a:lnTo>
                <a:lnTo>
                  <a:pt x="30" y="22"/>
                </a:lnTo>
                <a:lnTo>
                  <a:pt x="47" y="48"/>
                </a:lnTo>
                <a:lnTo>
                  <a:pt x="32" y="48"/>
                </a:lnTo>
                <a:lnTo>
                  <a:pt x="24" y="34"/>
                </a:lnTo>
                <a:lnTo>
                  <a:pt x="14" y="48"/>
                </a:lnTo>
                <a:lnTo>
                  <a:pt x="0" y="4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50" name="Freeform 863">
            <a:extLst>
              <a:ext uri="{FF2B5EF4-FFF2-40B4-BE49-F238E27FC236}">
                <a16:creationId xmlns:a16="http://schemas.microsoft.com/office/drawing/2014/main" id="{558D8CC9-FCCF-44F4-8B10-7ACE7CB48F34}"/>
              </a:ext>
            </a:extLst>
          </p:cNvPr>
          <p:cNvSpPr>
            <a:spLocks/>
          </p:cNvSpPr>
          <p:nvPr/>
        </p:nvSpPr>
        <p:spPr bwMode="auto">
          <a:xfrm>
            <a:off x="2682875" y="5605463"/>
            <a:ext cx="66675" cy="82550"/>
          </a:xfrm>
          <a:custGeom>
            <a:avLst/>
            <a:gdLst>
              <a:gd name="T0" fmla="*/ 40 w 42"/>
              <a:gd name="T1" fmla="*/ 16 h 52"/>
              <a:gd name="T2" fmla="*/ 30 w 42"/>
              <a:gd name="T3" fmla="*/ 18 h 52"/>
              <a:gd name="T4" fmla="*/ 28 w 42"/>
              <a:gd name="T5" fmla="*/ 14 h 52"/>
              <a:gd name="T6" fmla="*/ 26 w 42"/>
              <a:gd name="T7" fmla="*/ 12 h 52"/>
              <a:gd name="T8" fmla="*/ 24 w 42"/>
              <a:gd name="T9" fmla="*/ 10 h 52"/>
              <a:gd name="T10" fmla="*/ 22 w 42"/>
              <a:gd name="T11" fmla="*/ 10 h 52"/>
              <a:gd name="T12" fmla="*/ 18 w 42"/>
              <a:gd name="T13" fmla="*/ 12 h 52"/>
              <a:gd name="T14" fmla="*/ 14 w 42"/>
              <a:gd name="T15" fmla="*/ 14 h 52"/>
              <a:gd name="T16" fmla="*/ 12 w 42"/>
              <a:gd name="T17" fmla="*/ 18 h 52"/>
              <a:gd name="T18" fmla="*/ 12 w 42"/>
              <a:gd name="T19" fmla="*/ 26 h 52"/>
              <a:gd name="T20" fmla="*/ 12 w 42"/>
              <a:gd name="T21" fmla="*/ 32 h 52"/>
              <a:gd name="T22" fmla="*/ 14 w 42"/>
              <a:gd name="T23" fmla="*/ 38 h 52"/>
              <a:gd name="T24" fmla="*/ 18 w 42"/>
              <a:gd name="T25" fmla="*/ 40 h 52"/>
              <a:gd name="T26" fmla="*/ 22 w 42"/>
              <a:gd name="T27" fmla="*/ 42 h 52"/>
              <a:gd name="T28" fmla="*/ 24 w 42"/>
              <a:gd name="T29" fmla="*/ 40 h 52"/>
              <a:gd name="T30" fmla="*/ 28 w 42"/>
              <a:gd name="T31" fmla="*/ 40 h 52"/>
              <a:gd name="T32" fmla="*/ 28 w 42"/>
              <a:gd name="T33" fmla="*/ 36 h 52"/>
              <a:gd name="T34" fmla="*/ 30 w 42"/>
              <a:gd name="T35" fmla="*/ 32 h 52"/>
              <a:gd name="T36" fmla="*/ 42 w 42"/>
              <a:gd name="T37" fmla="*/ 34 h 52"/>
              <a:gd name="T38" fmla="*/ 38 w 42"/>
              <a:gd name="T39" fmla="*/ 42 h 52"/>
              <a:gd name="T40" fmla="*/ 34 w 42"/>
              <a:gd name="T41" fmla="*/ 48 h 52"/>
              <a:gd name="T42" fmla="*/ 28 w 42"/>
              <a:gd name="T43" fmla="*/ 50 h 52"/>
              <a:gd name="T44" fmla="*/ 22 w 42"/>
              <a:gd name="T45" fmla="*/ 52 h 52"/>
              <a:gd name="T46" fmla="*/ 12 w 42"/>
              <a:gd name="T47" fmla="*/ 50 h 52"/>
              <a:gd name="T48" fmla="*/ 6 w 42"/>
              <a:gd name="T49" fmla="*/ 46 h 52"/>
              <a:gd name="T50" fmla="*/ 2 w 42"/>
              <a:gd name="T51" fmla="*/ 36 h 52"/>
              <a:gd name="T52" fmla="*/ 0 w 42"/>
              <a:gd name="T53" fmla="*/ 26 h 52"/>
              <a:gd name="T54" fmla="*/ 2 w 42"/>
              <a:gd name="T55" fmla="*/ 16 h 52"/>
              <a:gd name="T56" fmla="*/ 6 w 42"/>
              <a:gd name="T57" fmla="*/ 6 h 52"/>
              <a:gd name="T58" fmla="*/ 12 w 42"/>
              <a:gd name="T59" fmla="*/ 2 h 52"/>
              <a:gd name="T60" fmla="*/ 22 w 42"/>
              <a:gd name="T61" fmla="*/ 0 h 52"/>
              <a:gd name="T62" fmla="*/ 28 w 42"/>
              <a:gd name="T63" fmla="*/ 2 h 52"/>
              <a:gd name="T64" fmla="*/ 34 w 42"/>
              <a:gd name="T65" fmla="*/ 4 h 52"/>
              <a:gd name="T66" fmla="*/ 38 w 42"/>
              <a:gd name="T67" fmla="*/ 8 h 52"/>
              <a:gd name="T68" fmla="*/ 40 w 42"/>
              <a:gd name="T69" fmla="*/ 16 h 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2"/>
              <a:gd name="T106" fmla="*/ 0 h 52"/>
              <a:gd name="T107" fmla="*/ 42 w 42"/>
              <a:gd name="T108" fmla="*/ 52 h 5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2" h="52">
                <a:moveTo>
                  <a:pt x="40" y="16"/>
                </a:moveTo>
                <a:lnTo>
                  <a:pt x="30" y="18"/>
                </a:lnTo>
                <a:lnTo>
                  <a:pt x="28" y="14"/>
                </a:lnTo>
                <a:lnTo>
                  <a:pt x="26" y="12"/>
                </a:lnTo>
                <a:lnTo>
                  <a:pt x="24" y="10"/>
                </a:lnTo>
                <a:lnTo>
                  <a:pt x="22" y="10"/>
                </a:lnTo>
                <a:lnTo>
                  <a:pt x="18" y="12"/>
                </a:lnTo>
                <a:lnTo>
                  <a:pt x="14" y="14"/>
                </a:lnTo>
                <a:lnTo>
                  <a:pt x="12" y="18"/>
                </a:lnTo>
                <a:lnTo>
                  <a:pt x="12" y="26"/>
                </a:lnTo>
                <a:lnTo>
                  <a:pt x="12" y="32"/>
                </a:lnTo>
                <a:lnTo>
                  <a:pt x="14" y="38"/>
                </a:lnTo>
                <a:lnTo>
                  <a:pt x="18" y="40"/>
                </a:lnTo>
                <a:lnTo>
                  <a:pt x="22" y="42"/>
                </a:lnTo>
                <a:lnTo>
                  <a:pt x="24" y="40"/>
                </a:lnTo>
                <a:lnTo>
                  <a:pt x="28" y="40"/>
                </a:lnTo>
                <a:lnTo>
                  <a:pt x="28" y="36"/>
                </a:lnTo>
                <a:lnTo>
                  <a:pt x="30" y="32"/>
                </a:lnTo>
                <a:lnTo>
                  <a:pt x="42" y="34"/>
                </a:lnTo>
                <a:lnTo>
                  <a:pt x="38" y="42"/>
                </a:lnTo>
                <a:lnTo>
                  <a:pt x="34" y="48"/>
                </a:lnTo>
                <a:lnTo>
                  <a:pt x="28" y="50"/>
                </a:lnTo>
                <a:lnTo>
                  <a:pt x="22" y="52"/>
                </a:lnTo>
                <a:lnTo>
                  <a:pt x="12" y="50"/>
                </a:lnTo>
                <a:lnTo>
                  <a:pt x="6" y="46"/>
                </a:lnTo>
                <a:lnTo>
                  <a:pt x="2" y="36"/>
                </a:lnTo>
                <a:lnTo>
                  <a:pt x="0" y="26"/>
                </a:lnTo>
                <a:lnTo>
                  <a:pt x="2" y="16"/>
                </a:lnTo>
                <a:lnTo>
                  <a:pt x="6" y="6"/>
                </a:lnTo>
                <a:lnTo>
                  <a:pt x="12" y="2"/>
                </a:lnTo>
                <a:lnTo>
                  <a:pt x="22" y="0"/>
                </a:lnTo>
                <a:lnTo>
                  <a:pt x="28" y="2"/>
                </a:lnTo>
                <a:lnTo>
                  <a:pt x="34" y="4"/>
                </a:lnTo>
                <a:lnTo>
                  <a:pt x="38" y="8"/>
                </a:lnTo>
                <a:lnTo>
                  <a:pt x="40" y="1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51" name="Freeform 864">
            <a:extLst>
              <a:ext uri="{FF2B5EF4-FFF2-40B4-BE49-F238E27FC236}">
                <a16:creationId xmlns:a16="http://schemas.microsoft.com/office/drawing/2014/main" id="{51C45125-20F4-4000-9D27-8E43D767E0CB}"/>
              </a:ext>
            </a:extLst>
          </p:cNvPr>
          <p:cNvSpPr>
            <a:spLocks/>
          </p:cNvSpPr>
          <p:nvPr/>
        </p:nvSpPr>
        <p:spPr bwMode="auto">
          <a:xfrm>
            <a:off x="2762250" y="5575300"/>
            <a:ext cx="65088" cy="109538"/>
          </a:xfrm>
          <a:custGeom>
            <a:avLst/>
            <a:gdLst>
              <a:gd name="T0" fmla="*/ 13 w 41"/>
              <a:gd name="T1" fmla="*/ 0 h 69"/>
              <a:gd name="T2" fmla="*/ 13 w 41"/>
              <a:gd name="T3" fmla="*/ 27 h 69"/>
              <a:gd name="T4" fmla="*/ 19 w 41"/>
              <a:gd name="T5" fmla="*/ 21 h 69"/>
              <a:gd name="T6" fmla="*/ 25 w 41"/>
              <a:gd name="T7" fmla="*/ 19 h 69"/>
              <a:gd name="T8" fmla="*/ 29 w 41"/>
              <a:gd name="T9" fmla="*/ 19 h 69"/>
              <a:gd name="T10" fmla="*/ 33 w 41"/>
              <a:gd name="T11" fmla="*/ 21 h 69"/>
              <a:gd name="T12" fmla="*/ 35 w 41"/>
              <a:gd name="T13" fmla="*/ 23 h 69"/>
              <a:gd name="T14" fmla="*/ 37 w 41"/>
              <a:gd name="T15" fmla="*/ 25 h 69"/>
              <a:gd name="T16" fmla="*/ 39 w 41"/>
              <a:gd name="T17" fmla="*/ 27 h 69"/>
              <a:gd name="T18" fmla="*/ 39 w 41"/>
              <a:gd name="T19" fmla="*/ 31 h 69"/>
              <a:gd name="T20" fmla="*/ 41 w 41"/>
              <a:gd name="T21" fmla="*/ 35 h 69"/>
              <a:gd name="T22" fmla="*/ 41 w 41"/>
              <a:gd name="T23" fmla="*/ 41 h 69"/>
              <a:gd name="T24" fmla="*/ 41 w 41"/>
              <a:gd name="T25" fmla="*/ 69 h 69"/>
              <a:gd name="T26" fmla="*/ 29 w 41"/>
              <a:gd name="T27" fmla="*/ 69 h 69"/>
              <a:gd name="T28" fmla="*/ 29 w 41"/>
              <a:gd name="T29" fmla="*/ 43 h 69"/>
              <a:gd name="T30" fmla="*/ 29 w 41"/>
              <a:gd name="T31" fmla="*/ 37 h 69"/>
              <a:gd name="T32" fmla="*/ 29 w 41"/>
              <a:gd name="T33" fmla="*/ 33 h 69"/>
              <a:gd name="T34" fmla="*/ 27 w 41"/>
              <a:gd name="T35" fmla="*/ 31 h 69"/>
              <a:gd name="T36" fmla="*/ 25 w 41"/>
              <a:gd name="T37" fmla="*/ 31 h 69"/>
              <a:gd name="T38" fmla="*/ 23 w 41"/>
              <a:gd name="T39" fmla="*/ 29 h 69"/>
              <a:gd name="T40" fmla="*/ 21 w 41"/>
              <a:gd name="T41" fmla="*/ 29 h 69"/>
              <a:gd name="T42" fmla="*/ 19 w 41"/>
              <a:gd name="T43" fmla="*/ 29 h 69"/>
              <a:gd name="T44" fmla="*/ 17 w 41"/>
              <a:gd name="T45" fmla="*/ 31 h 69"/>
              <a:gd name="T46" fmla="*/ 15 w 41"/>
              <a:gd name="T47" fmla="*/ 33 h 69"/>
              <a:gd name="T48" fmla="*/ 13 w 41"/>
              <a:gd name="T49" fmla="*/ 35 h 69"/>
              <a:gd name="T50" fmla="*/ 13 w 41"/>
              <a:gd name="T51" fmla="*/ 39 h 69"/>
              <a:gd name="T52" fmla="*/ 13 w 41"/>
              <a:gd name="T53" fmla="*/ 45 h 69"/>
              <a:gd name="T54" fmla="*/ 13 w 41"/>
              <a:gd name="T55" fmla="*/ 69 h 69"/>
              <a:gd name="T56" fmla="*/ 0 w 41"/>
              <a:gd name="T57" fmla="*/ 69 h 69"/>
              <a:gd name="T58" fmla="*/ 0 w 41"/>
              <a:gd name="T59" fmla="*/ 0 h 69"/>
              <a:gd name="T60" fmla="*/ 13 w 41"/>
              <a:gd name="T61" fmla="*/ 0 h 6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1"/>
              <a:gd name="T94" fmla="*/ 0 h 69"/>
              <a:gd name="T95" fmla="*/ 41 w 41"/>
              <a:gd name="T96" fmla="*/ 69 h 6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1" h="69">
                <a:moveTo>
                  <a:pt x="13" y="0"/>
                </a:moveTo>
                <a:lnTo>
                  <a:pt x="13" y="27"/>
                </a:lnTo>
                <a:lnTo>
                  <a:pt x="19" y="21"/>
                </a:lnTo>
                <a:lnTo>
                  <a:pt x="25" y="19"/>
                </a:lnTo>
                <a:lnTo>
                  <a:pt x="29" y="19"/>
                </a:lnTo>
                <a:lnTo>
                  <a:pt x="33" y="21"/>
                </a:lnTo>
                <a:lnTo>
                  <a:pt x="35" y="23"/>
                </a:lnTo>
                <a:lnTo>
                  <a:pt x="37" y="25"/>
                </a:lnTo>
                <a:lnTo>
                  <a:pt x="39" y="27"/>
                </a:lnTo>
                <a:lnTo>
                  <a:pt x="39" y="31"/>
                </a:lnTo>
                <a:lnTo>
                  <a:pt x="41" y="35"/>
                </a:lnTo>
                <a:lnTo>
                  <a:pt x="41" y="41"/>
                </a:lnTo>
                <a:lnTo>
                  <a:pt x="41" y="69"/>
                </a:lnTo>
                <a:lnTo>
                  <a:pt x="29" y="69"/>
                </a:lnTo>
                <a:lnTo>
                  <a:pt x="29" y="43"/>
                </a:lnTo>
                <a:lnTo>
                  <a:pt x="29" y="37"/>
                </a:lnTo>
                <a:lnTo>
                  <a:pt x="29" y="33"/>
                </a:lnTo>
                <a:lnTo>
                  <a:pt x="27" y="31"/>
                </a:lnTo>
                <a:lnTo>
                  <a:pt x="25" y="31"/>
                </a:lnTo>
                <a:lnTo>
                  <a:pt x="23" y="29"/>
                </a:lnTo>
                <a:lnTo>
                  <a:pt x="21" y="29"/>
                </a:lnTo>
                <a:lnTo>
                  <a:pt x="19" y="29"/>
                </a:lnTo>
                <a:lnTo>
                  <a:pt x="17" y="31"/>
                </a:lnTo>
                <a:lnTo>
                  <a:pt x="15" y="33"/>
                </a:lnTo>
                <a:lnTo>
                  <a:pt x="13" y="35"/>
                </a:lnTo>
                <a:lnTo>
                  <a:pt x="13" y="39"/>
                </a:lnTo>
                <a:lnTo>
                  <a:pt x="13" y="45"/>
                </a:lnTo>
                <a:lnTo>
                  <a:pt x="13" y="69"/>
                </a:lnTo>
                <a:lnTo>
                  <a:pt x="0" y="69"/>
                </a:lnTo>
                <a:lnTo>
                  <a:pt x="0" y="0"/>
                </a:lnTo>
                <a:lnTo>
                  <a:pt x="1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52" name="Freeform 865">
            <a:extLst>
              <a:ext uri="{FF2B5EF4-FFF2-40B4-BE49-F238E27FC236}">
                <a16:creationId xmlns:a16="http://schemas.microsoft.com/office/drawing/2014/main" id="{85F3B4B6-6BFD-46BA-8DD9-F8EA0E2A089B}"/>
              </a:ext>
            </a:extLst>
          </p:cNvPr>
          <p:cNvSpPr>
            <a:spLocks noEditPoints="1"/>
          </p:cNvSpPr>
          <p:nvPr/>
        </p:nvSpPr>
        <p:spPr bwMode="auto">
          <a:xfrm>
            <a:off x="2840038" y="5605463"/>
            <a:ext cx="65087" cy="82550"/>
          </a:xfrm>
          <a:custGeom>
            <a:avLst/>
            <a:gdLst>
              <a:gd name="T0" fmla="*/ 2 w 41"/>
              <a:gd name="T1" fmla="*/ 14 h 52"/>
              <a:gd name="T2" fmla="*/ 8 w 41"/>
              <a:gd name="T3" fmla="*/ 4 h 52"/>
              <a:gd name="T4" fmla="*/ 20 w 41"/>
              <a:gd name="T5" fmla="*/ 0 h 52"/>
              <a:gd name="T6" fmla="*/ 33 w 41"/>
              <a:gd name="T7" fmla="*/ 2 h 52"/>
              <a:gd name="T8" fmla="*/ 37 w 41"/>
              <a:gd name="T9" fmla="*/ 8 h 52"/>
              <a:gd name="T10" fmla="*/ 39 w 41"/>
              <a:gd name="T11" fmla="*/ 20 h 52"/>
              <a:gd name="T12" fmla="*/ 39 w 41"/>
              <a:gd name="T13" fmla="*/ 40 h 52"/>
              <a:gd name="T14" fmla="*/ 41 w 41"/>
              <a:gd name="T15" fmla="*/ 48 h 52"/>
              <a:gd name="T16" fmla="*/ 30 w 41"/>
              <a:gd name="T17" fmla="*/ 50 h 52"/>
              <a:gd name="T18" fmla="*/ 28 w 41"/>
              <a:gd name="T19" fmla="*/ 48 h 52"/>
              <a:gd name="T20" fmla="*/ 28 w 41"/>
              <a:gd name="T21" fmla="*/ 46 h 52"/>
              <a:gd name="T22" fmla="*/ 22 w 41"/>
              <a:gd name="T23" fmla="*/ 50 h 52"/>
              <a:gd name="T24" fmla="*/ 14 w 41"/>
              <a:gd name="T25" fmla="*/ 52 h 52"/>
              <a:gd name="T26" fmla="*/ 4 w 41"/>
              <a:gd name="T27" fmla="*/ 48 h 52"/>
              <a:gd name="T28" fmla="*/ 0 w 41"/>
              <a:gd name="T29" fmla="*/ 38 h 52"/>
              <a:gd name="T30" fmla="*/ 2 w 41"/>
              <a:gd name="T31" fmla="*/ 30 h 52"/>
              <a:gd name="T32" fmla="*/ 6 w 41"/>
              <a:gd name="T33" fmla="*/ 24 h 52"/>
              <a:gd name="T34" fmla="*/ 16 w 41"/>
              <a:gd name="T35" fmla="*/ 22 h 52"/>
              <a:gd name="T36" fmla="*/ 26 w 41"/>
              <a:gd name="T37" fmla="*/ 18 h 52"/>
              <a:gd name="T38" fmla="*/ 26 w 41"/>
              <a:gd name="T39" fmla="*/ 14 h 52"/>
              <a:gd name="T40" fmla="*/ 22 w 41"/>
              <a:gd name="T41" fmla="*/ 10 h 52"/>
              <a:gd name="T42" fmla="*/ 16 w 41"/>
              <a:gd name="T43" fmla="*/ 10 h 52"/>
              <a:gd name="T44" fmla="*/ 12 w 41"/>
              <a:gd name="T45" fmla="*/ 14 h 52"/>
              <a:gd name="T46" fmla="*/ 26 w 41"/>
              <a:gd name="T47" fmla="*/ 28 h 52"/>
              <a:gd name="T48" fmla="*/ 20 w 41"/>
              <a:gd name="T49" fmla="*/ 30 h 52"/>
              <a:gd name="T50" fmla="*/ 14 w 41"/>
              <a:gd name="T51" fmla="*/ 32 h 52"/>
              <a:gd name="T52" fmla="*/ 12 w 41"/>
              <a:gd name="T53" fmla="*/ 36 h 52"/>
              <a:gd name="T54" fmla="*/ 14 w 41"/>
              <a:gd name="T55" fmla="*/ 40 h 52"/>
              <a:gd name="T56" fmla="*/ 18 w 41"/>
              <a:gd name="T57" fmla="*/ 42 h 52"/>
              <a:gd name="T58" fmla="*/ 24 w 41"/>
              <a:gd name="T59" fmla="*/ 40 h 52"/>
              <a:gd name="T60" fmla="*/ 26 w 41"/>
              <a:gd name="T61" fmla="*/ 36 h 52"/>
              <a:gd name="T62" fmla="*/ 26 w 41"/>
              <a:gd name="T63" fmla="*/ 30 h 5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1"/>
              <a:gd name="T97" fmla="*/ 0 h 52"/>
              <a:gd name="T98" fmla="*/ 41 w 41"/>
              <a:gd name="T99" fmla="*/ 52 h 5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1" h="52">
                <a:moveTo>
                  <a:pt x="12" y="16"/>
                </a:moveTo>
                <a:lnTo>
                  <a:pt x="2" y="14"/>
                </a:lnTo>
                <a:lnTo>
                  <a:pt x="4" y="8"/>
                </a:lnTo>
                <a:lnTo>
                  <a:pt x="8" y="4"/>
                </a:lnTo>
                <a:lnTo>
                  <a:pt x="12" y="0"/>
                </a:lnTo>
                <a:lnTo>
                  <a:pt x="20" y="0"/>
                </a:lnTo>
                <a:lnTo>
                  <a:pt x="26" y="0"/>
                </a:lnTo>
                <a:lnTo>
                  <a:pt x="33" y="2"/>
                </a:lnTo>
                <a:lnTo>
                  <a:pt x="35" y="4"/>
                </a:lnTo>
                <a:lnTo>
                  <a:pt x="37" y="8"/>
                </a:lnTo>
                <a:lnTo>
                  <a:pt x="39" y="12"/>
                </a:lnTo>
                <a:lnTo>
                  <a:pt x="39" y="20"/>
                </a:lnTo>
                <a:lnTo>
                  <a:pt x="39" y="34"/>
                </a:lnTo>
                <a:lnTo>
                  <a:pt x="39" y="40"/>
                </a:lnTo>
                <a:lnTo>
                  <a:pt x="39" y="44"/>
                </a:lnTo>
                <a:lnTo>
                  <a:pt x="41" y="48"/>
                </a:lnTo>
                <a:lnTo>
                  <a:pt x="41" y="50"/>
                </a:lnTo>
                <a:lnTo>
                  <a:pt x="30" y="50"/>
                </a:lnTo>
                <a:lnTo>
                  <a:pt x="28" y="50"/>
                </a:lnTo>
                <a:lnTo>
                  <a:pt x="28" y="48"/>
                </a:lnTo>
                <a:lnTo>
                  <a:pt x="28" y="46"/>
                </a:lnTo>
                <a:lnTo>
                  <a:pt x="24" y="48"/>
                </a:lnTo>
                <a:lnTo>
                  <a:pt x="22" y="50"/>
                </a:lnTo>
                <a:lnTo>
                  <a:pt x="18" y="52"/>
                </a:lnTo>
                <a:lnTo>
                  <a:pt x="14" y="52"/>
                </a:lnTo>
                <a:lnTo>
                  <a:pt x="8" y="50"/>
                </a:lnTo>
                <a:lnTo>
                  <a:pt x="4" y="48"/>
                </a:lnTo>
                <a:lnTo>
                  <a:pt x="0" y="44"/>
                </a:lnTo>
                <a:lnTo>
                  <a:pt x="0" y="38"/>
                </a:lnTo>
                <a:lnTo>
                  <a:pt x="0" y="34"/>
                </a:lnTo>
                <a:lnTo>
                  <a:pt x="2" y="30"/>
                </a:lnTo>
                <a:lnTo>
                  <a:pt x="4" y="26"/>
                </a:lnTo>
                <a:lnTo>
                  <a:pt x="6" y="24"/>
                </a:lnTo>
                <a:lnTo>
                  <a:pt x="10" y="24"/>
                </a:lnTo>
                <a:lnTo>
                  <a:pt x="16" y="22"/>
                </a:lnTo>
                <a:lnTo>
                  <a:pt x="22" y="20"/>
                </a:lnTo>
                <a:lnTo>
                  <a:pt x="26" y="18"/>
                </a:lnTo>
                <a:lnTo>
                  <a:pt x="26" y="14"/>
                </a:lnTo>
                <a:lnTo>
                  <a:pt x="26" y="12"/>
                </a:lnTo>
                <a:lnTo>
                  <a:pt x="22" y="10"/>
                </a:lnTo>
                <a:lnTo>
                  <a:pt x="20" y="10"/>
                </a:lnTo>
                <a:lnTo>
                  <a:pt x="16" y="10"/>
                </a:lnTo>
                <a:lnTo>
                  <a:pt x="14" y="12"/>
                </a:lnTo>
                <a:lnTo>
                  <a:pt x="12" y="14"/>
                </a:lnTo>
                <a:lnTo>
                  <a:pt x="12" y="16"/>
                </a:lnTo>
                <a:close/>
                <a:moveTo>
                  <a:pt x="26" y="28"/>
                </a:moveTo>
                <a:lnTo>
                  <a:pt x="24" y="28"/>
                </a:lnTo>
                <a:lnTo>
                  <a:pt x="20" y="30"/>
                </a:lnTo>
                <a:lnTo>
                  <a:pt x="16" y="30"/>
                </a:lnTo>
                <a:lnTo>
                  <a:pt x="14" y="32"/>
                </a:lnTo>
                <a:lnTo>
                  <a:pt x="12" y="34"/>
                </a:lnTo>
                <a:lnTo>
                  <a:pt x="12" y="36"/>
                </a:lnTo>
                <a:lnTo>
                  <a:pt x="12" y="38"/>
                </a:lnTo>
                <a:lnTo>
                  <a:pt x="14" y="40"/>
                </a:lnTo>
                <a:lnTo>
                  <a:pt x="16" y="42"/>
                </a:lnTo>
                <a:lnTo>
                  <a:pt x="18" y="42"/>
                </a:lnTo>
                <a:lnTo>
                  <a:pt x="20" y="42"/>
                </a:lnTo>
                <a:lnTo>
                  <a:pt x="24" y="40"/>
                </a:lnTo>
                <a:lnTo>
                  <a:pt x="26" y="38"/>
                </a:lnTo>
                <a:lnTo>
                  <a:pt x="26" y="36"/>
                </a:lnTo>
                <a:lnTo>
                  <a:pt x="26" y="34"/>
                </a:lnTo>
                <a:lnTo>
                  <a:pt x="26" y="30"/>
                </a:lnTo>
                <a:lnTo>
                  <a:pt x="26" y="28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53" name="Freeform 866">
            <a:extLst>
              <a:ext uri="{FF2B5EF4-FFF2-40B4-BE49-F238E27FC236}">
                <a16:creationId xmlns:a16="http://schemas.microsoft.com/office/drawing/2014/main" id="{6AE918BC-2C08-494F-AB38-3C5BCFB6FB5A}"/>
              </a:ext>
            </a:extLst>
          </p:cNvPr>
          <p:cNvSpPr>
            <a:spLocks/>
          </p:cNvSpPr>
          <p:nvPr/>
        </p:nvSpPr>
        <p:spPr bwMode="auto">
          <a:xfrm>
            <a:off x="2921000" y="5605463"/>
            <a:ext cx="63500" cy="79375"/>
          </a:xfrm>
          <a:custGeom>
            <a:avLst/>
            <a:gdLst>
              <a:gd name="T0" fmla="*/ 40 w 40"/>
              <a:gd name="T1" fmla="*/ 50 h 50"/>
              <a:gd name="T2" fmla="*/ 28 w 40"/>
              <a:gd name="T3" fmla="*/ 50 h 50"/>
              <a:gd name="T4" fmla="*/ 28 w 40"/>
              <a:gd name="T5" fmla="*/ 26 h 50"/>
              <a:gd name="T6" fmla="*/ 28 w 40"/>
              <a:gd name="T7" fmla="*/ 18 h 50"/>
              <a:gd name="T8" fmla="*/ 26 w 40"/>
              <a:gd name="T9" fmla="*/ 16 h 50"/>
              <a:gd name="T10" fmla="*/ 26 w 40"/>
              <a:gd name="T11" fmla="*/ 14 h 50"/>
              <a:gd name="T12" fmla="*/ 24 w 40"/>
              <a:gd name="T13" fmla="*/ 12 h 50"/>
              <a:gd name="T14" fmla="*/ 22 w 40"/>
              <a:gd name="T15" fmla="*/ 10 h 50"/>
              <a:gd name="T16" fmla="*/ 20 w 40"/>
              <a:gd name="T17" fmla="*/ 10 h 50"/>
              <a:gd name="T18" fmla="*/ 18 w 40"/>
              <a:gd name="T19" fmla="*/ 10 h 50"/>
              <a:gd name="T20" fmla="*/ 16 w 40"/>
              <a:gd name="T21" fmla="*/ 12 h 50"/>
              <a:gd name="T22" fmla="*/ 14 w 40"/>
              <a:gd name="T23" fmla="*/ 14 h 50"/>
              <a:gd name="T24" fmla="*/ 12 w 40"/>
              <a:gd name="T25" fmla="*/ 18 h 50"/>
              <a:gd name="T26" fmla="*/ 12 w 40"/>
              <a:gd name="T27" fmla="*/ 22 h 50"/>
              <a:gd name="T28" fmla="*/ 10 w 40"/>
              <a:gd name="T29" fmla="*/ 28 h 50"/>
              <a:gd name="T30" fmla="*/ 10 w 40"/>
              <a:gd name="T31" fmla="*/ 50 h 50"/>
              <a:gd name="T32" fmla="*/ 0 w 40"/>
              <a:gd name="T33" fmla="*/ 50 h 50"/>
              <a:gd name="T34" fmla="*/ 0 w 40"/>
              <a:gd name="T35" fmla="*/ 2 h 50"/>
              <a:gd name="T36" fmla="*/ 10 w 40"/>
              <a:gd name="T37" fmla="*/ 2 h 50"/>
              <a:gd name="T38" fmla="*/ 10 w 40"/>
              <a:gd name="T39" fmla="*/ 8 h 50"/>
              <a:gd name="T40" fmla="*/ 14 w 40"/>
              <a:gd name="T41" fmla="*/ 4 h 50"/>
              <a:gd name="T42" fmla="*/ 16 w 40"/>
              <a:gd name="T43" fmla="*/ 2 h 50"/>
              <a:gd name="T44" fmla="*/ 20 w 40"/>
              <a:gd name="T45" fmla="*/ 0 h 50"/>
              <a:gd name="T46" fmla="*/ 24 w 40"/>
              <a:gd name="T47" fmla="*/ 0 h 50"/>
              <a:gd name="T48" fmla="*/ 28 w 40"/>
              <a:gd name="T49" fmla="*/ 0 h 50"/>
              <a:gd name="T50" fmla="*/ 32 w 40"/>
              <a:gd name="T51" fmla="*/ 2 h 50"/>
              <a:gd name="T52" fmla="*/ 34 w 40"/>
              <a:gd name="T53" fmla="*/ 4 h 50"/>
              <a:gd name="T54" fmla="*/ 36 w 40"/>
              <a:gd name="T55" fmla="*/ 6 h 50"/>
              <a:gd name="T56" fmla="*/ 38 w 40"/>
              <a:gd name="T57" fmla="*/ 8 h 50"/>
              <a:gd name="T58" fmla="*/ 38 w 40"/>
              <a:gd name="T59" fmla="*/ 12 h 50"/>
              <a:gd name="T60" fmla="*/ 38 w 40"/>
              <a:gd name="T61" fmla="*/ 14 h 50"/>
              <a:gd name="T62" fmla="*/ 40 w 40"/>
              <a:gd name="T63" fmla="*/ 20 h 50"/>
              <a:gd name="T64" fmla="*/ 40 w 40"/>
              <a:gd name="T65" fmla="*/ 50 h 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0"/>
              <a:gd name="T100" fmla="*/ 0 h 50"/>
              <a:gd name="T101" fmla="*/ 40 w 40"/>
              <a:gd name="T102" fmla="*/ 50 h 5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0" h="50">
                <a:moveTo>
                  <a:pt x="40" y="50"/>
                </a:moveTo>
                <a:lnTo>
                  <a:pt x="28" y="50"/>
                </a:lnTo>
                <a:lnTo>
                  <a:pt x="28" y="26"/>
                </a:lnTo>
                <a:lnTo>
                  <a:pt x="28" y="18"/>
                </a:lnTo>
                <a:lnTo>
                  <a:pt x="26" y="16"/>
                </a:lnTo>
                <a:lnTo>
                  <a:pt x="26" y="14"/>
                </a:lnTo>
                <a:lnTo>
                  <a:pt x="24" y="12"/>
                </a:lnTo>
                <a:lnTo>
                  <a:pt x="22" y="10"/>
                </a:lnTo>
                <a:lnTo>
                  <a:pt x="20" y="10"/>
                </a:lnTo>
                <a:lnTo>
                  <a:pt x="18" y="10"/>
                </a:lnTo>
                <a:lnTo>
                  <a:pt x="16" y="12"/>
                </a:lnTo>
                <a:lnTo>
                  <a:pt x="14" y="14"/>
                </a:lnTo>
                <a:lnTo>
                  <a:pt x="12" y="18"/>
                </a:lnTo>
                <a:lnTo>
                  <a:pt x="12" y="22"/>
                </a:lnTo>
                <a:lnTo>
                  <a:pt x="10" y="28"/>
                </a:lnTo>
                <a:lnTo>
                  <a:pt x="10" y="50"/>
                </a:lnTo>
                <a:lnTo>
                  <a:pt x="0" y="50"/>
                </a:lnTo>
                <a:lnTo>
                  <a:pt x="0" y="2"/>
                </a:lnTo>
                <a:lnTo>
                  <a:pt x="10" y="2"/>
                </a:lnTo>
                <a:lnTo>
                  <a:pt x="10" y="8"/>
                </a:lnTo>
                <a:lnTo>
                  <a:pt x="14" y="4"/>
                </a:lnTo>
                <a:lnTo>
                  <a:pt x="16" y="2"/>
                </a:lnTo>
                <a:lnTo>
                  <a:pt x="20" y="0"/>
                </a:lnTo>
                <a:lnTo>
                  <a:pt x="24" y="0"/>
                </a:lnTo>
                <a:lnTo>
                  <a:pt x="28" y="0"/>
                </a:lnTo>
                <a:lnTo>
                  <a:pt x="32" y="2"/>
                </a:lnTo>
                <a:lnTo>
                  <a:pt x="34" y="4"/>
                </a:lnTo>
                <a:lnTo>
                  <a:pt x="36" y="6"/>
                </a:lnTo>
                <a:lnTo>
                  <a:pt x="38" y="8"/>
                </a:lnTo>
                <a:lnTo>
                  <a:pt x="38" y="12"/>
                </a:lnTo>
                <a:lnTo>
                  <a:pt x="38" y="14"/>
                </a:lnTo>
                <a:lnTo>
                  <a:pt x="40" y="20"/>
                </a:lnTo>
                <a:lnTo>
                  <a:pt x="40" y="5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54" name="Freeform 867">
            <a:extLst>
              <a:ext uri="{FF2B5EF4-FFF2-40B4-BE49-F238E27FC236}">
                <a16:creationId xmlns:a16="http://schemas.microsoft.com/office/drawing/2014/main" id="{CE1FADBA-6579-4DE4-9330-DA99671737FB}"/>
              </a:ext>
            </a:extLst>
          </p:cNvPr>
          <p:cNvSpPr>
            <a:spLocks noEditPoints="1"/>
          </p:cNvSpPr>
          <p:nvPr/>
        </p:nvSpPr>
        <p:spPr bwMode="auto">
          <a:xfrm>
            <a:off x="2997200" y="5605463"/>
            <a:ext cx="68263" cy="115887"/>
          </a:xfrm>
          <a:custGeom>
            <a:avLst/>
            <a:gdLst>
              <a:gd name="T0" fmla="*/ 15 w 43"/>
              <a:gd name="T1" fmla="*/ 56 h 73"/>
              <a:gd name="T2" fmla="*/ 17 w 43"/>
              <a:gd name="T3" fmla="*/ 60 h 73"/>
              <a:gd name="T4" fmla="*/ 23 w 43"/>
              <a:gd name="T5" fmla="*/ 62 h 73"/>
              <a:gd name="T6" fmla="*/ 29 w 43"/>
              <a:gd name="T7" fmla="*/ 60 h 73"/>
              <a:gd name="T8" fmla="*/ 31 w 43"/>
              <a:gd name="T9" fmla="*/ 56 h 73"/>
              <a:gd name="T10" fmla="*/ 33 w 43"/>
              <a:gd name="T11" fmla="*/ 50 h 73"/>
              <a:gd name="T12" fmla="*/ 29 w 43"/>
              <a:gd name="T13" fmla="*/ 46 h 73"/>
              <a:gd name="T14" fmla="*/ 23 w 43"/>
              <a:gd name="T15" fmla="*/ 50 h 73"/>
              <a:gd name="T16" fmla="*/ 15 w 43"/>
              <a:gd name="T17" fmla="*/ 50 h 73"/>
              <a:gd name="T18" fmla="*/ 7 w 43"/>
              <a:gd name="T19" fmla="*/ 46 h 73"/>
              <a:gd name="T20" fmla="*/ 2 w 43"/>
              <a:gd name="T21" fmla="*/ 34 h 73"/>
              <a:gd name="T22" fmla="*/ 2 w 43"/>
              <a:gd name="T23" fmla="*/ 14 h 73"/>
              <a:gd name="T24" fmla="*/ 13 w 43"/>
              <a:gd name="T25" fmla="*/ 2 h 73"/>
              <a:gd name="T26" fmla="*/ 23 w 43"/>
              <a:gd name="T27" fmla="*/ 0 h 73"/>
              <a:gd name="T28" fmla="*/ 31 w 43"/>
              <a:gd name="T29" fmla="*/ 4 h 73"/>
              <a:gd name="T30" fmla="*/ 33 w 43"/>
              <a:gd name="T31" fmla="*/ 2 h 73"/>
              <a:gd name="T32" fmla="*/ 43 w 43"/>
              <a:gd name="T33" fmla="*/ 46 h 73"/>
              <a:gd name="T34" fmla="*/ 43 w 43"/>
              <a:gd name="T35" fmla="*/ 58 h 73"/>
              <a:gd name="T36" fmla="*/ 39 w 43"/>
              <a:gd name="T37" fmla="*/ 66 h 73"/>
              <a:gd name="T38" fmla="*/ 33 w 43"/>
              <a:gd name="T39" fmla="*/ 71 h 73"/>
              <a:gd name="T40" fmla="*/ 23 w 43"/>
              <a:gd name="T41" fmla="*/ 73 h 73"/>
              <a:gd name="T42" fmla="*/ 7 w 43"/>
              <a:gd name="T43" fmla="*/ 66 h 73"/>
              <a:gd name="T44" fmla="*/ 2 w 43"/>
              <a:gd name="T45" fmla="*/ 56 h 73"/>
              <a:gd name="T46" fmla="*/ 2 w 43"/>
              <a:gd name="T47" fmla="*/ 54 h 73"/>
              <a:gd name="T48" fmla="*/ 13 w 43"/>
              <a:gd name="T49" fmla="*/ 32 h 73"/>
              <a:gd name="T50" fmla="*/ 19 w 43"/>
              <a:gd name="T51" fmla="*/ 40 h 73"/>
              <a:gd name="T52" fmla="*/ 27 w 43"/>
              <a:gd name="T53" fmla="*/ 40 h 73"/>
              <a:gd name="T54" fmla="*/ 31 w 43"/>
              <a:gd name="T55" fmla="*/ 32 h 73"/>
              <a:gd name="T56" fmla="*/ 31 w 43"/>
              <a:gd name="T57" fmla="*/ 18 h 73"/>
              <a:gd name="T58" fmla="*/ 27 w 43"/>
              <a:gd name="T59" fmla="*/ 12 h 73"/>
              <a:gd name="T60" fmla="*/ 19 w 43"/>
              <a:gd name="T61" fmla="*/ 12 h 73"/>
              <a:gd name="T62" fmla="*/ 13 w 43"/>
              <a:gd name="T63" fmla="*/ 18 h 7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3"/>
              <a:gd name="T97" fmla="*/ 0 h 73"/>
              <a:gd name="T98" fmla="*/ 43 w 43"/>
              <a:gd name="T99" fmla="*/ 73 h 7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3" h="73">
                <a:moveTo>
                  <a:pt x="2" y="54"/>
                </a:moveTo>
                <a:lnTo>
                  <a:pt x="15" y="56"/>
                </a:lnTo>
                <a:lnTo>
                  <a:pt x="17" y="58"/>
                </a:lnTo>
                <a:lnTo>
                  <a:pt x="17" y="60"/>
                </a:lnTo>
                <a:lnTo>
                  <a:pt x="19" y="60"/>
                </a:lnTo>
                <a:lnTo>
                  <a:pt x="23" y="62"/>
                </a:lnTo>
                <a:lnTo>
                  <a:pt x="27" y="60"/>
                </a:lnTo>
                <a:lnTo>
                  <a:pt x="29" y="60"/>
                </a:lnTo>
                <a:lnTo>
                  <a:pt x="31" y="58"/>
                </a:lnTo>
                <a:lnTo>
                  <a:pt x="31" y="56"/>
                </a:lnTo>
                <a:lnTo>
                  <a:pt x="31" y="54"/>
                </a:lnTo>
                <a:lnTo>
                  <a:pt x="33" y="50"/>
                </a:lnTo>
                <a:lnTo>
                  <a:pt x="33" y="42"/>
                </a:lnTo>
                <a:lnTo>
                  <a:pt x="29" y="46"/>
                </a:lnTo>
                <a:lnTo>
                  <a:pt x="27" y="48"/>
                </a:lnTo>
                <a:lnTo>
                  <a:pt x="23" y="50"/>
                </a:lnTo>
                <a:lnTo>
                  <a:pt x="19" y="50"/>
                </a:lnTo>
                <a:lnTo>
                  <a:pt x="15" y="50"/>
                </a:lnTo>
                <a:lnTo>
                  <a:pt x="11" y="48"/>
                </a:lnTo>
                <a:lnTo>
                  <a:pt x="7" y="46"/>
                </a:lnTo>
                <a:lnTo>
                  <a:pt x="4" y="42"/>
                </a:lnTo>
                <a:lnTo>
                  <a:pt x="2" y="34"/>
                </a:lnTo>
                <a:lnTo>
                  <a:pt x="0" y="26"/>
                </a:lnTo>
                <a:lnTo>
                  <a:pt x="2" y="14"/>
                </a:lnTo>
                <a:lnTo>
                  <a:pt x="7" y="6"/>
                </a:lnTo>
                <a:lnTo>
                  <a:pt x="13" y="2"/>
                </a:lnTo>
                <a:lnTo>
                  <a:pt x="19" y="0"/>
                </a:lnTo>
                <a:lnTo>
                  <a:pt x="23" y="0"/>
                </a:lnTo>
                <a:lnTo>
                  <a:pt x="27" y="2"/>
                </a:lnTo>
                <a:lnTo>
                  <a:pt x="31" y="4"/>
                </a:lnTo>
                <a:lnTo>
                  <a:pt x="33" y="8"/>
                </a:lnTo>
                <a:lnTo>
                  <a:pt x="33" y="2"/>
                </a:lnTo>
                <a:lnTo>
                  <a:pt x="43" y="2"/>
                </a:lnTo>
                <a:lnTo>
                  <a:pt x="43" y="46"/>
                </a:lnTo>
                <a:lnTo>
                  <a:pt x="43" y="54"/>
                </a:lnTo>
                <a:lnTo>
                  <a:pt x="43" y="58"/>
                </a:lnTo>
                <a:lnTo>
                  <a:pt x="41" y="62"/>
                </a:lnTo>
                <a:lnTo>
                  <a:pt x="39" y="66"/>
                </a:lnTo>
                <a:lnTo>
                  <a:pt x="37" y="68"/>
                </a:lnTo>
                <a:lnTo>
                  <a:pt x="33" y="71"/>
                </a:lnTo>
                <a:lnTo>
                  <a:pt x="29" y="71"/>
                </a:lnTo>
                <a:lnTo>
                  <a:pt x="23" y="73"/>
                </a:lnTo>
                <a:lnTo>
                  <a:pt x="13" y="71"/>
                </a:lnTo>
                <a:lnTo>
                  <a:pt x="7" y="66"/>
                </a:lnTo>
                <a:lnTo>
                  <a:pt x="2" y="62"/>
                </a:lnTo>
                <a:lnTo>
                  <a:pt x="2" y="56"/>
                </a:lnTo>
                <a:lnTo>
                  <a:pt x="2" y="54"/>
                </a:lnTo>
                <a:close/>
                <a:moveTo>
                  <a:pt x="13" y="26"/>
                </a:moveTo>
                <a:lnTo>
                  <a:pt x="13" y="32"/>
                </a:lnTo>
                <a:lnTo>
                  <a:pt x="15" y="36"/>
                </a:lnTo>
                <a:lnTo>
                  <a:pt x="19" y="40"/>
                </a:lnTo>
                <a:lnTo>
                  <a:pt x="23" y="40"/>
                </a:lnTo>
                <a:lnTo>
                  <a:pt x="27" y="40"/>
                </a:lnTo>
                <a:lnTo>
                  <a:pt x="29" y="36"/>
                </a:lnTo>
                <a:lnTo>
                  <a:pt x="31" y="32"/>
                </a:lnTo>
                <a:lnTo>
                  <a:pt x="33" y="26"/>
                </a:lnTo>
                <a:lnTo>
                  <a:pt x="31" y="18"/>
                </a:lnTo>
                <a:lnTo>
                  <a:pt x="29" y="14"/>
                </a:lnTo>
                <a:lnTo>
                  <a:pt x="27" y="12"/>
                </a:lnTo>
                <a:lnTo>
                  <a:pt x="23" y="10"/>
                </a:lnTo>
                <a:lnTo>
                  <a:pt x="19" y="12"/>
                </a:lnTo>
                <a:lnTo>
                  <a:pt x="15" y="14"/>
                </a:lnTo>
                <a:lnTo>
                  <a:pt x="13" y="18"/>
                </a:lnTo>
                <a:lnTo>
                  <a:pt x="13" y="2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55" name="Freeform 868">
            <a:extLst>
              <a:ext uri="{FF2B5EF4-FFF2-40B4-BE49-F238E27FC236}">
                <a16:creationId xmlns:a16="http://schemas.microsoft.com/office/drawing/2014/main" id="{FCDD84BD-5BE4-488D-84E5-F860CA219008}"/>
              </a:ext>
            </a:extLst>
          </p:cNvPr>
          <p:cNvSpPr>
            <a:spLocks noEditPoints="1"/>
          </p:cNvSpPr>
          <p:nvPr/>
        </p:nvSpPr>
        <p:spPr bwMode="auto">
          <a:xfrm>
            <a:off x="3078163" y="5605463"/>
            <a:ext cx="68262" cy="82550"/>
          </a:xfrm>
          <a:custGeom>
            <a:avLst/>
            <a:gdLst>
              <a:gd name="T0" fmla="*/ 31 w 43"/>
              <a:gd name="T1" fmla="*/ 36 h 52"/>
              <a:gd name="T2" fmla="*/ 41 w 43"/>
              <a:gd name="T3" fmla="*/ 38 h 52"/>
              <a:gd name="T4" fmla="*/ 39 w 43"/>
              <a:gd name="T5" fmla="*/ 44 h 52"/>
              <a:gd name="T6" fmla="*/ 35 w 43"/>
              <a:gd name="T7" fmla="*/ 48 h 52"/>
              <a:gd name="T8" fmla="*/ 29 w 43"/>
              <a:gd name="T9" fmla="*/ 52 h 52"/>
              <a:gd name="T10" fmla="*/ 22 w 43"/>
              <a:gd name="T11" fmla="*/ 52 h 52"/>
              <a:gd name="T12" fmla="*/ 16 w 43"/>
              <a:gd name="T13" fmla="*/ 52 h 52"/>
              <a:gd name="T14" fmla="*/ 12 w 43"/>
              <a:gd name="T15" fmla="*/ 50 h 52"/>
              <a:gd name="T16" fmla="*/ 8 w 43"/>
              <a:gd name="T17" fmla="*/ 48 h 52"/>
              <a:gd name="T18" fmla="*/ 4 w 43"/>
              <a:gd name="T19" fmla="*/ 44 h 52"/>
              <a:gd name="T20" fmla="*/ 2 w 43"/>
              <a:gd name="T21" fmla="*/ 36 h 52"/>
              <a:gd name="T22" fmla="*/ 0 w 43"/>
              <a:gd name="T23" fmla="*/ 26 h 52"/>
              <a:gd name="T24" fmla="*/ 2 w 43"/>
              <a:gd name="T25" fmla="*/ 16 h 52"/>
              <a:gd name="T26" fmla="*/ 6 w 43"/>
              <a:gd name="T27" fmla="*/ 8 h 52"/>
              <a:gd name="T28" fmla="*/ 12 w 43"/>
              <a:gd name="T29" fmla="*/ 2 h 52"/>
              <a:gd name="T30" fmla="*/ 20 w 43"/>
              <a:gd name="T31" fmla="*/ 0 h 52"/>
              <a:gd name="T32" fmla="*/ 27 w 43"/>
              <a:gd name="T33" fmla="*/ 0 h 52"/>
              <a:gd name="T34" fmla="*/ 31 w 43"/>
              <a:gd name="T35" fmla="*/ 2 h 52"/>
              <a:gd name="T36" fmla="*/ 33 w 43"/>
              <a:gd name="T37" fmla="*/ 4 h 52"/>
              <a:gd name="T38" fmla="*/ 37 w 43"/>
              <a:gd name="T39" fmla="*/ 8 h 52"/>
              <a:gd name="T40" fmla="*/ 41 w 43"/>
              <a:gd name="T41" fmla="*/ 16 h 52"/>
              <a:gd name="T42" fmla="*/ 43 w 43"/>
              <a:gd name="T43" fmla="*/ 30 h 52"/>
              <a:gd name="T44" fmla="*/ 12 w 43"/>
              <a:gd name="T45" fmla="*/ 30 h 52"/>
              <a:gd name="T46" fmla="*/ 14 w 43"/>
              <a:gd name="T47" fmla="*/ 36 h 52"/>
              <a:gd name="T48" fmla="*/ 16 w 43"/>
              <a:gd name="T49" fmla="*/ 38 h 52"/>
              <a:gd name="T50" fmla="*/ 18 w 43"/>
              <a:gd name="T51" fmla="*/ 42 h 52"/>
              <a:gd name="T52" fmla="*/ 22 w 43"/>
              <a:gd name="T53" fmla="*/ 42 h 52"/>
              <a:gd name="T54" fmla="*/ 24 w 43"/>
              <a:gd name="T55" fmla="*/ 42 h 52"/>
              <a:gd name="T56" fmla="*/ 27 w 43"/>
              <a:gd name="T57" fmla="*/ 40 h 52"/>
              <a:gd name="T58" fmla="*/ 29 w 43"/>
              <a:gd name="T59" fmla="*/ 38 h 52"/>
              <a:gd name="T60" fmla="*/ 31 w 43"/>
              <a:gd name="T61" fmla="*/ 36 h 52"/>
              <a:gd name="T62" fmla="*/ 31 w 43"/>
              <a:gd name="T63" fmla="*/ 22 h 52"/>
              <a:gd name="T64" fmla="*/ 31 w 43"/>
              <a:gd name="T65" fmla="*/ 16 h 52"/>
              <a:gd name="T66" fmla="*/ 29 w 43"/>
              <a:gd name="T67" fmla="*/ 14 h 52"/>
              <a:gd name="T68" fmla="*/ 24 w 43"/>
              <a:gd name="T69" fmla="*/ 10 h 52"/>
              <a:gd name="T70" fmla="*/ 22 w 43"/>
              <a:gd name="T71" fmla="*/ 10 h 52"/>
              <a:gd name="T72" fmla="*/ 18 w 43"/>
              <a:gd name="T73" fmla="*/ 10 h 52"/>
              <a:gd name="T74" fmla="*/ 16 w 43"/>
              <a:gd name="T75" fmla="*/ 14 h 52"/>
              <a:gd name="T76" fmla="*/ 14 w 43"/>
              <a:gd name="T77" fmla="*/ 18 h 52"/>
              <a:gd name="T78" fmla="*/ 12 w 43"/>
              <a:gd name="T79" fmla="*/ 22 h 52"/>
              <a:gd name="T80" fmla="*/ 31 w 43"/>
              <a:gd name="T81" fmla="*/ 22 h 5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3"/>
              <a:gd name="T124" fmla="*/ 0 h 52"/>
              <a:gd name="T125" fmla="*/ 43 w 43"/>
              <a:gd name="T126" fmla="*/ 52 h 5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3" h="52">
                <a:moveTo>
                  <a:pt x="31" y="36"/>
                </a:moveTo>
                <a:lnTo>
                  <a:pt x="41" y="38"/>
                </a:lnTo>
                <a:lnTo>
                  <a:pt x="39" y="44"/>
                </a:lnTo>
                <a:lnTo>
                  <a:pt x="35" y="48"/>
                </a:lnTo>
                <a:lnTo>
                  <a:pt x="29" y="52"/>
                </a:lnTo>
                <a:lnTo>
                  <a:pt x="22" y="52"/>
                </a:lnTo>
                <a:lnTo>
                  <a:pt x="16" y="52"/>
                </a:lnTo>
                <a:lnTo>
                  <a:pt x="12" y="50"/>
                </a:lnTo>
                <a:lnTo>
                  <a:pt x="8" y="48"/>
                </a:lnTo>
                <a:lnTo>
                  <a:pt x="4" y="44"/>
                </a:lnTo>
                <a:lnTo>
                  <a:pt x="2" y="36"/>
                </a:lnTo>
                <a:lnTo>
                  <a:pt x="0" y="26"/>
                </a:lnTo>
                <a:lnTo>
                  <a:pt x="2" y="16"/>
                </a:lnTo>
                <a:lnTo>
                  <a:pt x="6" y="8"/>
                </a:lnTo>
                <a:lnTo>
                  <a:pt x="12" y="2"/>
                </a:lnTo>
                <a:lnTo>
                  <a:pt x="20" y="0"/>
                </a:lnTo>
                <a:lnTo>
                  <a:pt x="27" y="0"/>
                </a:lnTo>
                <a:lnTo>
                  <a:pt x="31" y="2"/>
                </a:lnTo>
                <a:lnTo>
                  <a:pt x="33" y="4"/>
                </a:lnTo>
                <a:lnTo>
                  <a:pt x="37" y="8"/>
                </a:lnTo>
                <a:lnTo>
                  <a:pt x="41" y="16"/>
                </a:lnTo>
                <a:lnTo>
                  <a:pt x="43" y="30"/>
                </a:lnTo>
                <a:lnTo>
                  <a:pt x="12" y="30"/>
                </a:lnTo>
                <a:lnTo>
                  <a:pt x="14" y="36"/>
                </a:lnTo>
                <a:lnTo>
                  <a:pt x="16" y="38"/>
                </a:lnTo>
                <a:lnTo>
                  <a:pt x="18" y="42"/>
                </a:lnTo>
                <a:lnTo>
                  <a:pt x="22" y="42"/>
                </a:lnTo>
                <a:lnTo>
                  <a:pt x="24" y="42"/>
                </a:lnTo>
                <a:lnTo>
                  <a:pt x="27" y="40"/>
                </a:lnTo>
                <a:lnTo>
                  <a:pt x="29" y="38"/>
                </a:lnTo>
                <a:lnTo>
                  <a:pt x="31" y="36"/>
                </a:lnTo>
                <a:close/>
                <a:moveTo>
                  <a:pt x="31" y="22"/>
                </a:moveTo>
                <a:lnTo>
                  <a:pt x="31" y="16"/>
                </a:lnTo>
                <a:lnTo>
                  <a:pt x="29" y="14"/>
                </a:lnTo>
                <a:lnTo>
                  <a:pt x="24" y="10"/>
                </a:lnTo>
                <a:lnTo>
                  <a:pt x="22" y="10"/>
                </a:lnTo>
                <a:lnTo>
                  <a:pt x="18" y="10"/>
                </a:lnTo>
                <a:lnTo>
                  <a:pt x="16" y="14"/>
                </a:lnTo>
                <a:lnTo>
                  <a:pt x="14" y="18"/>
                </a:lnTo>
                <a:lnTo>
                  <a:pt x="12" y="22"/>
                </a:lnTo>
                <a:lnTo>
                  <a:pt x="31" y="2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56" name="Rectangle 869">
            <a:extLst>
              <a:ext uri="{FF2B5EF4-FFF2-40B4-BE49-F238E27FC236}">
                <a16:creationId xmlns:a16="http://schemas.microsoft.com/office/drawing/2014/main" id="{BB7CA00B-0CEC-4FA6-990B-A5C80F5DA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8325" y="5386388"/>
            <a:ext cx="25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pH-</a:t>
            </a:r>
            <a:endParaRPr lang="en-US" altLang="cs-CZ"/>
          </a:p>
        </p:txBody>
      </p:sp>
      <p:sp>
        <p:nvSpPr>
          <p:cNvPr id="13357" name="Rectangle 870">
            <a:extLst>
              <a:ext uri="{FF2B5EF4-FFF2-40B4-BE49-F238E27FC236}">
                <a16:creationId xmlns:a16="http://schemas.microsoft.com/office/drawing/2014/main" id="{9537AB74-91B9-48A9-A43C-1B2FCF3F7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50" y="5537200"/>
            <a:ext cx="6254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regula</a:t>
            </a:r>
            <a:r>
              <a:rPr lang="cs-CZ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ce</a:t>
            </a:r>
            <a:endParaRPr lang="en-US" altLang="cs-CZ"/>
          </a:p>
        </p:txBody>
      </p:sp>
      <p:sp>
        <p:nvSpPr>
          <p:cNvPr id="13358" name="Rectangle 871">
            <a:extLst>
              <a:ext uri="{FF2B5EF4-FFF2-40B4-BE49-F238E27FC236}">
                <a16:creationId xmlns:a16="http://schemas.microsoft.com/office/drawing/2014/main" id="{5212185A-B0D5-42F1-88E7-A96E3FA14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5408613"/>
            <a:ext cx="7953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vesi</a:t>
            </a:r>
            <a:r>
              <a:rPr lang="cs-CZ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k</a:t>
            </a:r>
            <a:r>
              <a:rPr lang="en-US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ul</a:t>
            </a:r>
            <a:r>
              <a:rPr lang="cs-CZ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ární</a:t>
            </a:r>
            <a:endParaRPr lang="en-US" altLang="cs-CZ"/>
          </a:p>
        </p:txBody>
      </p:sp>
      <p:sp>
        <p:nvSpPr>
          <p:cNvPr id="13359" name="Rectangle 872">
            <a:extLst>
              <a:ext uri="{FF2B5EF4-FFF2-40B4-BE49-F238E27FC236}">
                <a16:creationId xmlns:a16="http://schemas.microsoft.com/office/drawing/2014/main" id="{916CBEDB-2690-444B-B89D-E4E7BDC99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5559425"/>
            <a:ext cx="6683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transport</a:t>
            </a:r>
            <a:endParaRPr lang="en-US" altLang="cs-CZ"/>
          </a:p>
        </p:txBody>
      </p:sp>
      <p:sp>
        <p:nvSpPr>
          <p:cNvPr id="13360" name="Rectangle 873">
            <a:extLst>
              <a:ext uri="{FF2B5EF4-FFF2-40B4-BE49-F238E27FC236}">
                <a16:creationId xmlns:a16="http://schemas.microsoft.com/office/drawing/2014/main" id="{85BA4310-9F76-4134-8F60-494FAFDCA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4203700"/>
            <a:ext cx="12890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O, </a:t>
            </a:r>
            <a:r>
              <a:rPr lang="cs-CZ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glukosa, léčiva</a:t>
            </a:r>
            <a:endParaRPr lang="en-US" altLang="cs-CZ"/>
          </a:p>
        </p:txBody>
      </p:sp>
      <p:sp>
        <p:nvSpPr>
          <p:cNvPr id="13361" name="Rectangle 874">
            <a:extLst>
              <a:ext uri="{FF2B5EF4-FFF2-40B4-BE49-F238E27FC236}">
                <a16:creationId xmlns:a16="http://schemas.microsoft.com/office/drawing/2014/main" id="{096301A2-82A7-4ECE-AC02-F3CBCD444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713" y="4306888"/>
            <a:ext cx="4286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cs-CZ" sz="600" b="1">
                <a:solidFill>
                  <a:srgbClr val="1F1A17"/>
                </a:solidFill>
                <a:latin typeface="Arial" panose="020B0604020202020204" pitchFamily="34" charset="0"/>
              </a:rPr>
              <a:t>2</a:t>
            </a:r>
            <a:endParaRPr lang="en-US" altLang="cs-CZ"/>
          </a:p>
        </p:txBody>
      </p:sp>
      <p:sp>
        <p:nvSpPr>
          <p:cNvPr id="13362" name="Freeform 875">
            <a:extLst>
              <a:ext uri="{FF2B5EF4-FFF2-40B4-BE49-F238E27FC236}">
                <a16:creationId xmlns:a16="http://schemas.microsoft.com/office/drawing/2014/main" id="{9943B431-7C58-462C-8DE1-078EDAE4CE95}"/>
              </a:ext>
            </a:extLst>
          </p:cNvPr>
          <p:cNvSpPr>
            <a:spLocks/>
          </p:cNvSpPr>
          <p:nvPr/>
        </p:nvSpPr>
        <p:spPr bwMode="auto">
          <a:xfrm>
            <a:off x="5683250" y="2000250"/>
            <a:ext cx="1219200" cy="741363"/>
          </a:xfrm>
          <a:custGeom>
            <a:avLst/>
            <a:gdLst>
              <a:gd name="T0" fmla="*/ 641 w 768"/>
              <a:gd name="T1" fmla="*/ 467 h 467"/>
              <a:gd name="T2" fmla="*/ 128 w 768"/>
              <a:gd name="T3" fmla="*/ 467 h 467"/>
              <a:gd name="T4" fmla="*/ 101 w 768"/>
              <a:gd name="T5" fmla="*/ 465 h 467"/>
              <a:gd name="T6" fmla="*/ 77 w 768"/>
              <a:gd name="T7" fmla="*/ 463 h 467"/>
              <a:gd name="T8" fmla="*/ 57 w 768"/>
              <a:gd name="T9" fmla="*/ 457 h 467"/>
              <a:gd name="T10" fmla="*/ 36 w 768"/>
              <a:gd name="T11" fmla="*/ 451 h 467"/>
              <a:gd name="T12" fmla="*/ 22 w 768"/>
              <a:gd name="T13" fmla="*/ 441 h 467"/>
              <a:gd name="T14" fmla="*/ 10 w 768"/>
              <a:gd name="T15" fmla="*/ 430 h 467"/>
              <a:gd name="T16" fmla="*/ 6 w 768"/>
              <a:gd name="T17" fmla="*/ 426 h 467"/>
              <a:gd name="T18" fmla="*/ 2 w 768"/>
              <a:gd name="T19" fmla="*/ 420 h 467"/>
              <a:gd name="T20" fmla="*/ 0 w 768"/>
              <a:gd name="T21" fmla="*/ 414 h 467"/>
              <a:gd name="T22" fmla="*/ 0 w 768"/>
              <a:gd name="T23" fmla="*/ 408 h 467"/>
              <a:gd name="T24" fmla="*/ 0 w 768"/>
              <a:gd name="T25" fmla="*/ 59 h 467"/>
              <a:gd name="T26" fmla="*/ 0 w 768"/>
              <a:gd name="T27" fmla="*/ 53 h 467"/>
              <a:gd name="T28" fmla="*/ 2 w 768"/>
              <a:gd name="T29" fmla="*/ 47 h 467"/>
              <a:gd name="T30" fmla="*/ 6 w 768"/>
              <a:gd name="T31" fmla="*/ 41 h 467"/>
              <a:gd name="T32" fmla="*/ 10 w 768"/>
              <a:gd name="T33" fmla="*/ 37 h 467"/>
              <a:gd name="T34" fmla="*/ 22 w 768"/>
              <a:gd name="T35" fmla="*/ 27 h 467"/>
              <a:gd name="T36" fmla="*/ 36 w 768"/>
              <a:gd name="T37" fmla="*/ 19 h 467"/>
              <a:gd name="T38" fmla="*/ 57 w 768"/>
              <a:gd name="T39" fmla="*/ 11 h 467"/>
              <a:gd name="T40" fmla="*/ 77 w 768"/>
              <a:gd name="T41" fmla="*/ 4 h 467"/>
              <a:gd name="T42" fmla="*/ 101 w 768"/>
              <a:gd name="T43" fmla="*/ 2 h 467"/>
              <a:gd name="T44" fmla="*/ 128 w 768"/>
              <a:gd name="T45" fmla="*/ 0 h 467"/>
              <a:gd name="T46" fmla="*/ 641 w 768"/>
              <a:gd name="T47" fmla="*/ 0 h 467"/>
              <a:gd name="T48" fmla="*/ 667 w 768"/>
              <a:gd name="T49" fmla="*/ 2 h 467"/>
              <a:gd name="T50" fmla="*/ 691 w 768"/>
              <a:gd name="T51" fmla="*/ 4 h 467"/>
              <a:gd name="T52" fmla="*/ 712 w 768"/>
              <a:gd name="T53" fmla="*/ 11 h 467"/>
              <a:gd name="T54" fmla="*/ 732 w 768"/>
              <a:gd name="T55" fmla="*/ 19 h 467"/>
              <a:gd name="T56" fmla="*/ 748 w 768"/>
              <a:gd name="T57" fmla="*/ 27 h 467"/>
              <a:gd name="T58" fmla="*/ 758 w 768"/>
              <a:gd name="T59" fmla="*/ 37 h 467"/>
              <a:gd name="T60" fmla="*/ 762 w 768"/>
              <a:gd name="T61" fmla="*/ 41 h 467"/>
              <a:gd name="T62" fmla="*/ 766 w 768"/>
              <a:gd name="T63" fmla="*/ 47 h 467"/>
              <a:gd name="T64" fmla="*/ 768 w 768"/>
              <a:gd name="T65" fmla="*/ 53 h 467"/>
              <a:gd name="T66" fmla="*/ 768 w 768"/>
              <a:gd name="T67" fmla="*/ 59 h 467"/>
              <a:gd name="T68" fmla="*/ 768 w 768"/>
              <a:gd name="T69" fmla="*/ 408 h 467"/>
              <a:gd name="T70" fmla="*/ 768 w 768"/>
              <a:gd name="T71" fmla="*/ 414 h 467"/>
              <a:gd name="T72" fmla="*/ 766 w 768"/>
              <a:gd name="T73" fmla="*/ 420 h 467"/>
              <a:gd name="T74" fmla="*/ 762 w 768"/>
              <a:gd name="T75" fmla="*/ 426 h 467"/>
              <a:gd name="T76" fmla="*/ 758 w 768"/>
              <a:gd name="T77" fmla="*/ 430 h 467"/>
              <a:gd name="T78" fmla="*/ 748 w 768"/>
              <a:gd name="T79" fmla="*/ 441 h 467"/>
              <a:gd name="T80" fmla="*/ 732 w 768"/>
              <a:gd name="T81" fmla="*/ 451 h 467"/>
              <a:gd name="T82" fmla="*/ 712 w 768"/>
              <a:gd name="T83" fmla="*/ 457 h 467"/>
              <a:gd name="T84" fmla="*/ 691 w 768"/>
              <a:gd name="T85" fmla="*/ 463 h 467"/>
              <a:gd name="T86" fmla="*/ 667 w 768"/>
              <a:gd name="T87" fmla="*/ 465 h 467"/>
              <a:gd name="T88" fmla="*/ 641 w 768"/>
              <a:gd name="T89" fmla="*/ 467 h 46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68"/>
              <a:gd name="T136" fmla="*/ 0 h 467"/>
              <a:gd name="T137" fmla="*/ 768 w 768"/>
              <a:gd name="T138" fmla="*/ 467 h 467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68" h="467">
                <a:moveTo>
                  <a:pt x="641" y="467"/>
                </a:moveTo>
                <a:lnTo>
                  <a:pt x="128" y="467"/>
                </a:lnTo>
                <a:lnTo>
                  <a:pt x="101" y="465"/>
                </a:lnTo>
                <a:lnTo>
                  <a:pt x="77" y="463"/>
                </a:lnTo>
                <a:lnTo>
                  <a:pt x="57" y="457"/>
                </a:lnTo>
                <a:lnTo>
                  <a:pt x="36" y="451"/>
                </a:lnTo>
                <a:lnTo>
                  <a:pt x="22" y="441"/>
                </a:lnTo>
                <a:lnTo>
                  <a:pt x="10" y="430"/>
                </a:lnTo>
                <a:lnTo>
                  <a:pt x="6" y="426"/>
                </a:lnTo>
                <a:lnTo>
                  <a:pt x="2" y="420"/>
                </a:lnTo>
                <a:lnTo>
                  <a:pt x="0" y="414"/>
                </a:lnTo>
                <a:lnTo>
                  <a:pt x="0" y="408"/>
                </a:lnTo>
                <a:lnTo>
                  <a:pt x="0" y="59"/>
                </a:lnTo>
                <a:lnTo>
                  <a:pt x="0" y="53"/>
                </a:lnTo>
                <a:lnTo>
                  <a:pt x="2" y="47"/>
                </a:lnTo>
                <a:lnTo>
                  <a:pt x="6" y="41"/>
                </a:lnTo>
                <a:lnTo>
                  <a:pt x="10" y="37"/>
                </a:lnTo>
                <a:lnTo>
                  <a:pt x="22" y="27"/>
                </a:lnTo>
                <a:lnTo>
                  <a:pt x="36" y="19"/>
                </a:lnTo>
                <a:lnTo>
                  <a:pt x="57" y="11"/>
                </a:lnTo>
                <a:lnTo>
                  <a:pt x="77" y="4"/>
                </a:lnTo>
                <a:lnTo>
                  <a:pt x="101" y="2"/>
                </a:lnTo>
                <a:lnTo>
                  <a:pt x="128" y="0"/>
                </a:lnTo>
                <a:lnTo>
                  <a:pt x="641" y="0"/>
                </a:lnTo>
                <a:lnTo>
                  <a:pt x="667" y="2"/>
                </a:lnTo>
                <a:lnTo>
                  <a:pt x="691" y="4"/>
                </a:lnTo>
                <a:lnTo>
                  <a:pt x="712" y="11"/>
                </a:lnTo>
                <a:lnTo>
                  <a:pt x="732" y="19"/>
                </a:lnTo>
                <a:lnTo>
                  <a:pt x="748" y="27"/>
                </a:lnTo>
                <a:lnTo>
                  <a:pt x="758" y="37"/>
                </a:lnTo>
                <a:lnTo>
                  <a:pt x="762" y="41"/>
                </a:lnTo>
                <a:lnTo>
                  <a:pt x="766" y="47"/>
                </a:lnTo>
                <a:lnTo>
                  <a:pt x="768" y="53"/>
                </a:lnTo>
                <a:lnTo>
                  <a:pt x="768" y="59"/>
                </a:lnTo>
                <a:lnTo>
                  <a:pt x="768" y="408"/>
                </a:lnTo>
                <a:lnTo>
                  <a:pt x="768" y="414"/>
                </a:lnTo>
                <a:lnTo>
                  <a:pt x="766" y="420"/>
                </a:lnTo>
                <a:lnTo>
                  <a:pt x="762" y="426"/>
                </a:lnTo>
                <a:lnTo>
                  <a:pt x="758" y="430"/>
                </a:lnTo>
                <a:lnTo>
                  <a:pt x="748" y="441"/>
                </a:lnTo>
                <a:lnTo>
                  <a:pt x="732" y="451"/>
                </a:lnTo>
                <a:lnTo>
                  <a:pt x="712" y="457"/>
                </a:lnTo>
                <a:lnTo>
                  <a:pt x="691" y="463"/>
                </a:lnTo>
                <a:lnTo>
                  <a:pt x="667" y="465"/>
                </a:lnTo>
                <a:lnTo>
                  <a:pt x="641" y="467"/>
                </a:lnTo>
                <a:close/>
              </a:path>
            </a:pathLst>
          </a:custGeom>
          <a:solidFill>
            <a:srgbClr val="B7DD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63" name="Freeform 876">
            <a:extLst>
              <a:ext uri="{FF2B5EF4-FFF2-40B4-BE49-F238E27FC236}">
                <a16:creationId xmlns:a16="http://schemas.microsoft.com/office/drawing/2014/main" id="{B6C703B2-0933-4019-AD6F-C052ED9521A2}"/>
              </a:ext>
            </a:extLst>
          </p:cNvPr>
          <p:cNvSpPr>
            <a:spLocks/>
          </p:cNvSpPr>
          <p:nvPr/>
        </p:nvSpPr>
        <p:spPr bwMode="auto">
          <a:xfrm>
            <a:off x="5683250" y="2000250"/>
            <a:ext cx="1219200" cy="741363"/>
          </a:xfrm>
          <a:custGeom>
            <a:avLst/>
            <a:gdLst>
              <a:gd name="T0" fmla="*/ 641 w 768"/>
              <a:gd name="T1" fmla="*/ 467 h 467"/>
              <a:gd name="T2" fmla="*/ 128 w 768"/>
              <a:gd name="T3" fmla="*/ 467 h 467"/>
              <a:gd name="T4" fmla="*/ 101 w 768"/>
              <a:gd name="T5" fmla="*/ 465 h 467"/>
              <a:gd name="T6" fmla="*/ 77 w 768"/>
              <a:gd name="T7" fmla="*/ 463 h 467"/>
              <a:gd name="T8" fmla="*/ 57 w 768"/>
              <a:gd name="T9" fmla="*/ 457 h 467"/>
              <a:gd name="T10" fmla="*/ 36 w 768"/>
              <a:gd name="T11" fmla="*/ 451 h 467"/>
              <a:gd name="T12" fmla="*/ 22 w 768"/>
              <a:gd name="T13" fmla="*/ 441 h 467"/>
              <a:gd name="T14" fmla="*/ 10 w 768"/>
              <a:gd name="T15" fmla="*/ 430 h 467"/>
              <a:gd name="T16" fmla="*/ 6 w 768"/>
              <a:gd name="T17" fmla="*/ 426 h 467"/>
              <a:gd name="T18" fmla="*/ 2 w 768"/>
              <a:gd name="T19" fmla="*/ 420 h 467"/>
              <a:gd name="T20" fmla="*/ 0 w 768"/>
              <a:gd name="T21" fmla="*/ 414 h 467"/>
              <a:gd name="T22" fmla="*/ 0 w 768"/>
              <a:gd name="T23" fmla="*/ 408 h 467"/>
              <a:gd name="T24" fmla="*/ 0 w 768"/>
              <a:gd name="T25" fmla="*/ 59 h 467"/>
              <a:gd name="T26" fmla="*/ 0 w 768"/>
              <a:gd name="T27" fmla="*/ 53 h 467"/>
              <a:gd name="T28" fmla="*/ 2 w 768"/>
              <a:gd name="T29" fmla="*/ 47 h 467"/>
              <a:gd name="T30" fmla="*/ 6 w 768"/>
              <a:gd name="T31" fmla="*/ 41 h 467"/>
              <a:gd name="T32" fmla="*/ 10 w 768"/>
              <a:gd name="T33" fmla="*/ 37 h 467"/>
              <a:gd name="T34" fmla="*/ 22 w 768"/>
              <a:gd name="T35" fmla="*/ 27 h 467"/>
              <a:gd name="T36" fmla="*/ 36 w 768"/>
              <a:gd name="T37" fmla="*/ 19 h 467"/>
              <a:gd name="T38" fmla="*/ 57 w 768"/>
              <a:gd name="T39" fmla="*/ 11 h 467"/>
              <a:gd name="T40" fmla="*/ 77 w 768"/>
              <a:gd name="T41" fmla="*/ 4 h 467"/>
              <a:gd name="T42" fmla="*/ 101 w 768"/>
              <a:gd name="T43" fmla="*/ 2 h 467"/>
              <a:gd name="T44" fmla="*/ 128 w 768"/>
              <a:gd name="T45" fmla="*/ 0 h 467"/>
              <a:gd name="T46" fmla="*/ 641 w 768"/>
              <a:gd name="T47" fmla="*/ 0 h 467"/>
              <a:gd name="T48" fmla="*/ 667 w 768"/>
              <a:gd name="T49" fmla="*/ 2 h 467"/>
              <a:gd name="T50" fmla="*/ 691 w 768"/>
              <a:gd name="T51" fmla="*/ 4 h 467"/>
              <a:gd name="T52" fmla="*/ 712 w 768"/>
              <a:gd name="T53" fmla="*/ 11 h 467"/>
              <a:gd name="T54" fmla="*/ 732 w 768"/>
              <a:gd name="T55" fmla="*/ 19 h 467"/>
              <a:gd name="T56" fmla="*/ 748 w 768"/>
              <a:gd name="T57" fmla="*/ 27 h 467"/>
              <a:gd name="T58" fmla="*/ 758 w 768"/>
              <a:gd name="T59" fmla="*/ 37 h 467"/>
              <a:gd name="T60" fmla="*/ 762 w 768"/>
              <a:gd name="T61" fmla="*/ 41 h 467"/>
              <a:gd name="T62" fmla="*/ 766 w 768"/>
              <a:gd name="T63" fmla="*/ 47 h 467"/>
              <a:gd name="T64" fmla="*/ 768 w 768"/>
              <a:gd name="T65" fmla="*/ 53 h 467"/>
              <a:gd name="T66" fmla="*/ 768 w 768"/>
              <a:gd name="T67" fmla="*/ 59 h 467"/>
              <a:gd name="T68" fmla="*/ 768 w 768"/>
              <a:gd name="T69" fmla="*/ 408 h 467"/>
              <a:gd name="T70" fmla="*/ 768 w 768"/>
              <a:gd name="T71" fmla="*/ 414 h 467"/>
              <a:gd name="T72" fmla="*/ 766 w 768"/>
              <a:gd name="T73" fmla="*/ 420 h 467"/>
              <a:gd name="T74" fmla="*/ 762 w 768"/>
              <a:gd name="T75" fmla="*/ 426 h 467"/>
              <a:gd name="T76" fmla="*/ 758 w 768"/>
              <a:gd name="T77" fmla="*/ 430 h 467"/>
              <a:gd name="T78" fmla="*/ 748 w 768"/>
              <a:gd name="T79" fmla="*/ 441 h 467"/>
              <a:gd name="T80" fmla="*/ 732 w 768"/>
              <a:gd name="T81" fmla="*/ 451 h 467"/>
              <a:gd name="T82" fmla="*/ 712 w 768"/>
              <a:gd name="T83" fmla="*/ 457 h 467"/>
              <a:gd name="T84" fmla="*/ 691 w 768"/>
              <a:gd name="T85" fmla="*/ 463 h 467"/>
              <a:gd name="T86" fmla="*/ 667 w 768"/>
              <a:gd name="T87" fmla="*/ 465 h 467"/>
              <a:gd name="T88" fmla="*/ 641 w 768"/>
              <a:gd name="T89" fmla="*/ 467 h 46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68"/>
              <a:gd name="T136" fmla="*/ 0 h 467"/>
              <a:gd name="T137" fmla="*/ 768 w 768"/>
              <a:gd name="T138" fmla="*/ 467 h 467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68" h="467">
                <a:moveTo>
                  <a:pt x="641" y="467"/>
                </a:moveTo>
                <a:lnTo>
                  <a:pt x="128" y="467"/>
                </a:lnTo>
                <a:lnTo>
                  <a:pt x="101" y="465"/>
                </a:lnTo>
                <a:lnTo>
                  <a:pt x="77" y="463"/>
                </a:lnTo>
                <a:lnTo>
                  <a:pt x="57" y="457"/>
                </a:lnTo>
                <a:lnTo>
                  <a:pt x="36" y="451"/>
                </a:lnTo>
                <a:lnTo>
                  <a:pt x="22" y="441"/>
                </a:lnTo>
                <a:lnTo>
                  <a:pt x="10" y="430"/>
                </a:lnTo>
                <a:lnTo>
                  <a:pt x="6" y="426"/>
                </a:lnTo>
                <a:lnTo>
                  <a:pt x="2" y="420"/>
                </a:lnTo>
                <a:lnTo>
                  <a:pt x="0" y="414"/>
                </a:lnTo>
                <a:lnTo>
                  <a:pt x="0" y="408"/>
                </a:lnTo>
                <a:lnTo>
                  <a:pt x="0" y="59"/>
                </a:lnTo>
                <a:lnTo>
                  <a:pt x="0" y="53"/>
                </a:lnTo>
                <a:lnTo>
                  <a:pt x="2" y="47"/>
                </a:lnTo>
                <a:lnTo>
                  <a:pt x="6" y="41"/>
                </a:lnTo>
                <a:lnTo>
                  <a:pt x="10" y="37"/>
                </a:lnTo>
                <a:lnTo>
                  <a:pt x="22" y="27"/>
                </a:lnTo>
                <a:lnTo>
                  <a:pt x="36" y="19"/>
                </a:lnTo>
                <a:lnTo>
                  <a:pt x="57" y="11"/>
                </a:lnTo>
                <a:lnTo>
                  <a:pt x="77" y="4"/>
                </a:lnTo>
                <a:lnTo>
                  <a:pt x="101" y="2"/>
                </a:lnTo>
                <a:lnTo>
                  <a:pt x="128" y="0"/>
                </a:lnTo>
                <a:lnTo>
                  <a:pt x="641" y="0"/>
                </a:lnTo>
                <a:lnTo>
                  <a:pt x="667" y="2"/>
                </a:lnTo>
                <a:lnTo>
                  <a:pt x="691" y="4"/>
                </a:lnTo>
                <a:lnTo>
                  <a:pt x="712" y="11"/>
                </a:lnTo>
                <a:lnTo>
                  <a:pt x="732" y="19"/>
                </a:lnTo>
                <a:lnTo>
                  <a:pt x="748" y="27"/>
                </a:lnTo>
                <a:lnTo>
                  <a:pt x="758" y="37"/>
                </a:lnTo>
                <a:lnTo>
                  <a:pt x="762" y="41"/>
                </a:lnTo>
                <a:lnTo>
                  <a:pt x="766" y="47"/>
                </a:lnTo>
                <a:lnTo>
                  <a:pt x="768" y="53"/>
                </a:lnTo>
                <a:lnTo>
                  <a:pt x="768" y="59"/>
                </a:lnTo>
                <a:lnTo>
                  <a:pt x="768" y="408"/>
                </a:lnTo>
                <a:lnTo>
                  <a:pt x="768" y="414"/>
                </a:lnTo>
                <a:lnTo>
                  <a:pt x="766" y="420"/>
                </a:lnTo>
                <a:lnTo>
                  <a:pt x="762" y="426"/>
                </a:lnTo>
                <a:lnTo>
                  <a:pt x="758" y="430"/>
                </a:lnTo>
                <a:lnTo>
                  <a:pt x="748" y="441"/>
                </a:lnTo>
                <a:lnTo>
                  <a:pt x="732" y="451"/>
                </a:lnTo>
                <a:lnTo>
                  <a:pt x="712" y="457"/>
                </a:lnTo>
                <a:lnTo>
                  <a:pt x="691" y="463"/>
                </a:lnTo>
                <a:lnTo>
                  <a:pt x="667" y="465"/>
                </a:lnTo>
                <a:lnTo>
                  <a:pt x="641" y="467"/>
                </a:lnTo>
              </a:path>
            </a:pathLst>
          </a:custGeom>
          <a:solidFill>
            <a:srgbClr val="FF6600"/>
          </a:solidFill>
          <a:ln w="3175">
            <a:solidFill>
              <a:srgbClr val="1F1A17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64" name="Rectangle 877">
            <a:extLst>
              <a:ext uri="{FF2B5EF4-FFF2-40B4-BE49-F238E27FC236}">
                <a16:creationId xmlns:a16="http://schemas.microsoft.com/office/drawing/2014/main" id="{B7598B72-F40E-4EBC-8551-1C2FDA34F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700" y="2089150"/>
            <a:ext cx="78898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adhe</a:t>
            </a:r>
            <a:r>
              <a:rPr lang="cs-CZ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ze</a:t>
            </a:r>
            <a:br>
              <a:rPr lang="cs-CZ" altLang="cs-CZ" sz="1200" b="1">
                <a:solidFill>
                  <a:srgbClr val="1F1A17"/>
                </a:solidFill>
                <a:latin typeface="Arial" panose="020B0604020202020204" pitchFamily="34" charset="0"/>
              </a:rPr>
            </a:br>
            <a:r>
              <a:rPr lang="cs-CZ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a</a:t>
            </a:r>
            <a:br>
              <a:rPr lang="cs-CZ" altLang="cs-CZ" sz="1200" b="1">
                <a:solidFill>
                  <a:srgbClr val="1F1A17"/>
                </a:solidFill>
                <a:latin typeface="Arial" panose="020B0604020202020204" pitchFamily="34" charset="0"/>
              </a:rPr>
            </a:br>
            <a:r>
              <a:rPr lang="cs-CZ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morfologie</a:t>
            </a:r>
            <a:endParaRPr lang="en-US" altLang="cs-CZ"/>
          </a:p>
        </p:txBody>
      </p:sp>
      <p:pic>
        <p:nvPicPr>
          <p:cNvPr id="13365" name="Picture 880">
            <a:extLst>
              <a:ext uri="{FF2B5EF4-FFF2-40B4-BE49-F238E27FC236}">
                <a16:creationId xmlns:a16="http://schemas.microsoft.com/office/drawing/2014/main" id="{E4719DE6-D7C0-4DD5-98EA-7F5AC40A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8163"/>
            <a:ext cx="15081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66" name="Freeform 881">
            <a:extLst>
              <a:ext uri="{FF2B5EF4-FFF2-40B4-BE49-F238E27FC236}">
                <a16:creationId xmlns:a16="http://schemas.microsoft.com/office/drawing/2014/main" id="{994AFCCF-F0CF-499D-B629-556CA0EE4165}"/>
              </a:ext>
            </a:extLst>
          </p:cNvPr>
          <p:cNvSpPr>
            <a:spLocks/>
          </p:cNvSpPr>
          <p:nvPr/>
        </p:nvSpPr>
        <p:spPr bwMode="auto">
          <a:xfrm>
            <a:off x="5367338" y="5618163"/>
            <a:ext cx="150812" cy="304800"/>
          </a:xfrm>
          <a:custGeom>
            <a:avLst/>
            <a:gdLst>
              <a:gd name="T0" fmla="*/ 49 w 95"/>
              <a:gd name="T1" fmla="*/ 192 h 192"/>
              <a:gd name="T2" fmla="*/ 57 w 95"/>
              <a:gd name="T3" fmla="*/ 190 h 192"/>
              <a:gd name="T4" fmla="*/ 67 w 95"/>
              <a:gd name="T5" fmla="*/ 184 h 192"/>
              <a:gd name="T6" fmla="*/ 75 w 95"/>
              <a:gd name="T7" fmla="*/ 174 h 192"/>
              <a:gd name="T8" fmla="*/ 81 w 95"/>
              <a:gd name="T9" fmla="*/ 164 h 192"/>
              <a:gd name="T10" fmla="*/ 87 w 95"/>
              <a:gd name="T11" fmla="*/ 150 h 192"/>
              <a:gd name="T12" fmla="*/ 93 w 95"/>
              <a:gd name="T13" fmla="*/ 134 h 192"/>
              <a:gd name="T14" fmla="*/ 95 w 95"/>
              <a:gd name="T15" fmla="*/ 115 h 192"/>
              <a:gd name="T16" fmla="*/ 95 w 95"/>
              <a:gd name="T17" fmla="*/ 95 h 192"/>
              <a:gd name="T18" fmla="*/ 95 w 95"/>
              <a:gd name="T19" fmla="*/ 77 h 192"/>
              <a:gd name="T20" fmla="*/ 93 w 95"/>
              <a:gd name="T21" fmla="*/ 58 h 192"/>
              <a:gd name="T22" fmla="*/ 87 w 95"/>
              <a:gd name="T23" fmla="*/ 42 h 192"/>
              <a:gd name="T24" fmla="*/ 81 w 95"/>
              <a:gd name="T25" fmla="*/ 28 h 192"/>
              <a:gd name="T26" fmla="*/ 75 w 95"/>
              <a:gd name="T27" fmla="*/ 16 h 192"/>
              <a:gd name="T28" fmla="*/ 67 w 95"/>
              <a:gd name="T29" fmla="*/ 8 h 192"/>
              <a:gd name="T30" fmla="*/ 57 w 95"/>
              <a:gd name="T31" fmla="*/ 2 h 192"/>
              <a:gd name="T32" fmla="*/ 49 w 95"/>
              <a:gd name="T33" fmla="*/ 0 h 192"/>
              <a:gd name="T34" fmla="*/ 39 w 95"/>
              <a:gd name="T35" fmla="*/ 2 h 192"/>
              <a:gd name="T36" fmla="*/ 30 w 95"/>
              <a:gd name="T37" fmla="*/ 8 h 192"/>
              <a:gd name="T38" fmla="*/ 20 w 95"/>
              <a:gd name="T39" fmla="*/ 16 h 192"/>
              <a:gd name="T40" fmla="*/ 14 w 95"/>
              <a:gd name="T41" fmla="*/ 28 h 192"/>
              <a:gd name="T42" fmla="*/ 8 w 95"/>
              <a:gd name="T43" fmla="*/ 42 h 192"/>
              <a:gd name="T44" fmla="*/ 4 w 95"/>
              <a:gd name="T45" fmla="*/ 58 h 192"/>
              <a:gd name="T46" fmla="*/ 2 w 95"/>
              <a:gd name="T47" fmla="*/ 77 h 192"/>
              <a:gd name="T48" fmla="*/ 0 w 95"/>
              <a:gd name="T49" fmla="*/ 95 h 192"/>
              <a:gd name="T50" fmla="*/ 2 w 95"/>
              <a:gd name="T51" fmla="*/ 115 h 192"/>
              <a:gd name="T52" fmla="*/ 4 w 95"/>
              <a:gd name="T53" fmla="*/ 134 h 192"/>
              <a:gd name="T54" fmla="*/ 8 w 95"/>
              <a:gd name="T55" fmla="*/ 150 h 192"/>
              <a:gd name="T56" fmla="*/ 14 w 95"/>
              <a:gd name="T57" fmla="*/ 164 h 192"/>
              <a:gd name="T58" fmla="*/ 20 w 95"/>
              <a:gd name="T59" fmla="*/ 174 h 192"/>
              <a:gd name="T60" fmla="*/ 30 w 95"/>
              <a:gd name="T61" fmla="*/ 184 h 192"/>
              <a:gd name="T62" fmla="*/ 39 w 95"/>
              <a:gd name="T63" fmla="*/ 190 h 192"/>
              <a:gd name="T64" fmla="*/ 49 w 95"/>
              <a:gd name="T65" fmla="*/ 192 h 19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5"/>
              <a:gd name="T100" fmla="*/ 0 h 192"/>
              <a:gd name="T101" fmla="*/ 95 w 95"/>
              <a:gd name="T102" fmla="*/ 192 h 19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5" h="192">
                <a:moveTo>
                  <a:pt x="49" y="192"/>
                </a:moveTo>
                <a:lnTo>
                  <a:pt x="57" y="190"/>
                </a:lnTo>
                <a:lnTo>
                  <a:pt x="67" y="184"/>
                </a:lnTo>
                <a:lnTo>
                  <a:pt x="75" y="174"/>
                </a:lnTo>
                <a:lnTo>
                  <a:pt x="81" y="164"/>
                </a:lnTo>
                <a:lnTo>
                  <a:pt x="87" y="150"/>
                </a:lnTo>
                <a:lnTo>
                  <a:pt x="93" y="134"/>
                </a:lnTo>
                <a:lnTo>
                  <a:pt x="95" y="115"/>
                </a:lnTo>
                <a:lnTo>
                  <a:pt x="95" y="95"/>
                </a:lnTo>
                <a:lnTo>
                  <a:pt x="95" y="77"/>
                </a:lnTo>
                <a:lnTo>
                  <a:pt x="93" y="58"/>
                </a:lnTo>
                <a:lnTo>
                  <a:pt x="87" y="42"/>
                </a:lnTo>
                <a:lnTo>
                  <a:pt x="81" y="28"/>
                </a:lnTo>
                <a:lnTo>
                  <a:pt x="75" y="16"/>
                </a:lnTo>
                <a:lnTo>
                  <a:pt x="67" y="8"/>
                </a:lnTo>
                <a:lnTo>
                  <a:pt x="57" y="2"/>
                </a:lnTo>
                <a:lnTo>
                  <a:pt x="49" y="0"/>
                </a:lnTo>
                <a:lnTo>
                  <a:pt x="39" y="2"/>
                </a:lnTo>
                <a:lnTo>
                  <a:pt x="30" y="8"/>
                </a:lnTo>
                <a:lnTo>
                  <a:pt x="20" y="16"/>
                </a:lnTo>
                <a:lnTo>
                  <a:pt x="14" y="28"/>
                </a:lnTo>
                <a:lnTo>
                  <a:pt x="8" y="42"/>
                </a:lnTo>
                <a:lnTo>
                  <a:pt x="4" y="58"/>
                </a:lnTo>
                <a:lnTo>
                  <a:pt x="2" y="77"/>
                </a:lnTo>
                <a:lnTo>
                  <a:pt x="0" y="95"/>
                </a:lnTo>
                <a:lnTo>
                  <a:pt x="2" y="115"/>
                </a:lnTo>
                <a:lnTo>
                  <a:pt x="4" y="134"/>
                </a:lnTo>
                <a:lnTo>
                  <a:pt x="8" y="150"/>
                </a:lnTo>
                <a:lnTo>
                  <a:pt x="14" y="164"/>
                </a:lnTo>
                <a:lnTo>
                  <a:pt x="20" y="174"/>
                </a:lnTo>
                <a:lnTo>
                  <a:pt x="30" y="184"/>
                </a:lnTo>
                <a:lnTo>
                  <a:pt x="39" y="190"/>
                </a:lnTo>
                <a:lnTo>
                  <a:pt x="49" y="192"/>
                </a:lnTo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3367" name="Picture 882">
            <a:extLst>
              <a:ext uri="{FF2B5EF4-FFF2-40B4-BE49-F238E27FC236}">
                <a16:creationId xmlns:a16="http://schemas.microsoft.com/office/drawing/2014/main" id="{10D330D7-66F3-4050-A52D-80B111BF9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5727700"/>
            <a:ext cx="15081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68" name="Freeform 883">
            <a:extLst>
              <a:ext uri="{FF2B5EF4-FFF2-40B4-BE49-F238E27FC236}">
                <a16:creationId xmlns:a16="http://schemas.microsoft.com/office/drawing/2014/main" id="{C9169E7B-DCBA-4FB1-A9A3-61B18991B02C}"/>
              </a:ext>
            </a:extLst>
          </p:cNvPr>
          <p:cNvSpPr>
            <a:spLocks/>
          </p:cNvSpPr>
          <p:nvPr/>
        </p:nvSpPr>
        <p:spPr bwMode="auto">
          <a:xfrm>
            <a:off x="6456363" y="5727700"/>
            <a:ext cx="150812" cy="301625"/>
          </a:xfrm>
          <a:custGeom>
            <a:avLst/>
            <a:gdLst>
              <a:gd name="T0" fmla="*/ 46 w 95"/>
              <a:gd name="T1" fmla="*/ 190 h 190"/>
              <a:gd name="T2" fmla="*/ 56 w 95"/>
              <a:gd name="T3" fmla="*/ 188 h 190"/>
              <a:gd name="T4" fmla="*/ 66 w 95"/>
              <a:gd name="T5" fmla="*/ 182 h 190"/>
              <a:gd name="T6" fmla="*/ 75 w 95"/>
              <a:gd name="T7" fmla="*/ 174 h 190"/>
              <a:gd name="T8" fmla="*/ 81 w 95"/>
              <a:gd name="T9" fmla="*/ 162 h 190"/>
              <a:gd name="T10" fmla="*/ 87 w 95"/>
              <a:gd name="T11" fmla="*/ 148 h 190"/>
              <a:gd name="T12" fmla="*/ 91 w 95"/>
              <a:gd name="T13" fmla="*/ 131 h 190"/>
              <a:gd name="T14" fmla="*/ 95 w 95"/>
              <a:gd name="T15" fmla="*/ 113 h 190"/>
              <a:gd name="T16" fmla="*/ 95 w 95"/>
              <a:gd name="T17" fmla="*/ 95 h 190"/>
              <a:gd name="T18" fmla="*/ 95 w 95"/>
              <a:gd name="T19" fmla="*/ 75 h 190"/>
              <a:gd name="T20" fmla="*/ 91 w 95"/>
              <a:gd name="T21" fmla="*/ 58 h 190"/>
              <a:gd name="T22" fmla="*/ 87 w 95"/>
              <a:gd name="T23" fmla="*/ 42 h 190"/>
              <a:gd name="T24" fmla="*/ 81 w 95"/>
              <a:gd name="T25" fmla="*/ 28 h 190"/>
              <a:gd name="T26" fmla="*/ 75 w 95"/>
              <a:gd name="T27" fmla="*/ 16 h 190"/>
              <a:gd name="T28" fmla="*/ 66 w 95"/>
              <a:gd name="T29" fmla="*/ 8 h 190"/>
              <a:gd name="T30" fmla="*/ 56 w 95"/>
              <a:gd name="T31" fmla="*/ 2 h 190"/>
              <a:gd name="T32" fmla="*/ 46 w 95"/>
              <a:gd name="T33" fmla="*/ 0 h 190"/>
              <a:gd name="T34" fmla="*/ 38 w 95"/>
              <a:gd name="T35" fmla="*/ 2 h 190"/>
              <a:gd name="T36" fmla="*/ 28 w 95"/>
              <a:gd name="T37" fmla="*/ 8 h 190"/>
              <a:gd name="T38" fmla="*/ 20 w 95"/>
              <a:gd name="T39" fmla="*/ 16 h 190"/>
              <a:gd name="T40" fmla="*/ 14 w 95"/>
              <a:gd name="T41" fmla="*/ 28 h 190"/>
              <a:gd name="T42" fmla="*/ 8 w 95"/>
              <a:gd name="T43" fmla="*/ 42 h 190"/>
              <a:gd name="T44" fmla="*/ 4 w 95"/>
              <a:gd name="T45" fmla="*/ 58 h 190"/>
              <a:gd name="T46" fmla="*/ 0 w 95"/>
              <a:gd name="T47" fmla="*/ 75 h 190"/>
              <a:gd name="T48" fmla="*/ 0 w 95"/>
              <a:gd name="T49" fmla="*/ 95 h 190"/>
              <a:gd name="T50" fmla="*/ 0 w 95"/>
              <a:gd name="T51" fmla="*/ 113 h 190"/>
              <a:gd name="T52" fmla="*/ 4 w 95"/>
              <a:gd name="T53" fmla="*/ 131 h 190"/>
              <a:gd name="T54" fmla="*/ 8 w 95"/>
              <a:gd name="T55" fmla="*/ 148 h 190"/>
              <a:gd name="T56" fmla="*/ 14 w 95"/>
              <a:gd name="T57" fmla="*/ 162 h 190"/>
              <a:gd name="T58" fmla="*/ 20 w 95"/>
              <a:gd name="T59" fmla="*/ 174 h 190"/>
              <a:gd name="T60" fmla="*/ 28 w 95"/>
              <a:gd name="T61" fmla="*/ 182 h 190"/>
              <a:gd name="T62" fmla="*/ 38 w 95"/>
              <a:gd name="T63" fmla="*/ 188 h 190"/>
              <a:gd name="T64" fmla="*/ 46 w 95"/>
              <a:gd name="T65" fmla="*/ 190 h 1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5"/>
              <a:gd name="T100" fmla="*/ 0 h 190"/>
              <a:gd name="T101" fmla="*/ 95 w 95"/>
              <a:gd name="T102" fmla="*/ 190 h 19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5" h="190">
                <a:moveTo>
                  <a:pt x="46" y="190"/>
                </a:moveTo>
                <a:lnTo>
                  <a:pt x="56" y="188"/>
                </a:lnTo>
                <a:lnTo>
                  <a:pt x="66" y="182"/>
                </a:lnTo>
                <a:lnTo>
                  <a:pt x="75" y="174"/>
                </a:lnTo>
                <a:lnTo>
                  <a:pt x="81" y="162"/>
                </a:lnTo>
                <a:lnTo>
                  <a:pt x="87" y="148"/>
                </a:lnTo>
                <a:lnTo>
                  <a:pt x="91" y="131"/>
                </a:lnTo>
                <a:lnTo>
                  <a:pt x="95" y="113"/>
                </a:lnTo>
                <a:lnTo>
                  <a:pt x="95" y="95"/>
                </a:lnTo>
                <a:lnTo>
                  <a:pt x="95" y="75"/>
                </a:lnTo>
                <a:lnTo>
                  <a:pt x="91" y="58"/>
                </a:lnTo>
                <a:lnTo>
                  <a:pt x="87" y="42"/>
                </a:lnTo>
                <a:lnTo>
                  <a:pt x="81" y="28"/>
                </a:lnTo>
                <a:lnTo>
                  <a:pt x="75" y="16"/>
                </a:lnTo>
                <a:lnTo>
                  <a:pt x="66" y="8"/>
                </a:lnTo>
                <a:lnTo>
                  <a:pt x="56" y="2"/>
                </a:lnTo>
                <a:lnTo>
                  <a:pt x="46" y="0"/>
                </a:lnTo>
                <a:lnTo>
                  <a:pt x="38" y="2"/>
                </a:lnTo>
                <a:lnTo>
                  <a:pt x="28" y="8"/>
                </a:lnTo>
                <a:lnTo>
                  <a:pt x="20" y="16"/>
                </a:lnTo>
                <a:lnTo>
                  <a:pt x="14" y="28"/>
                </a:lnTo>
                <a:lnTo>
                  <a:pt x="8" y="42"/>
                </a:lnTo>
                <a:lnTo>
                  <a:pt x="4" y="58"/>
                </a:lnTo>
                <a:lnTo>
                  <a:pt x="0" y="75"/>
                </a:lnTo>
                <a:lnTo>
                  <a:pt x="0" y="95"/>
                </a:lnTo>
                <a:lnTo>
                  <a:pt x="0" y="113"/>
                </a:lnTo>
                <a:lnTo>
                  <a:pt x="4" y="131"/>
                </a:lnTo>
                <a:lnTo>
                  <a:pt x="8" y="148"/>
                </a:lnTo>
                <a:lnTo>
                  <a:pt x="14" y="162"/>
                </a:lnTo>
                <a:lnTo>
                  <a:pt x="20" y="174"/>
                </a:lnTo>
                <a:lnTo>
                  <a:pt x="28" y="182"/>
                </a:lnTo>
                <a:lnTo>
                  <a:pt x="38" y="188"/>
                </a:lnTo>
                <a:lnTo>
                  <a:pt x="46" y="190"/>
                </a:lnTo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3369" name="Picture 884">
            <a:extLst>
              <a:ext uri="{FF2B5EF4-FFF2-40B4-BE49-F238E27FC236}">
                <a16:creationId xmlns:a16="http://schemas.microsoft.com/office/drawing/2014/main" id="{E8A764D8-9A8F-41DC-AF2D-F51363D8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5118100"/>
            <a:ext cx="15081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70" name="Freeform 885">
            <a:extLst>
              <a:ext uri="{FF2B5EF4-FFF2-40B4-BE49-F238E27FC236}">
                <a16:creationId xmlns:a16="http://schemas.microsoft.com/office/drawing/2014/main" id="{CE49F34A-545F-4F36-91E0-9DC0C8030346}"/>
              </a:ext>
            </a:extLst>
          </p:cNvPr>
          <p:cNvSpPr>
            <a:spLocks/>
          </p:cNvSpPr>
          <p:nvPr/>
        </p:nvSpPr>
        <p:spPr bwMode="auto">
          <a:xfrm>
            <a:off x="5802313" y="5118100"/>
            <a:ext cx="153987" cy="303213"/>
          </a:xfrm>
          <a:custGeom>
            <a:avLst/>
            <a:gdLst>
              <a:gd name="T0" fmla="*/ 49 w 97"/>
              <a:gd name="T1" fmla="*/ 191 h 191"/>
              <a:gd name="T2" fmla="*/ 59 w 97"/>
              <a:gd name="T3" fmla="*/ 189 h 191"/>
              <a:gd name="T4" fmla="*/ 67 w 97"/>
              <a:gd name="T5" fmla="*/ 183 h 191"/>
              <a:gd name="T6" fmla="*/ 75 w 97"/>
              <a:gd name="T7" fmla="*/ 175 h 191"/>
              <a:gd name="T8" fmla="*/ 83 w 97"/>
              <a:gd name="T9" fmla="*/ 162 h 191"/>
              <a:gd name="T10" fmla="*/ 89 w 97"/>
              <a:gd name="T11" fmla="*/ 148 h 191"/>
              <a:gd name="T12" fmla="*/ 93 w 97"/>
              <a:gd name="T13" fmla="*/ 132 h 191"/>
              <a:gd name="T14" fmla="*/ 95 w 97"/>
              <a:gd name="T15" fmla="*/ 114 h 191"/>
              <a:gd name="T16" fmla="*/ 97 w 97"/>
              <a:gd name="T17" fmla="*/ 96 h 191"/>
              <a:gd name="T18" fmla="*/ 95 w 97"/>
              <a:gd name="T19" fmla="*/ 75 h 191"/>
              <a:gd name="T20" fmla="*/ 93 w 97"/>
              <a:gd name="T21" fmla="*/ 59 h 191"/>
              <a:gd name="T22" fmla="*/ 89 w 97"/>
              <a:gd name="T23" fmla="*/ 43 h 191"/>
              <a:gd name="T24" fmla="*/ 83 w 97"/>
              <a:gd name="T25" fmla="*/ 29 h 191"/>
              <a:gd name="T26" fmla="*/ 75 w 97"/>
              <a:gd name="T27" fmla="*/ 16 h 191"/>
              <a:gd name="T28" fmla="*/ 67 w 97"/>
              <a:gd name="T29" fmla="*/ 6 h 191"/>
              <a:gd name="T30" fmla="*/ 59 w 97"/>
              <a:gd name="T31" fmla="*/ 2 h 191"/>
              <a:gd name="T32" fmla="*/ 49 w 97"/>
              <a:gd name="T33" fmla="*/ 0 h 191"/>
              <a:gd name="T34" fmla="*/ 38 w 97"/>
              <a:gd name="T35" fmla="*/ 2 h 191"/>
              <a:gd name="T36" fmla="*/ 30 w 97"/>
              <a:gd name="T37" fmla="*/ 6 h 191"/>
              <a:gd name="T38" fmla="*/ 22 w 97"/>
              <a:gd name="T39" fmla="*/ 16 h 191"/>
              <a:gd name="T40" fmla="*/ 14 w 97"/>
              <a:gd name="T41" fmla="*/ 29 h 191"/>
              <a:gd name="T42" fmla="*/ 8 w 97"/>
              <a:gd name="T43" fmla="*/ 43 h 191"/>
              <a:gd name="T44" fmla="*/ 4 w 97"/>
              <a:gd name="T45" fmla="*/ 59 h 191"/>
              <a:gd name="T46" fmla="*/ 2 w 97"/>
              <a:gd name="T47" fmla="*/ 75 h 191"/>
              <a:gd name="T48" fmla="*/ 0 w 97"/>
              <a:gd name="T49" fmla="*/ 96 h 191"/>
              <a:gd name="T50" fmla="*/ 2 w 97"/>
              <a:gd name="T51" fmla="*/ 114 h 191"/>
              <a:gd name="T52" fmla="*/ 4 w 97"/>
              <a:gd name="T53" fmla="*/ 132 h 191"/>
              <a:gd name="T54" fmla="*/ 8 w 97"/>
              <a:gd name="T55" fmla="*/ 148 h 191"/>
              <a:gd name="T56" fmla="*/ 14 w 97"/>
              <a:gd name="T57" fmla="*/ 162 h 191"/>
              <a:gd name="T58" fmla="*/ 22 w 97"/>
              <a:gd name="T59" fmla="*/ 175 h 191"/>
              <a:gd name="T60" fmla="*/ 30 w 97"/>
              <a:gd name="T61" fmla="*/ 183 h 191"/>
              <a:gd name="T62" fmla="*/ 38 w 97"/>
              <a:gd name="T63" fmla="*/ 189 h 191"/>
              <a:gd name="T64" fmla="*/ 49 w 97"/>
              <a:gd name="T65" fmla="*/ 191 h 19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7"/>
              <a:gd name="T100" fmla="*/ 0 h 191"/>
              <a:gd name="T101" fmla="*/ 97 w 97"/>
              <a:gd name="T102" fmla="*/ 191 h 19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7" h="191">
                <a:moveTo>
                  <a:pt x="49" y="191"/>
                </a:moveTo>
                <a:lnTo>
                  <a:pt x="59" y="189"/>
                </a:lnTo>
                <a:lnTo>
                  <a:pt x="67" y="183"/>
                </a:lnTo>
                <a:lnTo>
                  <a:pt x="75" y="175"/>
                </a:lnTo>
                <a:lnTo>
                  <a:pt x="83" y="162"/>
                </a:lnTo>
                <a:lnTo>
                  <a:pt x="89" y="148"/>
                </a:lnTo>
                <a:lnTo>
                  <a:pt x="93" y="132"/>
                </a:lnTo>
                <a:lnTo>
                  <a:pt x="95" y="114"/>
                </a:lnTo>
                <a:lnTo>
                  <a:pt x="97" y="96"/>
                </a:lnTo>
                <a:lnTo>
                  <a:pt x="95" y="75"/>
                </a:lnTo>
                <a:lnTo>
                  <a:pt x="93" y="59"/>
                </a:lnTo>
                <a:lnTo>
                  <a:pt x="89" y="43"/>
                </a:lnTo>
                <a:lnTo>
                  <a:pt x="83" y="29"/>
                </a:lnTo>
                <a:lnTo>
                  <a:pt x="75" y="16"/>
                </a:lnTo>
                <a:lnTo>
                  <a:pt x="67" y="6"/>
                </a:lnTo>
                <a:lnTo>
                  <a:pt x="59" y="2"/>
                </a:lnTo>
                <a:lnTo>
                  <a:pt x="49" y="0"/>
                </a:lnTo>
                <a:lnTo>
                  <a:pt x="38" y="2"/>
                </a:lnTo>
                <a:lnTo>
                  <a:pt x="30" y="6"/>
                </a:lnTo>
                <a:lnTo>
                  <a:pt x="22" y="16"/>
                </a:lnTo>
                <a:lnTo>
                  <a:pt x="14" y="29"/>
                </a:lnTo>
                <a:lnTo>
                  <a:pt x="8" y="43"/>
                </a:lnTo>
                <a:lnTo>
                  <a:pt x="4" y="59"/>
                </a:lnTo>
                <a:lnTo>
                  <a:pt x="2" y="75"/>
                </a:lnTo>
                <a:lnTo>
                  <a:pt x="0" y="96"/>
                </a:lnTo>
                <a:lnTo>
                  <a:pt x="2" y="114"/>
                </a:lnTo>
                <a:lnTo>
                  <a:pt x="4" y="132"/>
                </a:lnTo>
                <a:lnTo>
                  <a:pt x="8" y="148"/>
                </a:lnTo>
                <a:lnTo>
                  <a:pt x="14" y="162"/>
                </a:lnTo>
                <a:lnTo>
                  <a:pt x="22" y="175"/>
                </a:lnTo>
                <a:lnTo>
                  <a:pt x="30" y="183"/>
                </a:lnTo>
                <a:lnTo>
                  <a:pt x="38" y="189"/>
                </a:lnTo>
                <a:lnTo>
                  <a:pt x="49" y="191"/>
                </a:lnTo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3371" name="Picture 886">
            <a:extLst>
              <a:ext uri="{FF2B5EF4-FFF2-40B4-BE49-F238E27FC236}">
                <a16:creationId xmlns:a16="http://schemas.microsoft.com/office/drawing/2014/main" id="{16CEA5A3-5BFB-4363-8766-F61CED300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4921250"/>
            <a:ext cx="1524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72" name="Freeform 887">
            <a:extLst>
              <a:ext uri="{FF2B5EF4-FFF2-40B4-BE49-F238E27FC236}">
                <a16:creationId xmlns:a16="http://schemas.microsoft.com/office/drawing/2014/main" id="{03B7E280-0D4D-4F5D-952D-C50C39538A3D}"/>
              </a:ext>
            </a:extLst>
          </p:cNvPr>
          <p:cNvSpPr>
            <a:spLocks/>
          </p:cNvSpPr>
          <p:nvPr/>
        </p:nvSpPr>
        <p:spPr bwMode="auto">
          <a:xfrm>
            <a:off x="5975350" y="4921250"/>
            <a:ext cx="152400" cy="303213"/>
          </a:xfrm>
          <a:custGeom>
            <a:avLst/>
            <a:gdLst>
              <a:gd name="T0" fmla="*/ 49 w 96"/>
              <a:gd name="T1" fmla="*/ 191 h 191"/>
              <a:gd name="T2" fmla="*/ 59 w 96"/>
              <a:gd name="T3" fmla="*/ 189 h 191"/>
              <a:gd name="T4" fmla="*/ 67 w 96"/>
              <a:gd name="T5" fmla="*/ 185 h 191"/>
              <a:gd name="T6" fmla="*/ 75 w 96"/>
              <a:gd name="T7" fmla="*/ 175 h 191"/>
              <a:gd name="T8" fmla="*/ 84 w 96"/>
              <a:gd name="T9" fmla="*/ 165 h 191"/>
              <a:gd name="T10" fmla="*/ 88 w 96"/>
              <a:gd name="T11" fmla="*/ 151 h 191"/>
              <a:gd name="T12" fmla="*/ 94 w 96"/>
              <a:gd name="T13" fmla="*/ 134 h 191"/>
              <a:gd name="T14" fmla="*/ 96 w 96"/>
              <a:gd name="T15" fmla="*/ 116 h 191"/>
              <a:gd name="T16" fmla="*/ 96 w 96"/>
              <a:gd name="T17" fmla="*/ 96 h 191"/>
              <a:gd name="T18" fmla="*/ 96 w 96"/>
              <a:gd name="T19" fmla="*/ 78 h 191"/>
              <a:gd name="T20" fmla="*/ 94 w 96"/>
              <a:gd name="T21" fmla="*/ 59 h 191"/>
              <a:gd name="T22" fmla="*/ 88 w 96"/>
              <a:gd name="T23" fmla="*/ 43 h 191"/>
              <a:gd name="T24" fmla="*/ 84 w 96"/>
              <a:gd name="T25" fmla="*/ 29 h 191"/>
              <a:gd name="T26" fmla="*/ 75 w 96"/>
              <a:gd name="T27" fmla="*/ 17 h 191"/>
              <a:gd name="T28" fmla="*/ 67 w 96"/>
              <a:gd name="T29" fmla="*/ 9 h 191"/>
              <a:gd name="T30" fmla="*/ 59 w 96"/>
              <a:gd name="T31" fmla="*/ 2 h 191"/>
              <a:gd name="T32" fmla="*/ 49 w 96"/>
              <a:gd name="T33" fmla="*/ 0 h 191"/>
              <a:gd name="T34" fmla="*/ 39 w 96"/>
              <a:gd name="T35" fmla="*/ 2 h 191"/>
              <a:gd name="T36" fmla="*/ 31 w 96"/>
              <a:gd name="T37" fmla="*/ 9 h 191"/>
              <a:gd name="T38" fmla="*/ 23 w 96"/>
              <a:gd name="T39" fmla="*/ 17 h 191"/>
              <a:gd name="T40" fmla="*/ 15 w 96"/>
              <a:gd name="T41" fmla="*/ 29 h 191"/>
              <a:gd name="T42" fmla="*/ 8 w 96"/>
              <a:gd name="T43" fmla="*/ 43 h 191"/>
              <a:gd name="T44" fmla="*/ 4 w 96"/>
              <a:gd name="T45" fmla="*/ 59 h 191"/>
              <a:gd name="T46" fmla="*/ 2 w 96"/>
              <a:gd name="T47" fmla="*/ 78 h 191"/>
              <a:gd name="T48" fmla="*/ 0 w 96"/>
              <a:gd name="T49" fmla="*/ 96 h 191"/>
              <a:gd name="T50" fmla="*/ 2 w 96"/>
              <a:gd name="T51" fmla="*/ 116 h 191"/>
              <a:gd name="T52" fmla="*/ 4 w 96"/>
              <a:gd name="T53" fmla="*/ 134 h 191"/>
              <a:gd name="T54" fmla="*/ 8 w 96"/>
              <a:gd name="T55" fmla="*/ 151 h 191"/>
              <a:gd name="T56" fmla="*/ 15 w 96"/>
              <a:gd name="T57" fmla="*/ 165 h 191"/>
              <a:gd name="T58" fmla="*/ 23 w 96"/>
              <a:gd name="T59" fmla="*/ 175 h 191"/>
              <a:gd name="T60" fmla="*/ 31 w 96"/>
              <a:gd name="T61" fmla="*/ 185 h 191"/>
              <a:gd name="T62" fmla="*/ 39 w 96"/>
              <a:gd name="T63" fmla="*/ 189 h 191"/>
              <a:gd name="T64" fmla="*/ 49 w 96"/>
              <a:gd name="T65" fmla="*/ 191 h 19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6"/>
              <a:gd name="T100" fmla="*/ 0 h 191"/>
              <a:gd name="T101" fmla="*/ 96 w 96"/>
              <a:gd name="T102" fmla="*/ 191 h 19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6" h="191">
                <a:moveTo>
                  <a:pt x="49" y="191"/>
                </a:moveTo>
                <a:lnTo>
                  <a:pt x="59" y="189"/>
                </a:lnTo>
                <a:lnTo>
                  <a:pt x="67" y="185"/>
                </a:lnTo>
                <a:lnTo>
                  <a:pt x="75" y="175"/>
                </a:lnTo>
                <a:lnTo>
                  <a:pt x="84" y="165"/>
                </a:lnTo>
                <a:lnTo>
                  <a:pt x="88" y="151"/>
                </a:lnTo>
                <a:lnTo>
                  <a:pt x="94" y="134"/>
                </a:lnTo>
                <a:lnTo>
                  <a:pt x="96" y="116"/>
                </a:lnTo>
                <a:lnTo>
                  <a:pt x="96" y="96"/>
                </a:lnTo>
                <a:lnTo>
                  <a:pt x="96" y="78"/>
                </a:lnTo>
                <a:lnTo>
                  <a:pt x="94" y="59"/>
                </a:lnTo>
                <a:lnTo>
                  <a:pt x="88" y="43"/>
                </a:lnTo>
                <a:lnTo>
                  <a:pt x="84" y="29"/>
                </a:lnTo>
                <a:lnTo>
                  <a:pt x="75" y="17"/>
                </a:lnTo>
                <a:lnTo>
                  <a:pt x="67" y="9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31" y="9"/>
                </a:lnTo>
                <a:lnTo>
                  <a:pt x="23" y="17"/>
                </a:lnTo>
                <a:lnTo>
                  <a:pt x="15" y="29"/>
                </a:lnTo>
                <a:lnTo>
                  <a:pt x="8" y="43"/>
                </a:lnTo>
                <a:lnTo>
                  <a:pt x="4" y="59"/>
                </a:lnTo>
                <a:lnTo>
                  <a:pt x="2" y="78"/>
                </a:lnTo>
                <a:lnTo>
                  <a:pt x="0" y="96"/>
                </a:lnTo>
                <a:lnTo>
                  <a:pt x="2" y="116"/>
                </a:lnTo>
                <a:lnTo>
                  <a:pt x="4" y="134"/>
                </a:lnTo>
                <a:lnTo>
                  <a:pt x="8" y="151"/>
                </a:lnTo>
                <a:lnTo>
                  <a:pt x="15" y="165"/>
                </a:lnTo>
                <a:lnTo>
                  <a:pt x="23" y="175"/>
                </a:lnTo>
                <a:lnTo>
                  <a:pt x="31" y="185"/>
                </a:lnTo>
                <a:lnTo>
                  <a:pt x="39" y="189"/>
                </a:lnTo>
                <a:lnTo>
                  <a:pt x="49" y="191"/>
                </a:lnTo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3373" name="Picture 888">
            <a:extLst>
              <a:ext uri="{FF2B5EF4-FFF2-40B4-BE49-F238E27FC236}">
                <a16:creationId xmlns:a16="http://schemas.microsoft.com/office/drawing/2014/main" id="{8B30BFAF-714B-473B-B685-60D67C2ED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4811713"/>
            <a:ext cx="152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74" name="Freeform 889">
            <a:extLst>
              <a:ext uri="{FF2B5EF4-FFF2-40B4-BE49-F238E27FC236}">
                <a16:creationId xmlns:a16="http://schemas.microsoft.com/office/drawing/2014/main" id="{86AABC84-C243-4D51-B7F2-F55BB5EF5CFF}"/>
              </a:ext>
            </a:extLst>
          </p:cNvPr>
          <p:cNvSpPr>
            <a:spLocks/>
          </p:cNvSpPr>
          <p:nvPr/>
        </p:nvSpPr>
        <p:spPr bwMode="auto">
          <a:xfrm>
            <a:off x="6194425" y="4811713"/>
            <a:ext cx="152400" cy="196850"/>
          </a:xfrm>
          <a:custGeom>
            <a:avLst/>
            <a:gdLst>
              <a:gd name="T0" fmla="*/ 47 w 96"/>
              <a:gd name="T1" fmla="*/ 124 h 124"/>
              <a:gd name="T2" fmla="*/ 57 w 96"/>
              <a:gd name="T3" fmla="*/ 122 h 124"/>
              <a:gd name="T4" fmla="*/ 67 w 96"/>
              <a:gd name="T5" fmla="*/ 118 h 124"/>
              <a:gd name="T6" fmla="*/ 75 w 96"/>
              <a:gd name="T7" fmla="*/ 112 h 124"/>
              <a:gd name="T8" fmla="*/ 81 w 96"/>
              <a:gd name="T9" fmla="*/ 106 h 124"/>
              <a:gd name="T10" fmla="*/ 87 w 96"/>
              <a:gd name="T11" fmla="*/ 96 h 124"/>
              <a:gd name="T12" fmla="*/ 92 w 96"/>
              <a:gd name="T13" fmla="*/ 86 h 124"/>
              <a:gd name="T14" fmla="*/ 96 w 96"/>
              <a:gd name="T15" fmla="*/ 73 h 124"/>
              <a:gd name="T16" fmla="*/ 96 w 96"/>
              <a:gd name="T17" fmla="*/ 61 h 124"/>
              <a:gd name="T18" fmla="*/ 96 w 96"/>
              <a:gd name="T19" fmla="*/ 49 h 124"/>
              <a:gd name="T20" fmla="*/ 92 w 96"/>
              <a:gd name="T21" fmla="*/ 37 h 124"/>
              <a:gd name="T22" fmla="*/ 87 w 96"/>
              <a:gd name="T23" fmla="*/ 27 h 124"/>
              <a:gd name="T24" fmla="*/ 81 w 96"/>
              <a:gd name="T25" fmla="*/ 19 h 124"/>
              <a:gd name="T26" fmla="*/ 75 w 96"/>
              <a:gd name="T27" fmla="*/ 11 h 124"/>
              <a:gd name="T28" fmla="*/ 67 w 96"/>
              <a:gd name="T29" fmla="*/ 5 h 124"/>
              <a:gd name="T30" fmla="*/ 57 w 96"/>
              <a:gd name="T31" fmla="*/ 0 h 124"/>
              <a:gd name="T32" fmla="*/ 47 w 96"/>
              <a:gd name="T33" fmla="*/ 0 h 124"/>
              <a:gd name="T34" fmla="*/ 39 w 96"/>
              <a:gd name="T35" fmla="*/ 0 h 124"/>
              <a:gd name="T36" fmla="*/ 29 w 96"/>
              <a:gd name="T37" fmla="*/ 5 h 124"/>
              <a:gd name="T38" fmla="*/ 21 w 96"/>
              <a:gd name="T39" fmla="*/ 11 h 124"/>
              <a:gd name="T40" fmla="*/ 14 w 96"/>
              <a:gd name="T41" fmla="*/ 19 h 124"/>
              <a:gd name="T42" fmla="*/ 8 w 96"/>
              <a:gd name="T43" fmla="*/ 27 h 124"/>
              <a:gd name="T44" fmla="*/ 4 w 96"/>
              <a:gd name="T45" fmla="*/ 37 h 124"/>
              <a:gd name="T46" fmla="*/ 0 w 96"/>
              <a:gd name="T47" fmla="*/ 49 h 124"/>
              <a:gd name="T48" fmla="*/ 0 w 96"/>
              <a:gd name="T49" fmla="*/ 61 h 124"/>
              <a:gd name="T50" fmla="*/ 0 w 96"/>
              <a:gd name="T51" fmla="*/ 73 h 124"/>
              <a:gd name="T52" fmla="*/ 4 w 96"/>
              <a:gd name="T53" fmla="*/ 86 h 124"/>
              <a:gd name="T54" fmla="*/ 8 w 96"/>
              <a:gd name="T55" fmla="*/ 96 h 124"/>
              <a:gd name="T56" fmla="*/ 14 w 96"/>
              <a:gd name="T57" fmla="*/ 106 h 124"/>
              <a:gd name="T58" fmla="*/ 21 w 96"/>
              <a:gd name="T59" fmla="*/ 112 h 124"/>
              <a:gd name="T60" fmla="*/ 29 w 96"/>
              <a:gd name="T61" fmla="*/ 118 h 124"/>
              <a:gd name="T62" fmla="*/ 39 w 96"/>
              <a:gd name="T63" fmla="*/ 122 h 124"/>
              <a:gd name="T64" fmla="*/ 47 w 96"/>
              <a:gd name="T65" fmla="*/ 124 h 12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6"/>
              <a:gd name="T100" fmla="*/ 0 h 124"/>
              <a:gd name="T101" fmla="*/ 96 w 96"/>
              <a:gd name="T102" fmla="*/ 124 h 12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6" h="124">
                <a:moveTo>
                  <a:pt x="47" y="124"/>
                </a:moveTo>
                <a:lnTo>
                  <a:pt x="57" y="122"/>
                </a:lnTo>
                <a:lnTo>
                  <a:pt x="67" y="118"/>
                </a:lnTo>
                <a:lnTo>
                  <a:pt x="75" y="112"/>
                </a:lnTo>
                <a:lnTo>
                  <a:pt x="81" y="106"/>
                </a:lnTo>
                <a:lnTo>
                  <a:pt x="87" y="96"/>
                </a:lnTo>
                <a:lnTo>
                  <a:pt x="92" y="86"/>
                </a:lnTo>
                <a:lnTo>
                  <a:pt x="96" y="73"/>
                </a:lnTo>
                <a:lnTo>
                  <a:pt x="96" y="61"/>
                </a:lnTo>
                <a:lnTo>
                  <a:pt x="96" y="49"/>
                </a:lnTo>
                <a:lnTo>
                  <a:pt x="92" y="37"/>
                </a:lnTo>
                <a:lnTo>
                  <a:pt x="87" y="27"/>
                </a:lnTo>
                <a:lnTo>
                  <a:pt x="81" y="19"/>
                </a:lnTo>
                <a:lnTo>
                  <a:pt x="75" y="11"/>
                </a:lnTo>
                <a:lnTo>
                  <a:pt x="67" y="5"/>
                </a:lnTo>
                <a:lnTo>
                  <a:pt x="57" y="0"/>
                </a:lnTo>
                <a:lnTo>
                  <a:pt x="47" y="0"/>
                </a:lnTo>
                <a:lnTo>
                  <a:pt x="39" y="0"/>
                </a:lnTo>
                <a:lnTo>
                  <a:pt x="29" y="5"/>
                </a:lnTo>
                <a:lnTo>
                  <a:pt x="21" y="11"/>
                </a:lnTo>
                <a:lnTo>
                  <a:pt x="14" y="19"/>
                </a:lnTo>
                <a:lnTo>
                  <a:pt x="8" y="27"/>
                </a:lnTo>
                <a:lnTo>
                  <a:pt x="4" y="37"/>
                </a:lnTo>
                <a:lnTo>
                  <a:pt x="0" y="49"/>
                </a:lnTo>
                <a:lnTo>
                  <a:pt x="0" y="61"/>
                </a:lnTo>
                <a:lnTo>
                  <a:pt x="0" y="73"/>
                </a:lnTo>
                <a:lnTo>
                  <a:pt x="4" y="86"/>
                </a:lnTo>
                <a:lnTo>
                  <a:pt x="8" y="96"/>
                </a:lnTo>
                <a:lnTo>
                  <a:pt x="14" y="106"/>
                </a:lnTo>
                <a:lnTo>
                  <a:pt x="21" y="112"/>
                </a:lnTo>
                <a:lnTo>
                  <a:pt x="29" y="118"/>
                </a:lnTo>
                <a:lnTo>
                  <a:pt x="39" y="122"/>
                </a:lnTo>
                <a:lnTo>
                  <a:pt x="47" y="124"/>
                </a:lnTo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3375" name="Picture 890">
            <a:extLst>
              <a:ext uri="{FF2B5EF4-FFF2-40B4-BE49-F238E27FC236}">
                <a16:creationId xmlns:a16="http://schemas.microsoft.com/office/drawing/2014/main" id="{21AAF8C2-83C7-4BC6-BC20-05DCE5247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4660900"/>
            <a:ext cx="15081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76" name="Freeform 891">
            <a:extLst>
              <a:ext uri="{FF2B5EF4-FFF2-40B4-BE49-F238E27FC236}">
                <a16:creationId xmlns:a16="http://schemas.microsoft.com/office/drawing/2014/main" id="{C4B56381-9FD2-4A30-BEEE-7DDEA44D07E6}"/>
              </a:ext>
            </a:extLst>
          </p:cNvPr>
          <p:cNvSpPr>
            <a:spLocks/>
          </p:cNvSpPr>
          <p:nvPr/>
        </p:nvSpPr>
        <p:spPr bwMode="auto">
          <a:xfrm>
            <a:off x="5780088" y="4660900"/>
            <a:ext cx="153987" cy="196850"/>
          </a:xfrm>
          <a:custGeom>
            <a:avLst/>
            <a:gdLst>
              <a:gd name="T0" fmla="*/ 48 w 97"/>
              <a:gd name="T1" fmla="*/ 124 h 124"/>
              <a:gd name="T2" fmla="*/ 58 w 97"/>
              <a:gd name="T3" fmla="*/ 122 h 124"/>
              <a:gd name="T4" fmla="*/ 67 w 97"/>
              <a:gd name="T5" fmla="*/ 118 h 124"/>
              <a:gd name="T6" fmla="*/ 75 w 97"/>
              <a:gd name="T7" fmla="*/ 112 h 124"/>
              <a:gd name="T8" fmla="*/ 83 w 97"/>
              <a:gd name="T9" fmla="*/ 106 h 124"/>
              <a:gd name="T10" fmla="*/ 89 w 97"/>
              <a:gd name="T11" fmla="*/ 95 h 124"/>
              <a:gd name="T12" fmla="*/ 93 w 97"/>
              <a:gd name="T13" fmla="*/ 85 h 124"/>
              <a:gd name="T14" fmla="*/ 95 w 97"/>
              <a:gd name="T15" fmla="*/ 73 h 124"/>
              <a:gd name="T16" fmla="*/ 97 w 97"/>
              <a:gd name="T17" fmla="*/ 61 h 124"/>
              <a:gd name="T18" fmla="*/ 95 w 97"/>
              <a:gd name="T19" fmla="*/ 49 h 124"/>
              <a:gd name="T20" fmla="*/ 93 w 97"/>
              <a:gd name="T21" fmla="*/ 37 h 124"/>
              <a:gd name="T22" fmla="*/ 89 w 97"/>
              <a:gd name="T23" fmla="*/ 26 h 124"/>
              <a:gd name="T24" fmla="*/ 83 w 97"/>
              <a:gd name="T25" fmla="*/ 18 h 124"/>
              <a:gd name="T26" fmla="*/ 75 w 97"/>
              <a:gd name="T27" fmla="*/ 10 h 124"/>
              <a:gd name="T28" fmla="*/ 67 w 97"/>
              <a:gd name="T29" fmla="*/ 4 h 124"/>
              <a:gd name="T30" fmla="*/ 58 w 97"/>
              <a:gd name="T31" fmla="*/ 0 h 124"/>
              <a:gd name="T32" fmla="*/ 48 w 97"/>
              <a:gd name="T33" fmla="*/ 0 h 124"/>
              <a:gd name="T34" fmla="*/ 38 w 97"/>
              <a:gd name="T35" fmla="*/ 0 h 124"/>
              <a:gd name="T36" fmla="*/ 30 w 97"/>
              <a:gd name="T37" fmla="*/ 4 h 124"/>
              <a:gd name="T38" fmla="*/ 22 w 97"/>
              <a:gd name="T39" fmla="*/ 10 h 124"/>
              <a:gd name="T40" fmla="*/ 14 w 97"/>
              <a:gd name="T41" fmla="*/ 18 h 124"/>
              <a:gd name="T42" fmla="*/ 8 w 97"/>
              <a:gd name="T43" fmla="*/ 26 h 124"/>
              <a:gd name="T44" fmla="*/ 4 w 97"/>
              <a:gd name="T45" fmla="*/ 37 h 124"/>
              <a:gd name="T46" fmla="*/ 2 w 97"/>
              <a:gd name="T47" fmla="*/ 49 h 124"/>
              <a:gd name="T48" fmla="*/ 0 w 97"/>
              <a:gd name="T49" fmla="*/ 61 h 124"/>
              <a:gd name="T50" fmla="*/ 2 w 97"/>
              <a:gd name="T51" fmla="*/ 73 h 124"/>
              <a:gd name="T52" fmla="*/ 4 w 97"/>
              <a:gd name="T53" fmla="*/ 85 h 124"/>
              <a:gd name="T54" fmla="*/ 8 w 97"/>
              <a:gd name="T55" fmla="*/ 95 h 124"/>
              <a:gd name="T56" fmla="*/ 14 w 97"/>
              <a:gd name="T57" fmla="*/ 106 h 124"/>
              <a:gd name="T58" fmla="*/ 22 w 97"/>
              <a:gd name="T59" fmla="*/ 112 h 124"/>
              <a:gd name="T60" fmla="*/ 30 w 97"/>
              <a:gd name="T61" fmla="*/ 118 h 124"/>
              <a:gd name="T62" fmla="*/ 38 w 97"/>
              <a:gd name="T63" fmla="*/ 122 h 124"/>
              <a:gd name="T64" fmla="*/ 48 w 97"/>
              <a:gd name="T65" fmla="*/ 124 h 12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7"/>
              <a:gd name="T100" fmla="*/ 0 h 124"/>
              <a:gd name="T101" fmla="*/ 97 w 97"/>
              <a:gd name="T102" fmla="*/ 124 h 12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7" h="124">
                <a:moveTo>
                  <a:pt x="48" y="124"/>
                </a:moveTo>
                <a:lnTo>
                  <a:pt x="58" y="122"/>
                </a:lnTo>
                <a:lnTo>
                  <a:pt x="67" y="118"/>
                </a:lnTo>
                <a:lnTo>
                  <a:pt x="75" y="112"/>
                </a:lnTo>
                <a:lnTo>
                  <a:pt x="83" y="106"/>
                </a:lnTo>
                <a:lnTo>
                  <a:pt x="89" y="95"/>
                </a:lnTo>
                <a:lnTo>
                  <a:pt x="93" y="85"/>
                </a:lnTo>
                <a:lnTo>
                  <a:pt x="95" y="73"/>
                </a:lnTo>
                <a:lnTo>
                  <a:pt x="97" y="61"/>
                </a:lnTo>
                <a:lnTo>
                  <a:pt x="95" y="49"/>
                </a:lnTo>
                <a:lnTo>
                  <a:pt x="93" y="37"/>
                </a:lnTo>
                <a:lnTo>
                  <a:pt x="89" y="26"/>
                </a:lnTo>
                <a:lnTo>
                  <a:pt x="83" y="18"/>
                </a:lnTo>
                <a:lnTo>
                  <a:pt x="75" y="10"/>
                </a:lnTo>
                <a:lnTo>
                  <a:pt x="67" y="4"/>
                </a:lnTo>
                <a:lnTo>
                  <a:pt x="58" y="0"/>
                </a:lnTo>
                <a:lnTo>
                  <a:pt x="48" y="0"/>
                </a:lnTo>
                <a:lnTo>
                  <a:pt x="38" y="0"/>
                </a:lnTo>
                <a:lnTo>
                  <a:pt x="30" y="4"/>
                </a:lnTo>
                <a:lnTo>
                  <a:pt x="22" y="10"/>
                </a:lnTo>
                <a:lnTo>
                  <a:pt x="14" y="18"/>
                </a:lnTo>
                <a:lnTo>
                  <a:pt x="8" y="26"/>
                </a:lnTo>
                <a:lnTo>
                  <a:pt x="4" y="37"/>
                </a:lnTo>
                <a:lnTo>
                  <a:pt x="2" y="49"/>
                </a:lnTo>
                <a:lnTo>
                  <a:pt x="0" y="61"/>
                </a:lnTo>
                <a:lnTo>
                  <a:pt x="2" y="73"/>
                </a:lnTo>
                <a:lnTo>
                  <a:pt x="4" y="85"/>
                </a:lnTo>
                <a:lnTo>
                  <a:pt x="8" y="95"/>
                </a:lnTo>
                <a:lnTo>
                  <a:pt x="14" y="106"/>
                </a:lnTo>
                <a:lnTo>
                  <a:pt x="22" y="112"/>
                </a:lnTo>
                <a:lnTo>
                  <a:pt x="30" y="118"/>
                </a:lnTo>
                <a:lnTo>
                  <a:pt x="38" y="122"/>
                </a:lnTo>
                <a:lnTo>
                  <a:pt x="48" y="124"/>
                </a:lnTo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3377" name="Picture 892">
            <a:extLst>
              <a:ext uri="{FF2B5EF4-FFF2-40B4-BE49-F238E27FC236}">
                <a16:creationId xmlns:a16="http://schemas.microsoft.com/office/drawing/2014/main" id="{37C13427-E6AF-4BFD-960F-79FA21A9A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5137150"/>
            <a:ext cx="152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78" name="Freeform 893">
            <a:extLst>
              <a:ext uri="{FF2B5EF4-FFF2-40B4-BE49-F238E27FC236}">
                <a16:creationId xmlns:a16="http://schemas.microsoft.com/office/drawing/2014/main" id="{2F3A1962-4BD8-4E63-87AA-156265EADD79}"/>
              </a:ext>
            </a:extLst>
          </p:cNvPr>
          <p:cNvSpPr>
            <a:spLocks/>
          </p:cNvSpPr>
          <p:nvPr/>
        </p:nvSpPr>
        <p:spPr bwMode="auto">
          <a:xfrm>
            <a:off x="5389563" y="5137150"/>
            <a:ext cx="152400" cy="196850"/>
          </a:xfrm>
          <a:custGeom>
            <a:avLst/>
            <a:gdLst>
              <a:gd name="T0" fmla="*/ 49 w 96"/>
              <a:gd name="T1" fmla="*/ 124 h 124"/>
              <a:gd name="T2" fmla="*/ 57 w 96"/>
              <a:gd name="T3" fmla="*/ 122 h 124"/>
              <a:gd name="T4" fmla="*/ 67 w 96"/>
              <a:gd name="T5" fmla="*/ 120 h 124"/>
              <a:gd name="T6" fmla="*/ 75 w 96"/>
              <a:gd name="T7" fmla="*/ 114 h 124"/>
              <a:gd name="T8" fmla="*/ 81 w 96"/>
              <a:gd name="T9" fmla="*/ 106 h 124"/>
              <a:gd name="T10" fmla="*/ 87 w 96"/>
              <a:gd name="T11" fmla="*/ 98 h 124"/>
              <a:gd name="T12" fmla="*/ 92 w 96"/>
              <a:gd name="T13" fmla="*/ 88 h 124"/>
              <a:gd name="T14" fmla="*/ 96 w 96"/>
              <a:gd name="T15" fmla="*/ 75 h 124"/>
              <a:gd name="T16" fmla="*/ 96 w 96"/>
              <a:gd name="T17" fmla="*/ 63 h 124"/>
              <a:gd name="T18" fmla="*/ 96 w 96"/>
              <a:gd name="T19" fmla="*/ 51 h 124"/>
              <a:gd name="T20" fmla="*/ 92 w 96"/>
              <a:gd name="T21" fmla="*/ 39 h 124"/>
              <a:gd name="T22" fmla="*/ 87 w 96"/>
              <a:gd name="T23" fmla="*/ 29 h 124"/>
              <a:gd name="T24" fmla="*/ 81 w 96"/>
              <a:gd name="T25" fmla="*/ 19 h 124"/>
              <a:gd name="T26" fmla="*/ 75 w 96"/>
              <a:gd name="T27" fmla="*/ 10 h 124"/>
              <a:gd name="T28" fmla="*/ 67 w 96"/>
              <a:gd name="T29" fmla="*/ 6 h 124"/>
              <a:gd name="T30" fmla="*/ 57 w 96"/>
              <a:gd name="T31" fmla="*/ 2 h 124"/>
              <a:gd name="T32" fmla="*/ 49 w 96"/>
              <a:gd name="T33" fmla="*/ 0 h 124"/>
              <a:gd name="T34" fmla="*/ 39 w 96"/>
              <a:gd name="T35" fmla="*/ 2 h 124"/>
              <a:gd name="T36" fmla="*/ 29 w 96"/>
              <a:gd name="T37" fmla="*/ 6 h 124"/>
              <a:gd name="T38" fmla="*/ 21 w 96"/>
              <a:gd name="T39" fmla="*/ 10 h 124"/>
              <a:gd name="T40" fmla="*/ 14 w 96"/>
              <a:gd name="T41" fmla="*/ 19 h 124"/>
              <a:gd name="T42" fmla="*/ 8 w 96"/>
              <a:gd name="T43" fmla="*/ 29 h 124"/>
              <a:gd name="T44" fmla="*/ 4 w 96"/>
              <a:gd name="T45" fmla="*/ 39 h 124"/>
              <a:gd name="T46" fmla="*/ 0 w 96"/>
              <a:gd name="T47" fmla="*/ 51 h 124"/>
              <a:gd name="T48" fmla="*/ 0 w 96"/>
              <a:gd name="T49" fmla="*/ 63 h 124"/>
              <a:gd name="T50" fmla="*/ 0 w 96"/>
              <a:gd name="T51" fmla="*/ 75 h 124"/>
              <a:gd name="T52" fmla="*/ 4 w 96"/>
              <a:gd name="T53" fmla="*/ 88 h 124"/>
              <a:gd name="T54" fmla="*/ 8 w 96"/>
              <a:gd name="T55" fmla="*/ 98 h 124"/>
              <a:gd name="T56" fmla="*/ 14 w 96"/>
              <a:gd name="T57" fmla="*/ 106 h 124"/>
              <a:gd name="T58" fmla="*/ 21 w 96"/>
              <a:gd name="T59" fmla="*/ 114 h 124"/>
              <a:gd name="T60" fmla="*/ 29 w 96"/>
              <a:gd name="T61" fmla="*/ 120 h 124"/>
              <a:gd name="T62" fmla="*/ 39 w 96"/>
              <a:gd name="T63" fmla="*/ 122 h 124"/>
              <a:gd name="T64" fmla="*/ 49 w 96"/>
              <a:gd name="T65" fmla="*/ 124 h 12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6"/>
              <a:gd name="T100" fmla="*/ 0 h 124"/>
              <a:gd name="T101" fmla="*/ 96 w 96"/>
              <a:gd name="T102" fmla="*/ 124 h 12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6" h="124">
                <a:moveTo>
                  <a:pt x="49" y="124"/>
                </a:moveTo>
                <a:lnTo>
                  <a:pt x="57" y="122"/>
                </a:lnTo>
                <a:lnTo>
                  <a:pt x="67" y="120"/>
                </a:lnTo>
                <a:lnTo>
                  <a:pt x="75" y="114"/>
                </a:lnTo>
                <a:lnTo>
                  <a:pt x="81" y="106"/>
                </a:lnTo>
                <a:lnTo>
                  <a:pt x="87" y="98"/>
                </a:lnTo>
                <a:lnTo>
                  <a:pt x="92" y="88"/>
                </a:lnTo>
                <a:lnTo>
                  <a:pt x="96" y="75"/>
                </a:lnTo>
                <a:lnTo>
                  <a:pt x="96" y="63"/>
                </a:lnTo>
                <a:lnTo>
                  <a:pt x="96" y="51"/>
                </a:lnTo>
                <a:lnTo>
                  <a:pt x="92" y="39"/>
                </a:lnTo>
                <a:lnTo>
                  <a:pt x="87" y="29"/>
                </a:lnTo>
                <a:lnTo>
                  <a:pt x="81" y="19"/>
                </a:lnTo>
                <a:lnTo>
                  <a:pt x="75" y="10"/>
                </a:lnTo>
                <a:lnTo>
                  <a:pt x="67" y="6"/>
                </a:lnTo>
                <a:lnTo>
                  <a:pt x="57" y="2"/>
                </a:lnTo>
                <a:lnTo>
                  <a:pt x="49" y="0"/>
                </a:lnTo>
                <a:lnTo>
                  <a:pt x="39" y="2"/>
                </a:lnTo>
                <a:lnTo>
                  <a:pt x="29" y="6"/>
                </a:lnTo>
                <a:lnTo>
                  <a:pt x="21" y="10"/>
                </a:lnTo>
                <a:lnTo>
                  <a:pt x="14" y="19"/>
                </a:lnTo>
                <a:lnTo>
                  <a:pt x="8" y="29"/>
                </a:lnTo>
                <a:lnTo>
                  <a:pt x="4" y="39"/>
                </a:lnTo>
                <a:lnTo>
                  <a:pt x="0" y="51"/>
                </a:lnTo>
                <a:lnTo>
                  <a:pt x="0" y="63"/>
                </a:lnTo>
                <a:lnTo>
                  <a:pt x="0" y="75"/>
                </a:lnTo>
                <a:lnTo>
                  <a:pt x="4" y="88"/>
                </a:lnTo>
                <a:lnTo>
                  <a:pt x="8" y="98"/>
                </a:lnTo>
                <a:lnTo>
                  <a:pt x="14" y="106"/>
                </a:lnTo>
                <a:lnTo>
                  <a:pt x="21" y="114"/>
                </a:lnTo>
                <a:lnTo>
                  <a:pt x="29" y="120"/>
                </a:lnTo>
                <a:lnTo>
                  <a:pt x="39" y="122"/>
                </a:lnTo>
                <a:lnTo>
                  <a:pt x="49" y="124"/>
                </a:lnTo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3379" name="Picture 894">
            <a:extLst>
              <a:ext uri="{FF2B5EF4-FFF2-40B4-BE49-F238E27FC236}">
                <a16:creationId xmlns:a16="http://schemas.microsoft.com/office/drawing/2014/main" id="{EE1774AB-B6E5-45FC-B928-9BB0F19B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24463"/>
            <a:ext cx="150813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80" name="Freeform 895">
            <a:extLst>
              <a:ext uri="{FF2B5EF4-FFF2-40B4-BE49-F238E27FC236}">
                <a16:creationId xmlns:a16="http://schemas.microsoft.com/office/drawing/2014/main" id="{9CC01821-CC91-46AD-B775-01F03A0B4A1C}"/>
              </a:ext>
            </a:extLst>
          </p:cNvPr>
          <p:cNvSpPr>
            <a:spLocks/>
          </p:cNvSpPr>
          <p:nvPr/>
        </p:nvSpPr>
        <p:spPr bwMode="auto">
          <a:xfrm>
            <a:off x="6172200" y="5224463"/>
            <a:ext cx="150813" cy="155575"/>
          </a:xfrm>
          <a:custGeom>
            <a:avLst/>
            <a:gdLst>
              <a:gd name="T0" fmla="*/ 49 w 95"/>
              <a:gd name="T1" fmla="*/ 98 h 98"/>
              <a:gd name="T2" fmla="*/ 57 w 95"/>
              <a:gd name="T3" fmla="*/ 95 h 98"/>
              <a:gd name="T4" fmla="*/ 67 w 95"/>
              <a:gd name="T5" fmla="*/ 93 h 98"/>
              <a:gd name="T6" fmla="*/ 75 w 95"/>
              <a:gd name="T7" fmla="*/ 87 h 98"/>
              <a:gd name="T8" fmla="*/ 81 w 95"/>
              <a:gd name="T9" fmla="*/ 83 h 98"/>
              <a:gd name="T10" fmla="*/ 87 w 95"/>
              <a:gd name="T11" fmla="*/ 75 h 98"/>
              <a:gd name="T12" fmla="*/ 91 w 95"/>
              <a:gd name="T13" fmla="*/ 67 h 98"/>
              <a:gd name="T14" fmla="*/ 95 w 95"/>
              <a:gd name="T15" fmla="*/ 59 h 98"/>
              <a:gd name="T16" fmla="*/ 95 w 95"/>
              <a:gd name="T17" fmla="*/ 49 h 98"/>
              <a:gd name="T18" fmla="*/ 95 w 95"/>
              <a:gd name="T19" fmla="*/ 39 h 98"/>
              <a:gd name="T20" fmla="*/ 91 w 95"/>
              <a:gd name="T21" fmla="*/ 31 h 98"/>
              <a:gd name="T22" fmla="*/ 87 w 95"/>
              <a:gd name="T23" fmla="*/ 22 h 98"/>
              <a:gd name="T24" fmla="*/ 81 w 95"/>
              <a:gd name="T25" fmla="*/ 14 h 98"/>
              <a:gd name="T26" fmla="*/ 75 w 95"/>
              <a:gd name="T27" fmla="*/ 8 h 98"/>
              <a:gd name="T28" fmla="*/ 67 w 95"/>
              <a:gd name="T29" fmla="*/ 4 h 98"/>
              <a:gd name="T30" fmla="*/ 57 w 95"/>
              <a:gd name="T31" fmla="*/ 2 h 98"/>
              <a:gd name="T32" fmla="*/ 49 w 95"/>
              <a:gd name="T33" fmla="*/ 0 h 98"/>
              <a:gd name="T34" fmla="*/ 39 w 95"/>
              <a:gd name="T35" fmla="*/ 2 h 98"/>
              <a:gd name="T36" fmla="*/ 28 w 95"/>
              <a:gd name="T37" fmla="*/ 4 h 98"/>
              <a:gd name="T38" fmla="*/ 20 w 95"/>
              <a:gd name="T39" fmla="*/ 8 h 98"/>
              <a:gd name="T40" fmla="*/ 14 w 95"/>
              <a:gd name="T41" fmla="*/ 14 h 98"/>
              <a:gd name="T42" fmla="*/ 8 w 95"/>
              <a:gd name="T43" fmla="*/ 22 h 98"/>
              <a:gd name="T44" fmla="*/ 4 w 95"/>
              <a:gd name="T45" fmla="*/ 31 h 98"/>
              <a:gd name="T46" fmla="*/ 0 w 95"/>
              <a:gd name="T47" fmla="*/ 39 h 98"/>
              <a:gd name="T48" fmla="*/ 0 w 95"/>
              <a:gd name="T49" fmla="*/ 49 h 98"/>
              <a:gd name="T50" fmla="*/ 0 w 95"/>
              <a:gd name="T51" fmla="*/ 59 h 98"/>
              <a:gd name="T52" fmla="*/ 4 w 95"/>
              <a:gd name="T53" fmla="*/ 67 h 98"/>
              <a:gd name="T54" fmla="*/ 8 w 95"/>
              <a:gd name="T55" fmla="*/ 75 h 98"/>
              <a:gd name="T56" fmla="*/ 14 w 95"/>
              <a:gd name="T57" fmla="*/ 83 h 98"/>
              <a:gd name="T58" fmla="*/ 20 w 95"/>
              <a:gd name="T59" fmla="*/ 87 h 98"/>
              <a:gd name="T60" fmla="*/ 28 w 95"/>
              <a:gd name="T61" fmla="*/ 93 h 98"/>
              <a:gd name="T62" fmla="*/ 39 w 95"/>
              <a:gd name="T63" fmla="*/ 95 h 98"/>
              <a:gd name="T64" fmla="*/ 49 w 95"/>
              <a:gd name="T65" fmla="*/ 98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5"/>
              <a:gd name="T100" fmla="*/ 0 h 98"/>
              <a:gd name="T101" fmla="*/ 95 w 95"/>
              <a:gd name="T102" fmla="*/ 98 h 9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5" h="98">
                <a:moveTo>
                  <a:pt x="49" y="98"/>
                </a:moveTo>
                <a:lnTo>
                  <a:pt x="57" y="95"/>
                </a:lnTo>
                <a:lnTo>
                  <a:pt x="67" y="93"/>
                </a:lnTo>
                <a:lnTo>
                  <a:pt x="75" y="87"/>
                </a:lnTo>
                <a:lnTo>
                  <a:pt x="81" y="83"/>
                </a:lnTo>
                <a:lnTo>
                  <a:pt x="87" y="75"/>
                </a:lnTo>
                <a:lnTo>
                  <a:pt x="91" y="67"/>
                </a:lnTo>
                <a:lnTo>
                  <a:pt x="95" y="59"/>
                </a:lnTo>
                <a:lnTo>
                  <a:pt x="95" y="49"/>
                </a:lnTo>
                <a:lnTo>
                  <a:pt x="95" y="39"/>
                </a:lnTo>
                <a:lnTo>
                  <a:pt x="91" y="31"/>
                </a:lnTo>
                <a:lnTo>
                  <a:pt x="87" y="22"/>
                </a:lnTo>
                <a:lnTo>
                  <a:pt x="81" y="14"/>
                </a:lnTo>
                <a:lnTo>
                  <a:pt x="75" y="8"/>
                </a:lnTo>
                <a:lnTo>
                  <a:pt x="67" y="4"/>
                </a:lnTo>
                <a:lnTo>
                  <a:pt x="57" y="2"/>
                </a:lnTo>
                <a:lnTo>
                  <a:pt x="49" y="0"/>
                </a:lnTo>
                <a:lnTo>
                  <a:pt x="39" y="2"/>
                </a:lnTo>
                <a:lnTo>
                  <a:pt x="28" y="4"/>
                </a:lnTo>
                <a:lnTo>
                  <a:pt x="20" y="8"/>
                </a:lnTo>
                <a:lnTo>
                  <a:pt x="14" y="14"/>
                </a:lnTo>
                <a:lnTo>
                  <a:pt x="8" y="22"/>
                </a:lnTo>
                <a:lnTo>
                  <a:pt x="4" y="31"/>
                </a:lnTo>
                <a:lnTo>
                  <a:pt x="0" y="39"/>
                </a:lnTo>
                <a:lnTo>
                  <a:pt x="0" y="49"/>
                </a:lnTo>
                <a:lnTo>
                  <a:pt x="0" y="59"/>
                </a:lnTo>
                <a:lnTo>
                  <a:pt x="4" y="67"/>
                </a:lnTo>
                <a:lnTo>
                  <a:pt x="8" y="75"/>
                </a:lnTo>
                <a:lnTo>
                  <a:pt x="14" y="83"/>
                </a:lnTo>
                <a:lnTo>
                  <a:pt x="20" y="87"/>
                </a:lnTo>
                <a:lnTo>
                  <a:pt x="28" y="93"/>
                </a:lnTo>
                <a:lnTo>
                  <a:pt x="39" y="95"/>
                </a:lnTo>
                <a:lnTo>
                  <a:pt x="49" y="98"/>
                </a:lnTo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3381" name="Picture 896">
            <a:extLst>
              <a:ext uri="{FF2B5EF4-FFF2-40B4-BE49-F238E27FC236}">
                <a16:creationId xmlns:a16="http://schemas.microsoft.com/office/drawing/2014/main" id="{2261BF87-718C-4A47-969A-A6D57E339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8" y="5922963"/>
            <a:ext cx="150812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82" name="Freeform 897">
            <a:extLst>
              <a:ext uri="{FF2B5EF4-FFF2-40B4-BE49-F238E27FC236}">
                <a16:creationId xmlns:a16="http://schemas.microsoft.com/office/drawing/2014/main" id="{A1DC9A83-B1DC-45AF-922F-20BBEFA30706}"/>
              </a:ext>
            </a:extLst>
          </p:cNvPr>
          <p:cNvSpPr>
            <a:spLocks/>
          </p:cNvSpPr>
          <p:nvPr/>
        </p:nvSpPr>
        <p:spPr bwMode="auto">
          <a:xfrm>
            <a:off x="6694488" y="5922963"/>
            <a:ext cx="153987" cy="280987"/>
          </a:xfrm>
          <a:custGeom>
            <a:avLst/>
            <a:gdLst>
              <a:gd name="T0" fmla="*/ 48 w 97"/>
              <a:gd name="T1" fmla="*/ 177 h 177"/>
              <a:gd name="T2" fmla="*/ 58 w 97"/>
              <a:gd name="T3" fmla="*/ 175 h 177"/>
              <a:gd name="T4" fmla="*/ 67 w 97"/>
              <a:gd name="T5" fmla="*/ 171 h 177"/>
              <a:gd name="T6" fmla="*/ 75 w 97"/>
              <a:gd name="T7" fmla="*/ 163 h 177"/>
              <a:gd name="T8" fmla="*/ 83 w 97"/>
              <a:gd name="T9" fmla="*/ 150 h 177"/>
              <a:gd name="T10" fmla="*/ 87 w 97"/>
              <a:gd name="T11" fmla="*/ 138 h 177"/>
              <a:gd name="T12" fmla="*/ 93 w 97"/>
              <a:gd name="T13" fmla="*/ 122 h 177"/>
              <a:gd name="T14" fmla="*/ 95 w 97"/>
              <a:gd name="T15" fmla="*/ 106 h 177"/>
              <a:gd name="T16" fmla="*/ 97 w 97"/>
              <a:gd name="T17" fmla="*/ 88 h 177"/>
              <a:gd name="T18" fmla="*/ 95 w 97"/>
              <a:gd name="T19" fmla="*/ 71 h 177"/>
              <a:gd name="T20" fmla="*/ 93 w 97"/>
              <a:gd name="T21" fmla="*/ 55 h 177"/>
              <a:gd name="T22" fmla="*/ 87 w 97"/>
              <a:gd name="T23" fmla="*/ 39 h 177"/>
              <a:gd name="T24" fmla="*/ 83 w 97"/>
              <a:gd name="T25" fmla="*/ 27 h 177"/>
              <a:gd name="T26" fmla="*/ 75 w 97"/>
              <a:gd name="T27" fmla="*/ 15 h 177"/>
              <a:gd name="T28" fmla="*/ 67 w 97"/>
              <a:gd name="T29" fmla="*/ 6 h 177"/>
              <a:gd name="T30" fmla="*/ 58 w 97"/>
              <a:gd name="T31" fmla="*/ 2 h 177"/>
              <a:gd name="T32" fmla="*/ 48 w 97"/>
              <a:gd name="T33" fmla="*/ 0 h 177"/>
              <a:gd name="T34" fmla="*/ 38 w 97"/>
              <a:gd name="T35" fmla="*/ 2 h 177"/>
              <a:gd name="T36" fmla="*/ 30 w 97"/>
              <a:gd name="T37" fmla="*/ 6 h 177"/>
              <a:gd name="T38" fmla="*/ 22 w 97"/>
              <a:gd name="T39" fmla="*/ 15 h 177"/>
              <a:gd name="T40" fmla="*/ 14 w 97"/>
              <a:gd name="T41" fmla="*/ 27 h 177"/>
              <a:gd name="T42" fmla="*/ 8 w 97"/>
              <a:gd name="T43" fmla="*/ 39 h 177"/>
              <a:gd name="T44" fmla="*/ 4 w 97"/>
              <a:gd name="T45" fmla="*/ 55 h 177"/>
              <a:gd name="T46" fmla="*/ 2 w 97"/>
              <a:gd name="T47" fmla="*/ 71 h 177"/>
              <a:gd name="T48" fmla="*/ 0 w 97"/>
              <a:gd name="T49" fmla="*/ 88 h 177"/>
              <a:gd name="T50" fmla="*/ 2 w 97"/>
              <a:gd name="T51" fmla="*/ 106 h 177"/>
              <a:gd name="T52" fmla="*/ 4 w 97"/>
              <a:gd name="T53" fmla="*/ 122 h 177"/>
              <a:gd name="T54" fmla="*/ 8 w 97"/>
              <a:gd name="T55" fmla="*/ 138 h 177"/>
              <a:gd name="T56" fmla="*/ 14 w 97"/>
              <a:gd name="T57" fmla="*/ 150 h 177"/>
              <a:gd name="T58" fmla="*/ 22 w 97"/>
              <a:gd name="T59" fmla="*/ 163 h 177"/>
              <a:gd name="T60" fmla="*/ 30 w 97"/>
              <a:gd name="T61" fmla="*/ 171 h 177"/>
              <a:gd name="T62" fmla="*/ 38 w 97"/>
              <a:gd name="T63" fmla="*/ 175 h 177"/>
              <a:gd name="T64" fmla="*/ 48 w 97"/>
              <a:gd name="T65" fmla="*/ 177 h 17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7"/>
              <a:gd name="T100" fmla="*/ 0 h 177"/>
              <a:gd name="T101" fmla="*/ 97 w 97"/>
              <a:gd name="T102" fmla="*/ 177 h 17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7" h="177">
                <a:moveTo>
                  <a:pt x="48" y="177"/>
                </a:moveTo>
                <a:lnTo>
                  <a:pt x="58" y="175"/>
                </a:lnTo>
                <a:lnTo>
                  <a:pt x="67" y="171"/>
                </a:lnTo>
                <a:lnTo>
                  <a:pt x="75" y="163"/>
                </a:lnTo>
                <a:lnTo>
                  <a:pt x="83" y="150"/>
                </a:lnTo>
                <a:lnTo>
                  <a:pt x="87" y="138"/>
                </a:lnTo>
                <a:lnTo>
                  <a:pt x="93" y="122"/>
                </a:lnTo>
                <a:lnTo>
                  <a:pt x="95" y="106"/>
                </a:lnTo>
                <a:lnTo>
                  <a:pt x="97" y="88"/>
                </a:lnTo>
                <a:lnTo>
                  <a:pt x="95" y="71"/>
                </a:lnTo>
                <a:lnTo>
                  <a:pt x="93" y="55"/>
                </a:lnTo>
                <a:lnTo>
                  <a:pt x="87" y="39"/>
                </a:lnTo>
                <a:lnTo>
                  <a:pt x="83" y="27"/>
                </a:lnTo>
                <a:lnTo>
                  <a:pt x="75" y="15"/>
                </a:lnTo>
                <a:lnTo>
                  <a:pt x="67" y="6"/>
                </a:lnTo>
                <a:lnTo>
                  <a:pt x="58" y="2"/>
                </a:lnTo>
                <a:lnTo>
                  <a:pt x="48" y="0"/>
                </a:lnTo>
                <a:lnTo>
                  <a:pt x="38" y="2"/>
                </a:lnTo>
                <a:lnTo>
                  <a:pt x="30" y="6"/>
                </a:lnTo>
                <a:lnTo>
                  <a:pt x="22" y="15"/>
                </a:lnTo>
                <a:lnTo>
                  <a:pt x="14" y="27"/>
                </a:lnTo>
                <a:lnTo>
                  <a:pt x="8" y="39"/>
                </a:lnTo>
                <a:lnTo>
                  <a:pt x="4" y="55"/>
                </a:lnTo>
                <a:lnTo>
                  <a:pt x="2" y="71"/>
                </a:lnTo>
                <a:lnTo>
                  <a:pt x="0" y="88"/>
                </a:lnTo>
                <a:lnTo>
                  <a:pt x="2" y="106"/>
                </a:lnTo>
                <a:lnTo>
                  <a:pt x="4" y="122"/>
                </a:lnTo>
                <a:lnTo>
                  <a:pt x="8" y="138"/>
                </a:lnTo>
                <a:lnTo>
                  <a:pt x="14" y="150"/>
                </a:lnTo>
                <a:lnTo>
                  <a:pt x="22" y="163"/>
                </a:lnTo>
                <a:lnTo>
                  <a:pt x="30" y="171"/>
                </a:lnTo>
                <a:lnTo>
                  <a:pt x="38" y="175"/>
                </a:lnTo>
                <a:lnTo>
                  <a:pt x="48" y="177"/>
                </a:lnTo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3383" name="Picture 898">
            <a:extLst>
              <a:ext uri="{FF2B5EF4-FFF2-40B4-BE49-F238E27FC236}">
                <a16:creationId xmlns:a16="http://schemas.microsoft.com/office/drawing/2014/main" id="{ADB298EB-3F52-45C5-8EBF-E17EC05C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5137150"/>
            <a:ext cx="1968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84" name="Freeform 899">
            <a:extLst>
              <a:ext uri="{FF2B5EF4-FFF2-40B4-BE49-F238E27FC236}">
                <a16:creationId xmlns:a16="http://schemas.microsoft.com/office/drawing/2014/main" id="{05672710-3B7E-44C2-8F8B-37FE68650EEE}"/>
              </a:ext>
            </a:extLst>
          </p:cNvPr>
          <p:cNvSpPr>
            <a:spLocks/>
          </p:cNvSpPr>
          <p:nvPr/>
        </p:nvSpPr>
        <p:spPr bwMode="auto">
          <a:xfrm>
            <a:off x="6388100" y="5137150"/>
            <a:ext cx="196850" cy="306388"/>
          </a:xfrm>
          <a:custGeom>
            <a:avLst/>
            <a:gdLst>
              <a:gd name="T0" fmla="*/ 63 w 124"/>
              <a:gd name="T1" fmla="*/ 193 h 193"/>
              <a:gd name="T2" fmla="*/ 75 w 124"/>
              <a:gd name="T3" fmla="*/ 191 h 193"/>
              <a:gd name="T4" fmla="*/ 87 w 124"/>
              <a:gd name="T5" fmla="*/ 185 h 193"/>
              <a:gd name="T6" fmla="*/ 97 w 124"/>
              <a:gd name="T7" fmla="*/ 177 h 193"/>
              <a:gd name="T8" fmla="*/ 105 w 124"/>
              <a:gd name="T9" fmla="*/ 165 h 193"/>
              <a:gd name="T10" fmla="*/ 114 w 124"/>
              <a:gd name="T11" fmla="*/ 150 h 193"/>
              <a:gd name="T12" fmla="*/ 120 w 124"/>
              <a:gd name="T13" fmla="*/ 134 h 193"/>
              <a:gd name="T14" fmla="*/ 124 w 124"/>
              <a:gd name="T15" fmla="*/ 116 h 193"/>
              <a:gd name="T16" fmla="*/ 124 w 124"/>
              <a:gd name="T17" fmla="*/ 96 h 193"/>
              <a:gd name="T18" fmla="*/ 124 w 124"/>
              <a:gd name="T19" fmla="*/ 77 h 193"/>
              <a:gd name="T20" fmla="*/ 120 w 124"/>
              <a:gd name="T21" fmla="*/ 59 h 193"/>
              <a:gd name="T22" fmla="*/ 114 w 124"/>
              <a:gd name="T23" fmla="*/ 43 h 193"/>
              <a:gd name="T24" fmla="*/ 105 w 124"/>
              <a:gd name="T25" fmla="*/ 29 h 193"/>
              <a:gd name="T26" fmla="*/ 97 w 124"/>
              <a:gd name="T27" fmla="*/ 17 h 193"/>
              <a:gd name="T28" fmla="*/ 87 w 124"/>
              <a:gd name="T29" fmla="*/ 8 h 193"/>
              <a:gd name="T30" fmla="*/ 75 w 124"/>
              <a:gd name="T31" fmla="*/ 2 h 193"/>
              <a:gd name="T32" fmla="*/ 63 w 124"/>
              <a:gd name="T33" fmla="*/ 0 h 193"/>
              <a:gd name="T34" fmla="*/ 51 w 124"/>
              <a:gd name="T35" fmla="*/ 2 h 193"/>
              <a:gd name="T36" fmla="*/ 38 w 124"/>
              <a:gd name="T37" fmla="*/ 8 h 193"/>
              <a:gd name="T38" fmla="*/ 28 w 124"/>
              <a:gd name="T39" fmla="*/ 17 h 193"/>
              <a:gd name="T40" fmla="*/ 18 w 124"/>
              <a:gd name="T41" fmla="*/ 29 h 193"/>
              <a:gd name="T42" fmla="*/ 12 w 124"/>
              <a:gd name="T43" fmla="*/ 43 h 193"/>
              <a:gd name="T44" fmla="*/ 6 w 124"/>
              <a:gd name="T45" fmla="*/ 59 h 193"/>
              <a:gd name="T46" fmla="*/ 2 w 124"/>
              <a:gd name="T47" fmla="*/ 77 h 193"/>
              <a:gd name="T48" fmla="*/ 0 w 124"/>
              <a:gd name="T49" fmla="*/ 96 h 193"/>
              <a:gd name="T50" fmla="*/ 2 w 124"/>
              <a:gd name="T51" fmla="*/ 116 h 193"/>
              <a:gd name="T52" fmla="*/ 6 w 124"/>
              <a:gd name="T53" fmla="*/ 134 h 193"/>
              <a:gd name="T54" fmla="*/ 12 w 124"/>
              <a:gd name="T55" fmla="*/ 150 h 193"/>
              <a:gd name="T56" fmla="*/ 18 w 124"/>
              <a:gd name="T57" fmla="*/ 165 h 193"/>
              <a:gd name="T58" fmla="*/ 28 w 124"/>
              <a:gd name="T59" fmla="*/ 177 h 193"/>
              <a:gd name="T60" fmla="*/ 38 w 124"/>
              <a:gd name="T61" fmla="*/ 185 h 193"/>
              <a:gd name="T62" fmla="*/ 51 w 124"/>
              <a:gd name="T63" fmla="*/ 191 h 193"/>
              <a:gd name="T64" fmla="*/ 63 w 124"/>
              <a:gd name="T65" fmla="*/ 193 h 1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4"/>
              <a:gd name="T100" fmla="*/ 0 h 193"/>
              <a:gd name="T101" fmla="*/ 124 w 124"/>
              <a:gd name="T102" fmla="*/ 193 h 1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4" h="193">
                <a:moveTo>
                  <a:pt x="63" y="193"/>
                </a:moveTo>
                <a:lnTo>
                  <a:pt x="75" y="191"/>
                </a:lnTo>
                <a:lnTo>
                  <a:pt x="87" y="185"/>
                </a:lnTo>
                <a:lnTo>
                  <a:pt x="97" y="177"/>
                </a:lnTo>
                <a:lnTo>
                  <a:pt x="105" y="165"/>
                </a:lnTo>
                <a:lnTo>
                  <a:pt x="114" y="150"/>
                </a:lnTo>
                <a:lnTo>
                  <a:pt x="120" y="134"/>
                </a:lnTo>
                <a:lnTo>
                  <a:pt x="124" y="116"/>
                </a:lnTo>
                <a:lnTo>
                  <a:pt x="124" y="96"/>
                </a:lnTo>
                <a:lnTo>
                  <a:pt x="124" y="77"/>
                </a:lnTo>
                <a:lnTo>
                  <a:pt x="120" y="59"/>
                </a:lnTo>
                <a:lnTo>
                  <a:pt x="114" y="43"/>
                </a:lnTo>
                <a:lnTo>
                  <a:pt x="105" y="29"/>
                </a:lnTo>
                <a:lnTo>
                  <a:pt x="97" y="17"/>
                </a:lnTo>
                <a:lnTo>
                  <a:pt x="87" y="8"/>
                </a:lnTo>
                <a:lnTo>
                  <a:pt x="75" y="2"/>
                </a:lnTo>
                <a:lnTo>
                  <a:pt x="63" y="0"/>
                </a:lnTo>
                <a:lnTo>
                  <a:pt x="51" y="2"/>
                </a:lnTo>
                <a:lnTo>
                  <a:pt x="38" y="8"/>
                </a:lnTo>
                <a:lnTo>
                  <a:pt x="28" y="17"/>
                </a:lnTo>
                <a:lnTo>
                  <a:pt x="18" y="29"/>
                </a:lnTo>
                <a:lnTo>
                  <a:pt x="12" y="43"/>
                </a:lnTo>
                <a:lnTo>
                  <a:pt x="6" y="59"/>
                </a:lnTo>
                <a:lnTo>
                  <a:pt x="2" y="77"/>
                </a:lnTo>
                <a:lnTo>
                  <a:pt x="0" y="96"/>
                </a:lnTo>
                <a:lnTo>
                  <a:pt x="2" y="116"/>
                </a:lnTo>
                <a:lnTo>
                  <a:pt x="6" y="134"/>
                </a:lnTo>
                <a:lnTo>
                  <a:pt x="12" y="150"/>
                </a:lnTo>
                <a:lnTo>
                  <a:pt x="18" y="165"/>
                </a:lnTo>
                <a:lnTo>
                  <a:pt x="28" y="177"/>
                </a:lnTo>
                <a:lnTo>
                  <a:pt x="38" y="185"/>
                </a:lnTo>
                <a:lnTo>
                  <a:pt x="51" y="191"/>
                </a:lnTo>
                <a:lnTo>
                  <a:pt x="63" y="193"/>
                </a:lnTo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85" name="Freeform 900">
            <a:extLst>
              <a:ext uri="{FF2B5EF4-FFF2-40B4-BE49-F238E27FC236}">
                <a16:creationId xmlns:a16="http://schemas.microsoft.com/office/drawing/2014/main" id="{34B92FDB-118A-4A64-8D62-22B46B1094FE}"/>
              </a:ext>
            </a:extLst>
          </p:cNvPr>
          <p:cNvSpPr>
            <a:spLocks/>
          </p:cNvSpPr>
          <p:nvPr/>
        </p:nvSpPr>
        <p:spPr bwMode="auto">
          <a:xfrm>
            <a:off x="3413125" y="1689100"/>
            <a:ext cx="196850" cy="827088"/>
          </a:xfrm>
          <a:custGeom>
            <a:avLst/>
            <a:gdLst>
              <a:gd name="T0" fmla="*/ 124 w 124"/>
              <a:gd name="T1" fmla="*/ 0 h 521"/>
              <a:gd name="T2" fmla="*/ 124 w 124"/>
              <a:gd name="T3" fmla="*/ 521 h 521"/>
              <a:gd name="T4" fmla="*/ 0 w 124"/>
              <a:gd name="T5" fmla="*/ 521 h 521"/>
              <a:gd name="T6" fmla="*/ 0 w 124"/>
              <a:gd name="T7" fmla="*/ 14 h 521"/>
              <a:gd name="T8" fmla="*/ 55 w 124"/>
              <a:gd name="T9" fmla="*/ 111 h 521"/>
              <a:gd name="T10" fmla="*/ 83 w 124"/>
              <a:gd name="T11" fmla="*/ 40 h 521"/>
              <a:gd name="T12" fmla="*/ 95 w 124"/>
              <a:gd name="T13" fmla="*/ 123 h 521"/>
              <a:gd name="T14" fmla="*/ 124 w 124"/>
              <a:gd name="T15" fmla="*/ 0 h 52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4"/>
              <a:gd name="T25" fmla="*/ 0 h 521"/>
              <a:gd name="T26" fmla="*/ 124 w 124"/>
              <a:gd name="T27" fmla="*/ 521 h 52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4" h="521">
                <a:moveTo>
                  <a:pt x="124" y="0"/>
                </a:moveTo>
                <a:lnTo>
                  <a:pt x="124" y="521"/>
                </a:lnTo>
                <a:lnTo>
                  <a:pt x="0" y="521"/>
                </a:lnTo>
                <a:lnTo>
                  <a:pt x="0" y="14"/>
                </a:lnTo>
                <a:lnTo>
                  <a:pt x="55" y="111"/>
                </a:lnTo>
                <a:lnTo>
                  <a:pt x="83" y="40"/>
                </a:lnTo>
                <a:lnTo>
                  <a:pt x="95" y="123"/>
                </a:lnTo>
                <a:lnTo>
                  <a:pt x="124" y="0"/>
                </a:lnTo>
                <a:close/>
              </a:path>
            </a:pathLst>
          </a:custGeom>
          <a:solidFill>
            <a:srgbClr val="4293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86" name="Freeform 901">
            <a:extLst>
              <a:ext uri="{FF2B5EF4-FFF2-40B4-BE49-F238E27FC236}">
                <a16:creationId xmlns:a16="http://schemas.microsoft.com/office/drawing/2014/main" id="{403F0B97-6F84-4137-AA15-3176EFAA6056}"/>
              </a:ext>
            </a:extLst>
          </p:cNvPr>
          <p:cNvSpPr>
            <a:spLocks/>
          </p:cNvSpPr>
          <p:nvPr/>
        </p:nvSpPr>
        <p:spPr bwMode="auto">
          <a:xfrm>
            <a:off x="3413125" y="1689100"/>
            <a:ext cx="196850" cy="827088"/>
          </a:xfrm>
          <a:custGeom>
            <a:avLst/>
            <a:gdLst>
              <a:gd name="T0" fmla="*/ 124 w 124"/>
              <a:gd name="T1" fmla="*/ 0 h 521"/>
              <a:gd name="T2" fmla="*/ 124 w 124"/>
              <a:gd name="T3" fmla="*/ 521 h 521"/>
              <a:gd name="T4" fmla="*/ 0 w 124"/>
              <a:gd name="T5" fmla="*/ 521 h 521"/>
              <a:gd name="T6" fmla="*/ 0 w 124"/>
              <a:gd name="T7" fmla="*/ 14 h 521"/>
              <a:gd name="T8" fmla="*/ 55 w 124"/>
              <a:gd name="T9" fmla="*/ 111 h 521"/>
              <a:gd name="T10" fmla="*/ 83 w 124"/>
              <a:gd name="T11" fmla="*/ 40 h 521"/>
              <a:gd name="T12" fmla="*/ 95 w 124"/>
              <a:gd name="T13" fmla="*/ 123 h 521"/>
              <a:gd name="T14" fmla="*/ 124 w 124"/>
              <a:gd name="T15" fmla="*/ 0 h 52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4"/>
              <a:gd name="T25" fmla="*/ 0 h 521"/>
              <a:gd name="T26" fmla="*/ 124 w 124"/>
              <a:gd name="T27" fmla="*/ 521 h 52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4" h="521">
                <a:moveTo>
                  <a:pt x="124" y="0"/>
                </a:moveTo>
                <a:lnTo>
                  <a:pt x="124" y="521"/>
                </a:lnTo>
                <a:lnTo>
                  <a:pt x="0" y="521"/>
                </a:lnTo>
                <a:lnTo>
                  <a:pt x="0" y="14"/>
                </a:lnTo>
                <a:lnTo>
                  <a:pt x="55" y="111"/>
                </a:lnTo>
                <a:lnTo>
                  <a:pt x="83" y="40"/>
                </a:lnTo>
                <a:lnTo>
                  <a:pt x="95" y="123"/>
                </a:lnTo>
                <a:lnTo>
                  <a:pt x="124" y="0"/>
                </a:lnTo>
                <a:close/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87" name="Freeform 903">
            <a:extLst>
              <a:ext uri="{FF2B5EF4-FFF2-40B4-BE49-F238E27FC236}">
                <a16:creationId xmlns:a16="http://schemas.microsoft.com/office/drawing/2014/main" id="{1CABCDC7-4A92-49F6-ADBE-C807E69C8D87}"/>
              </a:ext>
            </a:extLst>
          </p:cNvPr>
          <p:cNvSpPr>
            <a:spLocks/>
          </p:cNvSpPr>
          <p:nvPr/>
        </p:nvSpPr>
        <p:spPr bwMode="auto">
          <a:xfrm>
            <a:off x="2441575" y="2390775"/>
            <a:ext cx="2819400" cy="1239838"/>
          </a:xfrm>
          <a:custGeom>
            <a:avLst/>
            <a:gdLst>
              <a:gd name="T0" fmla="*/ 1482 w 1776"/>
              <a:gd name="T1" fmla="*/ 781 h 781"/>
              <a:gd name="T2" fmla="*/ 296 w 1776"/>
              <a:gd name="T3" fmla="*/ 781 h 781"/>
              <a:gd name="T4" fmla="*/ 237 w 1776"/>
              <a:gd name="T5" fmla="*/ 779 h 781"/>
              <a:gd name="T6" fmla="*/ 182 w 1776"/>
              <a:gd name="T7" fmla="*/ 773 h 781"/>
              <a:gd name="T8" fmla="*/ 156 w 1776"/>
              <a:gd name="T9" fmla="*/ 769 h 781"/>
              <a:gd name="T10" fmla="*/ 131 w 1776"/>
              <a:gd name="T11" fmla="*/ 763 h 781"/>
              <a:gd name="T12" fmla="*/ 107 w 1776"/>
              <a:gd name="T13" fmla="*/ 759 h 781"/>
              <a:gd name="T14" fmla="*/ 87 w 1776"/>
              <a:gd name="T15" fmla="*/ 753 h 781"/>
              <a:gd name="T16" fmla="*/ 69 w 1776"/>
              <a:gd name="T17" fmla="*/ 744 h 781"/>
              <a:gd name="T18" fmla="*/ 50 w 1776"/>
              <a:gd name="T19" fmla="*/ 736 h 781"/>
              <a:gd name="T20" fmla="*/ 36 w 1776"/>
              <a:gd name="T21" fmla="*/ 728 h 781"/>
              <a:gd name="T22" fmla="*/ 22 w 1776"/>
              <a:gd name="T23" fmla="*/ 720 h 781"/>
              <a:gd name="T24" fmla="*/ 14 w 1776"/>
              <a:gd name="T25" fmla="*/ 712 h 781"/>
              <a:gd name="T26" fmla="*/ 6 w 1776"/>
              <a:gd name="T27" fmla="*/ 702 h 781"/>
              <a:gd name="T28" fmla="*/ 2 w 1776"/>
              <a:gd name="T29" fmla="*/ 692 h 781"/>
              <a:gd name="T30" fmla="*/ 0 w 1776"/>
              <a:gd name="T31" fmla="*/ 684 h 781"/>
              <a:gd name="T32" fmla="*/ 0 w 1776"/>
              <a:gd name="T33" fmla="*/ 97 h 781"/>
              <a:gd name="T34" fmla="*/ 2 w 1776"/>
              <a:gd name="T35" fmla="*/ 87 h 781"/>
              <a:gd name="T36" fmla="*/ 6 w 1776"/>
              <a:gd name="T37" fmla="*/ 77 h 781"/>
              <a:gd name="T38" fmla="*/ 14 w 1776"/>
              <a:gd name="T39" fmla="*/ 69 h 781"/>
              <a:gd name="T40" fmla="*/ 22 w 1776"/>
              <a:gd name="T41" fmla="*/ 59 h 781"/>
              <a:gd name="T42" fmla="*/ 36 w 1776"/>
              <a:gd name="T43" fmla="*/ 51 h 781"/>
              <a:gd name="T44" fmla="*/ 50 w 1776"/>
              <a:gd name="T45" fmla="*/ 42 h 781"/>
              <a:gd name="T46" fmla="*/ 69 w 1776"/>
              <a:gd name="T47" fmla="*/ 34 h 781"/>
              <a:gd name="T48" fmla="*/ 87 w 1776"/>
              <a:gd name="T49" fmla="*/ 28 h 781"/>
              <a:gd name="T50" fmla="*/ 107 w 1776"/>
              <a:gd name="T51" fmla="*/ 22 h 781"/>
              <a:gd name="T52" fmla="*/ 131 w 1776"/>
              <a:gd name="T53" fmla="*/ 16 h 781"/>
              <a:gd name="T54" fmla="*/ 156 w 1776"/>
              <a:gd name="T55" fmla="*/ 12 h 781"/>
              <a:gd name="T56" fmla="*/ 182 w 1776"/>
              <a:gd name="T57" fmla="*/ 8 h 781"/>
              <a:gd name="T58" fmla="*/ 237 w 1776"/>
              <a:gd name="T59" fmla="*/ 2 h 781"/>
              <a:gd name="T60" fmla="*/ 296 w 1776"/>
              <a:gd name="T61" fmla="*/ 0 h 781"/>
              <a:gd name="T62" fmla="*/ 1482 w 1776"/>
              <a:gd name="T63" fmla="*/ 0 h 781"/>
              <a:gd name="T64" fmla="*/ 1541 w 1776"/>
              <a:gd name="T65" fmla="*/ 2 h 781"/>
              <a:gd name="T66" fmla="*/ 1596 w 1776"/>
              <a:gd name="T67" fmla="*/ 8 h 781"/>
              <a:gd name="T68" fmla="*/ 1622 w 1776"/>
              <a:gd name="T69" fmla="*/ 12 h 781"/>
              <a:gd name="T70" fmla="*/ 1646 w 1776"/>
              <a:gd name="T71" fmla="*/ 16 h 781"/>
              <a:gd name="T72" fmla="*/ 1669 w 1776"/>
              <a:gd name="T73" fmla="*/ 22 h 781"/>
              <a:gd name="T74" fmla="*/ 1691 w 1776"/>
              <a:gd name="T75" fmla="*/ 28 h 781"/>
              <a:gd name="T76" fmla="*/ 1709 w 1776"/>
              <a:gd name="T77" fmla="*/ 34 h 781"/>
              <a:gd name="T78" fmla="*/ 1725 w 1776"/>
              <a:gd name="T79" fmla="*/ 42 h 781"/>
              <a:gd name="T80" fmla="*/ 1742 w 1776"/>
              <a:gd name="T81" fmla="*/ 51 h 781"/>
              <a:gd name="T82" fmla="*/ 1754 w 1776"/>
              <a:gd name="T83" fmla="*/ 59 h 781"/>
              <a:gd name="T84" fmla="*/ 1764 w 1776"/>
              <a:gd name="T85" fmla="*/ 69 h 781"/>
              <a:gd name="T86" fmla="*/ 1770 w 1776"/>
              <a:gd name="T87" fmla="*/ 77 h 781"/>
              <a:gd name="T88" fmla="*/ 1776 w 1776"/>
              <a:gd name="T89" fmla="*/ 87 h 781"/>
              <a:gd name="T90" fmla="*/ 1776 w 1776"/>
              <a:gd name="T91" fmla="*/ 97 h 781"/>
              <a:gd name="T92" fmla="*/ 1776 w 1776"/>
              <a:gd name="T93" fmla="*/ 684 h 781"/>
              <a:gd name="T94" fmla="*/ 1776 w 1776"/>
              <a:gd name="T95" fmla="*/ 692 h 781"/>
              <a:gd name="T96" fmla="*/ 1770 w 1776"/>
              <a:gd name="T97" fmla="*/ 702 h 781"/>
              <a:gd name="T98" fmla="*/ 1764 w 1776"/>
              <a:gd name="T99" fmla="*/ 712 h 781"/>
              <a:gd name="T100" fmla="*/ 1754 w 1776"/>
              <a:gd name="T101" fmla="*/ 720 h 781"/>
              <a:gd name="T102" fmla="*/ 1742 w 1776"/>
              <a:gd name="T103" fmla="*/ 728 h 781"/>
              <a:gd name="T104" fmla="*/ 1725 w 1776"/>
              <a:gd name="T105" fmla="*/ 736 h 781"/>
              <a:gd name="T106" fmla="*/ 1709 w 1776"/>
              <a:gd name="T107" fmla="*/ 744 h 781"/>
              <a:gd name="T108" fmla="*/ 1691 w 1776"/>
              <a:gd name="T109" fmla="*/ 753 h 781"/>
              <a:gd name="T110" fmla="*/ 1669 w 1776"/>
              <a:gd name="T111" fmla="*/ 759 h 781"/>
              <a:gd name="T112" fmla="*/ 1646 w 1776"/>
              <a:gd name="T113" fmla="*/ 763 h 781"/>
              <a:gd name="T114" fmla="*/ 1622 w 1776"/>
              <a:gd name="T115" fmla="*/ 769 h 781"/>
              <a:gd name="T116" fmla="*/ 1596 w 1776"/>
              <a:gd name="T117" fmla="*/ 773 h 781"/>
              <a:gd name="T118" fmla="*/ 1541 w 1776"/>
              <a:gd name="T119" fmla="*/ 779 h 781"/>
              <a:gd name="T120" fmla="*/ 1482 w 1776"/>
              <a:gd name="T121" fmla="*/ 781 h 78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6"/>
              <a:gd name="T184" fmla="*/ 0 h 781"/>
              <a:gd name="T185" fmla="*/ 1776 w 1776"/>
              <a:gd name="T186" fmla="*/ 781 h 78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6" h="781">
                <a:moveTo>
                  <a:pt x="1482" y="781"/>
                </a:moveTo>
                <a:lnTo>
                  <a:pt x="296" y="781"/>
                </a:lnTo>
                <a:lnTo>
                  <a:pt x="237" y="779"/>
                </a:lnTo>
                <a:lnTo>
                  <a:pt x="182" y="773"/>
                </a:lnTo>
                <a:lnTo>
                  <a:pt x="156" y="769"/>
                </a:lnTo>
                <a:lnTo>
                  <a:pt x="131" y="763"/>
                </a:lnTo>
                <a:lnTo>
                  <a:pt x="107" y="759"/>
                </a:lnTo>
                <a:lnTo>
                  <a:pt x="87" y="753"/>
                </a:lnTo>
                <a:lnTo>
                  <a:pt x="69" y="744"/>
                </a:lnTo>
                <a:lnTo>
                  <a:pt x="50" y="736"/>
                </a:lnTo>
                <a:lnTo>
                  <a:pt x="36" y="728"/>
                </a:lnTo>
                <a:lnTo>
                  <a:pt x="22" y="720"/>
                </a:lnTo>
                <a:lnTo>
                  <a:pt x="14" y="712"/>
                </a:lnTo>
                <a:lnTo>
                  <a:pt x="6" y="702"/>
                </a:lnTo>
                <a:lnTo>
                  <a:pt x="2" y="692"/>
                </a:lnTo>
                <a:lnTo>
                  <a:pt x="0" y="684"/>
                </a:lnTo>
                <a:lnTo>
                  <a:pt x="0" y="97"/>
                </a:lnTo>
                <a:lnTo>
                  <a:pt x="2" y="87"/>
                </a:lnTo>
                <a:lnTo>
                  <a:pt x="6" y="77"/>
                </a:lnTo>
                <a:lnTo>
                  <a:pt x="14" y="69"/>
                </a:lnTo>
                <a:lnTo>
                  <a:pt x="22" y="59"/>
                </a:lnTo>
                <a:lnTo>
                  <a:pt x="36" y="51"/>
                </a:lnTo>
                <a:lnTo>
                  <a:pt x="50" y="42"/>
                </a:lnTo>
                <a:lnTo>
                  <a:pt x="69" y="34"/>
                </a:lnTo>
                <a:lnTo>
                  <a:pt x="87" y="28"/>
                </a:lnTo>
                <a:lnTo>
                  <a:pt x="107" y="22"/>
                </a:lnTo>
                <a:lnTo>
                  <a:pt x="131" y="16"/>
                </a:lnTo>
                <a:lnTo>
                  <a:pt x="156" y="12"/>
                </a:lnTo>
                <a:lnTo>
                  <a:pt x="182" y="8"/>
                </a:lnTo>
                <a:lnTo>
                  <a:pt x="237" y="2"/>
                </a:lnTo>
                <a:lnTo>
                  <a:pt x="296" y="0"/>
                </a:lnTo>
                <a:lnTo>
                  <a:pt x="1482" y="0"/>
                </a:lnTo>
                <a:lnTo>
                  <a:pt x="1541" y="2"/>
                </a:lnTo>
                <a:lnTo>
                  <a:pt x="1596" y="8"/>
                </a:lnTo>
                <a:lnTo>
                  <a:pt x="1622" y="12"/>
                </a:lnTo>
                <a:lnTo>
                  <a:pt x="1646" y="16"/>
                </a:lnTo>
                <a:lnTo>
                  <a:pt x="1669" y="22"/>
                </a:lnTo>
                <a:lnTo>
                  <a:pt x="1691" y="28"/>
                </a:lnTo>
                <a:lnTo>
                  <a:pt x="1709" y="34"/>
                </a:lnTo>
                <a:lnTo>
                  <a:pt x="1725" y="42"/>
                </a:lnTo>
                <a:lnTo>
                  <a:pt x="1742" y="51"/>
                </a:lnTo>
                <a:lnTo>
                  <a:pt x="1754" y="59"/>
                </a:lnTo>
                <a:lnTo>
                  <a:pt x="1764" y="69"/>
                </a:lnTo>
                <a:lnTo>
                  <a:pt x="1770" y="77"/>
                </a:lnTo>
                <a:lnTo>
                  <a:pt x="1776" y="87"/>
                </a:lnTo>
                <a:lnTo>
                  <a:pt x="1776" y="97"/>
                </a:lnTo>
                <a:lnTo>
                  <a:pt x="1776" y="684"/>
                </a:lnTo>
                <a:lnTo>
                  <a:pt x="1776" y="692"/>
                </a:lnTo>
                <a:lnTo>
                  <a:pt x="1770" y="702"/>
                </a:lnTo>
                <a:lnTo>
                  <a:pt x="1764" y="712"/>
                </a:lnTo>
                <a:lnTo>
                  <a:pt x="1754" y="720"/>
                </a:lnTo>
                <a:lnTo>
                  <a:pt x="1742" y="728"/>
                </a:lnTo>
                <a:lnTo>
                  <a:pt x="1725" y="736"/>
                </a:lnTo>
                <a:lnTo>
                  <a:pt x="1709" y="744"/>
                </a:lnTo>
                <a:lnTo>
                  <a:pt x="1691" y="753"/>
                </a:lnTo>
                <a:lnTo>
                  <a:pt x="1669" y="759"/>
                </a:lnTo>
                <a:lnTo>
                  <a:pt x="1646" y="763"/>
                </a:lnTo>
                <a:lnTo>
                  <a:pt x="1622" y="769"/>
                </a:lnTo>
                <a:lnTo>
                  <a:pt x="1596" y="773"/>
                </a:lnTo>
                <a:lnTo>
                  <a:pt x="1541" y="779"/>
                </a:lnTo>
                <a:lnTo>
                  <a:pt x="1482" y="781"/>
                </a:lnTo>
              </a:path>
            </a:pathLst>
          </a:custGeom>
          <a:solidFill>
            <a:schemeClr val="tx2"/>
          </a:solidFill>
          <a:ln w="3175">
            <a:solidFill>
              <a:srgbClr val="1F1A17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88" name="Rectangle 919">
            <a:extLst>
              <a:ext uri="{FF2B5EF4-FFF2-40B4-BE49-F238E27FC236}">
                <a16:creationId xmlns:a16="http://schemas.microsoft.com/office/drawing/2014/main" id="{46AAA03E-B98A-432A-A3CC-C3263BE17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938" y="1543050"/>
            <a:ext cx="47625" cy="673100"/>
          </a:xfrm>
          <a:prstGeom prst="rect">
            <a:avLst/>
          </a:pr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89" name="Freeform 920">
            <a:extLst>
              <a:ext uri="{FF2B5EF4-FFF2-40B4-BE49-F238E27FC236}">
                <a16:creationId xmlns:a16="http://schemas.microsoft.com/office/drawing/2014/main" id="{784A6465-01DB-40FD-A3FB-1E83A0F10B86}"/>
              </a:ext>
            </a:extLst>
          </p:cNvPr>
          <p:cNvSpPr>
            <a:spLocks/>
          </p:cNvSpPr>
          <p:nvPr/>
        </p:nvSpPr>
        <p:spPr bwMode="auto">
          <a:xfrm>
            <a:off x="4114800" y="2100263"/>
            <a:ext cx="212725" cy="315912"/>
          </a:xfrm>
          <a:custGeom>
            <a:avLst/>
            <a:gdLst>
              <a:gd name="T0" fmla="*/ 67 w 134"/>
              <a:gd name="T1" fmla="*/ 199 h 199"/>
              <a:gd name="T2" fmla="*/ 134 w 134"/>
              <a:gd name="T3" fmla="*/ 0 h 199"/>
              <a:gd name="T4" fmla="*/ 134 w 134"/>
              <a:gd name="T5" fmla="*/ 0 h 199"/>
              <a:gd name="T6" fmla="*/ 130 w 134"/>
              <a:gd name="T7" fmla="*/ 4 h 199"/>
              <a:gd name="T8" fmla="*/ 126 w 134"/>
              <a:gd name="T9" fmla="*/ 6 h 199"/>
              <a:gd name="T10" fmla="*/ 122 w 134"/>
              <a:gd name="T11" fmla="*/ 8 h 199"/>
              <a:gd name="T12" fmla="*/ 118 w 134"/>
              <a:gd name="T13" fmla="*/ 10 h 199"/>
              <a:gd name="T14" fmla="*/ 114 w 134"/>
              <a:gd name="T15" fmla="*/ 12 h 199"/>
              <a:gd name="T16" fmla="*/ 110 w 134"/>
              <a:gd name="T17" fmla="*/ 14 h 199"/>
              <a:gd name="T18" fmla="*/ 106 w 134"/>
              <a:gd name="T19" fmla="*/ 14 h 199"/>
              <a:gd name="T20" fmla="*/ 102 w 134"/>
              <a:gd name="T21" fmla="*/ 17 h 199"/>
              <a:gd name="T22" fmla="*/ 98 w 134"/>
              <a:gd name="T23" fmla="*/ 19 h 199"/>
              <a:gd name="T24" fmla="*/ 93 w 134"/>
              <a:gd name="T25" fmla="*/ 19 h 199"/>
              <a:gd name="T26" fmla="*/ 87 w 134"/>
              <a:gd name="T27" fmla="*/ 21 h 199"/>
              <a:gd name="T28" fmla="*/ 83 w 134"/>
              <a:gd name="T29" fmla="*/ 21 h 199"/>
              <a:gd name="T30" fmla="*/ 79 w 134"/>
              <a:gd name="T31" fmla="*/ 21 h 199"/>
              <a:gd name="T32" fmla="*/ 75 w 134"/>
              <a:gd name="T33" fmla="*/ 23 h 199"/>
              <a:gd name="T34" fmla="*/ 71 w 134"/>
              <a:gd name="T35" fmla="*/ 23 h 199"/>
              <a:gd name="T36" fmla="*/ 67 w 134"/>
              <a:gd name="T37" fmla="*/ 23 h 199"/>
              <a:gd name="T38" fmla="*/ 63 w 134"/>
              <a:gd name="T39" fmla="*/ 23 h 199"/>
              <a:gd name="T40" fmla="*/ 59 w 134"/>
              <a:gd name="T41" fmla="*/ 23 h 199"/>
              <a:gd name="T42" fmla="*/ 55 w 134"/>
              <a:gd name="T43" fmla="*/ 21 h 199"/>
              <a:gd name="T44" fmla="*/ 51 w 134"/>
              <a:gd name="T45" fmla="*/ 21 h 199"/>
              <a:gd name="T46" fmla="*/ 47 w 134"/>
              <a:gd name="T47" fmla="*/ 21 h 199"/>
              <a:gd name="T48" fmla="*/ 43 w 134"/>
              <a:gd name="T49" fmla="*/ 19 h 199"/>
              <a:gd name="T50" fmla="*/ 39 w 134"/>
              <a:gd name="T51" fmla="*/ 19 h 199"/>
              <a:gd name="T52" fmla="*/ 35 w 134"/>
              <a:gd name="T53" fmla="*/ 17 h 199"/>
              <a:gd name="T54" fmla="*/ 31 w 134"/>
              <a:gd name="T55" fmla="*/ 14 h 199"/>
              <a:gd name="T56" fmla="*/ 27 w 134"/>
              <a:gd name="T57" fmla="*/ 14 h 199"/>
              <a:gd name="T58" fmla="*/ 22 w 134"/>
              <a:gd name="T59" fmla="*/ 12 h 199"/>
              <a:gd name="T60" fmla="*/ 18 w 134"/>
              <a:gd name="T61" fmla="*/ 10 h 199"/>
              <a:gd name="T62" fmla="*/ 14 w 134"/>
              <a:gd name="T63" fmla="*/ 8 h 199"/>
              <a:gd name="T64" fmla="*/ 10 w 134"/>
              <a:gd name="T65" fmla="*/ 6 h 199"/>
              <a:gd name="T66" fmla="*/ 6 w 134"/>
              <a:gd name="T67" fmla="*/ 4 h 199"/>
              <a:gd name="T68" fmla="*/ 0 w 134"/>
              <a:gd name="T69" fmla="*/ 0 h 199"/>
              <a:gd name="T70" fmla="*/ 67 w 134"/>
              <a:gd name="T71" fmla="*/ 199 h 199"/>
              <a:gd name="T72" fmla="*/ 67 w 134"/>
              <a:gd name="T73" fmla="*/ 98 h 199"/>
              <a:gd name="T74" fmla="*/ 67 w 134"/>
              <a:gd name="T75" fmla="*/ 199 h 1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34"/>
              <a:gd name="T115" fmla="*/ 0 h 199"/>
              <a:gd name="T116" fmla="*/ 134 w 134"/>
              <a:gd name="T117" fmla="*/ 199 h 19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34" h="199">
                <a:moveTo>
                  <a:pt x="67" y="199"/>
                </a:moveTo>
                <a:lnTo>
                  <a:pt x="134" y="0"/>
                </a:lnTo>
                <a:lnTo>
                  <a:pt x="130" y="4"/>
                </a:lnTo>
                <a:lnTo>
                  <a:pt x="126" y="6"/>
                </a:lnTo>
                <a:lnTo>
                  <a:pt x="122" y="8"/>
                </a:lnTo>
                <a:lnTo>
                  <a:pt x="118" y="10"/>
                </a:lnTo>
                <a:lnTo>
                  <a:pt x="114" y="12"/>
                </a:lnTo>
                <a:lnTo>
                  <a:pt x="110" y="14"/>
                </a:lnTo>
                <a:lnTo>
                  <a:pt x="106" y="14"/>
                </a:lnTo>
                <a:lnTo>
                  <a:pt x="102" y="17"/>
                </a:lnTo>
                <a:lnTo>
                  <a:pt x="98" y="19"/>
                </a:lnTo>
                <a:lnTo>
                  <a:pt x="93" y="19"/>
                </a:lnTo>
                <a:lnTo>
                  <a:pt x="87" y="21"/>
                </a:lnTo>
                <a:lnTo>
                  <a:pt x="83" y="21"/>
                </a:lnTo>
                <a:lnTo>
                  <a:pt x="79" y="21"/>
                </a:lnTo>
                <a:lnTo>
                  <a:pt x="75" y="23"/>
                </a:lnTo>
                <a:lnTo>
                  <a:pt x="71" y="23"/>
                </a:lnTo>
                <a:lnTo>
                  <a:pt x="67" y="23"/>
                </a:lnTo>
                <a:lnTo>
                  <a:pt x="63" y="23"/>
                </a:lnTo>
                <a:lnTo>
                  <a:pt x="59" y="23"/>
                </a:lnTo>
                <a:lnTo>
                  <a:pt x="55" y="21"/>
                </a:lnTo>
                <a:lnTo>
                  <a:pt x="51" y="21"/>
                </a:lnTo>
                <a:lnTo>
                  <a:pt x="47" y="21"/>
                </a:lnTo>
                <a:lnTo>
                  <a:pt x="43" y="19"/>
                </a:lnTo>
                <a:lnTo>
                  <a:pt x="39" y="19"/>
                </a:lnTo>
                <a:lnTo>
                  <a:pt x="35" y="17"/>
                </a:lnTo>
                <a:lnTo>
                  <a:pt x="31" y="14"/>
                </a:lnTo>
                <a:lnTo>
                  <a:pt x="27" y="14"/>
                </a:lnTo>
                <a:lnTo>
                  <a:pt x="22" y="12"/>
                </a:lnTo>
                <a:lnTo>
                  <a:pt x="18" y="10"/>
                </a:lnTo>
                <a:lnTo>
                  <a:pt x="14" y="8"/>
                </a:lnTo>
                <a:lnTo>
                  <a:pt x="10" y="6"/>
                </a:lnTo>
                <a:lnTo>
                  <a:pt x="6" y="4"/>
                </a:lnTo>
                <a:lnTo>
                  <a:pt x="0" y="0"/>
                </a:lnTo>
                <a:lnTo>
                  <a:pt x="67" y="199"/>
                </a:lnTo>
                <a:lnTo>
                  <a:pt x="67" y="98"/>
                </a:lnTo>
                <a:lnTo>
                  <a:pt x="67" y="19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90" name="Freeform 921">
            <a:extLst>
              <a:ext uri="{FF2B5EF4-FFF2-40B4-BE49-F238E27FC236}">
                <a16:creationId xmlns:a16="http://schemas.microsoft.com/office/drawing/2014/main" id="{4E30FF7F-D807-409E-AA4D-50F7AEE5F49D}"/>
              </a:ext>
            </a:extLst>
          </p:cNvPr>
          <p:cNvSpPr>
            <a:spLocks/>
          </p:cNvSpPr>
          <p:nvPr/>
        </p:nvSpPr>
        <p:spPr bwMode="auto">
          <a:xfrm>
            <a:off x="2454275" y="4068763"/>
            <a:ext cx="1503363" cy="528637"/>
          </a:xfrm>
          <a:custGeom>
            <a:avLst/>
            <a:gdLst>
              <a:gd name="T0" fmla="*/ 0 w 947"/>
              <a:gd name="T1" fmla="*/ 278 h 333"/>
              <a:gd name="T2" fmla="*/ 0 w 947"/>
              <a:gd name="T3" fmla="*/ 57 h 333"/>
              <a:gd name="T4" fmla="*/ 2 w 947"/>
              <a:gd name="T5" fmla="*/ 51 h 333"/>
              <a:gd name="T6" fmla="*/ 4 w 947"/>
              <a:gd name="T7" fmla="*/ 44 h 333"/>
              <a:gd name="T8" fmla="*/ 6 w 947"/>
              <a:gd name="T9" fmla="*/ 40 h 333"/>
              <a:gd name="T10" fmla="*/ 10 w 947"/>
              <a:gd name="T11" fmla="*/ 34 h 333"/>
              <a:gd name="T12" fmla="*/ 22 w 947"/>
              <a:gd name="T13" fmla="*/ 26 h 333"/>
              <a:gd name="T14" fmla="*/ 36 w 947"/>
              <a:gd name="T15" fmla="*/ 16 h 333"/>
              <a:gd name="T16" fmla="*/ 54 w 947"/>
              <a:gd name="T17" fmla="*/ 10 h 333"/>
              <a:gd name="T18" fmla="*/ 75 w 947"/>
              <a:gd name="T19" fmla="*/ 4 h 333"/>
              <a:gd name="T20" fmla="*/ 97 w 947"/>
              <a:gd name="T21" fmla="*/ 2 h 333"/>
              <a:gd name="T22" fmla="*/ 119 w 947"/>
              <a:gd name="T23" fmla="*/ 0 h 333"/>
              <a:gd name="T24" fmla="*/ 829 w 947"/>
              <a:gd name="T25" fmla="*/ 0 h 333"/>
              <a:gd name="T26" fmla="*/ 854 w 947"/>
              <a:gd name="T27" fmla="*/ 2 h 333"/>
              <a:gd name="T28" fmla="*/ 876 w 947"/>
              <a:gd name="T29" fmla="*/ 4 h 333"/>
              <a:gd name="T30" fmla="*/ 896 w 947"/>
              <a:gd name="T31" fmla="*/ 10 h 333"/>
              <a:gd name="T32" fmla="*/ 912 w 947"/>
              <a:gd name="T33" fmla="*/ 16 h 333"/>
              <a:gd name="T34" fmla="*/ 927 w 947"/>
              <a:gd name="T35" fmla="*/ 26 h 333"/>
              <a:gd name="T36" fmla="*/ 939 w 947"/>
              <a:gd name="T37" fmla="*/ 34 h 333"/>
              <a:gd name="T38" fmla="*/ 943 w 947"/>
              <a:gd name="T39" fmla="*/ 40 h 333"/>
              <a:gd name="T40" fmla="*/ 945 w 947"/>
              <a:gd name="T41" fmla="*/ 44 h 333"/>
              <a:gd name="T42" fmla="*/ 947 w 947"/>
              <a:gd name="T43" fmla="*/ 51 h 333"/>
              <a:gd name="T44" fmla="*/ 947 w 947"/>
              <a:gd name="T45" fmla="*/ 57 h 333"/>
              <a:gd name="T46" fmla="*/ 947 w 947"/>
              <a:gd name="T47" fmla="*/ 278 h 333"/>
              <a:gd name="T48" fmla="*/ 947 w 947"/>
              <a:gd name="T49" fmla="*/ 284 h 333"/>
              <a:gd name="T50" fmla="*/ 945 w 947"/>
              <a:gd name="T51" fmla="*/ 290 h 333"/>
              <a:gd name="T52" fmla="*/ 943 w 947"/>
              <a:gd name="T53" fmla="*/ 294 h 333"/>
              <a:gd name="T54" fmla="*/ 939 w 947"/>
              <a:gd name="T55" fmla="*/ 300 h 333"/>
              <a:gd name="T56" fmla="*/ 927 w 947"/>
              <a:gd name="T57" fmla="*/ 308 h 333"/>
              <a:gd name="T58" fmla="*/ 912 w 947"/>
              <a:gd name="T59" fmla="*/ 316 h 333"/>
              <a:gd name="T60" fmla="*/ 896 w 947"/>
              <a:gd name="T61" fmla="*/ 324 h 333"/>
              <a:gd name="T62" fmla="*/ 876 w 947"/>
              <a:gd name="T63" fmla="*/ 328 h 333"/>
              <a:gd name="T64" fmla="*/ 854 w 947"/>
              <a:gd name="T65" fmla="*/ 333 h 333"/>
              <a:gd name="T66" fmla="*/ 829 w 947"/>
              <a:gd name="T67" fmla="*/ 333 h 333"/>
              <a:gd name="T68" fmla="*/ 119 w 947"/>
              <a:gd name="T69" fmla="*/ 333 h 333"/>
              <a:gd name="T70" fmla="*/ 97 w 947"/>
              <a:gd name="T71" fmla="*/ 333 h 333"/>
              <a:gd name="T72" fmla="*/ 75 w 947"/>
              <a:gd name="T73" fmla="*/ 328 h 333"/>
              <a:gd name="T74" fmla="*/ 54 w 947"/>
              <a:gd name="T75" fmla="*/ 324 h 333"/>
              <a:gd name="T76" fmla="*/ 36 w 947"/>
              <a:gd name="T77" fmla="*/ 316 h 333"/>
              <a:gd name="T78" fmla="*/ 22 w 947"/>
              <a:gd name="T79" fmla="*/ 308 h 333"/>
              <a:gd name="T80" fmla="*/ 10 w 947"/>
              <a:gd name="T81" fmla="*/ 300 h 333"/>
              <a:gd name="T82" fmla="*/ 6 w 947"/>
              <a:gd name="T83" fmla="*/ 294 h 333"/>
              <a:gd name="T84" fmla="*/ 4 w 947"/>
              <a:gd name="T85" fmla="*/ 290 h 333"/>
              <a:gd name="T86" fmla="*/ 2 w 947"/>
              <a:gd name="T87" fmla="*/ 284 h 333"/>
              <a:gd name="T88" fmla="*/ 0 w 947"/>
              <a:gd name="T89" fmla="*/ 278 h 3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47"/>
              <a:gd name="T136" fmla="*/ 0 h 333"/>
              <a:gd name="T137" fmla="*/ 947 w 947"/>
              <a:gd name="T138" fmla="*/ 333 h 3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47" h="333">
                <a:moveTo>
                  <a:pt x="0" y="278"/>
                </a:moveTo>
                <a:lnTo>
                  <a:pt x="0" y="57"/>
                </a:lnTo>
                <a:lnTo>
                  <a:pt x="2" y="51"/>
                </a:lnTo>
                <a:lnTo>
                  <a:pt x="4" y="44"/>
                </a:lnTo>
                <a:lnTo>
                  <a:pt x="6" y="40"/>
                </a:lnTo>
                <a:lnTo>
                  <a:pt x="10" y="34"/>
                </a:lnTo>
                <a:lnTo>
                  <a:pt x="22" y="26"/>
                </a:lnTo>
                <a:lnTo>
                  <a:pt x="36" y="16"/>
                </a:lnTo>
                <a:lnTo>
                  <a:pt x="54" y="10"/>
                </a:lnTo>
                <a:lnTo>
                  <a:pt x="75" y="4"/>
                </a:lnTo>
                <a:lnTo>
                  <a:pt x="97" y="2"/>
                </a:lnTo>
                <a:lnTo>
                  <a:pt x="119" y="0"/>
                </a:lnTo>
                <a:lnTo>
                  <a:pt x="829" y="0"/>
                </a:lnTo>
                <a:lnTo>
                  <a:pt x="854" y="2"/>
                </a:lnTo>
                <a:lnTo>
                  <a:pt x="876" y="4"/>
                </a:lnTo>
                <a:lnTo>
                  <a:pt x="896" y="10"/>
                </a:lnTo>
                <a:lnTo>
                  <a:pt x="912" y="16"/>
                </a:lnTo>
                <a:lnTo>
                  <a:pt x="927" y="26"/>
                </a:lnTo>
                <a:lnTo>
                  <a:pt x="939" y="34"/>
                </a:lnTo>
                <a:lnTo>
                  <a:pt x="943" y="40"/>
                </a:lnTo>
                <a:lnTo>
                  <a:pt x="945" y="44"/>
                </a:lnTo>
                <a:lnTo>
                  <a:pt x="947" y="51"/>
                </a:lnTo>
                <a:lnTo>
                  <a:pt x="947" y="57"/>
                </a:lnTo>
                <a:lnTo>
                  <a:pt x="947" y="278"/>
                </a:lnTo>
                <a:lnTo>
                  <a:pt x="947" y="284"/>
                </a:lnTo>
                <a:lnTo>
                  <a:pt x="945" y="290"/>
                </a:lnTo>
                <a:lnTo>
                  <a:pt x="943" y="294"/>
                </a:lnTo>
                <a:lnTo>
                  <a:pt x="939" y="300"/>
                </a:lnTo>
                <a:lnTo>
                  <a:pt x="927" y="308"/>
                </a:lnTo>
                <a:lnTo>
                  <a:pt x="912" y="316"/>
                </a:lnTo>
                <a:lnTo>
                  <a:pt x="896" y="324"/>
                </a:lnTo>
                <a:lnTo>
                  <a:pt x="876" y="328"/>
                </a:lnTo>
                <a:lnTo>
                  <a:pt x="854" y="333"/>
                </a:lnTo>
                <a:lnTo>
                  <a:pt x="829" y="333"/>
                </a:lnTo>
                <a:lnTo>
                  <a:pt x="119" y="333"/>
                </a:lnTo>
                <a:lnTo>
                  <a:pt x="97" y="333"/>
                </a:lnTo>
                <a:lnTo>
                  <a:pt x="75" y="328"/>
                </a:lnTo>
                <a:lnTo>
                  <a:pt x="54" y="324"/>
                </a:lnTo>
                <a:lnTo>
                  <a:pt x="36" y="316"/>
                </a:lnTo>
                <a:lnTo>
                  <a:pt x="22" y="308"/>
                </a:lnTo>
                <a:lnTo>
                  <a:pt x="10" y="300"/>
                </a:lnTo>
                <a:lnTo>
                  <a:pt x="6" y="294"/>
                </a:lnTo>
                <a:lnTo>
                  <a:pt x="4" y="290"/>
                </a:lnTo>
                <a:lnTo>
                  <a:pt x="2" y="284"/>
                </a:lnTo>
                <a:lnTo>
                  <a:pt x="0" y="278"/>
                </a:lnTo>
                <a:close/>
              </a:path>
            </a:pathLst>
          </a:custGeom>
          <a:solidFill>
            <a:srgbClr val="BBB4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91" name="Freeform 922">
            <a:extLst>
              <a:ext uri="{FF2B5EF4-FFF2-40B4-BE49-F238E27FC236}">
                <a16:creationId xmlns:a16="http://schemas.microsoft.com/office/drawing/2014/main" id="{E0706486-8BF5-4126-9F87-FAD8933946E2}"/>
              </a:ext>
            </a:extLst>
          </p:cNvPr>
          <p:cNvSpPr>
            <a:spLocks/>
          </p:cNvSpPr>
          <p:nvPr/>
        </p:nvSpPr>
        <p:spPr bwMode="auto">
          <a:xfrm>
            <a:off x="2454275" y="4068763"/>
            <a:ext cx="1503363" cy="528637"/>
          </a:xfrm>
          <a:custGeom>
            <a:avLst/>
            <a:gdLst>
              <a:gd name="T0" fmla="*/ 0 w 947"/>
              <a:gd name="T1" fmla="*/ 278 h 333"/>
              <a:gd name="T2" fmla="*/ 0 w 947"/>
              <a:gd name="T3" fmla="*/ 57 h 333"/>
              <a:gd name="T4" fmla="*/ 2 w 947"/>
              <a:gd name="T5" fmla="*/ 51 h 333"/>
              <a:gd name="T6" fmla="*/ 4 w 947"/>
              <a:gd name="T7" fmla="*/ 44 h 333"/>
              <a:gd name="T8" fmla="*/ 6 w 947"/>
              <a:gd name="T9" fmla="*/ 40 h 333"/>
              <a:gd name="T10" fmla="*/ 10 w 947"/>
              <a:gd name="T11" fmla="*/ 34 h 333"/>
              <a:gd name="T12" fmla="*/ 22 w 947"/>
              <a:gd name="T13" fmla="*/ 26 h 333"/>
              <a:gd name="T14" fmla="*/ 36 w 947"/>
              <a:gd name="T15" fmla="*/ 16 h 333"/>
              <a:gd name="T16" fmla="*/ 54 w 947"/>
              <a:gd name="T17" fmla="*/ 10 h 333"/>
              <a:gd name="T18" fmla="*/ 75 w 947"/>
              <a:gd name="T19" fmla="*/ 4 h 333"/>
              <a:gd name="T20" fmla="*/ 97 w 947"/>
              <a:gd name="T21" fmla="*/ 2 h 333"/>
              <a:gd name="T22" fmla="*/ 119 w 947"/>
              <a:gd name="T23" fmla="*/ 0 h 333"/>
              <a:gd name="T24" fmla="*/ 829 w 947"/>
              <a:gd name="T25" fmla="*/ 0 h 333"/>
              <a:gd name="T26" fmla="*/ 854 w 947"/>
              <a:gd name="T27" fmla="*/ 2 h 333"/>
              <a:gd name="T28" fmla="*/ 876 w 947"/>
              <a:gd name="T29" fmla="*/ 4 h 333"/>
              <a:gd name="T30" fmla="*/ 896 w 947"/>
              <a:gd name="T31" fmla="*/ 10 h 333"/>
              <a:gd name="T32" fmla="*/ 912 w 947"/>
              <a:gd name="T33" fmla="*/ 16 h 333"/>
              <a:gd name="T34" fmla="*/ 927 w 947"/>
              <a:gd name="T35" fmla="*/ 26 h 333"/>
              <a:gd name="T36" fmla="*/ 939 w 947"/>
              <a:gd name="T37" fmla="*/ 34 h 333"/>
              <a:gd name="T38" fmla="*/ 943 w 947"/>
              <a:gd name="T39" fmla="*/ 40 h 333"/>
              <a:gd name="T40" fmla="*/ 945 w 947"/>
              <a:gd name="T41" fmla="*/ 44 h 333"/>
              <a:gd name="T42" fmla="*/ 947 w 947"/>
              <a:gd name="T43" fmla="*/ 51 h 333"/>
              <a:gd name="T44" fmla="*/ 947 w 947"/>
              <a:gd name="T45" fmla="*/ 57 h 333"/>
              <a:gd name="T46" fmla="*/ 947 w 947"/>
              <a:gd name="T47" fmla="*/ 278 h 333"/>
              <a:gd name="T48" fmla="*/ 947 w 947"/>
              <a:gd name="T49" fmla="*/ 284 h 333"/>
              <a:gd name="T50" fmla="*/ 945 w 947"/>
              <a:gd name="T51" fmla="*/ 290 h 333"/>
              <a:gd name="T52" fmla="*/ 943 w 947"/>
              <a:gd name="T53" fmla="*/ 294 h 333"/>
              <a:gd name="T54" fmla="*/ 939 w 947"/>
              <a:gd name="T55" fmla="*/ 300 h 333"/>
              <a:gd name="T56" fmla="*/ 927 w 947"/>
              <a:gd name="T57" fmla="*/ 308 h 333"/>
              <a:gd name="T58" fmla="*/ 912 w 947"/>
              <a:gd name="T59" fmla="*/ 316 h 333"/>
              <a:gd name="T60" fmla="*/ 896 w 947"/>
              <a:gd name="T61" fmla="*/ 324 h 333"/>
              <a:gd name="T62" fmla="*/ 876 w 947"/>
              <a:gd name="T63" fmla="*/ 328 h 333"/>
              <a:gd name="T64" fmla="*/ 854 w 947"/>
              <a:gd name="T65" fmla="*/ 333 h 333"/>
              <a:gd name="T66" fmla="*/ 829 w 947"/>
              <a:gd name="T67" fmla="*/ 333 h 333"/>
              <a:gd name="T68" fmla="*/ 119 w 947"/>
              <a:gd name="T69" fmla="*/ 333 h 333"/>
              <a:gd name="T70" fmla="*/ 97 w 947"/>
              <a:gd name="T71" fmla="*/ 333 h 333"/>
              <a:gd name="T72" fmla="*/ 75 w 947"/>
              <a:gd name="T73" fmla="*/ 328 h 333"/>
              <a:gd name="T74" fmla="*/ 54 w 947"/>
              <a:gd name="T75" fmla="*/ 324 h 333"/>
              <a:gd name="T76" fmla="*/ 36 w 947"/>
              <a:gd name="T77" fmla="*/ 316 h 333"/>
              <a:gd name="T78" fmla="*/ 22 w 947"/>
              <a:gd name="T79" fmla="*/ 308 h 333"/>
              <a:gd name="T80" fmla="*/ 10 w 947"/>
              <a:gd name="T81" fmla="*/ 300 h 333"/>
              <a:gd name="T82" fmla="*/ 6 w 947"/>
              <a:gd name="T83" fmla="*/ 294 h 333"/>
              <a:gd name="T84" fmla="*/ 4 w 947"/>
              <a:gd name="T85" fmla="*/ 290 h 333"/>
              <a:gd name="T86" fmla="*/ 2 w 947"/>
              <a:gd name="T87" fmla="*/ 284 h 333"/>
              <a:gd name="T88" fmla="*/ 0 w 947"/>
              <a:gd name="T89" fmla="*/ 278 h 3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47"/>
              <a:gd name="T136" fmla="*/ 0 h 333"/>
              <a:gd name="T137" fmla="*/ 947 w 947"/>
              <a:gd name="T138" fmla="*/ 333 h 3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47" h="333">
                <a:moveTo>
                  <a:pt x="0" y="278"/>
                </a:moveTo>
                <a:lnTo>
                  <a:pt x="0" y="57"/>
                </a:lnTo>
                <a:lnTo>
                  <a:pt x="2" y="51"/>
                </a:lnTo>
                <a:lnTo>
                  <a:pt x="4" y="44"/>
                </a:lnTo>
                <a:lnTo>
                  <a:pt x="6" y="40"/>
                </a:lnTo>
                <a:lnTo>
                  <a:pt x="10" y="34"/>
                </a:lnTo>
                <a:lnTo>
                  <a:pt x="22" y="26"/>
                </a:lnTo>
                <a:lnTo>
                  <a:pt x="36" y="16"/>
                </a:lnTo>
                <a:lnTo>
                  <a:pt x="54" y="10"/>
                </a:lnTo>
                <a:lnTo>
                  <a:pt x="75" y="4"/>
                </a:lnTo>
                <a:lnTo>
                  <a:pt x="97" y="2"/>
                </a:lnTo>
                <a:lnTo>
                  <a:pt x="119" y="0"/>
                </a:lnTo>
                <a:lnTo>
                  <a:pt x="829" y="0"/>
                </a:lnTo>
                <a:lnTo>
                  <a:pt x="854" y="2"/>
                </a:lnTo>
                <a:lnTo>
                  <a:pt x="876" y="4"/>
                </a:lnTo>
                <a:lnTo>
                  <a:pt x="896" y="10"/>
                </a:lnTo>
                <a:lnTo>
                  <a:pt x="912" y="16"/>
                </a:lnTo>
                <a:lnTo>
                  <a:pt x="927" y="26"/>
                </a:lnTo>
                <a:lnTo>
                  <a:pt x="939" y="34"/>
                </a:lnTo>
                <a:lnTo>
                  <a:pt x="943" y="40"/>
                </a:lnTo>
                <a:lnTo>
                  <a:pt x="945" y="44"/>
                </a:lnTo>
                <a:lnTo>
                  <a:pt x="947" y="51"/>
                </a:lnTo>
                <a:lnTo>
                  <a:pt x="947" y="57"/>
                </a:lnTo>
                <a:lnTo>
                  <a:pt x="947" y="278"/>
                </a:lnTo>
                <a:lnTo>
                  <a:pt x="947" y="284"/>
                </a:lnTo>
                <a:lnTo>
                  <a:pt x="945" y="290"/>
                </a:lnTo>
                <a:lnTo>
                  <a:pt x="943" y="294"/>
                </a:lnTo>
                <a:lnTo>
                  <a:pt x="939" y="300"/>
                </a:lnTo>
                <a:lnTo>
                  <a:pt x="927" y="308"/>
                </a:lnTo>
                <a:lnTo>
                  <a:pt x="912" y="316"/>
                </a:lnTo>
                <a:lnTo>
                  <a:pt x="896" y="324"/>
                </a:lnTo>
                <a:lnTo>
                  <a:pt x="876" y="328"/>
                </a:lnTo>
                <a:lnTo>
                  <a:pt x="854" y="333"/>
                </a:lnTo>
                <a:lnTo>
                  <a:pt x="829" y="333"/>
                </a:lnTo>
                <a:lnTo>
                  <a:pt x="119" y="333"/>
                </a:lnTo>
                <a:lnTo>
                  <a:pt x="97" y="333"/>
                </a:lnTo>
                <a:lnTo>
                  <a:pt x="75" y="328"/>
                </a:lnTo>
                <a:lnTo>
                  <a:pt x="54" y="324"/>
                </a:lnTo>
                <a:lnTo>
                  <a:pt x="36" y="316"/>
                </a:lnTo>
                <a:lnTo>
                  <a:pt x="22" y="308"/>
                </a:lnTo>
                <a:lnTo>
                  <a:pt x="10" y="300"/>
                </a:lnTo>
                <a:lnTo>
                  <a:pt x="6" y="294"/>
                </a:lnTo>
                <a:lnTo>
                  <a:pt x="4" y="290"/>
                </a:lnTo>
                <a:lnTo>
                  <a:pt x="2" y="284"/>
                </a:lnTo>
                <a:lnTo>
                  <a:pt x="0" y="278"/>
                </a:lnTo>
              </a:path>
            </a:pathLst>
          </a:custGeom>
          <a:noFill/>
          <a:ln w="3175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3392" name="Rectangle 923">
            <a:extLst>
              <a:ext uri="{FF2B5EF4-FFF2-40B4-BE49-F238E27FC236}">
                <a16:creationId xmlns:a16="http://schemas.microsoft.com/office/drawing/2014/main" id="{866F840F-9D57-4584-8FBD-ACD039DC5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400" y="4203700"/>
            <a:ext cx="1347788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cs-CZ" sz="1700" b="1">
                <a:solidFill>
                  <a:srgbClr val="1F1A17"/>
                </a:solidFill>
                <a:latin typeface="Arial" panose="020B0604020202020204" pitchFamily="34" charset="0"/>
              </a:rPr>
              <a:t>    prolifera</a:t>
            </a:r>
            <a:r>
              <a:rPr lang="cs-CZ" altLang="cs-CZ" sz="1700" b="1">
                <a:solidFill>
                  <a:srgbClr val="1F1A17"/>
                </a:solidFill>
                <a:latin typeface="Arial" panose="020B0604020202020204" pitchFamily="34" charset="0"/>
              </a:rPr>
              <a:t>ce</a:t>
            </a:r>
            <a:endParaRPr lang="en-US" altLang="cs-CZ"/>
          </a:p>
        </p:txBody>
      </p:sp>
      <p:sp>
        <p:nvSpPr>
          <p:cNvPr id="13393" name="Rectangle 924">
            <a:extLst>
              <a:ext uri="{FF2B5EF4-FFF2-40B4-BE49-F238E27FC236}">
                <a16:creationId xmlns:a16="http://schemas.microsoft.com/office/drawing/2014/main" id="{726EC6FA-57BB-4199-A4CA-ABD91BBDF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138" y="2705100"/>
            <a:ext cx="19621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cs-CZ" altLang="cs-CZ" sz="1700" b="1">
                <a:solidFill>
                  <a:srgbClr val="1F1A17"/>
                </a:solidFill>
                <a:latin typeface="Arial" panose="020B0604020202020204" pitchFamily="34" charset="0"/>
              </a:rPr>
              <a:t>enzymové kaskády</a:t>
            </a:r>
            <a:endParaRPr lang="en-US" altLang="cs-CZ"/>
          </a:p>
        </p:txBody>
      </p:sp>
      <p:sp>
        <p:nvSpPr>
          <p:cNvPr id="13394" name="Rectangle 926">
            <a:extLst>
              <a:ext uri="{FF2B5EF4-FFF2-40B4-BE49-F238E27FC236}">
                <a16:creationId xmlns:a16="http://schemas.microsoft.com/office/drawing/2014/main" id="{BD78B6AF-675D-471F-BDE7-423DECA99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8" y="4243388"/>
            <a:ext cx="874712" cy="192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1F1A17"/>
                </a:solidFill>
                <a:latin typeface="Arial" panose="020B0604020202020204" pitchFamily="34" charset="0"/>
              </a:rPr>
              <a:t>cytostatika</a:t>
            </a:r>
            <a:endParaRPr lang="en-US" altLang="cs-CZ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C075B8-4F83-402A-9E26-DE74C877C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10"/>
    </mc:Choice>
    <mc:Fallback xmlns="">
      <p:transition spd="slow" advTm="17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10" x="3008313" y="788988"/>
          <p14:tracePt t="11457" x="3013075" y="788988"/>
          <p14:tracePt t="11476" x="3073400" y="788988"/>
          <p14:tracePt t="11488" x="3152775" y="788988"/>
          <p14:tracePt t="11499" x="3206750" y="788988"/>
          <p14:tracePt t="11509" x="3236913" y="788988"/>
          <p14:tracePt t="11512" x="3290888" y="788988"/>
          <p14:tracePt t="11521" x="3370263" y="782638"/>
          <p14:tracePt t="11528" x="3454400" y="782638"/>
          <p14:tracePt t="11537" x="3538538" y="782638"/>
          <p14:tracePt t="11544" x="3609975" y="782638"/>
          <p14:tracePt t="11554" x="3683000" y="782638"/>
          <p14:tracePt t="11560" x="3756025" y="782638"/>
          <p14:tracePt t="11571" x="3827463" y="782638"/>
          <p14:tracePt t="11576" x="3917950" y="782638"/>
          <p14:tracePt t="11587" x="4002088" y="782638"/>
          <p14:tracePt t="11592" x="4116388" y="782638"/>
          <p14:tracePt t="11604" x="4200525" y="782638"/>
          <p14:tracePt t="11608" x="4316413" y="782638"/>
          <p14:tracePt t="11621" x="4430713" y="771525"/>
          <p14:tracePt t="11624" x="4532313" y="771525"/>
          <p14:tracePt t="11637" x="4635500" y="771525"/>
          <p14:tracePt t="11640" x="4706938" y="771525"/>
          <p14:tracePt t="11649" x="4822825" y="771525"/>
          <p14:tracePt t="11656" x="4876800" y="771525"/>
          <p14:tracePt t="11664" x="4937125" y="771525"/>
          <p14:tracePt t="11672" x="5008563" y="771525"/>
          <p14:tracePt t="11680" x="5068888" y="771525"/>
          <p14:tracePt t="11688" x="5141913" y="771525"/>
          <p14:tracePt t="11696" x="5202238" y="771525"/>
          <p14:tracePt t="11704" x="5256213" y="771525"/>
          <p14:tracePt t="11712" x="5334000" y="788988"/>
          <p14:tracePt t="11721" x="5407025" y="801688"/>
          <p14:tracePt t="11728" x="5497513" y="819150"/>
          <p14:tracePt t="11738" x="5624513" y="831850"/>
          <p14:tracePt t="11744" x="5726113" y="842963"/>
          <p14:tracePt t="11754" x="5859463" y="868363"/>
          <p14:tracePt t="11760" x="6021388" y="903288"/>
          <p14:tracePt t="11771" x="6142038" y="915988"/>
          <p14:tracePt t="11776" x="6256338" y="939800"/>
          <p14:tracePt t="11787" x="6340475" y="939800"/>
          <p14:tracePt t="11792" x="6400800" y="952500"/>
          <p14:tracePt t="11805" x="6461125" y="952500"/>
          <p14:tracePt t="11808" x="6503988" y="952500"/>
          <p14:tracePt t="11821" x="6551613" y="952500"/>
          <p14:tracePt t="11824" x="6581775" y="952500"/>
          <p14:tracePt t="11837" x="6635750" y="952500"/>
          <p14:tracePt t="11840" x="6684963" y="952500"/>
          <p14:tracePt t="11849" x="6726238" y="952500"/>
          <p14:tracePt t="11856" x="6799263" y="952500"/>
          <p14:tracePt t="11864" x="6842125" y="952500"/>
          <p14:tracePt t="11872" x="6902450" y="952500"/>
          <p14:tracePt t="11880" x="6961188" y="952500"/>
          <p14:tracePt t="11888" x="7004050" y="952500"/>
          <p14:tracePt t="11896" x="7077075" y="952500"/>
          <p14:tracePt t="11905" x="7148513" y="952500"/>
          <p14:tracePt t="11912" x="7221538" y="952500"/>
          <p14:tracePt t="11921" x="7262813" y="952500"/>
          <p14:tracePt t="11928" x="7299325" y="952500"/>
          <p14:tracePt t="11937" x="7329488" y="952500"/>
          <p14:tracePt t="11944" x="7377113" y="946150"/>
          <p14:tracePt t="11955" x="7396163" y="939800"/>
          <p14:tracePt t="11960" x="7432675" y="939800"/>
          <p14:tracePt t="11971" x="7456488" y="933450"/>
          <p14:tracePt t="11976" x="7480300" y="922338"/>
          <p14:tracePt t="11988" x="7486650" y="922338"/>
          <p14:tracePt t="11992" x="7516813" y="909638"/>
          <p14:tracePt t="12005" x="7534275" y="909638"/>
          <p14:tracePt t="12008" x="7570788" y="909638"/>
          <p14:tracePt t="12021" x="7600950" y="909638"/>
          <p14:tracePt t="12024" x="7667625" y="892175"/>
          <p14:tracePt t="12038" x="7727950" y="879475"/>
          <p14:tracePt t="12041" x="7775575" y="879475"/>
          <p14:tracePt t="12049" x="7818438" y="879475"/>
          <p14:tracePt t="12056" x="7842250" y="879475"/>
          <p14:tracePt t="12072" x="7866063" y="879475"/>
          <p14:tracePt t="12088" x="7872413" y="879475"/>
          <p14:tracePt t="12218" x="7842250" y="879475"/>
          <p14:tracePt t="12236" x="7648575" y="879475"/>
          <p14:tracePt t="12257" x="7142163" y="879475"/>
          <p14:tracePt t="12267" x="6932613" y="879475"/>
          <p14:tracePt t="12275" x="6726238" y="879475"/>
          <p14:tracePt t="12280" x="6570663" y="879475"/>
          <p14:tracePt t="12291" x="6413500" y="879475"/>
          <p14:tracePt t="12296" x="6256338" y="879475"/>
          <p14:tracePt t="12307" x="6118225" y="879475"/>
          <p14:tracePt t="12312" x="5984875" y="879475"/>
          <p14:tracePt t="12324" x="5859463" y="879475"/>
          <p14:tracePt t="12329" x="5732463" y="885825"/>
          <p14:tracePt t="12341" x="5611813" y="898525"/>
          <p14:tracePt t="12344" x="5484813" y="898525"/>
          <p14:tracePt t="12357" x="5359400" y="898525"/>
          <p14:tracePt t="12360" x="5243513" y="898525"/>
          <p14:tracePt t="12374" x="5153025" y="898525"/>
          <p14:tracePt t="12376" x="5099050" y="898525"/>
          <p14:tracePt t="12390" x="5075238" y="898525"/>
          <p14:tracePt t="12392" x="5051425" y="898525"/>
          <p14:tracePt t="12513" x="5057775" y="898525"/>
          <p14:tracePt t="12530" x="5148263" y="898525"/>
          <p14:tracePt t="12543" x="5232400" y="898525"/>
          <p14:tracePt t="12545" x="5359400" y="898525"/>
          <p14:tracePt t="12557" x="5478463" y="909638"/>
          <p14:tracePt t="12564" x="5659438" y="933450"/>
          <p14:tracePt t="12572" x="5853113" y="963613"/>
          <p14:tracePt t="12576" x="6124575" y="976313"/>
          <p14:tracePt t="12589" x="6396038" y="993775"/>
          <p14:tracePt t="12592" x="6696075" y="1012825"/>
          <p14:tracePt t="12604" x="7051675" y="1030288"/>
          <p14:tracePt t="12608" x="7329488" y="1060450"/>
          <p14:tracePt t="12621" x="7534275" y="1060450"/>
          <p14:tracePt t="12624" x="7739063" y="1060450"/>
          <p14:tracePt t="12632" x="7883525" y="1073150"/>
          <p14:tracePt t="12640" x="7999413" y="1073150"/>
          <p14:tracePt t="12648" x="8083550" y="1073150"/>
          <p14:tracePt t="12656" x="8154988" y="1073150"/>
          <p14:tracePt t="12664" x="8228013" y="1073150"/>
          <p14:tracePt t="12672" x="8275638" y="1073150"/>
          <p14:tracePt t="12680" x="8318500" y="1073150"/>
          <p14:tracePt t="12688" x="8355013" y="1073150"/>
          <p14:tracePt t="12696" x="8385175" y="1073150"/>
          <p14:tracePt t="12705" x="8426450" y="1073150"/>
          <p14:tracePt t="12712" x="8450263" y="1073150"/>
          <p14:tracePt t="12721" x="8475663" y="1073150"/>
          <p14:tracePt t="12728" x="8486775" y="1073150"/>
          <p14:tracePt t="12738" x="8499475" y="1073150"/>
          <p14:tracePt t="12744" x="8523288" y="1073150"/>
          <p14:tracePt t="12865" x="8505825" y="1073150"/>
          <p14:tracePt t="12879" x="8439150" y="1073150"/>
          <p14:tracePt t="12881" x="8281988" y="1073150"/>
          <p14:tracePt t="12893" x="8107363" y="1073150"/>
          <p14:tracePt t="12896" x="7932738" y="1073150"/>
          <p14:tracePt t="12908" x="7751763" y="1073150"/>
          <p14:tracePt t="12912" x="7493000" y="1073150"/>
          <p14:tracePt t="12925" x="7239000" y="1049338"/>
          <p14:tracePt t="12928" x="6937375" y="1019175"/>
          <p14:tracePt t="12941" x="6684963" y="989013"/>
          <p14:tracePt t="12944" x="6430963" y="939800"/>
          <p14:tracePt t="12958" x="6184900" y="903288"/>
          <p14:tracePt t="12960" x="5997575" y="892175"/>
          <p14:tracePt t="12974" x="5810250" y="879475"/>
          <p14:tracePt t="12976" x="5654675" y="868363"/>
          <p14:tracePt t="12988" x="5551488" y="868363"/>
          <p14:tracePt t="12992" x="5497513" y="868363"/>
          <p14:tracePt t="13005" x="5473700" y="868363"/>
          <p14:tracePt t="13008" x="5467350" y="868363"/>
          <p14:tracePt t="13113" x="5497513" y="862013"/>
          <p14:tracePt t="13124" x="5538788" y="862013"/>
          <p14:tracePt t="13135" x="5599113" y="862013"/>
          <p14:tracePt t="13136" x="5684838" y="862013"/>
          <p14:tracePt t="13149" x="5786438" y="862013"/>
          <p14:tracePt t="13160" x="6070600" y="862013"/>
          <p14:tracePt t="13173" x="6245225" y="862013"/>
          <p14:tracePt t="13176" x="6486525" y="868363"/>
          <p14:tracePt t="13190" x="6726238" y="885825"/>
          <p14:tracePt t="13192" x="6967538" y="898525"/>
          <p14:tracePt t="13200" x="7221538" y="933450"/>
          <p14:tracePt t="13208" x="7359650" y="933450"/>
          <p14:tracePt t="13217" x="7516813" y="933450"/>
          <p14:tracePt t="13224" x="7661275" y="933450"/>
          <p14:tracePt t="13232" x="7762875" y="933450"/>
          <p14:tracePt t="13240" x="7835900" y="933450"/>
          <p14:tracePt t="13249" x="7889875" y="933450"/>
          <p14:tracePt t="13257" x="7926388" y="933450"/>
          <p14:tracePt t="13264" x="7939088" y="933450"/>
          <p14:tracePt t="13369" x="7889875" y="933450"/>
          <p14:tracePt t="13387" x="7704138" y="933450"/>
          <p14:tracePt t="13404" x="7402513" y="933450"/>
          <p14:tracePt t="13413" x="7251700" y="933450"/>
          <p14:tracePt t="13417" x="7051675" y="933450"/>
          <p14:tracePt t="13427" x="6896100" y="928688"/>
          <p14:tracePt t="13432" x="6751638" y="903288"/>
          <p14:tracePt t="13440" x="6527800" y="885825"/>
          <p14:tracePt t="13448" x="6335713" y="862013"/>
          <p14:tracePt t="13456" x="6142038" y="831850"/>
          <p14:tracePt t="13464" x="5949950" y="808038"/>
          <p14:tracePt t="13472" x="5745163" y="808038"/>
          <p14:tracePt t="13480" x="5588000" y="808038"/>
          <p14:tracePt t="13489" x="5461000" y="808038"/>
          <p14:tracePt t="13496" x="5376863" y="808038"/>
          <p14:tracePt t="13505" x="5299075" y="808038"/>
          <p14:tracePt t="13512" x="5280025" y="808038"/>
          <p14:tracePt t="13601" x="5303838" y="808038"/>
          <p14:tracePt t="13613" x="5359400" y="808038"/>
          <p14:tracePt t="13630" x="5575300" y="808038"/>
          <p14:tracePt t="13642" x="5949950" y="808038"/>
          <p14:tracePt t="13649" x="6269038" y="808038"/>
          <p14:tracePt t="13658" x="6775450" y="838200"/>
          <p14:tracePt t="13664" x="7191375" y="879475"/>
          <p14:tracePt t="13674" x="7553325" y="915988"/>
          <p14:tracePt t="13680" x="7835900" y="963613"/>
          <p14:tracePt t="13691" x="8004175" y="989013"/>
          <p14:tracePt t="13696" x="8143875" y="989013"/>
          <p14:tracePt t="13707" x="8258175" y="989013"/>
          <p14:tracePt t="13712" x="8305800" y="989013"/>
          <p14:tracePt t="13724" x="8335963" y="989013"/>
          <p14:tracePt t="13728" x="8348663" y="989013"/>
          <p14:tracePt t="13741" x="8355013" y="989013"/>
          <p14:tracePt t="13760" x="8359775" y="989013"/>
          <p14:tracePt t="13849" x="8342313" y="989013"/>
          <p14:tracePt t="13864" x="8239125" y="989013"/>
          <p14:tracePt t="13865" x="8113713" y="976313"/>
          <p14:tracePt t="13879" x="7969250" y="952500"/>
          <p14:tracePt t="13880" x="7788275" y="939800"/>
          <p14:tracePt t="13889" x="7594600" y="909638"/>
          <p14:tracePt t="13897" x="7396163" y="868363"/>
          <p14:tracePt t="13907" x="7088188" y="831850"/>
          <p14:tracePt t="13912" x="6853238" y="771525"/>
          <p14:tracePt t="13922" x="6575425" y="741363"/>
          <p14:tracePt t="13928" x="6299200" y="704850"/>
          <p14:tracePt t="13939" x="6094413" y="704850"/>
          <p14:tracePt t="13944" x="5883275" y="693738"/>
          <p14:tracePt t="13956" x="5738813" y="693738"/>
          <p14:tracePt t="13960" x="5611813" y="693738"/>
          <p14:tracePt t="13972" x="5497513" y="693738"/>
          <p14:tracePt t="13976" x="5424488" y="693738"/>
          <p14:tracePt t="13989" x="5364163" y="693738"/>
          <p14:tracePt t="13992" x="5334000" y="693738"/>
          <p14:tracePt t="14000" x="5316538" y="693738"/>
          <p14:tracePt t="14065" x="5334000" y="693738"/>
          <p14:tracePt t="14075" x="5387975" y="681038"/>
          <p14:tracePt t="14089" x="5564188" y="674688"/>
          <p14:tracePt t="14096" x="5708650" y="674688"/>
          <p14:tracePt t="14107" x="5924550" y="674688"/>
          <p14:tracePt t="14112" x="6189663" y="674688"/>
          <p14:tracePt t="14123" x="6521450" y="704850"/>
          <p14:tracePt t="14128" x="6889750" y="758825"/>
          <p14:tracePt t="14139" x="7202488" y="808038"/>
          <p14:tracePt t="14144" x="7486650" y="862013"/>
          <p14:tracePt t="14156" x="7721600" y="862013"/>
          <p14:tracePt t="14160" x="7866063" y="898525"/>
          <p14:tracePt t="14172" x="8010525" y="909638"/>
          <p14:tracePt t="14176" x="8094663" y="915988"/>
          <p14:tracePt t="14189" x="8113713" y="915988"/>
          <p14:tracePt t="14192" x="8120063" y="915988"/>
          <p14:tracePt t="14216" x="8124825" y="922338"/>
          <p14:tracePt t="14272" x="8094663" y="933450"/>
          <p14:tracePt t="14281" x="8034338" y="933450"/>
          <p14:tracePt t="14288" x="7920038" y="939800"/>
          <p14:tracePt t="14296" x="7775575" y="952500"/>
          <p14:tracePt t="14306" x="7540625" y="952500"/>
          <p14:tracePt t="14312" x="7245350" y="952500"/>
          <p14:tracePt t="14322" x="6980238" y="952500"/>
          <p14:tracePt t="14328" x="6661150" y="952500"/>
          <p14:tracePt t="14339" x="6269038" y="922338"/>
          <p14:tracePt t="14344" x="5984875" y="873125"/>
          <p14:tracePt t="14356" x="5678488" y="838200"/>
          <p14:tracePt t="14360" x="5484813" y="812800"/>
          <p14:tracePt t="14373" x="5322888" y="788988"/>
          <p14:tracePt t="14376" x="5208588" y="788988"/>
          <p14:tracePt t="14390" x="5172075" y="788988"/>
          <p14:tracePt t="14392" x="5165725" y="782638"/>
          <p14:tracePt t="14432" x="5159375" y="777875"/>
          <p14:tracePt t="14448" x="5172075" y="765175"/>
          <p14:tracePt t="14456" x="5183188" y="765175"/>
          <p14:tracePt t="14464" x="5238750" y="765175"/>
          <p14:tracePt t="14473" x="5322888" y="765175"/>
          <p14:tracePt t="14480" x="5424488" y="765175"/>
          <p14:tracePt t="14490" x="5599113" y="765175"/>
          <p14:tracePt t="14496" x="5846763" y="795338"/>
          <p14:tracePt t="14506" x="6130925" y="842963"/>
          <p14:tracePt t="14512" x="6527800" y="898525"/>
          <p14:tracePt t="14523" x="6896100" y="976313"/>
          <p14:tracePt t="14528" x="7172325" y="1006475"/>
          <p14:tracePt t="14539" x="7396163" y="1036638"/>
          <p14:tracePt t="14544" x="7527925" y="1049338"/>
          <p14:tracePt t="14556" x="7643813" y="1049338"/>
          <p14:tracePt t="14560" x="7661275" y="1049338"/>
          <p14:tracePt t="14573" x="7678738" y="1049338"/>
          <p14:tracePt t="14624" x="7648575" y="1054100"/>
          <p14:tracePt t="14632" x="7577138" y="1054100"/>
          <p14:tracePt t="14640" x="7432675" y="1054100"/>
          <p14:tracePt t="14648" x="7239000" y="1054100"/>
          <p14:tracePt t="14657" x="7034213" y="1054100"/>
          <p14:tracePt t="14664" x="6823075" y="1054100"/>
          <p14:tracePt t="14673" x="6618288" y="1054100"/>
          <p14:tracePt t="14680" x="6443663" y="1054100"/>
          <p14:tracePt t="14690" x="6310313" y="1054100"/>
          <p14:tracePt t="14696" x="6196013" y="1036638"/>
          <p14:tracePt t="14706" x="6135688" y="1030288"/>
          <p14:tracePt t="14712" x="6124575" y="1030288"/>
          <p14:tracePt t="14776" x="6172200" y="1030288"/>
          <p14:tracePt t="14785" x="6269038" y="1030288"/>
          <p14:tracePt t="14792" x="6359525" y="1030288"/>
          <p14:tracePt t="14801" x="6486525" y="1049338"/>
          <p14:tracePt t="14808" x="6605588" y="1079500"/>
          <p14:tracePt t="14816" x="6721475" y="1103313"/>
          <p14:tracePt t="14824" x="6769100" y="1127125"/>
          <p14:tracePt t="14832" x="6805613" y="1133475"/>
          <p14:tracePt t="14840" x="6816725" y="1138238"/>
          <p14:tracePt t="15001" x="0" y="0"/>
        </p14:tracePtLst>
        <p14:tracePtLst>
          <p14:tracePt t="17074" x="7654925" y="2808288"/>
          <p14:tracePt t="17161" x="7648575" y="2801938"/>
          <p14:tracePt t="17185" x="7631113" y="2795588"/>
          <p14:tracePt t="17199" x="7618413" y="2778125"/>
          <p14:tracePt t="17201" x="7570788" y="2747963"/>
          <p14:tracePt t="17212" x="7523163" y="2730500"/>
          <p14:tracePt t="17216" x="7443788" y="2687638"/>
          <p14:tracePt t="17227" x="7366000" y="2651125"/>
          <p14:tracePt t="17232" x="7305675" y="2620963"/>
          <p14:tracePt t="17242" x="7172325" y="2573338"/>
          <p14:tracePt t="17248" x="7051675" y="2549525"/>
          <p14:tracePt t="17258" x="6937375" y="2513013"/>
          <p14:tracePt t="17264" x="6816725" y="2482850"/>
          <p14:tracePt t="17275" x="6702425" y="2446338"/>
          <p14:tracePt t="17280" x="6600825" y="2435225"/>
          <p14:tracePt t="17291" x="6510338" y="2409825"/>
          <p14:tracePt t="17296" x="6419850" y="2386013"/>
          <p14:tracePt t="17308" x="6335713" y="2379663"/>
          <p14:tracePt t="17312" x="6275388" y="2379663"/>
          <p14:tracePt t="17325" x="6196013" y="2355850"/>
          <p14:tracePt t="17328" x="6142038" y="2355850"/>
          <p14:tracePt t="17336" x="6040438" y="2332038"/>
          <p14:tracePt t="17344" x="5973763" y="2314575"/>
          <p14:tracePt t="17352" x="5913438" y="2301875"/>
          <p14:tracePt t="17360" x="5840413" y="2290763"/>
          <p14:tracePt t="17368" x="5768975" y="2284413"/>
          <p14:tracePt t="17376" x="5689600" y="2271713"/>
          <p14:tracePt t="17384" x="5618163" y="2260600"/>
          <p14:tracePt t="17392" x="5545138" y="2247900"/>
          <p14:tracePt t="17400" x="5484813" y="2241550"/>
          <p14:tracePt t="17408" x="5394325" y="2230438"/>
          <p14:tracePt t="17416" x="5334000" y="2217738"/>
          <p14:tracePt t="17425" x="5262563" y="2217738"/>
          <p14:tracePt t="17432" x="5189538" y="2217738"/>
          <p14:tracePt t="17442" x="5118100" y="2217738"/>
          <p14:tracePt t="17448" x="5045075" y="2217738"/>
          <p14:tracePt t="17459" x="4984750" y="2205038"/>
          <p14:tracePt t="17464" x="4913313" y="2205038"/>
          <p14:tracePt t="17475" x="4870450" y="2205038"/>
          <p14:tracePt t="17480" x="4797425" y="2205038"/>
          <p14:tracePt t="17492" x="4706938" y="2200275"/>
          <p14:tracePt t="17496" x="4646613" y="2200275"/>
          <p14:tracePt t="17509" x="4592638" y="2200275"/>
          <p14:tracePt t="17512" x="4532313" y="2200275"/>
          <p14:tracePt t="17525" x="4430713" y="2200275"/>
          <p14:tracePt t="17528" x="4376738" y="2200275"/>
          <p14:tracePt t="17536" x="4327525" y="2200275"/>
          <p14:tracePt t="17544" x="4256088" y="2200275"/>
          <p14:tracePt t="17552" x="4213225" y="2200275"/>
          <p14:tracePt t="17560" x="4183063" y="2200275"/>
          <p14:tracePt t="17568" x="4165600" y="2200275"/>
          <p14:tracePt t="17576" x="4135438" y="2200275"/>
          <p14:tracePt t="17584" x="4111625" y="2200275"/>
          <p14:tracePt t="17592" x="4068763" y="2200275"/>
          <p14:tracePt t="17600" x="4044950" y="2200275"/>
          <p14:tracePt t="17609" x="4014788" y="2200275"/>
          <p14:tracePt t="17616" x="3990975" y="2200275"/>
          <p14:tracePt t="17625" x="3960813" y="2200275"/>
          <p14:tracePt t="17632" x="3924300" y="2200275"/>
          <p14:tracePt t="17642" x="3894138" y="2200275"/>
          <p14:tracePt t="17648" x="3870325" y="2200275"/>
          <p14:tracePt t="17659" x="3840163" y="2205038"/>
          <p14:tracePt t="17664" x="3767138" y="2205038"/>
          <p14:tracePt t="17675" x="3706813" y="2205038"/>
          <p14:tracePt t="17680" x="3665538" y="2205038"/>
          <p14:tracePt t="17692" x="3592513" y="2205038"/>
          <p14:tracePt t="17696" x="3532188" y="2205038"/>
          <p14:tracePt t="17709" x="3502025" y="2205038"/>
          <p14:tracePt t="17712" x="3441700" y="2205038"/>
          <p14:tracePt t="17720" x="3387725" y="2205038"/>
          <p14:tracePt t="17728" x="3327400" y="2205038"/>
          <p14:tracePt t="17736" x="3267075" y="2205038"/>
          <p14:tracePt t="17744" x="3213100" y="2205038"/>
          <p14:tracePt t="17752" x="3163888" y="2205038"/>
          <p14:tracePt t="17760" x="3109913" y="2205038"/>
          <p14:tracePt t="17768" x="3049588" y="2205038"/>
          <p14:tracePt t="17776" x="3008313" y="2205038"/>
          <p14:tracePt t="17784" x="2959100" y="2205038"/>
          <p14:tracePt t="17792" x="2905125" y="2205038"/>
          <p14:tracePt t="17800" x="2844800" y="2205038"/>
          <p14:tracePt t="17809" x="2797175" y="2205038"/>
          <p14:tracePt t="17816" x="2743200" y="2205038"/>
          <p14:tracePt t="17826" x="2693988" y="2205038"/>
          <p14:tracePt t="17832" x="2652713" y="2205038"/>
          <p14:tracePt t="17842" x="2609850" y="2205038"/>
          <p14:tracePt t="17848" x="2573338" y="2205038"/>
          <p14:tracePt t="17859" x="2519363" y="2217738"/>
          <p14:tracePt t="17864" x="2478088" y="2217738"/>
          <p14:tracePt t="17876" x="2417763" y="2230438"/>
          <p14:tracePt t="17880" x="2381250" y="2235200"/>
          <p14:tracePt t="17892" x="2320925" y="2254250"/>
          <p14:tracePt t="17896" x="2284413" y="2265363"/>
          <p14:tracePt t="17909" x="2254250" y="2271713"/>
          <p14:tracePt t="17912" x="2217738" y="2284413"/>
          <p14:tracePt t="17921" x="2170113" y="2301875"/>
          <p14:tracePt t="17928" x="2146300" y="2308225"/>
          <p14:tracePt t="17936" x="2103438" y="2325688"/>
          <p14:tracePt t="17944" x="2079625" y="2332038"/>
          <p14:tracePt t="17952" x="2043113" y="2344738"/>
          <p14:tracePt t="17960" x="2019300" y="2355850"/>
          <p14:tracePt t="17968" x="1982788" y="2386013"/>
          <p14:tracePt t="17976" x="1965325" y="2392363"/>
          <p14:tracePt t="17984" x="1935163" y="2416175"/>
          <p14:tracePt t="17992" x="1911350" y="2435225"/>
          <p14:tracePt t="18000" x="1881188" y="2459038"/>
          <p14:tracePt t="18009" x="1862138" y="2482850"/>
          <p14:tracePt t="18016" x="1825625" y="2513013"/>
          <p14:tracePt t="18026" x="1820863" y="2525713"/>
          <p14:tracePt t="18032" x="1771650" y="2573338"/>
          <p14:tracePt t="18042" x="1760538" y="2597150"/>
          <p14:tracePt t="18048" x="1747838" y="2620963"/>
          <p14:tracePt t="18059" x="1717675" y="2657475"/>
          <p14:tracePt t="18071" x="1693863" y="2693988"/>
          <p14:tracePt t="18077" x="1676400" y="2711450"/>
          <p14:tracePt t="18080" x="1657350" y="2741613"/>
          <p14:tracePt t="18093" x="1651000" y="2765425"/>
          <p14:tracePt t="18096" x="1620838" y="2825750"/>
          <p14:tracePt t="18109" x="1616075" y="2851150"/>
          <p14:tracePt t="18112" x="1597025" y="2892425"/>
          <p14:tracePt t="18121" x="1585913" y="2970213"/>
          <p14:tracePt t="18128" x="1555750" y="3030538"/>
          <p14:tracePt t="18136" x="1525588" y="3097213"/>
          <p14:tracePt t="18144" x="1525588" y="3140075"/>
          <p14:tracePt t="18152" x="1500188" y="3200400"/>
          <p14:tracePt t="18160" x="1495425" y="3224213"/>
          <p14:tracePt t="18168" x="1476375" y="3295650"/>
          <p14:tracePt t="18176" x="1476375" y="3325813"/>
          <p14:tracePt t="18184" x="1465263" y="3355975"/>
          <p14:tracePt t="18193" x="1465263" y="3392488"/>
          <p14:tracePt t="18200" x="1458913" y="3422650"/>
          <p14:tracePt t="18209" x="1458913" y="3446463"/>
          <p14:tracePt t="18216" x="1452563" y="3482975"/>
          <p14:tracePt t="18226" x="1452563" y="3489325"/>
          <p14:tracePt t="18232" x="1439863" y="3513138"/>
          <p14:tracePt t="18242" x="1439863" y="3532188"/>
          <p14:tracePt t="18248" x="1439863" y="3543300"/>
          <p14:tracePt t="18259" x="1439863" y="3567113"/>
          <p14:tracePt t="18264" x="1439863" y="3579813"/>
          <p14:tracePt t="18276" x="1439863" y="3586163"/>
          <p14:tracePt t="18280" x="1439863" y="3603625"/>
          <p14:tracePt t="18293" x="1439863" y="3627438"/>
          <p14:tracePt t="18296" x="1439863" y="3633788"/>
          <p14:tracePt t="18309" x="1439863" y="3663950"/>
          <p14:tracePt t="18312" x="1439863" y="3670300"/>
          <p14:tracePt t="18320" x="1439863" y="3687763"/>
          <p14:tracePt t="18328" x="1439863" y="3706813"/>
          <p14:tracePt t="18336" x="1439863" y="3717925"/>
          <p14:tracePt t="18344" x="1439863" y="3724275"/>
          <p14:tracePt t="18352" x="1439863" y="3730625"/>
          <p14:tracePt t="18361" x="1439863" y="3741738"/>
          <p14:tracePt t="18368" x="1439863" y="3767138"/>
          <p14:tracePt t="18376" x="1439863" y="3778250"/>
          <p14:tracePt t="18384" x="1439863" y="3802063"/>
          <p14:tracePt t="18393" x="1439863" y="3814763"/>
          <p14:tracePt t="18400" x="1439863" y="3868738"/>
          <p14:tracePt t="18409" x="1439863" y="3892550"/>
          <p14:tracePt t="18416" x="1439863" y="3929063"/>
          <p14:tracePt t="18426" x="1439863" y="3971925"/>
          <p14:tracePt t="18432" x="1439863" y="3983038"/>
          <p14:tracePt t="18443" x="1439863" y="4013200"/>
          <p14:tracePt t="18448" x="1439863" y="4037013"/>
          <p14:tracePt t="18460" x="1439863" y="4062413"/>
          <p14:tracePt t="18464" x="1439863" y="4086225"/>
          <p14:tracePt t="18476" x="1452563" y="4097338"/>
          <p14:tracePt t="18480" x="1452563" y="4103688"/>
          <p14:tracePt t="18493" x="1458913" y="4122738"/>
          <p14:tracePt t="18496" x="1470025" y="4133850"/>
          <p14:tracePt t="18510" x="1476375" y="4140200"/>
          <p14:tracePt t="18513" x="1482725" y="4164013"/>
          <p14:tracePt t="18520" x="1495425" y="4176713"/>
          <p14:tracePt t="18528" x="1506538" y="4200525"/>
          <p14:tracePt t="18536" x="1519238" y="4211638"/>
          <p14:tracePt t="18544" x="1525588" y="4217988"/>
          <p14:tracePt t="18552" x="1530350" y="4237038"/>
          <p14:tracePt t="18560" x="1549400" y="4267200"/>
          <p14:tracePt t="18576" x="1560513" y="4291013"/>
          <p14:tracePt t="18584" x="1566863" y="4308475"/>
          <p14:tracePt t="18593" x="1597025" y="4332288"/>
          <p14:tracePt t="18600" x="1620838" y="4357688"/>
          <p14:tracePt t="18609" x="1627188" y="4375150"/>
          <p14:tracePt t="18616" x="1651000" y="4405313"/>
          <p14:tracePt t="18626" x="1670050" y="4422775"/>
          <p14:tracePt t="18632" x="1693863" y="4459288"/>
          <p14:tracePt t="18643" x="1700213" y="4465638"/>
          <p14:tracePt t="18648" x="1706563" y="4471988"/>
          <p14:tracePt t="18660" x="1730375" y="4483100"/>
          <p14:tracePt t="18664" x="1741488" y="4502150"/>
          <p14:tracePt t="18676" x="1747838" y="4508500"/>
          <p14:tracePt t="18680" x="1771650" y="4519613"/>
          <p14:tracePt t="18693" x="1795463" y="4537075"/>
          <p14:tracePt t="18696" x="1820863" y="4556125"/>
          <p14:tracePt t="18704" x="1831975" y="4562475"/>
          <p14:tracePt t="18712" x="1855788" y="4573588"/>
          <p14:tracePt t="18720" x="1905000" y="4603750"/>
          <p14:tracePt t="18728" x="1952625" y="4633913"/>
          <p14:tracePt t="18736" x="2006600" y="4676775"/>
          <p14:tracePt t="18744" x="2073275" y="4718050"/>
          <p14:tracePt t="18752" x="2139950" y="4760913"/>
          <p14:tracePt t="18760" x="2187575" y="4803775"/>
          <p14:tracePt t="18768" x="2236788" y="4821238"/>
          <p14:tracePt t="18776" x="2271713" y="4851400"/>
          <p14:tracePt t="18784" x="2308225" y="4868863"/>
          <p14:tracePt t="18793" x="2332038" y="4887913"/>
          <p14:tracePt t="18800" x="2338388" y="4892675"/>
          <p14:tracePt t="18810" x="2362200" y="4899025"/>
          <p14:tracePt t="18816" x="2374900" y="4905375"/>
          <p14:tracePt t="18826" x="2392363" y="4911725"/>
          <p14:tracePt t="18832" x="2405063" y="4918075"/>
          <p14:tracePt t="18843" x="2428875" y="4929188"/>
          <p14:tracePt t="18848" x="2465388" y="4948238"/>
          <p14:tracePt t="18860" x="2501900" y="4972050"/>
          <p14:tracePt t="18864" x="2549525" y="4989513"/>
          <p14:tracePt t="18876" x="2586038" y="5008563"/>
          <p14:tracePt t="18880" x="2622550" y="5026025"/>
          <p14:tracePt t="18893" x="2670175" y="5056188"/>
          <p14:tracePt t="18896" x="2724150" y="5086350"/>
          <p14:tracePt t="18904" x="2773363" y="5110163"/>
          <p14:tracePt t="18912" x="2797175" y="5116513"/>
          <p14:tracePt t="18920" x="2814638" y="5122863"/>
          <p14:tracePt t="18928" x="2838450" y="5140325"/>
          <p14:tracePt t="18936" x="2863850" y="5157788"/>
          <p14:tracePt t="18944" x="2898775" y="5164138"/>
          <p14:tracePt t="18952" x="2935288" y="5183188"/>
          <p14:tracePt t="18960" x="2965450" y="5187950"/>
          <p14:tracePt t="18968" x="3013075" y="5213350"/>
          <p14:tracePt t="18977" x="3092450" y="5218113"/>
          <p14:tracePt t="18984" x="3170238" y="5254625"/>
          <p14:tracePt t="18993" x="3254375" y="5273675"/>
          <p14:tracePt t="19000" x="3333750" y="5297488"/>
          <p14:tracePt t="19010" x="3394075" y="5314950"/>
          <p14:tracePt t="19016" x="3441700" y="5338763"/>
          <p14:tracePt t="19027" x="3489325" y="5357813"/>
          <p14:tracePt t="19032" x="3525838" y="5375275"/>
          <p14:tracePt t="19043" x="3592513" y="5394325"/>
          <p14:tracePt t="19048" x="3622675" y="5411788"/>
          <p14:tracePt t="19060" x="3670300" y="5429250"/>
          <p14:tracePt t="19064" x="3725863" y="5459413"/>
          <p14:tracePt t="19072" x="3773488" y="5483225"/>
          <p14:tracePt t="19080" x="3833813" y="5502275"/>
          <p14:tracePt t="19094" x="3911600" y="5526088"/>
          <p14:tracePt t="19096" x="3960813" y="5556250"/>
          <p14:tracePt t="19105" x="4038600" y="5573713"/>
          <p14:tracePt t="19112" x="4111625" y="5599113"/>
          <p14:tracePt t="19120" x="4146550" y="5616575"/>
          <p14:tracePt t="19128" x="4206875" y="5629275"/>
          <p14:tracePt t="19136" x="4256088" y="5634038"/>
          <p14:tracePt t="19144" x="4286250" y="5640388"/>
          <p14:tracePt t="19152" x="4333875" y="5640388"/>
          <p14:tracePt t="19160" x="4364038" y="5640388"/>
          <p14:tracePt t="19168" x="4406900" y="5653088"/>
          <p14:tracePt t="19177" x="4454525" y="5659438"/>
          <p14:tracePt t="19184" x="4514850" y="5670550"/>
          <p14:tracePt t="19194" x="4575175" y="5670550"/>
          <p14:tracePt t="19200" x="4665663" y="5683250"/>
          <p14:tracePt t="19210" x="4767263" y="5707063"/>
          <p14:tracePt t="19216" x="4852988" y="5724525"/>
          <p14:tracePt t="19227" x="4954588" y="5749925"/>
          <p14:tracePt t="19232" x="5057775" y="5761038"/>
          <p14:tracePt t="19243" x="5165725" y="5797550"/>
          <p14:tracePt t="19248" x="5268913" y="5821363"/>
          <p14:tracePt t="19260" x="5303838" y="5838825"/>
          <p14:tracePt t="19264" x="5387975" y="5857875"/>
          <p14:tracePt t="19277" x="5424488" y="5868988"/>
          <p14:tracePt t="19280" x="5497513" y="5875338"/>
          <p14:tracePt t="19289" x="5534025" y="5875338"/>
          <p14:tracePt t="19296" x="5564188" y="5875338"/>
          <p14:tracePt t="19304" x="5605463" y="5888038"/>
          <p14:tracePt t="19312" x="5641975" y="5888038"/>
          <p14:tracePt t="19320" x="5672138" y="5888038"/>
          <p14:tracePt t="19328" x="5702300" y="5888038"/>
          <p14:tracePt t="19336" x="5756275" y="5888038"/>
          <p14:tracePt t="19344" x="5816600" y="5888038"/>
          <p14:tracePt t="19352" x="5876925" y="5888038"/>
          <p14:tracePt t="19360" x="5930900" y="5888038"/>
          <p14:tracePt t="19368" x="5991225" y="5888038"/>
          <p14:tracePt t="19377" x="6034088" y="5888038"/>
          <p14:tracePt t="19384" x="6081713" y="5888038"/>
          <p14:tracePt t="19393" x="6124575" y="5888038"/>
          <p14:tracePt t="19400" x="6148388" y="5888038"/>
          <p14:tracePt t="19410" x="6172200" y="5888038"/>
          <p14:tracePt t="19416" x="6184900" y="5888038"/>
          <p14:tracePt t="19427" x="6202363" y="5875338"/>
          <p14:tracePt t="19432" x="6215063" y="5875338"/>
          <p14:tracePt t="19443" x="6226175" y="5868988"/>
          <p14:tracePt t="19448" x="6245225" y="5864225"/>
          <p14:tracePt t="19460" x="6269038" y="5845175"/>
          <p14:tracePt t="19464" x="6275388" y="5838825"/>
          <p14:tracePt t="19477" x="6280150" y="5838825"/>
          <p14:tracePt t="19480" x="6299200" y="5827713"/>
          <p14:tracePt t="19489" x="6323013" y="5808663"/>
          <p14:tracePt t="19505" x="6329363" y="5803900"/>
          <p14:tracePt t="19512" x="6335713" y="5797550"/>
          <p14:tracePt t="19528" x="6353175" y="5784850"/>
          <p14:tracePt t="19537" x="6359525" y="5778500"/>
          <p14:tracePt t="19544" x="6365875" y="5773738"/>
          <p14:tracePt t="19560" x="6370638" y="5767388"/>
          <p14:tracePt t="19568" x="6370638" y="5761038"/>
          <p14:tracePt t="19577" x="6376988" y="5737225"/>
          <p14:tracePt t="19584" x="6383338" y="5730875"/>
          <p14:tracePt t="19594" x="6383338" y="5724525"/>
          <p14:tracePt t="19600" x="6389688" y="5713413"/>
          <p14:tracePt t="19610" x="6389688" y="5707063"/>
          <p14:tracePt t="19616" x="6389688" y="5694363"/>
          <p14:tracePt t="19627" x="6389688" y="5689600"/>
          <p14:tracePt t="19632" x="6396038" y="5664200"/>
          <p14:tracePt t="19644" x="6407150" y="5646738"/>
          <p14:tracePt t="19648" x="6407150" y="5622925"/>
          <p14:tracePt t="19660" x="6413500" y="5599113"/>
          <p14:tracePt t="19664" x="6413500" y="5573713"/>
          <p14:tracePt t="19677" x="6413500" y="5562600"/>
          <p14:tracePt t="19680" x="6413500" y="5526088"/>
          <p14:tracePt t="19689" x="6413500" y="5513388"/>
          <p14:tracePt t="19696" x="6413500" y="5489575"/>
          <p14:tracePt t="19704" x="6413500" y="5478463"/>
          <p14:tracePt t="19712" x="6413500" y="5465763"/>
          <p14:tracePt t="19720" x="6413500" y="5441950"/>
          <p14:tracePt t="19728" x="6413500" y="5429250"/>
          <p14:tracePt t="19736" x="6413500" y="5424488"/>
          <p14:tracePt t="19744" x="6413500" y="5399088"/>
          <p14:tracePt t="19752" x="6413500" y="5375275"/>
          <p14:tracePt t="19760" x="6413500" y="5351463"/>
          <p14:tracePt t="19768" x="6389688" y="5321300"/>
          <p14:tracePt t="19778" x="6370638" y="5273675"/>
          <p14:tracePt t="19784" x="6365875" y="5237163"/>
          <p14:tracePt t="19794" x="6346825" y="5200650"/>
          <p14:tracePt t="19800" x="6340475" y="5176838"/>
          <p14:tracePt t="19811" x="6329363" y="5164138"/>
          <p14:tracePt t="19816" x="6316663" y="5140325"/>
          <p14:tracePt t="19827" x="6310313" y="5122863"/>
          <p14:tracePt t="19832" x="6299200" y="5099050"/>
          <p14:tracePt t="19844" x="6292850" y="5092700"/>
          <p14:tracePt t="19848" x="6292850" y="5080000"/>
          <p14:tracePt t="19861" x="6280150" y="5056188"/>
          <p14:tracePt t="19864" x="6269038" y="5049838"/>
          <p14:tracePt t="19877" x="6249988" y="5032375"/>
          <p14:tracePt t="19880" x="6249988" y="5008563"/>
          <p14:tracePt t="19889" x="6245225" y="4983163"/>
          <p14:tracePt t="19896" x="6215063" y="4948238"/>
          <p14:tracePt t="19904" x="6208713" y="4911725"/>
          <p14:tracePt t="19912" x="6196013" y="4892675"/>
          <p14:tracePt t="19920" x="6189663" y="4857750"/>
          <p14:tracePt t="19928" x="6178550" y="4838700"/>
          <p14:tracePt t="19937" x="6161088" y="4808538"/>
          <p14:tracePt t="19944" x="6142038" y="4760913"/>
          <p14:tracePt t="19952" x="6124575" y="4724400"/>
          <p14:tracePt t="19961" x="6105525" y="4687888"/>
          <p14:tracePt t="19968" x="6081713" y="4640263"/>
          <p14:tracePt t="19977" x="6064250" y="4592638"/>
          <p14:tracePt t="19984" x="6034088" y="4537075"/>
          <p14:tracePt t="19994" x="6015038" y="4489450"/>
          <p14:tracePt t="20000" x="6010275" y="4465638"/>
          <p14:tracePt t="20011" x="5980113" y="4422775"/>
          <p14:tracePt t="20016" x="5973763" y="4398963"/>
          <p14:tracePt t="20028" x="5954713" y="4362450"/>
          <p14:tracePt t="20032" x="5937250" y="4338638"/>
          <p14:tracePt t="20044" x="5937250" y="4327525"/>
          <p14:tracePt t="20048" x="5924550" y="4308475"/>
          <p14:tracePt t="20061" x="5907088" y="4297363"/>
          <p14:tracePt t="20064" x="5907088" y="4278313"/>
          <p14:tracePt t="20078" x="5900738" y="4267200"/>
          <p14:tracePt t="20080" x="5894388" y="4260850"/>
          <p14:tracePt t="20089" x="5889625" y="4254500"/>
          <p14:tracePt t="20096" x="5883275" y="4230688"/>
          <p14:tracePt t="20104" x="5883275" y="4224338"/>
          <p14:tracePt t="20112" x="5876925" y="4211638"/>
          <p14:tracePt t="20120" x="5870575" y="4206875"/>
          <p14:tracePt t="20137" x="5870575" y="4200525"/>
          <p14:tracePt t="20144" x="5870575" y="4187825"/>
          <p14:tracePt t="20152" x="5870575" y="4183063"/>
          <p14:tracePt t="20161" x="5859463" y="4164013"/>
          <p14:tracePt t="20168" x="5853113" y="4146550"/>
          <p14:tracePt t="20178" x="5846763" y="4133850"/>
          <p14:tracePt t="20184" x="5846763" y="4116388"/>
          <p14:tracePt t="20194" x="5840413" y="4092575"/>
          <p14:tracePt t="20200" x="5834063" y="4086225"/>
          <p14:tracePt t="20211" x="5822950" y="4073525"/>
          <p14:tracePt t="20216" x="5822950" y="4032250"/>
          <p14:tracePt t="20227" x="5816600" y="4019550"/>
          <p14:tracePt t="20232" x="5816600" y="3995738"/>
          <p14:tracePt t="20244" x="5810250" y="3971925"/>
          <p14:tracePt t="20248" x="5803900" y="3952875"/>
          <p14:tracePt t="20261" x="5803900" y="3935413"/>
          <p14:tracePt t="20264" x="5792788" y="3911600"/>
          <p14:tracePt t="20272" x="5792788" y="3892550"/>
          <p14:tracePt t="20280" x="5786438" y="3868738"/>
          <p14:tracePt t="20288" x="5780088" y="3862388"/>
          <p14:tracePt t="20296" x="5780088" y="3844925"/>
          <p14:tracePt t="20304" x="5773738" y="3821113"/>
          <p14:tracePt t="20312" x="5768975" y="3808413"/>
          <p14:tracePt t="20320" x="5762625" y="3802063"/>
          <p14:tracePt t="20328" x="5738813" y="3767138"/>
          <p14:tracePt t="20336" x="5738813" y="3754438"/>
          <p14:tracePt t="20344" x="5732463" y="3748088"/>
          <p14:tracePt t="20352" x="5715000" y="3736975"/>
          <p14:tracePt t="20361" x="5702300" y="3711575"/>
          <p14:tracePt t="20368" x="5695950" y="3706813"/>
          <p14:tracePt t="20378" x="5689600" y="3700463"/>
          <p14:tracePt t="20384" x="5672138" y="3676650"/>
          <p14:tracePt t="20395" x="5665788" y="3663950"/>
          <p14:tracePt t="20400" x="5659438" y="3657600"/>
          <p14:tracePt t="20411" x="5648325" y="3633788"/>
          <p14:tracePt t="20416" x="5629275" y="3621088"/>
          <p14:tracePt t="20428" x="5629275" y="3616325"/>
          <p14:tracePt t="20432" x="5605463" y="3586163"/>
          <p14:tracePt t="20444" x="5594350" y="3562350"/>
          <p14:tracePt t="20448" x="5588000" y="3556000"/>
          <p14:tracePt t="20461" x="5568950" y="3532188"/>
          <p14:tracePt t="20464" x="5557838" y="3519488"/>
          <p14:tracePt t="20472" x="5538788" y="3495675"/>
          <p14:tracePt t="20480" x="5534025" y="3476625"/>
          <p14:tracePt t="20488" x="5514975" y="3471863"/>
          <p14:tracePt t="20496" x="5503863" y="3446463"/>
          <p14:tracePt t="20504" x="5484813" y="3429000"/>
          <p14:tracePt t="20512" x="5473700" y="3416300"/>
          <p14:tracePt t="20520" x="5454650" y="3398838"/>
          <p14:tracePt t="20528" x="5437188" y="3375025"/>
          <p14:tracePt t="20536" x="5424488" y="3362325"/>
          <p14:tracePt t="20544" x="5407025" y="3344863"/>
          <p14:tracePt t="20552" x="5400675" y="3332163"/>
          <p14:tracePt t="20561" x="5387975" y="3314700"/>
          <p14:tracePt t="20568" x="5370513" y="3302000"/>
          <p14:tracePt t="20578" x="5353050" y="3284538"/>
          <p14:tracePt t="20584" x="5346700" y="3278188"/>
          <p14:tracePt t="20595" x="5329238" y="3267075"/>
          <p14:tracePt t="20600" x="5310188" y="3248025"/>
          <p14:tracePt t="20611" x="5286375" y="3230563"/>
          <p14:tracePt t="20616" x="5273675" y="3206750"/>
          <p14:tracePt t="20628" x="5238750" y="3181350"/>
          <p14:tracePt t="20632" x="5183188" y="3140075"/>
          <p14:tracePt t="20644" x="5148263" y="3116263"/>
          <p14:tracePt t="20648" x="5122863" y="3086100"/>
          <p14:tracePt t="20661" x="5075238" y="3055938"/>
          <p14:tracePt t="20664" x="5038725" y="3036888"/>
          <p14:tracePt t="20673" x="4997450" y="3013075"/>
          <p14:tracePt t="20680" x="4948238" y="2982913"/>
          <p14:tracePt t="20688" x="4924425" y="2959100"/>
          <p14:tracePt t="20697" x="4876800" y="2928938"/>
          <p14:tracePt t="20704" x="4822825" y="2886075"/>
          <p14:tracePt t="20712" x="4797425" y="2862263"/>
          <p14:tracePt t="20720" x="4773613" y="2844800"/>
          <p14:tracePt t="20728" x="4749800" y="2844800"/>
          <p14:tracePt t="20736" x="4725988" y="2820988"/>
          <p14:tracePt t="20745" x="4702175" y="2814638"/>
          <p14:tracePt t="20752" x="4689475" y="2814638"/>
          <p14:tracePt t="20761" x="4665663" y="2795588"/>
          <p14:tracePt t="20768" x="4605338" y="2778125"/>
          <p14:tracePt t="20778" x="4581525" y="2765425"/>
          <p14:tracePt t="20784" x="4562475" y="2765425"/>
          <p14:tracePt t="20795" x="4484688" y="2760663"/>
          <p14:tracePt t="20800" x="4430713" y="2741613"/>
          <p14:tracePt t="20812" x="4400550" y="2741613"/>
          <p14:tracePt t="20816" x="4346575" y="2717800"/>
          <p14:tracePt t="20828" x="4286250" y="2711450"/>
          <p14:tracePt t="20832" x="4213225" y="2711450"/>
          <p14:tracePt t="20845" x="4122738" y="2687638"/>
          <p14:tracePt t="20848" x="4062413" y="2687638"/>
          <p14:tracePt t="20857" x="4008438" y="2687638"/>
          <p14:tracePt t="20864" x="3917950" y="2674938"/>
          <p14:tracePt t="20873" x="3844925" y="2674938"/>
          <p14:tracePt t="20880" x="3784600" y="2674938"/>
          <p14:tracePt t="20888" x="3725863" y="2657475"/>
          <p14:tracePt t="20896" x="3665538" y="2657475"/>
          <p14:tracePt t="20904" x="3605213" y="2646363"/>
          <p14:tracePt t="20912" x="3549650" y="2646363"/>
          <p14:tracePt t="20920" x="3525838" y="2646363"/>
          <p14:tracePt t="20928" x="3502025" y="2646363"/>
          <p14:tracePt t="20936" x="3489325" y="2646363"/>
          <p14:tracePt t="20945" x="3465513" y="2646363"/>
          <p14:tracePt t="20952" x="3429000" y="2646363"/>
          <p14:tracePt t="20962" x="3411538" y="2646363"/>
          <p14:tracePt t="20968" x="3375025" y="2646363"/>
          <p14:tracePt t="20978" x="3344863" y="2646363"/>
          <p14:tracePt t="20984" x="3321050" y="2646363"/>
          <p14:tracePt t="20995" x="3279775" y="2651125"/>
          <p14:tracePt t="21000" x="3260725" y="2651125"/>
          <p14:tracePt t="21011" x="3243263" y="2651125"/>
          <p14:tracePt t="21016" x="3219450" y="2651125"/>
          <p14:tracePt t="21028" x="3194050" y="2657475"/>
          <p14:tracePt t="21032" x="3182938" y="2657475"/>
          <p14:tracePt t="21045" x="3159125" y="2663825"/>
          <p14:tracePt t="21048" x="3152775" y="2670175"/>
          <p14:tracePt t="21057" x="3128963" y="2674938"/>
          <p14:tracePt t="21064" x="3116263" y="2674938"/>
          <p14:tracePt t="21074" x="3079750" y="2693988"/>
          <p14:tracePt t="21080" x="3068638" y="2700338"/>
          <p14:tracePt t="21088" x="3043238" y="2717800"/>
          <p14:tracePt t="21096" x="2995613" y="2735263"/>
          <p14:tracePt t="21104" x="2971800" y="2754313"/>
          <p14:tracePt t="21112" x="2928938" y="2771775"/>
          <p14:tracePt t="21120" x="2894013" y="2790825"/>
          <p14:tracePt t="21128" x="2874963" y="2801938"/>
          <p14:tracePt t="21136" x="2844800" y="2820988"/>
          <p14:tracePt t="21145" x="2827338" y="2825750"/>
          <p14:tracePt t="21152" x="2790825" y="2844800"/>
          <p14:tracePt t="21162" x="2767013" y="2862263"/>
          <p14:tracePt t="21168" x="2754313" y="2874963"/>
          <p14:tracePt t="21179" x="2736850" y="2886075"/>
          <p14:tracePt t="21184" x="2724150" y="2898775"/>
          <p14:tracePt t="21195" x="2700338" y="2922588"/>
          <p14:tracePt t="21200" x="2657475" y="2976563"/>
          <p14:tracePt t="21211" x="2640013" y="3000375"/>
          <p14:tracePt t="21216" x="2616200" y="3036888"/>
          <p14:tracePt t="21228" x="2597150" y="3073400"/>
          <p14:tracePt t="21232" x="2568575" y="3121025"/>
          <p14:tracePt t="21245" x="2562225" y="3146425"/>
          <p14:tracePt t="21248" x="2562225" y="3157538"/>
          <p14:tracePt t="21257" x="2562225" y="3200400"/>
          <p14:tracePt t="21264" x="2562225" y="3236913"/>
          <p14:tracePt t="21272" x="2562225" y="3260725"/>
          <p14:tracePt t="21280" x="2579688" y="3290888"/>
          <p14:tracePt t="21288" x="2603500" y="3321050"/>
          <p14:tracePt t="21296" x="2627313" y="3344863"/>
          <p14:tracePt t="21304" x="2652713" y="3355975"/>
          <p14:tracePt t="21312" x="2700338" y="3375025"/>
          <p14:tracePt t="21320" x="2730500" y="3386138"/>
          <p14:tracePt t="21329" x="2797175" y="3405188"/>
          <p14:tracePt t="21336" x="2881313" y="3429000"/>
          <p14:tracePt t="21345" x="2971800" y="3465513"/>
          <p14:tracePt t="21352" x="3079750" y="3482975"/>
          <p14:tracePt t="21362" x="3224213" y="3536950"/>
          <p14:tracePt t="21368" x="3398838" y="3573463"/>
          <p14:tracePt t="21379" x="3556000" y="3640138"/>
          <p14:tracePt t="21384" x="3676650" y="3687763"/>
          <p14:tracePt t="21395" x="3810000" y="3724275"/>
          <p14:tracePt t="21400" x="3911600" y="3771900"/>
          <p14:tracePt t="21412" x="4014788" y="3808413"/>
          <p14:tracePt t="21416" x="4092575" y="3827463"/>
          <p14:tracePt t="21429" x="4152900" y="3851275"/>
          <p14:tracePt t="21432" x="4189413" y="3857625"/>
          <p14:tracePt t="21445" x="4213225" y="3857625"/>
          <p14:tracePt t="21448" x="4230688" y="3857625"/>
          <p14:tracePt t="21457" x="4256088" y="3857625"/>
          <p14:tracePt t="21464" x="4279900" y="3857625"/>
          <p14:tracePt t="21472" x="4327525" y="3844925"/>
          <p14:tracePt t="21480" x="4387850" y="3814763"/>
          <p14:tracePt t="21488" x="4467225" y="3778250"/>
          <p14:tracePt t="21496" x="4497388" y="3771900"/>
          <p14:tracePt t="21504" x="4562475" y="3748088"/>
          <p14:tracePt t="21512" x="4611688" y="3717925"/>
          <p14:tracePt t="21520" x="4659313" y="3700463"/>
          <p14:tracePt t="21529" x="4695825" y="3694113"/>
          <p14:tracePt t="21536" x="4743450" y="3663950"/>
          <p14:tracePt t="21545" x="4756150" y="3651250"/>
          <p14:tracePt t="21552" x="4773613" y="3640138"/>
          <p14:tracePt t="21562" x="4810125" y="3616325"/>
          <p14:tracePt t="21568" x="4822825" y="3597275"/>
          <p14:tracePt t="21578" x="4852988" y="3573463"/>
          <p14:tracePt t="21584" x="4876800" y="3549650"/>
          <p14:tracePt t="21595" x="4906963" y="3495675"/>
          <p14:tracePt t="21600" x="4930775" y="3459163"/>
          <p14:tracePt t="21612" x="4954588" y="3411538"/>
          <p14:tracePt t="21616" x="4960938" y="3381375"/>
          <p14:tracePt t="21629" x="4978400" y="3355975"/>
          <p14:tracePt t="21632" x="4997450" y="3308350"/>
          <p14:tracePt t="21645" x="4997450" y="3248025"/>
          <p14:tracePt t="21648" x="4997450" y="3217863"/>
          <p14:tracePt t="21657" x="4997450" y="3187700"/>
          <p14:tracePt t="21664" x="4997450" y="3170238"/>
          <p14:tracePt t="21672" x="4997450" y="3151188"/>
          <p14:tracePt t="21680" x="4997450" y="3127375"/>
          <p14:tracePt t="21688" x="4997450" y="3103563"/>
          <p14:tracePt t="21696" x="4991100" y="3086100"/>
          <p14:tracePt t="21704" x="4984750" y="3079750"/>
          <p14:tracePt t="21712" x="4967288" y="3067050"/>
          <p14:tracePt t="21720" x="4930775" y="3043238"/>
          <p14:tracePt t="21729" x="4894263" y="3025775"/>
          <p14:tracePt t="21736" x="4827588" y="2982913"/>
          <p14:tracePt t="21745" x="4756150" y="2946400"/>
          <p14:tracePt t="21752" x="4665663" y="2916238"/>
          <p14:tracePt t="21762" x="4557713" y="2868613"/>
          <p14:tracePt t="21768" x="4454525" y="2820988"/>
          <p14:tracePt t="21779" x="4376738" y="2795588"/>
          <p14:tracePt t="21784" x="4273550" y="2778125"/>
          <p14:tracePt t="21795" x="4183063" y="2741613"/>
          <p14:tracePt t="21800" x="4111625" y="2717800"/>
          <p14:tracePt t="21812" x="4021138" y="2700338"/>
          <p14:tracePt t="21816" x="3917950" y="2687638"/>
          <p14:tracePt t="21829" x="3840163" y="2663825"/>
          <p14:tracePt t="21832" x="3784600" y="2663825"/>
          <p14:tracePt t="21845" x="3736975" y="2663825"/>
          <p14:tracePt t="21848" x="3706813" y="2657475"/>
          <p14:tracePt t="21856" x="3659188" y="2657475"/>
          <p14:tracePt t="21864" x="3605213" y="2657475"/>
          <p14:tracePt t="21872" x="3556000" y="2657475"/>
          <p14:tracePt t="21880" x="3525838" y="2657475"/>
          <p14:tracePt t="21888" x="3484563" y="2657475"/>
          <p14:tracePt t="21896" x="3424238" y="2670175"/>
          <p14:tracePt t="21904" x="3357563" y="2700338"/>
          <p14:tracePt t="21912" x="3290888" y="2735263"/>
          <p14:tracePt t="21920" x="3230563" y="2765425"/>
          <p14:tracePt t="21929" x="3182938" y="2795588"/>
          <p14:tracePt t="21936" x="3092450" y="2820988"/>
          <p14:tracePt t="21946" x="3013075" y="2851150"/>
          <p14:tracePt t="21952" x="2965450" y="2862263"/>
          <p14:tracePt t="21962" x="2928938" y="2886075"/>
          <p14:tracePt t="21968" x="2881313" y="2905125"/>
          <p14:tracePt t="21979" x="2857500" y="2916238"/>
          <p14:tracePt t="21984" x="2844800" y="2928938"/>
          <p14:tracePt t="21996" x="2827338" y="2946400"/>
          <p14:tracePt t="22000" x="2814638" y="2952750"/>
          <p14:tracePt t="22008" x="2784475" y="2976563"/>
          <p14:tracePt t="22017" x="2778125" y="2982913"/>
          <p14:tracePt t="22029" x="2778125" y="2995613"/>
          <p14:tracePt t="22041" x="2778125" y="3019425"/>
          <p14:tracePt t="22048" x="2778125" y="3025775"/>
          <p14:tracePt t="22056" x="2778125" y="3036888"/>
          <p14:tracePt t="22064" x="2778125" y="3060700"/>
          <p14:tracePt t="22072" x="2784475" y="3097213"/>
          <p14:tracePt t="22080" x="2797175" y="3109913"/>
          <p14:tracePt t="22088" x="2814638" y="3116263"/>
          <p14:tracePt t="22096" x="2838450" y="3140075"/>
          <p14:tracePt t="22104" x="2863850" y="3151188"/>
          <p14:tracePt t="22113" x="2887663" y="3163888"/>
          <p14:tracePt t="22120" x="2924175" y="3194050"/>
          <p14:tracePt t="22129" x="2959100" y="3211513"/>
          <p14:tracePt t="22136" x="2995613" y="3236913"/>
          <p14:tracePt t="22146" x="3043238" y="3278188"/>
          <p14:tracePt t="22152" x="3098800" y="3308350"/>
          <p14:tracePt t="22163" x="3163888" y="3392488"/>
          <p14:tracePt t="22168" x="3230563" y="3422650"/>
          <p14:tracePt t="22179" x="3290888" y="3452813"/>
          <p14:tracePt t="22184" x="3381375" y="3489325"/>
          <p14:tracePt t="22196" x="3471863" y="3519488"/>
          <p14:tracePt t="22200" x="3549650" y="3543300"/>
          <p14:tracePt t="22208" x="3683000" y="3579813"/>
          <p14:tracePt t="22217" x="3797300" y="3616325"/>
          <p14:tracePt t="22229" x="3965575" y="3663950"/>
          <p14:tracePt t="22232" x="4116388" y="3717925"/>
          <p14:tracePt t="22241" x="4237038" y="3754438"/>
          <p14:tracePt t="22248" x="4400550" y="3778250"/>
          <p14:tracePt t="22256" x="4514850" y="3802063"/>
          <p14:tracePt t="22264" x="4605338" y="3814763"/>
          <p14:tracePt t="22272" x="4689475" y="3814763"/>
          <p14:tracePt t="22280" x="4792663" y="3814763"/>
          <p14:tracePt t="22288" x="4864100" y="3814763"/>
          <p14:tracePt t="22296" x="4937125" y="3808413"/>
          <p14:tracePt t="22304" x="4984750" y="3790950"/>
          <p14:tracePt t="22313" x="5062538" y="3767138"/>
          <p14:tracePt t="22320" x="5111750" y="3736975"/>
          <p14:tracePt t="22329" x="5189538" y="3694113"/>
          <p14:tracePt t="22336" x="5213350" y="3676650"/>
          <p14:tracePt t="22346" x="5249863" y="3651250"/>
          <p14:tracePt t="22352" x="5262563" y="3633788"/>
          <p14:tracePt t="22363" x="5292725" y="3597275"/>
          <p14:tracePt t="22368" x="5292725" y="3586163"/>
          <p14:tracePt t="22380" x="5299075" y="3549650"/>
          <p14:tracePt t="22384" x="5299075" y="3543300"/>
          <p14:tracePt t="22396" x="5299075" y="3532188"/>
          <p14:tracePt t="22400" x="5310188" y="3502025"/>
          <p14:tracePt t="22413" x="5310188" y="3482975"/>
          <p14:tracePt t="22417" x="5299075" y="3452813"/>
          <p14:tracePt t="22429" x="5286375" y="3429000"/>
          <p14:tracePt t="22432" x="5268913" y="3381375"/>
          <p14:tracePt t="22440" x="5243513" y="3344863"/>
          <p14:tracePt t="22448" x="5213350" y="3295650"/>
          <p14:tracePt t="22456" x="5189538" y="3271838"/>
          <p14:tracePt t="22464" x="5129213" y="3176588"/>
          <p14:tracePt t="22472" x="5051425" y="3109913"/>
          <p14:tracePt t="22480" x="4984750" y="3067050"/>
          <p14:tracePt t="22488" x="4876800" y="3006725"/>
          <p14:tracePt t="22496" x="4786313" y="2946400"/>
          <p14:tracePt t="22504" x="4665663" y="2886075"/>
          <p14:tracePt t="22514" x="4532313" y="2838450"/>
          <p14:tracePt t="22520" x="4430713" y="2808288"/>
          <p14:tracePt t="22530" x="4327525" y="2771775"/>
          <p14:tracePt t="22536" x="4206875" y="2735263"/>
          <p14:tracePt t="22546" x="4081463" y="2724150"/>
          <p14:tracePt t="22552" x="3960813" y="2700338"/>
          <p14:tracePt t="22563" x="3863975" y="2700338"/>
          <p14:tracePt t="22568" x="3773488" y="2700338"/>
          <p14:tracePt t="22580" x="3689350" y="2700338"/>
          <p14:tracePt t="22584" x="3586163" y="2700338"/>
          <p14:tracePt t="22596" x="3502025" y="2705100"/>
          <p14:tracePt t="22600" x="3398838" y="2730500"/>
          <p14:tracePt t="22608" x="3290888" y="2790825"/>
          <p14:tracePt t="22616" x="3189288" y="2832100"/>
          <p14:tracePt t="22624" x="3079750" y="2892425"/>
          <p14:tracePt t="22632" x="3013075" y="2935288"/>
          <p14:tracePt t="22640" x="2947988" y="2989263"/>
          <p14:tracePt t="22648" x="2887663" y="3036888"/>
          <p14:tracePt t="22656" x="2820988" y="3079750"/>
          <p14:tracePt t="22664" x="2778125" y="3116263"/>
          <p14:tracePt t="22672" x="2754313" y="3140075"/>
          <p14:tracePt t="22680" x="2743200" y="3157538"/>
          <p14:tracePt t="22688" x="2724150" y="3200400"/>
          <p14:tracePt t="22697" x="2713038" y="3236913"/>
          <p14:tracePt t="22704" x="2706688" y="3284538"/>
          <p14:tracePt t="22713" x="2706688" y="3314700"/>
          <p14:tracePt t="22720" x="2706688" y="3355975"/>
          <p14:tracePt t="22730" x="2706688" y="3386138"/>
          <p14:tracePt t="22736" x="2717800" y="3422650"/>
          <p14:tracePt t="22747" x="2754313" y="3452813"/>
          <p14:tracePt t="22752" x="2790825" y="3489325"/>
          <p14:tracePt t="22763" x="2857500" y="3532188"/>
          <p14:tracePt t="22768" x="2911475" y="3573463"/>
          <p14:tracePt t="22780" x="3001963" y="3621088"/>
          <p14:tracePt t="22784" x="3122613" y="3681413"/>
          <p14:tracePt t="22796" x="3224213" y="3717925"/>
          <p14:tracePt t="22800" x="3370263" y="3754438"/>
          <p14:tracePt t="22808" x="3514725" y="3790950"/>
          <p14:tracePt t="22816" x="3659188" y="3802063"/>
          <p14:tracePt t="22825" x="3857625" y="3814763"/>
          <p14:tracePt t="22832" x="4044950" y="3827463"/>
          <p14:tracePt t="22840" x="4159250" y="3827463"/>
          <p14:tracePt t="22848" x="4316413" y="3827463"/>
          <p14:tracePt t="22856" x="4454525" y="3827463"/>
          <p14:tracePt t="22864" x="4545013" y="3808413"/>
          <p14:tracePt t="22872" x="4592638" y="3790950"/>
          <p14:tracePt t="22880" x="4646613" y="3748088"/>
          <p14:tracePt t="22888" x="4683125" y="3724275"/>
          <p14:tracePt t="22896" x="4713288" y="3681413"/>
          <p14:tracePt t="22904" x="4732338" y="3646488"/>
          <p14:tracePt t="22913" x="4749800" y="3597275"/>
          <p14:tracePt t="22920" x="4756150" y="3586163"/>
          <p14:tracePt t="22930" x="4756150" y="3543300"/>
          <p14:tracePt t="22937" x="4756150" y="3495675"/>
          <p14:tracePt t="22947" x="4756150" y="3465513"/>
          <p14:tracePt t="22952" x="4756150" y="3435350"/>
          <p14:tracePt t="22963" x="4732338" y="3386138"/>
          <p14:tracePt t="22968" x="4702175" y="3338513"/>
          <p14:tracePt t="22980" x="4665663" y="3295650"/>
          <p14:tracePt t="22984" x="4611688" y="3230563"/>
          <p14:tracePt t="22996" x="4557713" y="3163888"/>
          <p14:tracePt t="23000" x="4491038" y="3097213"/>
          <p14:tracePt t="23013" x="4394200" y="3043238"/>
          <p14:tracePt t="23016" x="4321175" y="3006725"/>
          <p14:tracePt t="23025" x="4237038" y="2941638"/>
          <p14:tracePt t="23032" x="4146550" y="2892425"/>
          <p14:tracePt t="23040" x="4056063" y="2862263"/>
          <p14:tracePt t="23048" x="3954463" y="2838450"/>
          <p14:tracePt t="23056" x="3840163" y="2814638"/>
          <p14:tracePt t="23064" x="3730625" y="2778125"/>
          <p14:tracePt t="23076" x="3635375" y="2778125"/>
          <p14:tracePt t="23081" x="3532188" y="2778125"/>
          <p14:tracePt t="23088" x="3429000" y="2778125"/>
          <p14:tracePt t="23097" x="3344863" y="2778125"/>
          <p14:tracePt t="23104" x="3273425" y="2795588"/>
          <p14:tracePt t="23114" x="3236913" y="2801938"/>
          <p14:tracePt t="23120" x="3170238" y="2832100"/>
          <p14:tracePt t="23130" x="3146425" y="2851150"/>
          <p14:tracePt t="23137" x="3128963" y="2855913"/>
          <p14:tracePt t="23147" x="3109913" y="2874963"/>
          <p14:tracePt t="23152" x="3103563" y="2881313"/>
          <p14:tracePt t="23163" x="3092450" y="2898775"/>
          <p14:tracePt t="23168" x="3086100" y="2911475"/>
          <p14:tracePt t="23180" x="3086100" y="2916238"/>
          <p14:tracePt t="23184" x="3079750" y="2922588"/>
          <p14:tracePt t="23197" x="3079750" y="2928938"/>
          <p14:tracePt t="23248" x="3079750" y="2935288"/>
          <p14:tracePt t="23441" x="3073400" y="2941638"/>
          <p14:tracePt t="23705" x="3068638" y="2946400"/>
          <p14:tracePt t="23857" x="3062288" y="2952750"/>
          <p14:tracePt t="23874" x="3025775" y="2982913"/>
          <p14:tracePt t="23882" x="2978150" y="3025775"/>
          <p14:tracePt t="23899" x="2868613" y="3127375"/>
          <p14:tracePt t="23913" x="2778125" y="3236913"/>
          <p14:tracePt t="23927" x="2760663" y="3271838"/>
          <p14:tracePt t="23928" x="2743200" y="3308350"/>
          <p14:tracePt t="23936" x="2724150" y="3338513"/>
          <p14:tracePt t="23948" x="2713038" y="3375025"/>
          <p14:tracePt t="23952" x="2693988" y="3411538"/>
          <p14:tracePt t="23964" x="2676525" y="3471863"/>
          <p14:tracePt t="23968" x="2652713" y="3532188"/>
          <p14:tracePt t="23981" x="2652713" y="3579813"/>
          <p14:tracePt t="23984" x="2646363" y="3640138"/>
          <p14:tracePt t="23998" x="2646363" y="3711575"/>
          <p14:tracePt t="24000" x="2646363" y="3741738"/>
          <p14:tracePt t="24009" x="2646363" y="3808413"/>
          <p14:tracePt t="24016" x="2676525" y="3911600"/>
          <p14:tracePt t="24024" x="2717800" y="4006850"/>
          <p14:tracePt t="24032" x="2760663" y="4056063"/>
          <p14:tracePt t="24040" x="2797175" y="4097338"/>
          <p14:tracePt t="24048" x="2881313" y="4152900"/>
          <p14:tracePt t="24056" x="2947988" y="4217988"/>
          <p14:tracePt t="24066" x="3013075" y="4271963"/>
          <p14:tracePt t="24076" x="3049588" y="4302125"/>
          <p14:tracePt t="24082" x="3140075" y="4327525"/>
          <p14:tracePt t="24088" x="3200400" y="4344988"/>
          <p14:tracePt t="24098" x="3267075" y="4375150"/>
          <p14:tracePt t="24104" x="3340100" y="4398963"/>
          <p14:tracePt t="24114" x="3417888" y="4418013"/>
          <p14:tracePt t="24120" x="3489325" y="4441825"/>
          <p14:tracePt t="24131" x="3605213" y="4441825"/>
          <p14:tracePt t="24136" x="3713163" y="4489450"/>
          <p14:tracePt t="24147" x="3827463" y="4513263"/>
          <p14:tracePt t="24152" x="3971925" y="4537075"/>
          <p14:tracePt t="24164" x="4116388" y="4562475"/>
          <p14:tracePt t="24168" x="4273550" y="4573588"/>
          <p14:tracePt t="24181" x="4400550" y="4586288"/>
          <p14:tracePt t="24184" x="4514850" y="4586288"/>
          <p14:tracePt t="24193" x="4629150" y="4586288"/>
          <p14:tracePt t="24200" x="4689475" y="4586288"/>
          <p14:tracePt t="24209" x="4762500" y="4586288"/>
          <p14:tracePt t="24216" x="4792663" y="4586288"/>
          <p14:tracePt t="24224" x="4840288" y="4586288"/>
          <p14:tracePt t="24232" x="4870450" y="4586288"/>
          <p14:tracePt t="24240" x="4913313" y="4586288"/>
          <p14:tracePt t="24248" x="4937125" y="4586288"/>
          <p14:tracePt t="24256" x="4948238" y="4586288"/>
          <p14:tracePt t="24264" x="4972050" y="4579938"/>
          <p14:tracePt t="24272" x="5014913" y="4573588"/>
          <p14:tracePt t="24281" x="5062538" y="4562475"/>
          <p14:tracePt t="24288" x="5111750" y="4556125"/>
          <p14:tracePt t="24298" x="5141913" y="4543425"/>
          <p14:tracePt t="24304" x="5202238" y="4543425"/>
          <p14:tracePt t="24314" x="5249863" y="4543425"/>
          <p14:tracePt t="24320" x="5280025" y="4543425"/>
          <p14:tracePt t="24331" x="5322888" y="4543425"/>
          <p14:tracePt t="24336" x="5346700" y="4543425"/>
          <p14:tracePt t="24348" x="5370513" y="4543425"/>
          <p14:tracePt t="24352" x="5400675" y="4543425"/>
          <p14:tracePt t="24364" x="5424488" y="4543425"/>
          <p14:tracePt t="24368" x="5467350" y="4537075"/>
          <p14:tracePt t="24381" x="5514975" y="4525963"/>
          <p14:tracePt t="24384" x="5564188" y="4519613"/>
          <p14:tracePt t="24392" x="5618163" y="4519613"/>
          <p14:tracePt t="24400" x="5654675" y="4519613"/>
          <p14:tracePt t="24408" x="5695950" y="4519613"/>
          <p14:tracePt t="24416" x="5768975" y="4519613"/>
          <p14:tracePt t="24424" x="5810250" y="4519613"/>
          <p14:tracePt t="24432" x="5870575" y="4519613"/>
          <p14:tracePt t="24440" x="5894388" y="4519613"/>
          <p14:tracePt t="24448" x="5919788" y="4519613"/>
          <p14:tracePt t="24456" x="5930900" y="4519613"/>
          <p14:tracePt t="24465" x="5943600" y="4519613"/>
          <p14:tracePt t="24472" x="5967413" y="4508500"/>
          <p14:tracePt t="24481" x="5980113" y="4502150"/>
          <p14:tracePt t="24488" x="5984875" y="4502150"/>
          <p14:tracePt t="24498" x="6003925" y="4495800"/>
          <p14:tracePt t="24504" x="6027738" y="4489450"/>
          <p14:tracePt t="24514" x="6057900" y="4471988"/>
          <p14:tracePt t="24520" x="6094413" y="4471988"/>
          <p14:tracePt t="24531" x="6130925" y="4448175"/>
          <p14:tracePt t="24536" x="6165850" y="4418013"/>
          <p14:tracePt t="24548" x="6178550" y="4418013"/>
          <p14:tracePt t="24552" x="6202363" y="4392613"/>
          <p14:tracePt t="24565" x="6219825" y="4368800"/>
          <p14:tracePt t="24568" x="6226175" y="4351338"/>
          <p14:tracePt t="24581" x="6232525" y="4338638"/>
          <p14:tracePt t="24584" x="6249988" y="4321175"/>
          <p14:tracePt t="24593" x="6256338" y="4308475"/>
          <p14:tracePt t="24600" x="6262688" y="4302125"/>
          <p14:tracePt t="24608" x="6262688" y="4291013"/>
          <p14:tracePt t="24616" x="6269038" y="4284663"/>
          <p14:tracePt t="24624" x="6269038" y="4260850"/>
          <p14:tracePt t="24632" x="6269038" y="4248150"/>
          <p14:tracePt t="24640" x="6269038" y="4237038"/>
          <p14:tracePt t="24648" x="6262688" y="4217988"/>
          <p14:tracePt t="24656" x="6232525" y="4183063"/>
          <p14:tracePt t="24665" x="6226175" y="4170363"/>
          <p14:tracePt t="24672" x="6208713" y="4146550"/>
          <p14:tracePt t="24681" x="6202363" y="4146550"/>
          <p14:tracePt t="24688" x="6189663" y="4133850"/>
          <p14:tracePt t="24698" x="6184900" y="4127500"/>
          <p14:tracePt t="24704" x="6172200" y="4116388"/>
          <p14:tracePt t="24715" x="6154738" y="4110038"/>
          <p14:tracePt t="24720" x="6130925" y="4103688"/>
          <p14:tracePt t="24732" x="6088063" y="4086225"/>
          <p14:tracePt t="24736" x="6064250" y="4079875"/>
          <p14:tracePt t="24748" x="6027738" y="4062413"/>
          <p14:tracePt t="24752" x="5980113" y="4049713"/>
          <p14:tracePt t="24765" x="5943600" y="4025900"/>
          <p14:tracePt t="24768" x="5853113" y="3989388"/>
          <p14:tracePt t="24782" x="5749925" y="3965575"/>
          <p14:tracePt t="24784" x="5659438" y="3941763"/>
          <p14:tracePt t="24793" x="5599113" y="3922713"/>
          <p14:tracePt t="24800" x="5538788" y="3922713"/>
          <p14:tracePt t="24808" x="5478463" y="3911600"/>
          <p14:tracePt t="24816" x="5430838" y="3892550"/>
          <p14:tracePt t="24824" x="5400675" y="3892550"/>
          <p14:tracePt t="24832" x="5346700" y="3892550"/>
          <p14:tracePt t="24840" x="5299075" y="3892550"/>
          <p14:tracePt t="24848" x="5243513" y="3892550"/>
          <p14:tracePt t="24856" x="5208588" y="3892550"/>
          <p14:tracePt t="24865" x="5165725" y="3892550"/>
          <p14:tracePt t="24872" x="5111750" y="3892550"/>
          <p14:tracePt t="24881" x="5087938" y="3892550"/>
          <p14:tracePt t="24894" x="5051425" y="3905250"/>
          <p14:tracePt t="24899" x="5002213" y="3922713"/>
          <p14:tracePt t="24904" x="4978400" y="3929063"/>
          <p14:tracePt t="24915" x="4954588" y="3941763"/>
          <p14:tracePt t="24920" x="4918075" y="3959225"/>
          <p14:tracePt t="24932" x="4900613" y="3965575"/>
          <p14:tracePt t="24936" x="4864100" y="3989388"/>
          <p14:tracePt t="24948" x="4840288" y="4006850"/>
          <p14:tracePt t="24952" x="4822825" y="4013200"/>
          <p14:tracePt t="24965" x="4797425" y="4032250"/>
          <p14:tracePt t="24968" x="4773613" y="4049713"/>
          <p14:tracePt t="24976" x="4749800" y="4062413"/>
          <p14:tracePt t="24984" x="4725988" y="4086225"/>
          <p14:tracePt t="24993" x="4702175" y="4110038"/>
          <p14:tracePt t="25000" x="4676775" y="4140200"/>
          <p14:tracePt t="25008" x="4672013" y="4152900"/>
          <p14:tracePt t="25016" x="4652963" y="4170363"/>
          <p14:tracePt t="25024" x="4635500" y="4194175"/>
          <p14:tracePt t="25032" x="4629150" y="4200525"/>
          <p14:tracePt t="25040" x="4622800" y="4211638"/>
          <p14:tracePt t="25048" x="4622800" y="4224338"/>
          <p14:tracePt t="25056" x="4611688" y="4248150"/>
          <p14:tracePt t="25065" x="4611688" y="4260850"/>
          <p14:tracePt t="25072" x="4611688" y="4278313"/>
          <p14:tracePt t="25082" x="4611688" y="4284663"/>
          <p14:tracePt t="25088" x="4611688" y="4297363"/>
          <p14:tracePt t="25099" x="4611688" y="4308475"/>
          <p14:tracePt t="25104" x="4616450" y="4327525"/>
          <p14:tracePt t="25115" x="4622800" y="4357688"/>
          <p14:tracePt t="25120" x="4646613" y="4381500"/>
          <p14:tracePt t="25132" x="4665663" y="4392613"/>
          <p14:tracePt t="25136" x="4689475" y="4418013"/>
          <p14:tracePt t="25148" x="4713288" y="4441825"/>
          <p14:tracePt t="25152" x="4762500" y="4459288"/>
          <p14:tracePt t="25165" x="4792663" y="4495800"/>
          <p14:tracePt t="25168" x="4827588" y="4525963"/>
          <p14:tracePt t="25177" x="4864100" y="4543425"/>
          <p14:tracePt t="25184" x="4887913" y="4567238"/>
          <p14:tracePt t="25192" x="4937125" y="4586288"/>
          <p14:tracePt t="25200" x="4972050" y="4616450"/>
          <p14:tracePt t="25208" x="4991100" y="4616450"/>
          <p14:tracePt t="25217" x="5021263" y="4622800"/>
          <p14:tracePt t="25224" x="5057775" y="4633913"/>
          <p14:tracePt t="25232" x="5087938" y="4640263"/>
          <p14:tracePt t="25240" x="5111750" y="4640263"/>
          <p14:tracePt t="25249" x="5135563" y="4640263"/>
          <p14:tracePt t="25256" x="5178425" y="4640263"/>
          <p14:tracePt t="25265" x="5226050" y="4652963"/>
          <p14:tracePt t="25272" x="5268913" y="4657725"/>
          <p14:tracePt t="25282" x="5340350" y="4657725"/>
          <p14:tracePt t="25288" x="5418138" y="4657725"/>
          <p14:tracePt t="25299" x="5503863" y="4657725"/>
          <p14:tracePt t="25304" x="5588000" y="4657725"/>
          <p14:tracePt t="25315" x="5689600" y="4657725"/>
          <p14:tracePt t="25320" x="5773738" y="4657725"/>
          <p14:tracePt t="25332" x="5864225" y="4657725"/>
          <p14:tracePt t="25336" x="5937250" y="4652963"/>
          <p14:tracePt t="25349" x="6010275" y="4652963"/>
          <p14:tracePt t="25352" x="6100763" y="4633913"/>
          <p14:tracePt t="25365" x="6154738" y="4633913"/>
          <p14:tracePt t="25368" x="6202363" y="4622800"/>
          <p14:tracePt t="25376" x="6275388" y="4610100"/>
          <p14:tracePt t="25384" x="6310313" y="4603750"/>
          <p14:tracePt t="25392" x="6323013" y="4597400"/>
          <p14:tracePt t="25400" x="6346825" y="4579938"/>
          <p14:tracePt t="25408" x="6370638" y="4573588"/>
          <p14:tracePt t="25416" x="6396038" y="4556125"/>
          <p14:tracePt t="25424" x="6419850" y="4537075"/>
          <p14:tracePt t="25432" x="6437313" y="4525963"/>
          <p14:tracePt t="25440" x="6461125" y="4508500"/>
          <p14:tracePt t="25449" x="6467475" y="4502150"/>
          <p14:tracePt t="25456" x="6480175" y="4483100"/>
          <p14:tracePt t="25465" x="6480175" y="4465638"/>
          <p14:tracePt t="25472" x="6491288" y="4448175"/>
          <p14:tracePt t="25483" x="6491288" y="4422775"/>
          <p14:tracePt t="25488" x="6491288" y="4398963"/>
          <p14:tracePt t="25499" x="6491288" y="4387850"/>
          <p14:tracePt t="25504" x="6491288" y="4362450"/>
          <p14:tracePt t="25515" x="6486525" y="4327525"/>
          <p14:tracePt t="25520" x="6480175" y="4321175"/>
          <p14:tracePt t="25532" x="6467475" y="4302125"/>
          <p14:tracePt t="25536" x="6437313" y="4267200"/>
          <p14:tracePt t="25549" x="6413500" y="4248150"/>
          <p14:tracePt t="25552" x="6389688" y="4224338"/>
          <p14:tracePt t="25565" x="6365875" y="4206875"/>
          <p14:tracePt t="25568" x="6316663" y="4157663"/>
          <p14:tracePt t="25577" x="6292850" y="4146550"/>
          <p14:tracePt t="25584" x="6238875" y="4116388"/>
          <p14:tracePt t="25592" x="6202363" y="4116388"/>
          <p14:tracePt t="25600" x="6161088" y="4086225"/>
          <p14:tracePt t="25608" x="6081713" y="4067175"/>
          <p14:tracePt t="25616" x="5991225" y="4019550"/>
          <p14:tracePt t="25624" x="5889625" y="3983038"/>
          <p14:tracePt t="25633" x="5799138" y="3976688"/>
          <p14:tracePt t="25640" x="5738813" y="3952875"/>
          <p14:tracePt t="25649" x="5648325" y="3935413"/>
          <p14:tracePt t="25656" x="5599113" y="3922713"/>
          <p14:tracePt t="25666" x="5545138" y="3922713"/>
          <p14:tracePt t="25672" x="5508625" y="3922713"/>
          <p14:tracePt t="25682" x="5467350" y="3911600"/>
          <p14:tracePt t="25688" x="5418138" y="3911600"/>
          <p14:tracePt t="25699" x="5387975" y="3911600"/>
          <p14:tracePt t="25704" x="5376863" y="3911600"/>
          <p14:tracePt t="25715" x="5353050" y="3911600"/>
          <p14:tracePt t="25720" x="5329238" y="3911600"/>
          <p14:tracePt t="25733" x="5299075" y="3911600"/>
          <p14:tracePt t="25736" x="5262563" y="3922713"/>
          <p14:tracePt t="25749" x="5232400" y="3935413"/>
          <p14:tracePt t="25752" x="5195888" y="3952875"/>
          <p14:tracePt t="25760" x="5129213" y="3971925"/>
          <p14:tracePt t="25768" x="5099050" y="3989388"/>
          <p14:tracePt t="25777" x="5045075" y="4019550"/>
          <p14:tracePt t="25784" x="4997450" y="4049713"/>
          <p14:tracePt t="25792" x="4984750" y="4049713"/>
          <p14:tracePt t="25800" x="4937125" y="4067175"/>
          <p14:tracePt t="25808" x="4924425" y="4073525"/>
          <p14:tracePt t="25816" x="4906963" y="4086225"/>
          <p14:tracePt t="25824" x="4894263" y="4097338"/>
          <p14:tracePt t="25840" x="4887913" y="4103688"/>
          <p14:tracePt t="25856" x="4887913" y="4110038"/>
          <p14:tracePt t="25866" x="4887913" y="4116388"/>
          <p14:tracePt t="25872" x="4887913" y="4127500"/>
          <p14:tracePt t="25883" x="4887913" y="4133850"/>
          <p14:tracePt t="25888" x="4887913" y="4140200"/>
          <p14:tracePt t="25899" x="4887913" y="4146550"/>
          <p14:tracePt t="25904" x="4887913" y="4157663"/>
          <p14:tracePt t="25916" x="4887913" y="4170363"/>
          <p14:tracePt t="25920" x="4894263" y="4183063"/>
          <p14:tracePt t="25932" x="4900613" y="4187825"/>
          <p14:tracePt t="25936" x="4900613" y="4194175"/>
          <p14:tracePt t="25949" x="4913313" y="4206875"/>
          <p14:tracePt t="25952" x="4937125" y="4224338"/>
          <p14:tracePt t="25960" x="4954588" y="4237038"/>
          <p14:tracePt t="25968" x="4967288" y="4254500"/>
          <p14:tracePt t="25976" x="4984750" y="4267200"/>
          <p14:tracePt t="25984" x="5021263" y="4297363"/>
          <p14:tracePt t="25992" x="5045075" y="4321175"/>
          <p14:tracePt t="26000" x="5068888" y="4344988"/>
          <p14:tracePt t="26008" x="5092700" y="4368800"/>
          <p14:tracePt t="26016" x="5118100" y="4392613"/>
          <p14:tracePt t="26024" x="5141913" y="4405313"/>
          <p14:tracePt t="26032" x="5148263" y="4411663"/>
          <p14:tracePt t="26040" x="5153025" y="4411663"/>
          <p14:tracePt t="26049" x="5159375" y="4411663"/>
          <p14:tracePt t="26056" x="5172075" y="4418013"/>
          <p14:tracePt t="26066" x="5183188" y="4422775"/>
          <p14:tracePt t="26072" x="5219700" y="4429125"/>
          <p14:tracePt t="26082" x="5232400" y="4435475"/>
          <p14:tracePt t="26088" x="5268913" y="4452938"/>
          <p14:tracePt t="26099" x="5329238" y="4465638"/>
          <p14:tracePt t="26104" x="5394325" y="4495800"/>
          <p14:tracePt t="26116" x="5443538" y="4525963"/>
          <p14:tracePt t="26120" x="5521325" y="4549775"/>
          <p14:tracePt t="26132" x="5551488" y="4567238"/>
          <p14:tracePt t="26137" x="5575300" y="4573588"/>
          <p14:tracePt t="26149" x="5599113" y="4573588"/>
          <p14:tracePt t="26152" x="5605463" y="4579938"/>
          <p14:tracePt t="26161" x="5611813" y="4579938"/>
          <p14:tracePt t="26177" x="5618163" y="4579938"/>
          <p14:tracePt t="26200" x="5624513" y="4579938"/>
          <p14:tracePt t="26256" x="5629275" y="4579938"/>
          <p14:tracePt t="26329" x="5629275" y="4586288"/>
          <p14:tracePt t="26342" x="5618163" y="4586288"/>
          <p14:tracePt t="26356" x="5564188" y="4592638"/>
          <p14:tracePt t="26364" x="5508625" y="4592638"/>
          <p14:tracePt t="26371" x="5418138" y="4592638"/>
          <p14:tracePt t="26377" x="5334000" y="4592638"/>
          <p14:tracePt t="26384" x="5208588" y="4586288"/>
          <p14:tracePt t="26392" x="5062538" y="4573588"/>
          <p14:tracePt t="26400" x="4900613" y="4549775"/>
          <p14:tracePt t="26408" x="4737100" y="4525963"/>
          <p14:tracePt t="26416" x="4568825" y="4502150"/>
          <p14:tracePt t="26424" x="4424363" y="4489450"/>
          <p14:tracePt t="26433" x="4297363" y="4465638"/>
          <p14:tracePt t="26440" x="4176713" y="4441825"/>
          <p14:tracePt t="26450" x="4075113" y="4418013"/>
          <p14:tracePt t="26456" x="4002088" y="4398963"/>
          <p14:tracePt t="26466" x="3954463" y="4398963"/>
          <p14:tracePt t="26472" x="3930650" y="4387850"/>
          <p14:tracePt t="26483" x="3900488" y="4381500"/>
          <p14:tracePt t="26488" x="3894138" y="4381500"/>
          <p14:tracePt t="26499" x="3887788" y="4381500"/>
          <p14:tracePt t="26520" x="3875088" y="4381500"/>
          <p14:tracePt t="26533" x="3870325" y="4381500"/>
          <p14:tracePt t="26536" x="3863975" y="4381500"/>
          <p14:tracePt t="26544" x="3851275" y="4381500"/>
          <p14:tracePt t="26552" x="3833813" y="4381500"/>
          <p14:tracePt t="26560" x="3803650" y="4381500"/>
          <p14:tracePt t="26576" x="3797300" y="4381500"/>
          <p14:tracePt t="26592" x="3784600" y="4381500"/>
          <p14:tracePt t="26600" x="3779838" y="4381500"/>
          <p14:tracePt t="26608" x="3767138" y="4381500"/>
          <p14:tracePt t="26616" x="3760788" y="4375150"/>
          <p14:tracePt t="26672" x="3760788" y="4368800"/>
          <p14:tracePt t="26680" x="3760788" y="4362450"/>
          <p14:tracePt t="26688" x="3749675" y="4332288"/>
          <p14:tracePt t="26700" x="3736975" y="4321175"/>
          <p14:tracePt t="26704" x="3719513" y="4302125"/>
          <p14:tracePt t="26716" x="3706813" y="4278313"/>
          <p14:tracePt t="26720" x="3683000" y="4254500"/>
          <p14:tracePt t="26733" x="3670300" y="4241800"/>
          <p14:tracePt t="26737" x="3646488" y="4206875"/>
          <p14:tracePt t="26744" x="3609975" y="4176713"/>
          <p14:tracePt t="26752" x="3586163" y="4157663"/>
          <p14:tracePt t="26760" x="3538538" y="4122738"/>
          <p14:tracePt t="26768" x="3484563" y="4092575"/>
          <p14:tracePt t="26776" x="3454400" y="4073525"/>
          <p14:tracePt t="26784" x="3398838" y="4043363"/>
          <p14:tracePt t="26792" x="3363913" y="4013200"/>
          <p14:tracePt t="26800" x="3333750" y="4013200"/>
          <p14:tracePt t="26808" x="3309938" y="4002088"/>
          <p14:tracePt t="26817" x="3290888" y="4002088"/>
          <p14:tracePt t="26824" x="3267075" y="3989388"/>
          <p14:tracePt t="26833" x="3254375" y="3989388"/>
          <p14:tracePt t="26840" x="3249613" y="3989388"/>
          <p14:tracePt t="26850" x="3230563" y="3989388"/>
          <p14:tracePt t="26856" x="3224213" y="3989388"/>
          <p14:tracePt t="26866" x="3200400" y="3989388"/>
          <p14:tracePt t="26872" x="3176588" y="3983038"/>
          <p14:tracePt t="26883" x="3163888" y="3983038"/>
          <p14:tracePt t="26888" x="3140075" y="3983038"/>
          <p14:tracePt t="26900" x="3116263" y="3983038"/>
          <p14:tracePt t="26904" x="3086100" y="3983038"/>
          <p14:tracePt t="26917" x="3043238" y="3983038"/>
          <p14:tracePt t="26920" x="3019425" y="3983038"/>
          <p14:tracePt t="26933" x="3008313" y="3983038"/>
          <p14:tracePt t="26937" x="2982913" y="3983038"/>
          <p14:tracePt t="26945" x="2959100" y="3983038"/>
          <p14:tracePt t="26952" x="2935288" y="3983038"/>
          <p14:tracePt t="26960" x="2917825" y="3983038"/>
          <p14:tracePt t="26968" x="2881313" y="3983038"/>
          <p14:tracePt t="26976" x="2851150" y="3983038"/>
          <p14:tracePt t="26984" x="2814638" y="3995738"/>
          <p14:tracePt t="26992" x="2784475" y="4002088"/>
          <p14:tracePt t="27000" x="2760663" y="4013200"/>
          <p14:tracePt t="27008" x="2736850" y="4025900"/>
          <p14:tracePt t="27017" x="2700338" y="4037013"/>
          <p14:tracePt t="27024" x="2676525" y="4049713"/>
          <p14:tracePt t="27033" x="2646363" y="4067175"/>
          <p14:tracePt t="27040" x="2627313" y="4073525"/>
          <p14:tracePt t="27050" x="2616200" y="4073525"/>
          <p14:tracePt t="27056" x="2597150" y="4092575"/>
          <p14:tracePt t="27067" x="2592388" y="4097338"/>
          <p14:tracePt t="27078" x="2586038" y="4097338"/>
          <p14:tracePt t="27084" x="2579688" y="4103688"/>
          <p14:tracePt t="27088" x="2573338" y="4110038"/>
          <p14:tracePt t="27100" x="2562225" y="4116388"/>
          <p14:tracePt t="27104" x="2555875" y="4122738"/>
          <p14:tracePt t="27117" x="2543175" y="4133850"/>
          <p14:tracePt t="27120" x="2538413" y="4140200"/>
          <p14:tracePt t="27133" x="2519363" y="4157663"/>
          <p14:tracePt t="27136" x="2508250" y="4164013"/>
          <p14:tracePt t="27145" x="2489200" y="4183063"/>
          <p14:tracePt t="27152" x="2482850" y="4187825"/>
          <p14:tracePt t="27160" x="2478088" y="4194175"/>
          <p14:tracePt t="27168" x="2471738" y="4206875"/>
          <p14:tracePt t="27176" x="2471738" y="4211638"/>
          <p14:tracePt t="27184" x="2465388" y="4217988"/>
          <p14:tracePt t="27192" x="2465388" y="4230688"/>
          <p14:tracePt t="27200" x="2465388" y="4237038"/>
          <p14:tracePt t="27208" x="2465388" y="4241800"/>
          <p14:tracePt t="27217" x="2465388" y="4248150"/>
          <p14:tracePt t="27234" x="2465388" y="4254500"/>
          <p14:tracePt t="27240" x="2465388" y="4260850"/>
          <p14:tracePt t="27250" x="2465388" y="4267200"/>
          <p14:tracePt t="27256" x="2478088" y="4291013"/>
          <p14:tracePt t="27267" x="2482850" y="4297363"/>
          <p14:tracePt t="27272" x="2495550" y="4314825"/>
          <p14:tracePt t="27288" x="2519363" y="4332288"/>
          <p14:tracePt t="27300" x="2543175" y="4351338"/>
          <p14:tracePt t="27304" x="2555875" y="4351338"/>
          <p14:tracePt t="27317" x="2573338" y="4362450"/>
          <p14:tracePt t="27320" x="2586038" y="4362450"/>
          <p14:tracePt t="27328" x="2603500" y="4368800"/>
          <p14:tracePt t="27336" x="2627313" y="4387850"/>
          <p14:tracePt t="27345" x="2657475" y="4392613"/>
          <p14:tracePt t="27352" x="2682875" y="4411663"/>
          <p14:tracePt t="27360" x="2736850" y="4429125"/>
          <p14:tracePt t="27368" x="2803525" y="4471988"/>
          <p14:tracePt t="27376" x="2827338" y="4483100"/>
          <p14:tracePt t="27384" x="2851150" y="4495800"/>
          <p14:tracePt t="27392" x="2887663" y="4525963"/>
          <p14:tracePt t="27401" x="2898775" y="4525963"/>
          <p14:tracePt t="27408" x="2905125" y="4532313"/>
          <p14:tracePt t="27417" x="2911475" y="4537075"/>
          <p14:tracePt t="27424" x="2917825" y="4543425"/>
          <p14:tracePt t="27434" x="2935288" y="4543425"/>
          <p14:tracePt t="27440" x="2954338" y="4549775"/>
          <p14:tracePt t="27450" x="2989263" y="4549775"/>
          <p14:tracePt t="27456" x="3032125" y="4567238"/>
          <p14:tracePt t="27467" x="3092450" y="4567238"/>
          <p14:tracePt t="27472" x="3176588" y="4567238"/>
          <p14:tracePt t="27484" x="3267075" y="4579938"/>
          <p14:tracePt t="27488" x="3340100" y="4579938"/>
          <p14:tracePt t="27500" x="3411538" y="4579938"/>
          <p14:tracePt t="27504" x="3484563" y="4579938"/>
          <p14:tracePt t="27517" x="3525838" y="4579938"/>
          <p14:tracePt t="27520" x="3562350" y="4579938"/>
          <p14:tracePt t="27528" x="3568700" y="4579938"/>
          <p14:tracePt t="27536" x="3579813" y="4579938"/>
          <p14:tracePt t="27544" x="3592513" y="4579938"/>
          <p14:tracePt t="27552" x="3609975" y="4567238"/>
          <p14:tracePt t="27568" x="3622675" y="4556125"/>
          <p14:tracePt t="27576" x="3629025" y="4549775"/>
          <p14:tracePt t="27592" x="3635375" y="4525963"/>
          <p14:tracePt t="27600" x="3640138" y="4519613"/>
          <p14:tracePt t="27608" x="3652838" y="4502150"/>
          <p14:tracePt t="27617" x="3652838" y="4483100"/>
          <p14:tracePt t="27624" x="3652838" y="4471988"/>
          <p14:tracePt t="27634" x="3652838" y="4459288"/>
          <p14:tracePt t="27640" x="3652838" y="4435475"/>
          <p14:tracePt t="27650" x="3652838" y="4422775"/>
          <p14:tracePt t="27656" x="3652838" y="4398963"/>
          <p14:tracePt t="27667" x="3652838" y="4387850"/>
          <p14:tracePt t="27672" x="3629025" y="4351338"/>
          <p14:tracePt t="27684" x="3616325" y="4327525"/>
          <p14:tracePt t="27688" x="3609975" y="4321175"/>
          <p14:tracePt t="27701" x="3586163" y="4297363"/>
          <p14:tracePt t="27704" x="3568700" y="4271963"/>
          <p14:tracePt t="27717" x="3532188" y="4248150"/>
          <p14:tracePt t="27720" x="3508375" y="4224338"/>
          <p14:tracePt t="27728" x="3484563" y="4211638"/>
          <p14:tracePt t="27736" x="3448050" y="4187825"/>
          <p14:tracePt t="27744" x="3398838" y="4170363"/>
          <p14:tracePt t="27752" x="3381375" y="4170363"/>
          <p14:tracePt t="27760" x="3344863" y="4140200"/>
          <p14:tracePt t="27768" x="3309938" y="4140200"/>
          <p14:tracePt t="27776" x="3279775" y="4140200"/>
          <p14:tracePt t="27784" x="3224213" y="4122738"/>
          <p14:tracePt t="27792" x="3189288" y="4122738"/>
          <p14:tracePt t="27801" x="3159125" y="4122738"/>
          <p14:tracePt t="27808" x="3116263" y="4116388"/>
          <p14:tracePt t="27817" x="3079750" y="4116388"/>
          <p14:tracePt t="27824" x="3055938" y="4116388"/>
          <p14:tracePt t="27834" x="3013075" y="4116388"/>
          <p14:tracePt t="27840" x="2982913" y="4116388"/>
          <p14:tracePt t="27851" x="2959100" y="4116388"/>
          <p14:tracePt t="27856" x="2928938" y="4116388"/>
          <p14:tracePt t="27867" x="2894013" y="4116388"/>
          <p14:tracePt t="27872" x="2874963" y="4116388"/>
          <p14:tracePt t="27884" x="2838450" y="4116388"/>
          <p14:tracePt t="27888" x="2808288" y="4116388"/>
          <p14:tracePt t="27901" x="2778125" y="4116388"/>
          <p14:tracePt t="27904" x="2760663" y="4116388"/>
          <p14:tracePt t="27917" x="2736850" y="4116388"/>
          <p14:tracePt t="27920" x="2724150" y="4122738"/>
          <p14:tracePt t="27928" x="2700338" y="4127500"/>
          <p14:tracePt t="27936" x="2682875" y="4140200"/>
          <p14:tracePt t="27944" x="2676525" y="4146550"/>
          <p14:tracePt t="27952" x="2657475" y="4152900"/>
          <p14:tracePt t="27960" x="2640013" y="4164013"/>
          <p14:tracePt t="27968" x="2627313" y="4176713"/>
          <p14:tracePt t="27976" x="2603500" y="4187825"/>
          <p14:tracePt t="27984" x="2603500" y="4194175"/>
          <p14:tracePt t="27992" x="2597150" y="4217988"/>
          <p14:tracePt t="28001" x="2586038" y="4241800"/>
          <p14:tracePt t="28008" x="2586038" y="4267200"/>
          <p14:tracePt t="28017" x="2586038" y="4284663"/>
          <p14:tracePt t="28024" x="2586038" y="4291013"/>
          <p14:tracePt t="28034" x="2592388" y="4314825"/>
          <p14:tracePt t="28040" x="2603500" y="4327525"/>
          <p14:tracePt t="28051" x="2622550" y="4344988"/>
          <p14:tracePt t="28056" x="2646363" y="4368800"/>
          <p14:tracePt t="28067" x="2693988" y="4398963"/>
          <p14:tracePt t="28072" x="2717800" y="4405313"/>
          <p14:tracePt t="28084" x="2754313" y="4422775"/>
          <p14:tracePt t="28088" x="2803525" y="4441825"/>
          <p14:tracePt t="28101" x="2863850" y="4452938"/>
          <p14:tracePt t="28104" x="2941638" y="4489450"/>
          <p14:tracePt t="28112" x="3025775" y="4489450"/>
          <p14:tracePt t="28120" x="3092450" y="4519613"/>
          <p14:tracePt t="28129" x="3176588" y="4543425"/>
          <p14:tracePt t="28136" x="3254375" y="4549775"/>
          <p14:tracePt t="28144" x="3351213" y="4549775"/>
          <p14:tracePt t="28152" x="3417888" y="4573588"/>
          <p14:tracePt t="28160" x="3519488" y="4586288"/>
          <p14:tracePt t="28168" x="3575050" y="4586288"/>
          <p14:tracePt t="28176" x="3640138" y="4603750"/>
          <p14:tracePt t="28184" x="3683000" y="4603750"/>
          <p14:tracePt t="28192" x="3713163" y="4610100"/>
          <p14:tracePt t="28201" x="3749675" y="4610100"/>
          <p14:tracePt t="28208" x="3773488" y="4610100"/>
          <p14:tracePt t="28218" x="3803650" y="4610100"/>
          <p14:tracePt t="28224" x="3840163" y="4603750"/>
          <p14:tracePt t="28234" x="3900488" y="4567238"/>
          <p14:tracePt t="28240" x="3935413" y="4543425"/>
          <p14:tracePt t="28251" x="3984625" y="4532313"/>
          <p14:tracePt t="28256" x="4021138" y="4508500"/>
          <p14:tracePt t="28268" x="4056063" y="4489450"/>
          <p14:tracePt t="28272" x="4081463" y="4459288"/>
          <p14:tracePt t="28284" x="4098925" y="4452938"/>
          <p14:tracePt t="28288" x="4122738" y="4429125"/>
          <p14:tracePt t="28301" x="4129088" y="4398963"/>
          <p14:tracePt t="28304" x="4146550" y="4362450"/>
          <p14:tracePt t="28312" x="4146550" y="4344988"/>
          <p14:tracePt t="28320" x="4146550" y="4314825"/>
          <p14:tracePt t="28328" x="4146550" y="4291013"/>
          <p14:tracePt t="28336" x="4146550" y="4260850"/>
          <p14:tracePt t="28344" x="4129088" y="4237038"/>
          <p14:tracePt t="28352" x="4105275" y="4211638"/>
          <p14:tracePt t="28360" x="4086225" y="4187825"/>
          <p14:tracePt t="28368" x="4038600" y="4140200"/>
          <p14:tracePt t="28376" x="4002088" y="4110038"/>
          <p14:tracePt t="28384" x="3978275" y="4086225"/>
          <p14:tracePt t="28392" x="3911600" y="4056063"/>
          <p14:tracePt t="28401" x="3851275" y="4019550"/>
          <p14:tracePt t="28408" x="3784600" y="3976688"/>
          <p14:tracePt t="28418" x="3725863" y="3959225"/>
          <p14:tracePt t="28424" x="3676650" y="3929063"/>
          <p14:tracePt t="28434" x="3609975" y="3905250"/>
          <p14:tracePt t="28440" x="3538538" y="3887788"/>
          <p14:tracePt t="28451" x="3502025" y="3875088"/>
          <p14:tracePt t="28456" x="3454400" y="3868738"/>
          <p14:tracePt t="28468" x="3398838" y="3868738"/>
          <p14:tracePt t="28472" x="3351213" y="3868738"/>
          <p14:tracePt t="28484" x="3321050" y="3868738"/>
          <p14:tracePt t="28488" x="3254375" y="3868738"/>
          <p14:tracePt t="28501" x="3194050" y="3892550"/>
          <p14:tracePt t="28504" x="3133725" y="3905250"/>
          <p14:tracePt t="28513" x="3068638" y="3922713"/>
          <p14:tracePt t="28520" x="3008313" y="3941763"/>
          <p14:tracePt t="28528" x="2954338" y="3983038"/>
          <p14:tracePt t="28536" x="2905125" y="4025900"/>
          <p14:tracePt t="28544" x="2881313" y="4043363"/>
          <p14:tracePt t="28552" x="2863850" y="4056063"/>
          <p14:tracePt t="28560" x="2838450" y="4079875"/>
          <p14:tracePt t="28568" x="2814638" y="4097338"/>
          <p14:tracePt t="28592" x="2814638" y="4110038"/>
          <p14:tracePt t="28601" x="2814638" y="4127500"/>
          <p14:tracePt t="28608" x="2814638" y="4140200"/>
          <p14:tracePt t="28618" x="2820988" y="4170363"/>
          <p14:tracePt t="28624" x="2857500" y="4200525"/>
          <p14:tracePt t="28635" x="2881313" y="4206875"/>
          <p14:tracePt t="28640" x="2917825" y="4241800"/>
          <p14:tracePt t="28652" x="2965450" y="4284663"/>
          <p14:tracePt t="28656" x="3019425" y="4314825"/>
          <p14:tracePt t="28668" x="3068638" y="4344988"/>
          <p14:tracePt t="28672" x="3128963" y="4381500"/>
          <p14:tracePt t="28685" x="3163888" y="4398963"/>
          <p14:tracePt t="28688" x="3213100" y="4405313"/>
          <p14:tracePt t="28701" x="3249613" y="4411663"/>
          <p14:tracePt t="28704" x="3321050" y="4422775"/>
          <p14:tracePt t="28713" x="3411538" y="4448175"/>
          <p14:tracePt t="28720" x="3471863" y="4459288"/>
          <p14:tracePt t="28728" x="3598863" y="4471988"/>
          <p14:tracePt t="28736" x="3700463" y="4489450"/>
          <p14:tracePt t="28744" x="3773488" y="4489450"/>
          <p14:tracePt t="28752" x="3833813" y="4489450"/>
          <p14:tracePt t="28760" x="3863975" y="4489450"/>
          <p14:tracePt t="28768" x="3900488" y="4489450"/>
          <p14:tracePt t="28776" x="3924300" y="4471988"/>
          <p14:tracePt t="28785" x="3935413" y="4459288"/>
          <p14:tracePt t="28792" x="3978275" y="4398963"/>
          <p14:tracePt t="28801" x="3990975" y="4387850"/>
          <p14:tracePt t="28808" x="4002088" y="4338638"/>
          <p14:tracePt t="28818" x="4002088" y="4314825"/>
          <p14:tracePt t="28824" x="4002088" y="4297363"/>
          <p14:tracePt t="28835" x="3990975" y="4260850"/>
          <p14:tracePt t="28840" x="3960813" y="4211638"/>
          <p14:tracePt t="28852" x="3935413" y="4183063"/>
          <p14:tracePt t="28856" x="3911600" y="4157663"/>
          <p14:tracePt t="28868" x="3887788" y="4152900"/>
          <p14:tracePt t="28872" x="3840163" y="4122738"/>
          <p14:tracePt t="28885" x="3803650" y="4103688"/>
          <p14:tracePt t="28888" x="3730625" y="4086225"/>
          <p14:tracePt t="28896" x="3665538" y="4056063"/>
          <p14:tracePt t="28904" x="3605213" y="4032250"/>
          <p14:tracePt t="28913" x="3544888" y="4013200"/>
          <p14:tracePt t="28920" x="3478213" y="3989388"/>
          <p14:tracePt t="28928" x="3435350" y="3989388"/>
          <p14:tracePt t="28936" x="3387725" y="3971925"/>
          <p14:tracePt t="28944" x="3327400" y="3971925"/>
          <p14:tracePt t="28952" x="3284538" y="3971925"/>
          <p14:tracePt t="28960" x="3260725" y="3971925"/>
          <p14:tracePt t="28968" x="3219450" y="3971925"/>
          <p14:tracePt t="28976" x="3194050" y="3971925"/>
          <p14:tracePt t="28985" x="3170238" y="3971925"/>
          <p14:tracePt t="28992" x="3128963" y="3983038"/>
          <p14:tracePt t="29002" x="3103563" y="3989388"/>
          <p14:tracePt t="29008" x="3086100" y="4006850"/>
          <p14:tracePt t="29019" x="3062288" y="4025900"/>
          <p14:tracePt t="29024" x="3049588" y="4037013"/>
          <p14:tracePt t="29035" x="3038475" y="4056063"/>
          <p14:tracePt t="29040" x="3038475" y="4067175"/>
          <p14:tracePt t="29052" x="3038475" y="4092575"/>
          <p14:tracePt t="29056" x="3038475" y="4097338"/>
          <p14:tracePt t="29068" x="3038475" y="4110038"/>
          <p14:tracePt t="29072" x="3038475" y="4116388"/>
          <p14:tracePt t="29085" x="3043238" y="4122738"/>
          <p14:tracePt t="29088" x="3049588" y="4127500"/>
          <p14:tracePt t="29096" x="3068638" y="4127500"/>
          <p14:tracePt t="29104" x="3098800" y="4133850"/>
          <p14:tracePt t="29112" x="3122613" y="4146550"/>
          <p14:tracePt t="29120" x="3146425" y="4152900"/>
          <p14:tracePt t="29128" x="3176588" y="4152900"/>
          <p14:tracePt t="29136" x="3224213" y="4157663"/>
          <p14:tracePt t="29144" x="3309938" y="4183063"/>
          <p14:tracePt t="29152" x="3411538" y="4194175"/>
          <p14:tracePt t="29160" x="3532188" y="4230688"/>
          <p14:tracePt t="29169" x="3635375" y="4230688"/>
          <p14:tracePt t="29176" x="3719513" y="4241800"/>
          <p14:tracePt t="29185" x="3760788" y="4241800"/>
          <p14:tracePt t="29192" x="3779838" y="4241800"/>
          <p14:tracePt t="29202" x="3784600" y="4241800"/>
          <p14:tracePt t="29208" x="3790950" y="4241800"/>
          <p14:tracePt t="29219" x="3797300" y="4241800"/>
          <p14:tracePt t="29224" x="3810000" y="4224338"/>
          <p14:tracePt t="29235" x="3810000" y="4200525"/>
          <p14:tracePt t="29240" x="3821113" y="4157663"/>
          <p14:tracePt t="29253" x="3821113" y="4097338"/>
          <p14:tracePt t="29256" x="3797300" y="4062413"/>
          <p14:tracePt t="29268" x="3790950" y="4037013"/>
          <p14:tracePt t="29272" x="3773488" y="4013200"/>
          <p14:tracePt t="29285" x="3756025" y="4002088"/>
          <p14:tracePt t="29288" x="3730625" y="3976688"/>
          <p14:tracePt t="29297" x="3706813" y="3965575"/>
          <p14:tracePt t="29304" x="3665538" y="3946525"/>
          <p14:tracePt t="29312" x="3629025" y="3941763"/>
          <p14:tracePt t="29320" x="3575050" y="3941763"/>
          <p14:tracePt t="29328" x="3525838" y="3941763"/>
          <p14:tracePt t="29336" x="3454400" y="3941763"/>
          <p14:tracePt t="29344" x="3398838" y="3941763"/>
          <p14:tracePt t="29352" x="3327400" y="3941763"/>
          <p14:tracePt t="29360" x="3273425" y="3952875"/>
          <p14:tracePt t="29368" x="3224213" y="3971925"/>
          <p14:tracePt t="29376" x="3189288" y="3989388"/>
          <p14:tracePt t="29386" x="3182938" y="3995738"/>
          <p14:tracePt t="29392" x="3170238" y="4013200"/>
          <p14:tracePt t="29402" x="3163888" y="4025900"/>
          <p14:tracePt t="29419" x="3163888" y="4037013"/>
          <p14:tracePt t="29424" x="3163888" y="4062413"/>
          <p14:tracePt t="29440" x="3163888" y="4067175"/>
          <p14:tracePt t="29452" x="3176588" y="4079875"/>
          <p14:tracePt t="29456" x="3194050" y="4092575"/>
          <p14:tracePt t="29468" x="3236913" y="4097338"/>
          <p14:tracePt t="29472" x="3284538" y="4116388"/>
          <p14:tracePt t="29486" x="3344863" y="4140200"/>
          <p14:tracePt t="29488" x="3441700" y="4183063"/>
          <p14:tracePt t="29497" x="3514725" y="4217988"/>
          <p14:tracePt t="29504" x="3592513" y="4237038"/>
          <p14:tracePt t="29512" x="3665538" y="4248150"/>
          <p14:tracePt t="29520" x="3689350" y="4248150"/>
          <p14:tracePt t="29528" x="3695700" y="4248150"/>
          <p14:tracePt t="29536" x="3700463" y="4248150"/>
          <p14:tracePt t="29616" x="3706813" y="4248150"/>
          <p14:tracePt t="30889" x="3700463" y="4248150"/>
          <p14:tracePt t="30913" x="3700463" y="4241800"/>
          <p14:tracePt t="30960" x="3706813" y="4237038"/>
          <p14:tracePt t="30977" x="3713163" y="4230688"/>
          <p14:tracePt t="30986" x="3719513" y="4224338"/>
          <p14:tracePt t="31008" x="3730625" y="4211638"/>
          <p14:tracePt t="31040" x="3730625" y="4206875"/>
          <p14:tracePt t="31048" x="3736975" y="4200525"/>
          <p14:tracePt t="31056" x="3736975" y="4194175"/>
          <p14:tracePt t="31072" x="3749675" y="4170363"/>
          <p14:tracePt t="31080" x="3756025" y="4164013"/>
          <p14:tracePt t="31088" x="3756025" y="4152900"/>
          <p14:tracePt t="31096" x="3756025" y="4140200"/>
          <p14:tracePt t="31104" x="3756025" y="4133850"/>
          <p14:tracePt t="31112" x="3756025" y="4110038"/>
          <p14:tracePt t="31120" x="3756025" y="4092575"/>
          <p14:tracePt t="31128" x="3756025" y="4073525"/>
          <p14:tracePt t="31137" x="3756025" y="4067175"/>
          <p14:tracePt t="31153" x="3756025" y="4049713"/>
          <p14:tracePt t="31170" x="3756025" y="4043363"/>
          <p14:tracePt t="31192" x="3756025" y="4037013"/>
          <p14:tracePt t="31497" x="3760788" y="4032250"/>
          <p14:tracePt t="31521" x="3760788" y="4025900"/>
          <p14:tracePt t="31532" x="3760788" y="4019550"/>
          <p14:tracePt t="31546" x="3760788" y="4013200"/>
          <p14:tracePt t="31554" x="3760788" y="4006850"/>
          <p14:tracePt t="31572" x="3760788" y="3995738"/>
          <p14:tracePt t="31588" x="3760788" y="3971925"/>
          <p14:tracePt t="31592" x="3760788" y="3952875"/>
          <p14:tracePt t="31605" x="3756025" y="3922713"/>
          <p14:tracePt t="31608" x="3743325" y="3898900"/>
          <p14:tracePt t="31621" x="3730625" y="3868738"/>
          <p14:tracePt t="31624" x="3700463" y="3814763"/>
          <p14:tracePt t="31638" x="3700463" y="3790950"/>
          <p14:tracePt t="31640" x="3695700" y="3767138"/>
          <p14:tracePt t="31649" x="3689350" y="3741738"/>
          <p14:tracePt t="31656" x="3689350" y="3724275"/>
          <p14:tracePt t="31664" x="3676650" y="3687763"/>
          <p14:tracePt t="31672" x="3676650" y="3676650"/>
          <p14:tracePt t="31680" x="3676650" y="3663950"/>
          <p14:tracePt t="31688" x="3670300" y="3640138"/>
          <p14:tracePt t="31696" x="3665538" y="3621088"/>
          <p14:tracePt t="31705" x="3665538" y="3579813"/>
          <p14:tracePt t="31712" x="3652838" y="3556000"/>
          <p14:tracePt t="31722" x="3646488" y="3502025"/>
          <p14:tracePt t="31728" x="3629025" y="3452813"/>
          <p14:tracePt t="31737" x="3629025" y="3429000"/>
          <p14:tracePt t="31744" x="3609975" y="3405188"/>
          <p14:tracePt t="31754" x="3605213" y="3381375"/>
          <p14:tracePt t="31760" x="3605213" y="3355975"/>
          <p14:tracePt t="31771" x="3605213" y="3344863"/>
          <p14:tracePt t="31776" x="3605213" y="3332163"/>
          <p14:tracePt t="31787" x="3592513" y="3295650"/>
          <p14:tracePt t="31792" x="3592513" y="3284538"/>
          <p14:tracePt t="31804" x="3586163" y="3260725"/>
          <p14:tracePt t="31808" x="3586163" y="3248025"/>
          <p14:tracePt t="31821" x="3586163" y="3211513"/>
          <p14:tracePt t="31824" x="3579813" y="3181350"/>
          <p14:tracePt t="31837" x="3579813" y="3151188"/>
          <p14:tracePt t="31840" x="3579813" y="3127375"/>
          <p14:tracePt t="31849" x="3579813" y="3086100"/>
          <p14:tracePt t="31856" x="3579813" y="3036888"/>
          <p14:tracePt t="31864" x="3568700" y="3006725"/>
          <p14:tracePt t="31872" x="3568700" y="2959100"/>
          <p14:tracePt t="31880" x="3568700" y="2886075"/>
          <p14:tracePt t="31888" x="3562350" y="2844800"/>
          <p14:tracePt t="31896" x="3562350" y="2808288"/>
          <p14:tracePt t="31904" x="3562350" y="2778125"/>
          <p14:tracePt t="31912" x="3549650" y="2754313"/>
          <p14:tracePt t="31921" x="3549650" y="2741613"/>
          <p14:tracePt t="31928" x="3549650" y="2705100"/>
          <p14:tracePt t="31937" x="3549650" y="2687638"/>
          <p14:tracePt t="31944" x="3549650" y="2651125"/>
          <p14:tracePt t="31954" x="3549650" y="2627313"/>
          <p14:tracePt t="31960" x="3549650" y="2609850"/>
          <p14:tracePt t="31971" x="3549650" y="2586038"/>
          <p14:tracePt t="31976" x="3549650" y="2560638"/>
          <p14:tracePt t="31987" x="3549650" y="2536825"/>
          <p14:tracePt t="31992" x="3549650" y="2513013"/>
          <p14:tracePt t="32004" x="3549650" y="2500313"/>
          <p14:tracePt t="32008" x="3549650" y="2476500"/>
          <p14:tracePt t="32021" x="3532188" y="2446338"/>
          <p14:tracePt t="32024" x="3532188" y="2422525"/>
          <p14:tracePt t="32038" x="3532188" y="2379663"/>
          <p14:tracePt t="32040" x="3532188" y="2355850"/>
          <p14:tracePt t="32048" x="3532188" y="2314575"/>
          <p14:tracePt t="32056" x="3532188" y="2265363"/>
          <p14:tracePt t="32064" x="3532188" y="2235200"/>
          <p14:tracePt t="32083" x="3525838" y="2170113"/>
          <p14:tracePt t="32089" x="3525838" y="2144713"/>
          <p14:tracePt t="32096" x="3525838" y="2103438"/>
          <p14:tracePt t="32104" x="3525838" y="2079625"/>
          <p14:tracePt t="32112" x="3525838" y="2049463"/>
          <p14:tracePt t="32121" x="3525838" y="2012950"/>
          <p14:tracePt t="32128" x="3525838" y="1995488"/>
          <p14:tracePt t="32137" x="3525838" y="1970088"/>
          <p14:tracePt t="32144" x="3525838" y="1946275"/>
          <p14:tracePt t="32154" x="3525838" y="1916113"/>
          <p14:tracePt t="32160" x="3525838" y="1892300"/>
          <p14:tracePt t="32172" x="3525838" y="1879600"/>
          <p14:tracePt t="32176" x="3525838" y="1862138"/>
          <p14:tracePt t="32188" x="3519488" y="1819275"/>
          <p14:tracePt t="32192" x="3519488" y="1789113"/>
          <p14:tracePt t="32204" x="3508375" y="1754188"/>
          <p14:tracePt t="32208" x="3502025" y="1724025"/>
          <p14:tracePt t="32221" x="3502025" y="1704975"/>
          <p14:tracePt t="32224" x="3495675" y="1681163"/>
          <p14:tracePt t="32232" x="3495675" y="1674813"/>
          <p14:tracePt t="32240" x="3495675" y="1670050"/>
          <p14:tracePt t="32248" x="3478213" y="1657350"/>
          <p14:tracePt t="32264" x="3478213" y="1651000"/>
          <p14:tracePt t="32280" x="3478213" y="1644650"/>
          <p14:tracePt t="32296" x="3478213" y="1639888"/>
          <p14:tracePt t="32304" x="3478213" y="1633538"/>
          <p14:tracePt t="32321" x="3478213" y="1627188"/>
          <p14:tracePt t="32328" x="3478213" y="1620838"/>
          <p14:tracePt t="32338" x="3478213" y="1614488"/>
          <p14:tracePt t="32344" x="3478213" y="1609725"/>
          <p14:tracePt t="32354" x="3478213" y="1597025"/>
          <p14:tracePt t="32360" x="3478213" y="1590675"/>
          <p14:tracePt t="32376" x="3478213" y="1584325"/>
          <p14:tracePt t="32388" x="3478213" y="1579563"/>
          <p14:tracePt t="32537" x="3478213" y="1573213"/>
          <p14:tracePt t="32556" x="3478213" y="1560513"/>
          <p14:tracePt t="32571" x="3478213" y="1536700"/>
          <p14:tracePt t="32580" x="3478213" y="1530350"/>
          <p14:tracePt t="32600" x="3478213" y="1524000"/>
          <p14:tracePt t="32616" x="3478213" y="1519238"/>
          <p14:tracePt t="32801" x="3478213" y="1536700"/>
          <p14:tracePt t="32820" x="3478213" y="1560513"/>
          <p14:tracePt t="32837" x="3478213" y="1651000"/>
          <p14:tracePt t="32846" x="3478213" y="1674813"/>
          <p14:tracePt t="32848" x="3478213" y="1728788"/>
          <p14:tracePt t="32858" x="3478213" y="1758950"/>
          <p14:tracePt t="32864" x="3459163" y="1819275"/>
          <p14:tracePt t="32874" x="3448050" y="1862138"/>
          <p14:tracePt t="32880" x="3448050" y="1898650"/>
          <p14:tracePt t="32891" x="3448050" y="1952625"/>
          <p14:tracePt t="32897" x="3441700" y="1995488"/>
          <p14:tracePt t="32908" x="3441700" y="2030413"/>
          <p14:tracePt t="32912" x="3441700" y="2060575"/>
          <p14:tracePt t="32924" x="3441700" y="2084388"/>
          <p14:tracePt t="32928" x="3441700" y="2097088"/>
          <p14:tracePt t="32944" x="3441700" y="2103438"/>
          <p14:tracePt t="33089" x="3459163" y="1958975"/>
          <p14:tracePt t="33109" x="3459163" y="1844675"/>
          <p14:tracePt t="33120" x="3459163" y="1754188"/>
          <p14:tracePt t="33120" x="3459163" y="1681163"/>
          <p14:tracePt t="33131" x="3459163" y="1670050"/>
          <p14:tracePt t="33139" x="3459163" y="1627188"/>
          <p14:tracePt t="33144" x="3459163" y="1597025"/>
          <p14:tracePt t="33155" x="3459163" y="1573213"/>
          <p14:tracePt t="33160" x="3459163" y="1549400"/>
          <p14:tracePt t="33257" x="3459163" y="1566863"/>
          <p14:tracePt t="33268" x="3459163" y="1590675"/>
          <p14:tracePt t="33280" x="3495675" y="1765300"/>
          <p14:tracePt t="33292" x="3508375" y="1844675"/>
          <p14:tracePt t="33296" x="3538538" y="1916113"/>
          <p14:tracePt t="33306" x="3556000" y="1982788"/>
          <p14:tracePt t="33312" x="3568700" y="2054225"/>
          <p14:tracePt t="33323" x="3568700" y="2084388"/>
          <p14:tracePt t="33328" x="3586163" y="2120900"/>
          <p14:tracePt t="33339" x="3592513" y="2139950"/>
          <p14:tracePt t="33344" x="3592513" y="2151063"/>
          <p14:tracePt t="33356" x="3592513" y="2157413"/>
          <p14:tracePt t="33456" x="3592513" y="2109788"/>
          <p14:tracePt t="33464" x="3592513" y="2036763"/>
          <p14:tracePt t="33472" x="3592513" y="1965325"/>
          <p14:tracePt t="33480" x="3579813" y="1916113"/>
          <p14:tracePt t="33491" x="3579813" y="1868488"/>
          <p14:tracePt t="33496" x="3568700" y="1825625"/>
          <p14:tracePt t="33505" x="3568700" y="1778000"/>
          <p14:tracePt t="33512" x="3568700" y="1747838"/>
          <p14:tracePt t="33522" x="3568700" y="1741488"/>
          <p14:tracePt t="33528" x="3568700" y="1735138"/>
          <p14:tracePt t="33544" x="3568700" y="1728788"/>
          <p14:tracePt t="33634" x="3562350" y="1741488"/>
          <p14:tracePt t="33655" x="3562350" y="1844675"/>
          <p14:tracePt t="33657" x="3562350" y="1874838"/>
          <p14:tracePt t="33676" x="3562350" y="1939925"/>
          <p14:tracePt t="33688" x="3562350" y="1970088"/>
          <p14:tracePt t="33689" x="3562350" y="1995488"/>
          <p14:tracePt t="33698" x="3562350" y="2006600"/>
          <p14:tracePt t="33712" x="3562350" y="2012950"/>
          <p14:tracePt t="33723" x="3562350" y="2019300"/>
          <p14:tracePt t="33739" x="3556000" y="2025650"/>
          <p14:tracePt t="33808" x="3544888" y="2000250"/>
          <p14:tracePt t="33816" x="3532188" y="1976438"/>
          <p14:tracePt t="33825" x="3532188" y="1935163"/>
          <p14:tracePt t="33832" x="3525838" y="1892300"/>
          <p14:tracePt t="33840" x="3525838" y="1868488"/>
          <p14:tracePt t="33848" x="3525838" y="1844675"/>
          <p14:tracePt t="33856" x="3525838" y="1814513"/>
          <p14:tracePt t="33864" x="3525838" y="1795463"/>
          <p14:tracePt t="33873" x="3525838" y="1778000"/>
          <p14:tracePt t="33880" x="3525838" y="1758950"/>
          <p14:tracePt t="33890" x="3525838" y="1735138"/>
          <p14:tracePt t="33896" x="3525838" y="1728788"/>
          <p14:tracePt t="33906" x="3525838" y="1711325"/>
          <p14:tracePt t="33923" x="3525838" y="1704975"/>
          <p14:tracePt t="34034" x="3519488" y="1704975"/>
          <p14:tracePt t="34054" x="3519488" y="1771650"/>
          <p14:tracePt t="34072" x="3519488" y="1838325"/>
          <p14:tracePt t="34073" x="3519488" y="1879600"/>
          <p14:tracePt t="34085" x="3519488" y="1909763"/>
          <p14:tracePt t="34096" x="3519488" y="1935163"/>
          <p14:tracePt t="34096" x="3519488" y="1946275"/>
          <p14:tracePt t="34120" x="3519488" y="1952625"/>
          <p14:tracePt t="34225" x="3519488" y="1939925"/>
          <p14:tracePt t="34244" x="3519488" y="1874838"/>
          <p14:tracePt t="34257" x="3519488" y="1801813"/>
          <p14:tracePt t="34270" x="3519488" y="1771650"/>
          <p14:tracePt t="34278" x="3519488" y="1735138"/>
          <p14:tracePt t="34280" x="3519488" y="1711325"/>
          <p14:tracePt t="34290" x="3519488" y="1693863"/>
          <p14:tracePt t="34296" x="3519488" y="1687513"/>
          <p14:tracePt t="34306" x="3519488" y="1670050"/>
          <p14:tracePt t="34312" x="3519488" y="1657350"/>
          <p14:tracePt t="34323" x="3514725" y="1651000"/>
          <p14:tracePt t="34376" x="3514725" y="1644650"/>
          <p14:tracePt t="34408" x="3508375" y="1644650"/>
          <p14:tracePt t="34416" x="3508375" y="1663700"/>
          <p14:tracePt t="34424" x="3508375" y="1741488"/>
          <p14:tracePt t="34432" x="3514725" y="1801813"/>
          <p14:tracePt t="34440" x="3514725" y="1838325"/>
          <p14:tracePt t="34448" x="3519488" y="1905000"/>
          <p14:tracePt t="34457" x="3519488" y="1946275"/>
          <p14:tracePt t="34464" x="3532188" y="1982788"/>
          <p14:tracePt t="34473" x="3532188" y="2006600"/>
          <p14:tracePt t="34480" x="3532188" y="2019300"/>
          <p14:tracePt t="34490" x="3532188" y="2030413"/>
          <p14:tracePt t="34593" x="3544888" y="1970088"/>
          <p14:tracePt t="34604" x="3556000" y="1946275"/>
          <p14:tracePt t="34618" x="3556000" y="1849438"/>
          <p14:tracePt t="34633" x="3556000" y="1795463"/>
          <p14:tracePt t="34644" x="3556000" y="1771650"/>
          <p14:tracePt t="34648" x="3562350" y="1747838"/>
          <p14:tracePt t="34658" x="3562350" y="1724025"/>
          <p14:tracePt t="34664" x="3568700" y="1717675"/>
          <p14:tracePt t="34675" x="3568700" y="1711325"/>
          <p14:tracePt t="34680" x="3568700" y="1704975"/>
          <p14:tracePt t="34800" x="3568700" y="1711325"/>
          <p14:tracePt t="34808" x="3568700" y="1765300"/>
          <p14:tracePt t="34817" x="3568700" y="1801813"/>
          <p14:tracePt t="34825" x="3568700" y="1825625"/>
          <p14:tracePt t="34832" x="3568700" y="1868488"/>
          <p14:tracePt t="34842" x="3568700" y="1879600"/>
          <p14:tracePt t="34848" x="3568700" y="1905000"/>
          <p14:tracePt t="34858" x="3568700" y="1909763"/>
          <p14:tracePt t="34875" x="3568700" y="1916113"/>
          <p14:tracePt t="34892" x="3568700" y="1922463"/>
          <p14:tracePt t="34970" x="3562350" y="1916113"/>
          <p14:tracePt t="34988" x="3532188" y="1808163"/>
          <p14:tracePt t="34994" x="3519488" y="1758950"/>
          <p14:tracePt t="35004" x="3514725" y="1735138"/>
          <p14:tracePt t="35009" x="3514725" y="1693863"/>
          <p14:tracePt t="35019" x="3514725" y="1681163"/>
          <p14:tracePt t="35025" x="3508375" y="1657350"/>
          <p14:tracePt t="35032" x="3508375" y="1633538"/>
          <p14:tracePt t="35040" x="3508375" y="1620838"/>
          <p14:tracePt t="35048" x="3508375" y="1609725"/>
          <p14:tracePt t="35057" x="3508375" y="1603375"/>
          <p14:tracePt t="35064" x="3508375" y="1579563"/>
          <p14:tracePt t="35074" x="3508375" y="1573213"/>
          <p14:tracePt t="35080" x="3508375" y="1566863"/>
          <p14:tracePt t="35091" x="3502025" y="1560513"/>
          <p14:tracePt t="35112" x="3502025" y="1554163"/>
          <p14:tracePt t="35409" x="3502025" y="1549400"/>
          <p14:tracePt t="35429" x="3502025" y="1543050"/>
          <p14:tracePt t="35446" x="3502025" y="1536700"/>
          <p14:tracePt t="35449" x="3502025" y="1524000"/>
          <p14:tracePt t="35458" x="3508375" y="1519238"/>
          <p14:tracePt t="35473" x="3508375" y="1506538"/>
          <p14:tracePt t="35480" x="3508375" y="1500188"/>
          <p14:tracePt t="35490" x="3508375" y="1476375"/>
          <p14:tracePt t="35507" x="3508375" y="1470025"/>
          <p14:tracePt t="35544" x="3508375" y="1463675"/>
          <p14:tracePt t="35769" x="3508375" y="1458913"/>
          <p14:tracePt t="35817" x="3484563" y="1458913"/>
          <p14:tracePt t="35828" x="3459163" y="1476375"/>
          <p14:tracePt t="35839" x="3435350" y="1493838"/>
          <p14:tracePt t="35840" x="3424238" y="1506538"/>
          <p14:tracePt t="35852" x="3398838" y="1530350"/>
          <p14:tracePt t="35857" x="3387725" y="1549400"/>
          <p14:tracePt t="35867" x="3363913" y="1584325"/>
          <p14:tracePt t="35880" x="3363913" y="1597025"/>
          <p14:tracePt t="35891" x="3344863" y="1609725"/>
          <p14:tracePt t="35896" x="3344863" y="1614488"/>
          <p14:tracePt t="35908" x="3344863" y="1627188"/>
          <p14:tracePt t="35912" x="3344863" y="1639888"/>
          <p14:tracePt t="35924" x="3344863" y="1644650"/>
          <p14:tracePt t="35928" x="3344863" y="1657350"/>
          <p14:tracePt t="35941" x="3344863" y="1670050"/>
          <p14:tracePt t="35944" x="3344863" y="1674813"/>
          <p14:tracePt t="35958" x="3357563" y="1687513"/>
          <p14:tracePt t="35960" x="3363913" y="1693863"/>
          <p14:tracePt t="35968" x="3375025" y="1711325"/>
          <p14:tracePt t="35976" x="3394075" y="1724025"/>
          <p14:tracePt t="35984" x="3398838" y="1741488"/>
          <p14:tracePt t="35992" x="3405188" y="1747838"/>
          <p14:tracePt t="36016" x="3411538" y="1747838"/>
          <p14:tracePt t="36032" x="3424238" y="1747838"/>
          <p14:tracePt t="36041" x="3429000" y="1747838"/>
          <p14:tracePt t="36075" x="3441700" y="1747838"/>
          <p14:tracePt t="36080" x="3454400" y="1747838"/>
          <p14:tracePt t="36092" x="3478213" y="1747838"/>
          <p14:tracePt t="36096" x="3514725" y="1735138"/>
          <p14:tracePt t="36108" x="3525838" y="1728788"/>
          <p14:tracePt t="36112" x="3532188" y="1724025"/>
          <p14:tracePt t="36125" x="3549650" y="1700213"/>
          <p14:tracePt t="36128" x="3562350" y="1687513"/>
          <p14:tracePt t="36144" x="3575050" y="1663700"/>
          <p14:tracePt t="36153" x="3575050" y="1644650"/>
          <p14:tracePt t="36160" x="3579813" y="1633538"/>
          <p14:tracePt t="36169" x="3579813" y="1620838"/>
          <p14:tracePt t="36176" x="3586163" y="1603375"/>
          <p14:tracePt t="36184" x="3586163" y="1597025"/>
          <p14:tracePt t="36192" x="3586163" y="1590675"/>
          <p14:tracePt t="36208" x="3586163" y="1584325"/>
          <p14:tracePt t="36321" x="3575050" y="1579563"/>
          <p14:tracePt t="36339" x="3489325" y="1590675"/>
          <p14:tracePt t="36355" x="3441700" y="1620838"/>
          <p14:tracePt t="36368" x="3417888" y="1639888"/>
          <p14:tracePt t="36369" x="3405188" y="1657350"/>
          <p14:tracePt t="36380" x="3405188" y="1663700"/>
          <p14:tracePt t="36384" x="3405188" y="1681163"/>
          <p14:tracePt t="36392" x="3405188" y="1711325"/>
          <p14:tracePt t="36400" x="3405188" y="1747838"/>
          <p14:tracePt t="36408" x="3405188" y="1778000"/>
          <p14:tracePt t="36416" x="3424238" y="1801813"/>
          <p14:tracePt t="36424" x="3448050" y="1825625"/>
          <p14:tracePt t="36432" x="3459163" y="1831975"/>
          <p14:tracePt t="36441" x="3495675" y="1862138"/>
          <p14:tracePt t="36458" x="3514725" y="1862138"/>
          <p14:tracePt t="36464" x="3519488" y="1862138"/>
          <p14:tracePt t="36474" x="3532188" y="1862138"/>
          <p14:tracePt t="36480" x="3556000" y="1862138"/>
          <p14:tracePt t="36491" x="3568700" y="1862138"/>
          <p14:tracePt t="36496" x="3609975" y="1838325"/>
          <p14:tracePt t="36508" x="3622675" y="1831975"/>
          <p14:tracePt t="36512" x="3635375" y="1814513"/>
          <p14:tracePt t="36524" x="3640138" y="1778000"/>
          <p14:tracePt t="36528" x="3646488" y="1765300"/>
          <p14:tracePt t="36536" x="3659188" y="1741488"/>
          <p14:tracePt t="36544" x="3659188" y="1717675"/>
          <p14:tracePt t="36553" x="3659188" y="1693863"/>
          <p14:tracePt t="36560" x="3659188" y="1687513"/>
          <p14:tracePt t="36568" x="3659188" y="1674813"/>
          <p14:tracePt t="36576" x="3659188" y="1663700"/>
          <p14:tracePt t="36584" x="3659188" y="1657350"/>
          <p14:tracePt t="36592" x="3652838" y="1651000"/>
          <p14:tracePt t="36608" x="3646488" y="1651000"/>
          <p14:tracePt t="36616" x="3635375" y="1651000"/>
          <p14:tracePt t="36625" x="3629025" y="1651000"/>
          <p14:tracePt t="36642" x="3622675" y="1651000"/>
          <p14:tracePt t="36648" x="3616325" y="1651000"/>
          <p14:tracePt t="36658" x="3605213" y="1651000"/>
          <p14:tracePt t="36664" x="3592513" y="1651000"/>
          <p14:tracePt t="36675" x="3586163" y="1651000"/>
          <p14:tracePt t="36680" x="3562350" y="1651000"/>
          <p14:tracePt t="36692" x="3556000" y="1657350"/>
          <p14:tracePt t="36696" x="3549650" y="1663700"/>
          <p14:tracePt t="36708" x="3544888" y="1670050"/>
          <p14:tracePt t="36712" x="3538538" y="1681163"/>
          <p14:tracePt t="36728" x="3538538" y="1687513"/>
          <p14:tracePt t="36744" x="3538538" y="1693863"/>
          <p14:tracePt t="36808" x="3538538" y="1700213"/>
          <p14:tracePt t="36824" x="3556000" y="1693863"/>
          <p14:tracePt t="36832" x="3562350" y="1674813"/>
          <p14:tracePt t="36840" x="3562350" y="1663700"/>
          <p14:tracePt t="36848" x="3562350" y="1639888"/>
          <p14:tracePt t="36859" x="3562350" y="1633538"/>
          <p14:tracePt t="36864" x="3562350" y="1620838"/>
          <p14:tracePt t="37001" x="3568700" y="1614488"/>
          <p14:tracePt t="38665" x="3568700" y="1620838"/>
          <p14:tracePt t="38684" x="3640138" y="1868488"/>
          <p14:tracePt t="38705" x="3779838" y="2235200"/>
          <p14:tracePt t="38706" x="3905250" y="2465388"/>
          <p14:tracePt t="38721" x="4256088" y="2832100"/>
          <p14:tracePt t="38734" x="4467225" y="3073400"/>
          <p14:tracePt t="38736" x="4659313" y="3271838"/>
          <p14:tracePt t="38746" x="4876800" y="3543300"/>
          <p14:tracePt t="38752" x="5099050" y="3767138"/>
          <p14:tracePt t="38760" x="5424488" y="4127500"/>
          <p14:tracePt t="38768" x="5672138" y="4459288"/>
          <p14:tracePt t="38776" x="5973763" y="4700588"/>
          <p14:tracePt t="38784" x="6280150" y="4972050"/>
          <p14:tracePt t="38793" x="6473825" y="5164138"/>
          <p14:tracePt t="38800" x="6756400" y="5424488"/>
          <p14:tracePt t="38810" x="6950075" y="5622925"/>
          <p14:tracePt t="38816" x="7100888" y="5730875"/>
          <p14:tracePt t="38826" x="7208838" y="5838825"/>
          <p14:tracePt t="38832" x="7305675" y="5924550"/>
          <p14:tracePt t="38843" x="7359650" y="5965825"/>
          <p14:tracePt t="38848" x="7402513" y="6015038"/>
          <p14:tracePt t="38860" x="7437438" y="6069013"/>
          <p14:tracePt t="38864" x="7480300" y="6116638"/>
          <p14:tracePt t="38877" x="7504113" y="6134100"/>
          <p14:tracePt t="38880" x="7523163" y="6170613"/>
          <p14:tracePt t="38893" x="7564438" y="6207125"/>
          <p14:tracePt t="38896" x="7588250" y="6243638"/>
          <p14:tracePt t="38905" x="7607300" y="6267450"/>
          <p14:tracePt t="38912" x="7631113" y="6297613"/>
          <p14:tracePt t="38920" x="7637463" y="6303963"/>
          <p14:tracePt t="38928" x="7667625" y="6334125"/>
          <p14:tracePt t="38936" x="7685088" y="6345238"/>
          <p14:tracePt t="38944" x="7697788" y="6364288"/>
          <p14:tracePt t="38952" x="7715250" y="6375400"/>
          <p14:tracePt t="38960" x="7751763" y="6405563"/>
          <p14:tracePt t="38968" x="7775575" y="6424613"/>
          <p14:tracePt t="38977" x="7799388" y="6435725"/>
          <p14:tracePt t="38984" x="7835900" y="6465888"/>
          <p14:tracePt t="38993" x="7842250" y="6472238"/>
          <p14:tracePt t="39000" x="7859713" y="6484938"/>
          <p14:tracePt t="39010" x="7866063" y="6489700"/>
          <p14:tracePt t="39016" x="7883525" y="6502400"/>
          <p14:tracePt t="39145" x="7866063" y="6502400"/>
          <p14:tracePt t="39156" x="7853363" y="6502400"/>
          <p14:tracePt t="39168" x="7829550" y="6502400"/>
          <p14:tracePt t="39169" x="7805738" y="6484938"/>
          <p14:tracePt t="39183" x="7781925" y="6472238"/>
          <p14:tracePt t="39184" x="7758113" y="6448425"/>
          <p14:tracePt t="39197" x="7721600" y="6418263"/>
          <p14:tracePt t="39200" x="7654925" y="6388100"/>
          <p14:tracePt t="39211" x="7618413" y="6357938"/>
          <p14:tracePt t="39216" x="7540625" y="6291263"/>
          <p14:tracePt t="39228" x="7486650" y="6261100"/>
          <p14:tracePt t="39232" x="7419975" y="6189663"/>
          <p14:tracePt t="39244" x="7359650" y="6146800"/>
          <p14:tracePt t="39248" x="7305675" y="6116638"/>
          <p14:tracePt t="39261" x="7269163" y="6080125"/>
          <p14:tracePt t="39264" x="7232650" y="6049963"/>
          <p14:tracePt t="39277" x="7191375" y="6026150"/>
          <p14:tracePt t="39280" x="7142163" y="6002338"/>
          <p14:tracePt t="39289" x="7118350" y="5989638"/>
          <p14:tracePt t="39296" x="7094538" y="5978525"/>
          <p14:tracePt t="39305" x="7070725" y="5965825"/>
          <p14:tracePt t="39312" x="7040563" y="5948363"/>
          <p14:tracePt t="39320" x="7021513" y="5942013"/>
          <p14:tracePt t="39328" x="6997700" y="5924550"/>
          <p14:tracePt t="39336" x="6961188" y="5888038"/>
          <p14:tracePt t="39344" x="6950075" y="5881688"/>
          <p14:tracePt t="39352" x="6937375" y="5864225"/>
          <p14:tracePt t="39361" x="6926263" y="5851525"/>
          <p14:tracePt t="39368" x="6919913" y="5845175"/>
          <p14:tracePt t="39377" x="6896100" y="5821363"/>
          <p14:tracePt t="39384" x="6883400" y="5808663"/>
          <p14:tracePt t="39394" x="6853238" y="5773738"/>
          <p14:tracePt t="39400" x="6829425" y="5754688"/>
          <p14:tracePt t="39410" x="6805613" y="5719763"/>
          <p14:tracePt t="39416" x="6781800" y="5694363"/>
          <p14:tracePt t="39427" x="6751638" y="5646738"/>
          <p14:tracePt t="39432" x="6726238" y="5616575"/>
          <p14:tracePt t="39444" x="6708775" y="5603875"/>
          <p14:tracePt t="39448" x="6691313" y="5580063"/>
          <p14:tracePt t="39460" x="6678613" y="5562600"/>
          <p14:tracePt t="39477" x="6672263" y="5549900"/>
          <p14:tracePt t="39480" x="6665913" y="5543550"/>
          <p14:tracePt t="39504" x="6661150" y="5538788"/>
          <p14:tracePt t="39512" x="6654800" y="5532438"/>
          <p14:tracePt t="39520" x="6654800" y="5519738"/>
          <p14:tracePt t="39528" x="6654800" y="5513388"/>
          <p14:tracePt t="39536" x="6654800" y="5508625"/>
          <p14:tracePt t="39544" x="6654800" y="5502275"/>
          <p14:tracePt t="39552" x="6648450" y="5483225"/>
          <p14:tracePt t="39568" x="6635750" y="5472113"/>
          <p14:tracePt t="39577" x="6635750" y="5448300"/>
          <p14:tracePt t="39584" x="6635750" y="5424488"/>
          <p14:tracePt t="39594" x="6630988" y="5399088"/>
          <p14:tracePt t="39600" x="6611938" y="5368925"/>
          <p14:tracePt t="39611" x="6611938" y="5345113"/>
          <p14:tracePt t="39616" x="6605588" y="5308600"/>
          <p14:tracePt t="39627" x="6605588" y="5303838"/>
          <p14:tracePt t="39632" x="6581775" y="5297488"/>
          <p14:tracePt t="39644" x="6575425" y="5291138"/>
          <p14:tracePt t="39648" x="6575425" y="5284788"/>
          <p14:tracePt t="39661" x="6570663" y="5278438"/>
          <p14:tracePt t="39664" x="6570663" y="5273675"/>
          <p14:tracePt t="39696" x="6570663" y="5267325"/>
          <p14:tracePt t="39704" x="6570663" y="5260975"/>
          <p14:tracePt t="39712" x="6570663" y="5254625"/>
          <p14:tracePt t="39720" x="6557963" y="5243513"/>
          <p14:tracePt t="39728" x="6551613" y="5237163"/>
          <p14:tracePt t="39736" x="6540500" y="5224463"/>
          <p14:tracePt t="39744" x="6534150" y="5218113"/>
          <p14:tracePt t="39752" x="6516688" y="5200650"/>
          <p14:tracePt t="39761" x="6510338" y="5194300"/>
          <p14:tracePt t="39768" x="6491288" y="5183188"/>
          <p14:tracePt t="39777" x="6467475" y="5164138"/>
          <p14:tracePt t="39784" x="6461125" y="5157788"/>
          <p14:tracePt t="39794" x="6456363" y="5157788"/>
          <p14:tracePt t="39800" x="6430963" y="5153025"/>
          <p14:tracePt t="39816" x="6426200" y="5153025"/>
          <p14:tracePt t="39832" x="6419850" y="5153025"/>
          <p14:tracePt t="39848" x="6413500" y="5153025"/>
          <p14:tracePt t="39864" x="6407150" y="5153025"/>
          <p14:tracePt t="39880" x="6396038" y="5153025"/>
          <p14:tracePt t="39896" x="6370638" y="5153025"/>
          <p14:tracePt t="39904" x="6365875" y="5153025"/>
          <p14:tracePt t="39912" x="6353175" y="5153025"/>
          <p14:tracePt t="39920" x="6329363" y="5153025"/>
          <p14:tracePt t="39928" x="6323013" y="5153025"/>
          <p14:tracePt t="39936" x="6310313" y="5164138"/>
          <p14:tracePt t="39960" x="6286500" y="5164138"/>
          <p14:tracePt t="39968" x="6280150" y="5170488"/>
          <p14:tracePt t="39978" x="6275388" y="5176838"/>
          <p14:tracePt t="39984" x="6269038" y="5183188"/>
          <p14:tracePt t="40000" x="6262688" y="5187950"/>
          <p14:tracePt t="40011" x="6256338" y="5194300"/>
          <p14:tracePt t="40016" x="6249988" y="5200650"/>
          <p14:tracePt t="40027" x="6245225" y="5207000"/>
          <p14:tracePt t="40032" x="6232525" y="5224463"/>
          <p14:tracePt t="40044" x="6226175" y="5230813"/>
          <p14:tracePt t="40048" x="6219825" y="5237163"/>
          <p14:tracePt t="40062" x="6215063" y="5248275"/>
          <p14:tracePt t="40064" x="6202363" y="5260975"/>
          <p14:tracePt t="40072" x="6196013" y="5278438"/>
          <p14:tracePt t="40080" x="6189663" y="5291138"/>
          <p14:tracePt t="40089" x="6189663" y="5297488"/>
          <p14:tracePt t="40096" x="6184900" y="5314950"/>
          <p14:tracePt t="40104" x="6184900" y="5327650"/>
          <p14:tracePt t="40112" x="6184900" y="5351463"/>
          <p14:tracePt t="40120" x="6184900" y="5364163"/>
          <p14:tracePt t="40128" x="6184900" y="5387975"/>
          <p14:tracePt t="40136" x="6184900" y="5394325"/>
          <p14:tracePt t="40144" x="6184900" y="5399088"/>
          <p14:tracePt t="40152" x="6184900" y="5411788"/>
          <p14:tracePt t="40161" x="6184900" y="5424488"/>
          <p14:tracePt t="40168" x="6189663" y="5448300"/>
          <p14:tracePt t="40178" x="6196013" y="5454650"/>
          <p14:tracePt t="40184" x="6215063" y="5478463"/>
          <p14:tracePt t="40194" x="6219825" y="5489575"/>
          <p14:tracePt t="40200" x="6219825" y="5495925"/>
          <p14:tracePt t="40211" x="6226175" y="5502275"/>
          <p14:tracePt t="40216" x="6232525" y="5519738"/>
          <p14:tracePt t="40228" x="6256338" y="5543550"/>
          <p14:tracePt t="40232" x="6262688" y="5549900"/>
          <p14:tracePt t="40244" x="6286500" y="5586413"/>
          <p14:tracePt t="40248" x="6310313" y="5610225"/>
          <p14:tracePt t="40261" x="6335713" y="5629275"/>
          <p14:tracePt t="40265" x="6359525" y="5634038"/>
          <p14:tracePt t="40273" x="6389688" y="5664200"/>
          <p14:tracePt t="40280" x="6400800" y="5670550"/>
          <p14:tracePt t="40288" x="6426200" y="5683250"/>
          <p14:tracePt t="40296" x="6450013" y="5683250"/>
          <p14:tracePt t="40304" x="6480175" y="5700713"/>
          <p14:tracePt t="40312" x="6516688" y="5713413"/>
          <p14:tracePt t="40320" x="6564313" y="5719763"/>
          <p14:tracePt t="40328" x="6594475" y="5730875"/>
          <p14:tracePt t="40336" x="6642100" y="5737225"/>
          <p14:tracePt t="40345" x="6665913" y="5737225"/>
          <p14:tracePt t="40352" x="6678613" y="5737225"/>
          <p14:tracePt t="40361" x="6702425" y="5737225"/>
          <p14:tracePt t="40368" x="6715125" y="5737225"/>
          <p14:tracePt t="40378" x="6721475" y="5737225"/>
          <p14:tracePt t="40384" x="6745288" y="5737225"/>
          <p14:tracePt t="40395" x="6756400" y="5730875"/>
          <p14:tracePt t="40400" x="6775450" y="5713413"/>
          <p14:tracePt t="40411" x="6781800" y="5700713"/>
          <p14:tracePt t="40416" x="6781800" y="5683250"/>
          <p14:tracePt t="40428" x="6786563" y="5659438"/>
          <p14:tracePt t="40432" x="6786563" y="5646738"/>
          <p14:tracePt t="40445" x="6786563" y="5616575"/>
          <p14:tracePt t="40448" x="6786563" y="5580063"/>
          <p14:tracePt t="40461" x="6786563" y="5549900"/>
          <p14:tracePt t="40464" x="6786563" y="5508625"/>
          <p14:tracePt t="40472" x="6762750" y="5459413"/>
          <p14:tracePt t="40480" x="6751638" y="5435600"/>
          <p14:tracePt t="40488" x="6721475" y="5375275"/>
          <p14:tracePt t="40496" x="6691313" y="5338763"/>
          <p14:tracePt t="40504" x="6665913" y="5303838"/>
          <p14:tracePt t="40512" x="6611938" y="5248275"/>
          <p14:tracePt t="40520" x="6575425" y="5218113"/>
          <p14:tracePt t="40528" x="6546850" y="5183188"/>
          <p14:tracePt t="40536" x="6497638" y="5164138"/>
          <p14:tracePt t="40544" x="6480175" y="5146675"/>
          <p14:tracePt t="40552" x="6456363" y="5140325"/>
          <p14:tracePt t="40561" x="6450013" y="5140325"/>
          <p14:tracePt t="40568" x="6430963" y="5129213"/>
          <p14:tracePt t="40578" x="6407150" y="5116513"/>
          <p14:tracePt t="40584" x="6383338" y="5116513"/>
          <p14:tracePt t="40595" x="6353175" y="5110163"/>
          <p14:tracePt t="40600" x="6329363" y="5103813"/>
          <p14:tracePt t="40611" x="6310313" y="5103813"/>
          <p14:tracePt t="40616" x="6299200" y="5103813"/>
          <p14:tracePt t="40628" x="6275388" y="5103813"/>
          <p14:tracePt t="40632" x="6245225" y="5103813"/>
          <p14:tracePt t="40644" x="6208713" y="5110163"/>
          <p14:tracePt t="40648" x="6161088" y="5140325"/>
          <p14:tracePt t="40661" x="6124575" y="5157788"/>
          <p14:tracePt t="40664" x="6064250" y="5183188"/>
          <p14:tracePt t="40673" x="6010275" y="5213350"/>
          <p14:tracePt t="40680" x="5980113" y="5230813"/>
          <p14:tracePt t="40688" x="5949950" y="5243513"/>
          <p14:tracePt t="40696" x="5937250" y="5260975"/>
          <p14:tracePt t="40704" x="5919788" y="5273675"/>
          <p14:tracePt t="40712" x="5913438" y="5278438"/>
          <p14:tracePt t="40720" x="5907088" y="5291138"/>
          <p14:tracePt t="40728" x="5900738" y="5308600"/>
          <p14:tracePt t="40736" x="5900738" y="5338763"/>
          <p14:tracePt t="40745" x="5900738" y="5364163"/>
          <p14:tracePt t="40752" x="5907088" y="5387975"/>
          <p14:tracePt t="40762" x="5924550" y="5435600"/>
          <p14:tracePt t="40768" x="5973763" y="5472113"/>
          <p14:tracePt t="40778" x="5997575" y="5502275"/>
          <p14:tracePt t="40784" x="6064250" y="5568950"/>
          <p14:tracePt t="40795" x="6118225" y="5622925"/>
          <p14:tracePt t="40800" x="6184900" y="5689600"/>
          <p14:tracePt t="40811" x="6305550" y="5737225"/>
          <p14:tracePt t="40816" x="6383338" y="5803900"/>
          <p14:tracePt t="40828" x="6503988" y="5864225"/>
          <p14:tracePt t="40832" x="6581775" y="5905500"/>
          <p14:tracePt t="40845" x="6642100" y="5929313"/>
          <p14:tracePt t="40848" x="6678613" y="5935663"/>
          <p14:tracePt t="40856" x="6726238" y="5948363"/>
          <p14:tracePt t="40864" x="6756400" y="5948363"/>
          <p14:tracePt t="40873" x="6786563" y="5948363"/>
          <p14:tracePt t="40880" x="6805613" y="5948363"/>
          <p14:tracePt t="40888" x="6835775" y="5935663"/>
          <p14:tracePt t="40896" x="6872288" y="5905500"/>
          <p14:tracePt t="40904" x="6896100" y="5888038"/>
          <p14:tracePt t="40912" x="6913563" y="5857875"/>
          <p14:tracePt t="40920" x="6932613" y="5834063"/>
          <p14:tracePt t="40928" x="6937375" y="5797550"/>
          <p14:tracePt t="40936" x="6937375" y="5754688"/>
          <p14:tracePt t="40945" x="6950075" y="5719763"/>
          <p14:tracePt t="40952" x="6950075" y="5664200"/>
          <p14:tracePt t="40962" x="6950075" y="5616575"/>
          <p14:tracePt t="40968" x="6950075" y="5562600"/>
          <p14:tracePt t="40978" x="6943725" y="5526088"/>
          <p14:tracePt t="40984" x="6932613" y="5502275"/>
          <p14:tracePt t="40995" x="6913563" y="5478463"/>
          <p14:tracePt t="41000" x="6896100" y="5459413"/>
          <p14:tracePt t="41012" x="6883400" y="5448300"/>
          <p14:tracePt t="41016" x="6877050" y="5441950"/>
          <p14:tracePt t="41028" x="6865938" y="5435600"/>
          <p14:tracePt t="41032" x="6842125" y="5418138"/>
          <p14:tracePt t="41045" x="6816725" y="5411788"/>
          <p14:tracePt t="41048" x="6781800" y="5381625"/>
          <p14:tracePt t="41056" x="6721475" y="5364163"/>
          <p14:tracePt t="41064" x="6654800" y="5334000"/>
          <p14:tracePt t="41074" x="6594475" y="5308600"/>
          <p14:tracePt t="41080" x="6503988" y="5278438"/>
          <p14:tracePt t="41088" x="6426200" y="5254625"/>
          <p14:tracePt t="41096" x="6353175" y="5243513"/>
          <p14:tracePt t="41104" x="6275388" y="5224463"/>
          <p14:tracePt t="41113" x="6232525" y="5213350"/>
          <p14:tracePt t="41120" x="6196013" y="5213350"/>
          <p14:tracePt t="41128" x="6154738" y="5213350"/>
          <p14:tracePt t="41136" x="6124575" y="5213350"/>
          <p14:tracePt t="41145" x="6100763" y="5213350"/>
          <p14:tracePt t="41152" x="6070600" y="5213350"/>
          <p14:tracePt t="41162" x="6034088" y="5224463"/>
          <p14:tracePt t="41168" x="6010275" y="5243513"/>
          <p14:tracePt t="41179" x="5991225" y="5254625"/>
          <p14:tracePt t="41184" x="5967413" y="5291138"/>
          <p14:tracePt t="41195" x="5949950" y="5314950"/>
          <p14:tracePt t="41200" x="5943600" y="5338763"/>
          <p14:tracePt t="41212" x="5943600" y="5351463"/>
          <p14:tracePt t="41216" x="5943600" y="5368925"/>
          <p14:tracePt t="41229" x="5943600" y="5381625"/>
          <p14:tracePt t="41232" x="5943600" y="5394325"/>
          <p14:tracePt t="41245" x="5943600" y="5418138"/>
          <p14:tracePt t="41248" x="5943600" y="5429250"/>
          <p14:tracePt t="41257" x="5961063" y="5448300"/>
          <p14:tracePt t="41264" x="5973763" y="5465763"/>
          <p14:tracePt t="41272" x="5997575" y="5489575"/>
          <p14:tracePt t="41280" x="6021388" y="5502275"/>
          <p14:tracePt t="41288" x="6040438" y="5513388"/>
          <p14:tracePt t="41296" x="6051550" y="5526088"/>
          <p14:tracePt t="41304" x="6075363" y="5532438"/>
          <p14:tracePt t="41312" x="6081713" y="5532438"/>
          <p14:tracePt t="41329" x="6088063" y="5532438"/>
          <p14:tracePt t="41346" x="6094413" y="5532438"/>
          <p14:tracePt t="41362" x="6111875" y="5532438"/>
          <p14:tracePt t="41368" x="6124575" y="5532438"/>
          <p14:tracePt t="41379" x="6148388" y="5532438"/>
          <p14:tracePt t="41384" x="6165850" y="5532438"/>
          <p14:tracePt t="41395" x="6215063" y="5519738"/>
          <p14:tracePt t="41400" x="6249988" y="5502275"/>
          <p14:tracePt t="41412" x="6262688" y="5495925"/>
          <p14:tracePt t="41416" x="6286500" y="5489575"/>
          <p14:tracePt t="41429" x="6310313" y="5465763"/>
          <p14:tracePt t="41432" x="6329363" y="5448300"/>
          <p14:tracePt t="41445" x="6335713" y="5441950"/>
          <p14:tracePt t="41448" x="6340475" y="5435600"/>
          <p14:tracePt t="41457" x="6353175" y="5405438"/>
          <p14:tracePt t="41464" x="6353175" y="5394325"/>
          <p14:tracePt t="41472" x="6353175" y="5368925"/>
          <p14:tracePt t="41480" x="6353175" y="5345113"/>
          <p14:tracePt t="41488" x="6365875" y="5334000"/>
          <p14:tracePt t="41496" x="6365875" y="5327650"/>
          <p14:tracePt t="41504" x="6365875" y="5321300"/>
          <p14:tracePt t="41512" x="6365875" y="5308600"/>
          <p14:tracePt t="41529" x="6365875" y="5303838"/>
          <p14:tracePt t="41546" x="6365875" y="5297488"/>
          <p14:tracePt t="41576" x="6365875" y="5291138"/>
          <p14:tracePt t="41600" x="6365875" y="5273675"/>
          <p14:tracePt t="41608" x="6353175" y="5267325"/>
          <p14:tracePt t="41616" x="6340475" y="5267325"/>
          <p14:tracePt t="41629" x="6329363" y="5260975"/>
          <p14:tracePt t="41632" x="6316663" y="5260975"/>
          <p14:tracePt t="41641" x="6299200" y="5254625"/>
          <p14:tracePt t="41648" x="6286500" y="5248275"/>
          <p14:tracePt t="41665" x="6280150" y="5248275"/>
          <p14:tracePt t="41672" x="6262688" y="5243513"/>
          <p14:tracePt t="41688" x="6256338" y="5243513"/>
          <p14:tracePt t="41696" x="6249988" y="5243513"/>
          <p14:tracePt t="41704" x="6238875" y="5237163"/>
          <p14:tracePt t="41720" x="6232525" y="5237163"/>
          <p14:tracePt t="41736" x="6226175" y="5237163"/>
          <p14:tracePt t="41768" x="6219825" y="5237163"/>
          <p14:tracePt t="41808" x="6215063" y="5237163"/>
          <p14:tracePt t="41840" x="6208713" y="5237163"/>
          <p14:tracePt t="41856" x="6196013" y="5237163"/>
          <p14:tracePt t="41864" x="6178550" y="5248275"/>
          <p14:tracePt t="41872" x="6178550" y="5260975"/>
          <p14:tracePt t="41880" x="6165850" y="5278438"/>
          <p14:tracePt t="41888" x="6165850" y="5291138"/>
          <p14:tracePt t="41896" x="6161088" y="5308600"/>
          <p14:tracePt t="41904" x="6161088" y="5334000"/>
          <p14:tracePt t="41913" x="6161088" y="5351463"/>
          <p14:tracePt t="41920" x="6161088" y="5375275"/>
          <p14:tracePt t="41929" x="6161088" y="5399088"/>
          <p14:tracePt t="41936" x="6178550" y="5435600"/>
          <p14:tracePt t="41946" x="6189663" y="5448300"/>
          <p14:tracePt t="41952" x="6202363" y="5472113"/>
          <p14:tracePt t="41963" x="6226175" y="5495925"/>
          <p14:tracePt t="41968" x="6269038" y="5549900"/>
          <p14:tracePt t="41979" x="6305550" y="5586413"/>
          <p14:tracePt t="41984" x="6340475" y="5629275"/>
          <p14:tracePt t="41996" x="6396038" y="5683250"/>
          <p14:tracePt t="42000" x="6450013" y="5724525"/>
          <p14:tracePt t="42013" x="6486525" y="5737225"/>
          <p14:tracePt t="42016" x="6534150" y="5761038"/>
          <p14:tracePt t="42029" x="6570663" y="5778500"/>
          <p14:tracePt t="42033" x="6611938" y="5784850"/>
          <p14:tracePt t="42040" x="6648450" y="5797550"/>
          <p14:tracePt t="42048" x="6672263" y="5797550"/>
          <p14:tracePt t="42057" x="6726238" y="5797550"/>
          <p14:tracePt t="42064" x="6751638" y="5797550"/>
          <p14:tracePt t="42072" x="6769100" y="5797550"/>
          <p14:tracePt t="42080" x="6786563" y="5797550"/>
          <p14:tracePt t="42088" x="6792913" y="5797550"/>
          <p14:tracePt t="42104" x="6811963" y="5784850"/>
          <p14:tracePt t="42112" x="6811963" y="5773738"/>
          <p14:tracePt t="42120" x="6823075" y="5754688"/>
          <p14:tracePt t="42129" x="6823075" y="5737225"/>
          <p14:tracePt t="42136" x="6823075" y="5713413"/>
          <p14:tracePt t="42146" x="6823075" y="5707063"/>
          <p14:tracePt t="42152" x="6816725" y="5683250"/>
          <p14:tracePt t="42163" x="6805613" y="5670550"/>
          <p14:tracePt t="42168" x="6799263" y="5664200"/>
          <p14:tracePt t="42179" x="6775450" y="5640388"/>
          <p14:tracePt t="42184" x="6751638" y="5616575"/>
          <p14:tracePt t="42196" x="6696075" y="5573713"/>
          <p14:tracePt t="42200" x="6672263" y="5562600"/>
          <p14:tracePt t="42213" x="6642100" y="5532438"/>
          <p14:tracePt t="42217" x="6600825" y="5495925"/>
          <p14:tracePt t="42229" x="6564313" y="5465763"/>
          <p14:tracePt t="42232" x="6540500" y="5448300"/>
          <p14:tracePt t="42241" x="6503988" y="5424488"/>
          <p14:tracePt t="42248" x="6480175" y="5418138"/>
          <p14:tracePt t="42256" x="6467475" y="5405438"/>
          <p14:tracePt t="42264" x="6450013" y="5405438"/>
          <p14:tracePt t="42296" x="6437313" y="5405438"/>
          <p14:tracePt t="42312" x="6430963" y="5405438"/>
          <p14:tracePt t="42328" x="6419850" y="5405438"/>
          <p14:tracePt t="42336" x="6413500" y="5405438"/>
          <p14:tracePt t="42346" x="6400800" y="5405438"/>
          <p14:tracePt t="42352" x="6383338" y="5405438"/>
          <p14:tracePt t="42363" x="6376988" y="5405438"/>
          <p14:tracePt t="42368" x="6370638" y="5405438"/>
          <p14:tracePt t="42513" x="6413500" y="5411788"/>
          <p14:tracePt t="42531" x="6503988" y="5418138"/>
          <p14:tracePt t="42553" x="6696075" y="5448300"/>
          <p14:tracePt t="42568" x="6732588" y="5448300"/>
          <p14:tracePt t="42568" x="6762750" y="5448300"/>
          <p14:tracePt t="42584" x="6786563" y="5448300"/>
          <p14:tracePt t="42585" x="6799263" y="5448300"/>
          <p14:tracePt t="42597" x="6805613" y="5448300"/>
          <p14:tracePt t="42600" x="6816725" y="5448300"/>
          <p14:tracePt t="42614" x="6823075" y="5448300"/>
          <p14:tracePt t="42616" x="6842125" y="5448300"/>
          <p14:tracePt t="42624" x="6846888" y="5448300"/>
          <p14:tracePt t="42632" x="6853238" y="5448300"/>
          <p14:tracePt t="42640" x="6865938" y="5448300"/>
          <p14:tracePt t="42664" x="6877050" y="5448300"/>
          <p14:tracePt t="42680" x="6883400" y="5448300"/>
          <p14:tracePt t="42688" x="6896100" y="5448300"/>
          <p14:tracePt t="42697" x="6902450" y="5448300"/>
          <p14:tracePt t="42704" x="6907213" y="5441950"/>
          <p14:tracePt t="42713" x="6919913" y="5441950"/>
          <p14:tracePt t="42720" x="6943725" y="5435600"/>
          <p14:tracePt t="42730" x="6950075" y="5435600"/>
          <p14:tracePt t="42736" x="6973888" y="5418138"/>
          <p14:tracePt t="42752" x="6980238" y="5411788"/>
          <p14:tracePt t="42764" x="6991350" y="5405438"/>
          <p14:tracePt t="42768" x="6997700" y="5399088"/>
          <p14:tracePt t="42780" x="7004050" y="5394325"/>
          <p14:tracePt t="42784" x="7016750" y="5387975"/>
          <p14:tracePt t="42797" x="7021513" y="5381625"/>
          <p14:tracePt t="42814" x="7027863" y="5375275"/>
          <p14:tracePt t="43001" x="7016750" y="5375275"/>
          <p14:tracePt t="43017" x="6950075" y="5387975"/>
          <p14:tracePt t="43037" x="6842125" y="5418138"/>
          <p14:tracePt t="43048" x="6738938" y="5418138"/>
          <p14:tracePt t="43061" x="6665913" y="5429250"/>
          <p14:tracePt t="43065" x="6588125" y="5441950"/>
          <p14:tracePt t="43072" x="6534150" y="5441950"/>
          <p14:tracePt t="43080" x="6473825" y="5441950"/>
          <p14:tracePt t="43088" x="6426200" y="5441950"/>
          <p14:tracePt t="43097" x="6396038" y="5448300"/>
          <p14:tracePt t="43104" x="6353175" y="5448300"/>
          <p14:tracePt t="43113" x="6316663" y="5448300"/>
          <p14:tracePt t="43120" x="6292850" y="5448300"/>
          <p14:tracePt t="43130" x="6280150" y="5448300"/>
          <p14:tracePt t="43136" x="6275388" y="5448300"/>
          <p14:tracePt t="43147" x="6269038" y="5454650"/>
          <p14:tracePt t="43152" x="6256338" y="5454650"/>
          <p14:tracePt t="43176" x="6249988" y="5454650"/>
          <p14:tracePt t="43200" x="6245225" y="5459413"/>
          <p14:tracePt t="43232" x="6238875" y="5465763"/>
          <p14:tracePt t="43272" x="6232525" y="5472113"/>
          <p14:tracePt t="43280" x="6232525" y="5478463"/>
          <p14:tracePt t="43288" x="6219825" y="5489575"/>
          <p14:tracePt t="43304" x="6208713" y="5508625"/>
          <p14:tracePt t="43314" x="6208713" y="5513388"/>
          <p14:tracePt t="43320" x="6208713" y="5519738"/>
          <p14:tracePt t="43331" x="6208713" y="5526088"/>
          <p14:tracePt t="43336" x="6208713" y="5538788"/>
          <p14:tracePt t="43348" x="6208713" y="5562600"/>
          <p14:tracePt t="43364" x="6208713" y="5586413"/>
          <p14:tracePt t="43368" x="6208713" y="5603875"/>
          <p14:tracePt t="43381" x="6208713" y="5610225"/>
          <p14:tracePt t="43384" x="6219825" y="5634038"/>
          <p14:tracePt t="43397" x="6232525" y="5653088"/>
          <p14:tracePt t="43400" x="6249988" y="5676900"/>
          <p14:tracePt t="43408" x="6275388" y="5707063"/>
          <p14:tracePt t="43416" x="6316663" y="5749925"/>
          <p14:tracePt t="43424" x="6340475" y="5784850"/>
          <p14:tracePt t="43432" x="6383338" y="5827713"/>
          <p14:tracePt t="43440" x="6419850" y="5864225"/>
          <p14:tracePt t="43448" x="6473825" y="5905500"/>
          <p14:tracePt t="43456" x="6510338" y="5942013"/>
          <p14:tracePt t="43464" x="6540500" y="5965825"/>
          <p14:tracePt t="43472" x="6564313" y="5995988"/>
          <p14:tracePt t="43481" x="6570663" y="6002338"/>
          <p14:tracePt t="43488" x="6581775" y="6008688"/>
          <p14:tracePt t="43498" x="6594475" y="6015038"/>
          <p14:tracePt t="43504" x="6611938" y="6032500"/>
          <p14:tracePt t="43514" x="6642100" y="6038850"/>
          <p14:tracePt t="43520" x="6696075" y="6056313"/>
          <p14:tracePt t="43531" x="6726238" y="6075363"/>
          <p14:tracePt t="43536" x="6805613" y="6099175"/>
          <p14:tracePt t="43548" x="6853238" y="6116638"/>
          <p14:tracePt t="43552" x="6932613" y="6146800"/>
          <p14:tracePt t="43564" x="6980238" y="6159500"/>
          <p14:tracePt t="43568" x="7010400" y="6164263"/>
          <p14:tracePt t="43581" x="7046913" y="6176963"/>
          <p14:tracePt t="43584" x="7051675" y="6176963"/>
          <p14:tracePt t="43598" x="7077075" y="6183313"/>
          <p14:tracePt t="43609" x="7094538" y="6183313"/>
          <p14:tracePt t="43624" x="7107238" y="6183313"/>
          <p14:tracePt t="43648" x="7124700" y="6170613"/>
          <p14:tracePt t="43656" x="7124700" y="6140450"/>
          <p14:tracePt t="43664" x="7124700" y="6110288"/>
          <p14:tracePt t="43672" x="7124700" y="6075363"/>
          <p14:tracePt t="43681" x="7124700" y="6019800"/>
          <p14:tracePt t="43688" x="7124700" y="5978525"/>
          <p14:tracePt t="43698" x="7100888" y="5954713"/>
          <p14:tracePt t="43704" x="7070725" y="5899150"/>
          <p14:tracePt t="43715" x="7064375" y="5888038"/>
          <p14:tracePt t="43720" x="7058025" y="5868988"/>
          <p14:tracePt t="43731" x="7040563" y="5857875"/>
          <p14:tracePt t="43736" x="7027863" y="5838825"/>
          <p14:tracePt t="43748" x="7004050" y="5834063"/>
          <p14:tracePt t="43752" x="6980238" y="5815013"/>
          <p14:tracePt t="43764" x="6943725" y="5803900"/>
          <p14:tracePt t="43768" x="6896100" y="5778500"/>
          <p14:tracePt t="43781" x="6859588" y="5761038"/>
          <p14:tracePt t="43785" x="6829425" y="5754688"/>
          <p14:tracePt t="43798" x="6781800" y="5743575"/>
          <p14:tracePt t="43800" x="6745288" y="5737225"/>
          <p14:tracePt t="43809" x="6702425" y="5730875"/>
          <p14:tracePt t="43816" x="6684963" y="5719763"/>
          <p14:tracePt t="43824" x="6654800" y="5719763"/>
          <p14:tracePt t="43832" x="6630988" y="5719763"/>
          <p14:tracePt t="43840" x="6618288" y="5719763"/>
          <p14:tracePt t="43848" x="6605588" y="5719763"/>
          <p14:tracePt t="43856" x="6588125" y="5719763"/>
          <p14:tracePt t="43864" x="6575425" y="5724525"/>
          <p14:tracePt t="43872" x="6551613" y="5737225"/>
          <p14:tracePt t="43881" x="6546850" y="5743575"/>
          <p14:tracePt t="43888" x="6527800" y="5761038"/>
          <p14:tracePt t="43898" x="6527800" y="5773738"/>
          <p14:tracePt t="43904" x="6521450" y="5797550"/>
          <p14:tracePt t="43915" x="6516688" y="5821363"/>
          <p14:tracePt t="43920" x="6510338" y="5845175"/>
          <p14:tracePt t="43931" x="6510338" y="5864225"/>
          <p14:tracePt t="43936" x="6510338" y="5888038"/>
          <p14:tracePt t="43948" x="6516688" y="5924550"/>
          <p14:tracePt t="43952" x="6527800" y="5948363"/>
          <p14:tracePt t="43965" x="6546850" y="5989638"/>
          <p14:tracePt t="43968" x="6570663" y="6019800"/>
          <p14:tracePt t="43981" x="6588125" y="6069013"/>
          <p14:tracePt t="43985" x="6611938" y="6092825"/>
          <p14:tracePt t="43993" x="6691313" y="6122988"/>
          <p14:tracePt t="44000" x="6756400" y="6176963"/>
          <p14:tracePt t="44009" x="6792913" y="6194425"/>
          <p14:tracePt t="44016" x="6842125" y="6213475"/>
          <p14:tracePt t="44024" x="6902450" y="6224588"/>
          <p14:tracePt t="44032" x="6932613" y="6237288"/>
          <p14:tracePt t="44040" x="7021513" y="6243638"/>
          <p14:tracePt t="44048" x="7064375" y="6243638"/>
          <p14:tracePt t="44056" x="7100888" y="6243638"/>
          <p14:tracePt t="44064" x="7154863" y="6243638"/>
          <p14:tracePt t="44072" x="7178675" y="6243638"/>
          <p14:tracePt t="44082" x="7185025" y="6243638"/>
          <p14:tracePt t="44088" x="7197725" y="6243638"/>
          <p14:tracePt t="44098" x="7208838" y="6237288"/>
          <p14:tracePt t="44104" x="7215188" y="6230938"/>
          <p14:tracePt t="44115" x="7215188" y="6224588"/>
          <p14:tracePt t="44132" x="7215188" y="6200775"/>
          <p14:tracePt t="44136" x="7215188" y="6194425"/>
          <p14:tracePt t="44148" x="7215188" y="6183313"/>
          <p14:tracePt t="44152" x="7215188" y="6176963"/>
          <p14:tracePt t="44168" x="7215188" y="6170613"/>
          <p14:tracePt t="44424" x="7221538" y="6164263"/>
          <p14:tracePt t="44433" x="0" y="0"/>
        </p14:tracePtLst>
        <p14:tracePtLst>
          <p14:tracePt t="55773" x="2062163" y="3211513"/>
          <p14:tracePt t="55913" x="2062163" y="3206750"/>
          <p14:tracePt t="55945" x="2066925" y="3200400"/>
          <p14:tracePt t="55961" x="2079625" y="3187700"/>
          <p14:tracePt t="55972" x="2085975" y="3170238"/>
          <p14:tracePt t="55977" x="2085975" y="3157538"/>
          <p14:tracePt t="55988" x="2085975" y="3146425"/>
          <p14:tracePt t="55993" x="2085975" y="3140075"/>
          <p14:tracePt t="56000" x="2085975" y="3127375"/>
          <p14:tracePt t="56010" x="2092325" y="3121025"/>
          <p14:tracePt t="56025" x="2092325" y="3116263"/>
          <p14:tracePt t="56032" x="2092325" y="3109913"/>
          <p14:tracePt t="56042" x="2092325" y="3090863"/>
          <p14:tracePt t="56048" x="2092325" y="3086100"/>
          <p14:tracePt t="56058" x="2092325" y="3073400"/>
          <p14:tracePt t="56064" x="2092325" y="3067050"/>
          <p14:tracePt t="56076" x="2092325" y="3055938"/>
          <p14:tracePt t="56080" x="2092325" y="3049588"/>
          <p14:tracePt t="56092" x="2092325" y="3043238"/>
          <p14:tracePt t="56096" x="2092325" y="3036888"/>
          <p14:tracePt t="56108" x="2092325" y="3030538"/>
          <p14:tracePt t="56112" x="2092325" y="3025775"/>
          <p14:tracePt t="56125" x="2085975" y="3019425"/>
          <p14:tracePt t="56128" x="2079625" y="3013075"/>
          <p14:tracePt t="56144" x="2073275" y="3006725"/>
          <p14:tracePt t="56153" x="2066925" y="3000375"/>
          <p14:tracePt t="56160" x="2055813" y="2995613"/>
          <p14:tracePt t="56169" x="2036763" y="2989263"/>
          <p14:tracePt t="56176" x="2012950" y="2976563"/>
          <p14:tracePt t="56184" x="2006600" y="2970213"/>
          <p14:tracePt t="56192" x="1989138" y="2959100"/>
          <p14:tracePt t="56200" x="1971675" y="2959100"/>
          <p14:tracePt t="56208" x="1935163" y="2922588"/>
          <p14:tracePt t="56216" x="1911350" y="2916238"/>
          <p14:tracePt t="56224" x="1881188" y="2898775"/>
          <p14:tracePt t="56232" x="1831975" y="2881313"/>
          <p14:tracePt t="56242" x="1808163" y="2868613"/>
          <p14:tracePt t="56248" x="1760538" y="2851150"/>
          <p14:tracePt t="56258" x="1730375" y="2844800"/>
          <p14:tracePt t="56264" x="1681163" y="2832100"/>
          <p14:tracePt t="56274" x="1646238" y="2814638"/>
          <p14:tracePt t="56280" x="1597025" y="2808288"/>
          <p14:tracePt t="56291" x="1566863" y="2795588"/>
          <p14:tracePt t="56296" x="1519238" y="2778125"/>
          <p14:tracePt t="56308" x="1495425" y="2778125"/>
          <p14:tracePt t="56312" x="1470025" y="2778125"/>
          <p14:tracePt t="56325" x="1446213" y="2771775"/>
          <p14:tracePt t="56328" x="1422400" y="2771775"/>
          <p14:tracePt t="56336" x="1398588" y="2765425"/>
          <p14:tracePt t="56344" x="1374775" y="2765425"/>
          <p14:tracePt t="56352" x="1355725" y="2765425"/>
          <p14:tracePt t="56360" x="1320800" y="2765425"/>
          <p14:tracePt t="56368" x="1277938" y="2765425"/>
          <p14:tracePt t="56376" x="1235075" y="2765425"/>
          <p14:tracePt t="56384" x="1187450" y="2765425"/>
          <p14:tracePt t="56392" x="1114425" y="2765425"/>
          <p14:tracePt t="56400" x="1042988" y="2765425"/>
          <p14:tracePt t="56408" x="1000125" y="2765425"/>
          <p14:tracePt t="56416" x="939800" y="2765425"/>
          <p14:tracePt t="56425" x="922338" y="2765425"/>
          <p14:tracePt t="56432" x="904875" y="2765425"/>
          <p14:tracePt t="56442" x="892175" y="2765425"/>
          <p14:tracePt t="56458" x="868363" y="2765425"/>
          <p14:tracePt t="56464" x="862013" y="2765425"/>
          <p14:tracePt t="56475" x="849313" y="2784475"/>
          <p14:tracePt t="56480" x="844550" y="2784475"/>
          <p14:tracePt t="56491" x="819150" y="2801938"/>
          <p14:tracePt t="56496" x="814388" y="2814638"/>
          <p14:tracePt t="56508" x="795338" y="2832100"/>
          <p14:tracePt t="56512" x="788988" y="2838450"/>
          <p14:tracePt t="56525" x="788988" y="2844800"/>
          <p14:tracePt t="56528" x="788988" y="2855913"/>
          <p14:tracePt t="56542" x="784225" y="2868613"/>
          <p14:tracePt t="56544" x="784225" y="2886075"/>
          <p14:tracePt t="56553" x="784225" y="2898775"/>
          <p14:tracePt t="56560" x="784225" y="2922588"/>
          <p14:tracePt t="56568" x="784225" y="2935288"/>
          <p14:tracePt t="56576" x="784225" y="2959100"/>
          <p14:tracePt t="56584" x="795338" y="2970213"/>
          <p14:tracePt t="56592" x="801688" y="2989263"/>
          <p14:tracePt t="56600" x="808038" y="3000375"/>
          <p14:tracePt t="56608" x="814388" y="3006725"/>
          <p14:tracePt t="56616" x="825500" y="3025775"/>
          <p14:tracePt t="56625" x="855663" y="3049588"/>
          <p14:tracePt t="56632" x="862013" y="3055938"/>
          <p14:tracePt t="56642" x="879475" y="3067050"/>
          <p14:tracePt t="56648" x="915988" y="3090863"/>
          <p14:tracePt t="56658" x="939800" y="3103563"/>
          <p14:tracePt t="56664" x="976313" y="3121025"/>
          <p14:tracePt t="56675" x="1000125" y="3133725"/>
          <p14:tracePt t="56680" x="1030288" y="3146425"/>
          <p14:tracePt t="56691" x="1096963" y="3176588"/>
          <p14:tracePt t="56696" x="1139825" y="3181350"/>
          <p14:tracePt t="56708" x="1174750" y="3200400"/>
          <p14:tracePt t="56712" x="1265238" y="3200400"/>
          <p14:tracePt t="56725" x="1314450" y="3224213"/>
          <p14:tracePt t="56728" x="1374775" y="3230563"/>
          <p14:tracePt t="56737" x="1416050" y="3230563"/>
          <p14:tracePt t="56744" x="1465263" y="3241675"/>
          <p14:tracePt t="56752" x="1512888" y="3248025"/>
          <p14:tracePt t="56760" x="1543050" y="3260725"/>
          <p14:tracePt t="56768" x="1566863" y="3260725"/>
          <p14:tracePt t="56776" x="1579563" y="3260725"/>
          <p14:tracePt t="56784" x="1603375" y="3260725"/>
          <p14:tracePt t="56792" x="1627188" y="3260725"/>
          <p14:tracePt t="56800" x="1639888" y="3260725"/>
          <p14:tracePt t="56808" x="1651000" y="3260725"/>
          <p14:tracePt t="56816" x="1676400" y="3260725"/>
          <p14:tracePt t="56825" x="1700213" y="3260725"/>
          <p14:tracePt t="56832" x="1741488" y="3260725"/>
          <p14:tracePt t="56842" x="1801813" y="3260725"/>
          <p14:tracePt t="56848" x="1851025" y="3248025"/>
          <p14:tracePt t="56858" x="1898650" y="3224213"/>
          <p14:tracePt t="56864" x="1928813" y="3217863"/>
          <p14:tracePt t="56875" x="1965325" y="3200400"/>
          <p14:tracePt t="56880" x="2012950" y="3187700"/>
          <p14:tracePt t="56891" x="2049463" y="3176588"/>
          <p14:tracePt t="56896" x="2073275" y="3163888"/>
          <p14:tracePt t="56908" x="2103438" y="3157538"/>
          <p14:tracePt t="56912" x="2170113" y="3116263"/>
          <p14:tracePt t="56925" x="2193925" y="3103563"/>
          <p14:tracePt t="56928" x="2217738" y="3097213"/>
          <p14:tracePt t="56936" x="2241550" y="3079750"/>
          <p14:tracePt t="56944" x="2278063" y="3073400"/>
          <p14:tracePt t="56952" x="2290763" y="3055938"/>
          <p14:tracePt t="56968" x="2327275" y="3030538"/>
          <p14:tracePt t="56976" x="2332038" y="3025775"/>
          <p14:tracePt t="56984" x="2344738" y="3013075"/>
          <p14:tracePt t="56992" x="2362200" y="2989263"/>
          <p14:tracePt t="57000" x="2381250" y="2965450"/>
          <p14:tracePt t="57009" x="2381250" y="2946400"/>
          <p14:tracePt t="57016" x="2381250" y="2935288"/>
          <p14:tracePt t="57025" x="2381250" y="2905125"/>
          <p14:tracePt t="57032" x="2381250" y="2881313"/>
          <p14:tracePt t="57042" x="2368550" y="2844800"/>
          <p14:tracePt t="57048" x="2351088" y="2820988"/>
          <p14:tracePt t="57059" x="2301875" y="2795588"/>
          <p14:tracePt t="57064" x="2266950" y="2765425"/>
          <p14:tracePt t="57076" x="2230438" y="2747963"/>
          <p14:tracePt t="57080" x="2170113" y="2705100"/>
          <p14:tracePt t="57092" x="2133600" y="2700338"/>
          <p14:tracePt t="57096" x="2085975" y="2674938"/>
          <p14:tracePt t="57109" x="2036763" y="2670175"/>
          <p14:tracePt t="57112" x="1946275" y="2646363"/>
          <p14:tracePt t="57125" x="1885950" y="2633663"/>
          <p14:tracePt t="57128" x="1784350" y="2616200"/>
          <p14:tracePt t="57137" x="1681163" y="2603500"/>
          <p14:tracePt t="57144" x="1609725" y="2603500"/>
          <p14:tracePt t="57152" x="1536700" y="2603500"/>
          <p14:tracePt t="57160" x="1452563" y="2603500"/>
          <p14:tracePt t="57168" x="1381125" y="2603500"/>
          <p14:tracePt t="57176" x="1308100" y="2603500"/>
          <p14:tracePt t="57184" x="1247775" y="2603500"/>
          <p14:tracePt t="57192" x="1204913" y="2603500"/>
          <p14:tracePt t="57200" x="1144588" y="2603500"/>
          <p14:tracePt t="57209" x="1109663" y="2620963"/>
          <p14:tracePt t="57216" x="1084263" y="2620963"/>
          <p14:tracePt t="57225" x="1036638" y="2651125"/>
          <p14:tracePt t="57232" x="976313" y="2670175"/>
          <p14:tracePt t="57242" x="928688" y="2693988"/>
          <p14:tracePt t="57248" x="868363" y="2724150"/>
          <p14:tracePt t="57259" x="825500" y="2754313"/>
          <p14:tracePt t="57264" x="777875" y="2771775"/>
          <p14:tracePt t="57275" x="735013" y="2778125"/>
          <p14:tracePt t="57280" x="717550" y="2795588"/>
          <p14:tracePt t="57292" x="693738" y="2814638"/>
          <p14:tracePt t="57296" x="674688" y="2825750"/>
          <p14:tracePt t="57309" x="663575" y="2844800"/>
          <p14:tracePt t="57312" x="644525" y="2851150"/>
          <p14:tracePt t="57325" x="638175" y="2855913"/>
          <p14:tracePt t="57328" x="633413" y="2874963"/>
          <p14:tracePt t="57337" x="633413" y="2898775"/>
          <p14:tracePt t="57344" x="633413" y="2922588"/>
          <p14:tracePt t="57352" x="633413" y="2946400"/>
          <p14:tracePt t="57361" x="633413" y="2976563"/>
          <p14:tracePt t="57368" x="650875" y="3000375"/>
          <p14:tracePt t="57376" x="704850" y="3067050"/>
          <p14:tracePt t="57384" x="758825" y="3097213"/>
          <p14:tracePt t="57392" x="825500" y="3151188"/>
          <p14:tracePt t="57400" x="915988" y="3200400"/>
          <p14:tracePt t="57409" x="1023938" y="3284538"/>
          <p14:tracePt t="57416" x="1114425" y="3338513"/>
          <p14:tracePt t="57426" x="1247775" y="3386138"/>
          <p14:tracePt t="57432" x="1368425" y="3422650"/>
          <p14:tracePt t="57442" x="1500188" y="3471863"/>
          <p14:tracePt t="57448" x="1616075" y="3495675"/>
          <p14:tracePt t="57459" x="1717675" y="3519488"/>
          <p14:tracePt t="57464" x="1831975" y="3532188"/>
          <p14:tracePt t="57476" x="1905000" y="3532188"/>
          <p14:tracePt t="57480" x="1976438" y="3532188"/>
          <p14:tracePt t="57492" x="2049463" y="3532188"/>
          <p14:tracePt t="57496" x="2109788" y="3532188"/>
          <p14:tracePt t="57509" x="2187575" y="3513138"/>
          <p14:tracePt t="57512" x="2236788" y="3495675"/>
          <p14:tracePt t="57520" x="2308225" y="3465513"/>
          <p14:tracePt t="57528" x="2362200" y="3422650"/>
          <p14:tracePt t="57536" x="2387600" y="3398838"/>
          <p14:tracePt t="57544" x="2428875" y="3355975"/>
          <p14:tracePt t="57552" x="2441575" y="3332163"/>
          <p14:tracePt t="57560" x="2452688" y="3290888"/>
          <p14:tracePt t="57568" x="2452688" y="3230563"/>
          <p14:tracePt t="57576" x="2452688" y="3170238"/>
          <p14:tracePt t="57584" x="2452688" y="3127375"/>
          <p14:tracePt t="57592" x="2441575" y="3090863"/>
          <p14:tracePt t="57600" x="2411413" y="3055938"/>
          <p14:tracePt t="57609" x="2387600" y="3030538"/>
          <p14:tracePt t="57616" x="2332038" y="2976563"/>
          <p14:tracePt t="57626" x="2301875" y="2970213"/>
          <p14:tracePt t="57632" x="2247900" y="2941638"/>
          <p14:tracePt t="57642" x="2146300" y="2892425"/>
          <p14:tracePt t="57648" x="2055813" y="2868613"/>
          <p14:tracePt t="57659" x="1965325" y="2832100"/>
          <p14:tracePt t="57664" x="1820863" y="2795588"/>
          <p14:tracePt t="57676" x="1676400" y="2760663"/>
          <p14:tracePt t="57680" x="1555750" y="2730500"/>
          <p14:tracePt t="57692" x="1416050" y="2717800"/>
          <p14:tracePt t="57696" x="1284288" y="2693988"/>
          <p14:tracePt t="57709" x="1200150" y="2693988"/>
          <p14:tracePt t="57712" x="1096963" y="2693988"/>
          <p14:tracePt t="57720" x="1012825" y="2693988"/>
          <p14:tracePt t="57728" x="935038" y="2693988"/>
          <p14:tracePt t="57736" x="885825" y="2717800"/>
          <p14:tracePt t="57744" x="849313" y="2741613"/>
          <p14:tracePt t="57752" x="784225" y="2795588"/>
          <p14:tracePt t="57760" x="758825" y="2808288"/>
          <p14:tracePt t="57768" x="735013" y="2832100"/>
          <p14:tracePt t="57776" x="728663" y="2862263"/>
          <p14:tracePt t="57784" x="728663" y="2898775"/>
          <p14:tracePt t="57792" x="728663" y="2928938"/>
          <p14:tracePt t="57800" x="741363" y="2976563"/>
          <p14:tracePt t="57809" x="777875" y="3013075"/>
          <p14:tracePt t="57816" x="831850" y="3055938"/>
          <p14:tracePt t="57826" x="922338" y="3140075"/>
          <p14:tracePt t="57832" x="989013" y="3181350"/>
          <p14:tracePt t="57842" x="1054100" y="3236913"/>
          <p14:tracePt t="57848" x="1174750" y="3271838"/>
          <p14:tracePt t="57859" x="1290638" y="3332163"/>
          <p14:tracePt t="57864" x="1422400" y="3368675"/>
          <p14:tracePt t="57876" x="1616075" y="3435350"/>
          <p14:tracePt t="57880" x="1808163" y="3465513"/>
          <p14:tracePt t="57888" x="1941513" y="3482975"/>
          <p14:tracePt t="57896" x="2085975" y="3495675"/>
          <p14:tracePt t="57909" x="2200275" y="3495675"/>
          <p14:tracePt t="57912" x="2254250" y="3495675"/>
          <p14:tracePt t="57920" x="2290763" y="3489325"/>
          <p14:tracePt t="57928" x="2314575" y="3459163"/>
          <p14:tracePt t="57936" x="2344738" y="3411538"/>
          <p14:tracePt t="57944" x="2357438" y="3351213"/>
          <p14:tracePt t="57952" x="2357438" y="3290888"/>
          <p14:tracePt t="57960" x="2357438" y="3206750"/>
          <p14:tracePt t="57968" x="2357438" y="3121025"/>
          <p14:tracePt t="57976" x="2314575" y="3013075"/>
          <p14:tracePt t="57984" x="2230438" y="2905125"/>
          <p14:tracePt t="57993" x="2152650" y="2825750"/>
          <p14:tracePt t="58000" x="2032000" y="2741613"/>
          <p14:tracePt t="58009" x="1892300" y="2670175"/>
          <p14:tracePt t="58016" x="1778000" y="2620963"/>
          <p14:tracePt t="58026" x="1657350" y="2597150"/>
          <p14:tracePt t="58032" x="1512888" y="2560638"/>
          <p14:tracePt t="58043" x="1385888" y="2560638"/>
          <p14:tracePt t="58048" x="1284288" y="2560638"/>
          <p14:tracePt t="58059" x="1200150" y="2560638"/>
          <p14:tracePt t="58064" x="1133475" y="2597150"/>
          <p14:tracePt t="58076" x="1079500" y="2651125"/>
          <p14:tracePt t="58080" x="1036638" y="2711450"/>
          <p14:tracePt t="58093" x="1030288" y="2760663"/>
          <p14:tracePt t="58096" x="1030288" y="2820988"/>
          <p14:tracePt t="58110" x="1030288" y="2862263"/>
          <p14:tracePt t="58112" x="1030288" y="2911475"/>
          <p14:tracePt t="58120" x="1079500" y="2976563"/>
          <p14:tracePt t="58128" x="1127125" y="3006725"/>
          <p14:tracePt t="58136" x="1163638" y="3043238"/>
          <p14:tracePt t="58144" x="1247775" y="3097213"/>
          <p14:tracePt t="58152" x="1295400" y="3140075"/>
          <p14:tracePt t="58160" x="1385888" y="3187700"/>
          <p14:tracePt t="58168" x="1465263" y="3206750"/>
          <p14:tracePt t="58176" x="1579563" y="3241675"/>
          <p14:tracePt t="58184" x="1687513" y="3278188"/>
          <p14:tracePt t="58193" x="1790700" y="3290888"/>
          <p14:tracePt t="58200" x="1874838" y="3302000"/>
          <p14:tracePt t="58209" x="1935163" y="3302000"/>
          <p14:tracePt t="58216" x="1995488" y="3302000"/>
          <p14:tracePt t="58226" x="2012950" y="3302000"/>
          <p14:tracePt t="58232" x="2036763" y="3284538"/>
          <p14:tracePt t="58243" x="2049463" y="3267075"/>
          <p14:tracePt t="58248" x="2049463" y="3236913"/>
          <p14:tracePt t="58259" x="2049463" y="3206750"/>
          <p14:tracePt t="58264" x="2049463" y="3181350"/>
          <p14:tracePt t="58276" x="2043113" y="3121025"/>
          <p14:tracePt t="58280" x="1995488" y="3019425"/>
          <p14:tracePt t="58293" x="1928813" y="2952750"/>
          <p14:tracePt t="58296" x="1868488" y="2922588"/>
          <p14:tracePt t="58305" x="1771650" y="2838450"/>
          <p14:tracePt t="58312" x="1651000" y="2778125"/>
          <p14:tracePt t="58320" x="1536700" y="2730500"/>
          <p14:tracePt t="58328" x="1435100" y="2705100"/>
          <p14:tracePt t="58336" x="1301750" y="2657475"/>
          <p14:tracePt t="58344" x="1193800" y="2640013"/>
          <p14:tracePt t="58352" x="1120775" y="2640013"/>
          <p14:tracePt t="58360" x="1066800" y="2640013"/>
          <p14:tracePt t="58368" x="1019175" y="2640013"/>
          <p14:tracePt t="58376" x="952500" y="2693988"/>
          <p14:tracePt t="58384" x="928688" y="2717800"/>
          <p14:tracePt t="58393" x="909638" y="2741613"/>
          <p14:tracePt t="58400" x="892175" y="2801938"/>
          <p14:tracePt t="58410" x="892175" y="2832100"/>
          <p14:tracePt t="58416" x="892175" y="2886075"/>
          <p14:tracePt t="58426" x="898525" y="2922588"/>
          <p14:tracePt t="58432" x="928688" y="2970213"/>
          <p14:tracePt t="58443" x="952500" y="2995613"/>
          <p14:tracePt t="58448" x="1006475" y="3060700"/>
          <p14:tracePt t="58460" x="1054100" y="3103563"/>
          <p14:tracePt t="58464" x="1139825" y="3170238"/>
          <p14:tracePt t="58476" x="1241425" y="3217863"/>
          <p14:tracePt t="58480" x="1362075" y="3278188"/>
          <p14:tracePt t="58493" x="1495425" y="3325813"/>
          <p14:tracePt t="58496" x="1627188" y="3351213"/>
          <p14:tracePt t="58504" x="1741488" y="3375025"/>
          <p14:tracePt t="58512" x="1868488" y="3375025"/>
          <p14:tracePt t="58520" x="1971675" y="3375025"/>
          <p14:tracePt t="58528" x="2073275" y="3375025"/>
          <p14:tracePt t="58536" x="2116138" y="3375025"/>
          <p14:tracePt t="58544" x="2163763" y="3362325"/>
          <p14:tracePt t="58552" x="2187575" y="3338513"/>
          <p14:tracePt t="58560" x="2211388" y="3308350"/>
          <p14:tracePt t="58568" x="2224088" y="3248025"/>
          <p14:tracePt t="58577" x="2224088" y="3176588"/>
          <p14:tracePt t="58584" x="2224088" y="3163888"/>
          <p14:tracePt t="58593" x="2217738" y="3086100"/>
          <p14:tracePt t="58600" x="2176463" y="3006725"/>
          <p14:tracePt t="58610" x="2127250" y="2928938"/>
          <p14:tracePt t="58616" x="2073275" y="2862263"/>
          <p14:tracePt t="58626" x="2006600" y="2795588"/>
          <p14:tracePt t="58632" x="1946275" y="2765425"/>
          <p14:tracePt t="58643" x="1868488" y="2717800"/>
          <p14:tracePt t="58648" x="1766888" y="2717800"/>
          <p14:tracePt t="58660" x="1687513" y="2687638"/>
          <p14:tracePt t="58664" x="1603375" y="2687638"/>
          <p14:tracePt t="58677" x="1530350" y="2687638"/>
          <p14:tracePt t="58680" x="1404938" y="2687638"/>
          <p14:tracePt t="58693" x="1301750" y="2687638"/>
          <p14:tracePt t="58696" x="1187450" y="2705100"/>
          <p14:tracePt t="58704" x="1079500" y="2765425"/>
          <p14:tracePt t="58712" x="1023938" y="2801938"/>
          <p14:tracePt t="58720" x="946150" y="2886075"/>
          <p14:tracePt t="58728" x="928688" y="2922588"/>
          <p14:tracePt t="58736" x="922338" y="2952750"/>
          <p14:tracePt t="58744" x="922338" y="3000375"/>
          <p14:tracePt t="58752" x="922338" y="3043238"/>
          <p14:tracePt t="58760" x="989013" y="3103563"/>
          <p14:tracePt t="58768" x="1079500" y="3133725"/>
          <p14:tracePt t="58777" x="1200150" y="3194050"/>
          <p14:tracePt t="58784" x="1308100" y="3254375"/>
          <p14:tracePt t="58793" x="1439863" y="3314700"/>
          <p14:tracePt t="58800" x="1573213" y="3375025"/>
          <p14:tracePt t="58810" x="1724025" y="3422650"/>
          <p14:tracePt t="58816" x="1851025" y="3446463"/>
          <p14:tracePt t="58827" x="1982788" y="3459163"/>
          <p14:tracePt t="58832" x="2109788" y="3459163"/>
          <p14:tracePt t="58843" x="2170113" y="3459163"/>
          <p14:tracePt t="58848" x="2200275" y="3459163"/>
          <p14:tracePt t="58860" x="2224088" y="3459163"/>
          <p14:tracePt t="58864" x="2247900" y="3422650"/>
          <p14:tracePt t="58877" x="2247900" y="3392488"/>
          <p14:tracePt t="58880" x="2247900" y="3344863"/>
          <p14:tracePt t="58893" x="2247900" y="3302000"/>
          <p14:tracePt t="58896" x="2247900" y="3241675"/>
          <p14:tracePt t="58905" x="2211388" y="3127375"/>
          <p14:tracePt t="58912" x="2139950" y="3043238"/>
          <p14:tracePt t="58920" x="2055813" y="2952750"/>
          <p14:tracePt t="58928" x="1965325" y="2855913"/>
          <p14:tracePt t="58936" x="1885950" y="2801938"/>
          <p14:tracePt t="58944" x="1766888" y="2730500"/>
          <p14:tracePt t="58952" x="1633538" y="2670175"/>
          <p14:tracePt t="58960" x="1579563" y="2646363"/>
          <p14:tracePt t="58968" x="1506538" y="2640013"/>
          <p14:tracePt t="58977" x="1422400" y="2640013"/>
          <p14:tracePt t="58984" x="1350963" y="2640013"/>
          <p14:tracePt t="58993" x="1290638" y="2640013"/>
          <p14:tracePt t="59000" x="1211263" y="2663825"/>
          <p14:tracePt t="59010" x="1163638" y="2693988"/>
          <p14:tracePt t="59016" x="1127125" y="2735263"/>
          <p14:tracePt t="59027" x="1109663" y="2765425"/>
          <p14:tracePt t="59032" x="1096963" y="2790825"/>
          <p14:tracePt t="59043" x="1096963" y="2814638"/>
          <p14:tracePt t="59048" x="1096963" y="2838450"/>
          <p14:tracePt t="59060" x="1114425" y="2862263"/>
          <p14:tracePt t="59064" x="1144588" y="2886075"/>
          <p14:tracePt t="59078" x="1204913" y="2922588"/>
          <p14:tracePt t="59080" x="1241425" y="2935288"/>
          <p14:tracePt t="59089" x="1331913" y="2970213"/>
          <p14:tracePt t="59096" x="1404938" y="2982913"/>
          <p14:tracePt t="59105" x="1495425" y="3006725"/>
          <p14:tracePt t="59112" x="1609725" y="3013075"/>
          <p14:tracePt t="59120" x="1700213" y="3025775"/>
          <p14:tracePt t="59128" x="1814513" y="3025775"/>
          <p14:tracePt t="59136" x="1885950" y="3025775"/>
          <p14:tracePt t="59144" x="1911350" y="3025775"/>
          <p14:tracePt t="59152" x="1941513" y="3025775"/>
          <p14:tracePt t="59160" x="1952625" y="3025775"/>
          <p14:tracePt t="59168" x="1976438" y="3019425"/>
          <p14:tracePt t="59177" x="1982788" y="3013075"/>
          <p14:tracePt t="59184" x="1982788" y="3006725"/>
          <p14:tracePt t="59194" x="1982788" y="3000375"/>
          <p14:tracePt t="59200" x="1982788" y="2982913"/>
          <p14:tracePt t="59211" x="1982788" y="2976563"/>
          <p14:tracePt t="59216" x="1982788" y="2965450"/>
          <p14:tracePt t="59227" x="1982788" y="2952750"/>
          <p14:tracePt t="59232" x="1946275" y="2935288"/>
          <p14:tracePt t="59244" x="1922463" y="2911475"/>
          <p14:tracePt t="59248" x="1885950" y="2892425"/>
          <p14:tracePt t="59260" x="1838325" y="2874963"/>
          <p14:tracePt t="59264" x="1778000" y="2838450"/>
          <p14:tracePt t="59277" x="1700213" y="2808288"/>
          <p14:tracePt t="59280" x="1639888" y="2795588"/>
          <p14:tracePt t="59288" x="1573213" y="2765425"/>
          <p14:tracePt t="59296" x="1512888" y="2747963"/>
          <p14:tracePt t="59305" x="1439863" y="2724150"/>
          <p14:tracePt t="59312" x="1404938" y="2724150"/>
          <p14:tracePt t="59320" x="1350963" y="2724150"/>
          <p14:tracePt t="59328" x="1325563" y="2724150"/>
          <p14:tracePt t="59336" x="1295400" y="2724150"/>
          <p14:tracePt t="59344" x="1284288" y="2724150"/>
          <p14:tracePt t="59352" x="1277938" y="2724150"/>
          <p14:tracePt t="59360" x="1271588" y="2730500"/>
          <p14:tracePt t="59368" x="1271588" y="2735263"/>
          <p14:tracePt t="59377" x="1271588" y="2741613"/>
          <p14:tracePt t="59384" x="1277938" y="2771775"/>
          <p14:tracePt t="59394" x="1331913" y="2825750"/>
          <p14:tracePt t="59400" x="1385888" y="2881313"/>
          <p14:tracePt t="59410" x="1452563" y="2922588"/>
          <p14:tracePt t="59416" x="1530350" y="2976563"/>
          <p14:tracePt t="59427" x="1609725" y="3030538"/>
          <p14:tracePt t="59432" x="1687513" y="3090863"/>
          <p14:tracePt t="59444" x="1754188" y="3146425"/>
          <p14:tracePt t="59448" x="1814513" y="3176588"/>
          <p14:tracePt t="59460" x="1881188" y="3211513"/>
          <p14:tracePt t="59464" x="1928813" y="3230563"/>
          <p14:tracePt t="59477" x="1965325" y="3236913"/>
          <p14:tracePt t="59480" x="2006600" y="3236913"/>
          <p14:tracePt t="59488" x="2032000" y="3236913"/>
          <p14:tracePt t="59496" x="2055813" y="3236913"/>
          <p14:tracePt t="59504" x="2092325" y="3206750"/>
          <p14:tracePt t="59512" x="2116138" y="3181350"/>
          <p14:tracePt t="59520" x="2122488" y="3157538"/>
          <p14:tracePt t="59528" x="2122488" y="3127375"/>
          <p14:tracePt t="59536" x="2139950" y="3049588"/>
          <p14:tracePt t="59544" x="2139950" y="3000375"/>
          <p14:tracePt t="59552" x="2139950" y="2982913"/>
          <p14:tracePt t="59560" x="2139950" y="2959100"/>
          <p14:tracePt t="59568" x="2122488" y="2922588"/>
          <p14:tracePt t="59577" x="2103438" y="2898775"/>
          <p14:tracePt t="59584" x="2073275" y="2881313"/>
          <p14:tracePt t="59594" x="2036763" y="2851150"/>
          <p14:tracePt t="59600" x="1971675" y="2832100"/>
          <p14:tracePt t="59611" x="1881188" y="2808288"/>
          <p14:tracePt t="59616" x="1766888" y="2771775"/>
          <p14:tracePt t="59627" x="1620838" y="2765425"/>
          <p14:tracePt t="59632" x="1476375" y="2741613"/>
          <p14:tracePt t="59644" x="1320800" y="2741613"/>
          <p14:tracePt t="59648" x="1193800" y="2741613"/>
          <p14:tracePt t="59661" x="1109663" y="2741613"/>
          <p14:tracePt t="59664" x="1000125" y="2754313"/>
          <p14:tracePt t="59677" x="915988" y="2778125"/>
          <p14:tracePt t="59680" x="808038" y="2814638"/>
          <p14:tracePt t="59689" x="758825" y="2844800"/>
          <p14:tracePt t="59696" x="711200" y="2862263"/>
          <p14:tracePt t="59704" x="693738" y="2881313"/>
          <p14:tracePt t="59712" x="668338" y="2892425"/>
          <p14:tracePt t="59720" x="644525" y="2928938"/>
          <p14:tracePt t="59728" x="644525" y="2952750"/>
          <p14:tracePt t="59736" x="644525" y="2976563"/>
          <p14:tracePt t="59744" x="644525" y="3000375"/>
          <p14:tracePt t="59752" x="644525" y="3013075"/>
          <p14:tracePt t="59761" x="663575" y="3036888"/>
          <p14:tracePt t="59768" x="681038" y="3049588"/>
          <p14:tracePt t="59778" x="717550" y="3079750"/>
          <p14:tracePt t="59784" x="728663" y="3090863"/>
          <p14:tracePt t="59794" x="801688" y="3133725"/>
          <p14:tracePt t="59800" x="892175" y="3194050"/>
          <p14:tracePt t="59811" x="969963" y="3224213"/>
          <p14:tracePt t="59816" x="1084263" y="3260725"/>
          <p14:tracePt t="59828" x="1204913" y="3295650"/>
          <p14:tracePt t="59832" x="1320800" y="3332163"/>
          <p14:tracePt t="59844" x="1422400" y="3351213"/>
          <p14:tracePt t="59848" x="1495425" y="3351213"/>
          <p14:tracePt t="59861" x="1543050" y="3351213"/>
          <p14:tracePt t="59864" x="1566863" y="3351213"/>
          <p14:tracePt t="59872" x="1579563" y="3351213"/>
          <p14:tracePt t="59880" x="1616075" y="3332163"/>
          <p14:tracePt t="59888" x="1639888" y="3308350"/>
          <p14:tracePt t="59896" x="1670050" y="3271838"/>
          <p14:tracePt t="59904" x="1670050" y="3260725"/>
          <p14:tracePt t="59912" x="1670050" y="3236913"/>
          <p14:tracePt t="59920" x="1670050" y="3194050"/>
          <p14:tracePt t="59928" x="1670050" y="3157538"/>
          <p14:tracePt t="59936" x="1670050" y="3116263"/>
          <p14:tracePt t="59944" x="1670050" y="3097213"/>
          <p14:tracePt t="59952" x="1646238" y="3049588"/>
          <p14:tracePt t="59961" x="1627188" y="3025775"/>
          <p14:tracePt t="59968" x="1590675" y="2995613"/>
          <p14:tracePt t="59978" x="1512888" y="2952750"/>
          <p14:tracePt t="59984" x="1439863" y="2928938"/>
          <p14:tracePt t="59994" x="1350963" y="2898775"/>
          <p14:tracePt t="60000" x="1247775" y="2862263"/>
          <p14:tracePt t="60011" x="1144588" y="2851150"/>
          <p14:tracePt t="60016" x="1054100" y="2851150"/>
          <p14:tracePt t="60027" x="969963" y="2851150"/>
          <p14:tracePt t="60032" x="892175" y="2868613"/>
          <p14:tracePt t="60044" x="849313" y="2874963"/>
          <p14:tracePt t="60048" x="825500" y="2898775"/>
          <p14:tracePt t="60061" x="795338" y="2928938"/>
          <p14:tracePt t="60064" x="784225" y="2952750"/>
          <p14:tracePt t="60073" x="771525" y="2976563"/>
          <p14:tracePt t="60080" x="771525" y="2982913"/>
          <p14:tracePt t="60088" x="771525" y="3006725"/>
          <p14:tracePt t="60096" x="771525" y="3030538"/>
          <p14:tracePt t="60104" x="784225" y="3067050"/>
          <p14:tracePt t="60112" x="795338" y="3079750"/>
          <p14:tracePt t="60120" x="819150" y="3103563"/>
          <p14:tracePt t="60128" x="868363" y="3146425"/>
          <p14:tracePt t="60136" x="915988" y="3163888"/>
          <p14:tracePt t="60144" x="993775" y="3211513"/>
          <p14:tracePt t="60152" x="1103313" y="3248025"/>
          <p14:tracePt t="60161" x="1230313" y="3284538"/>
          <p14:tracePt t="60168" x="1338263" y="3314700"/>
          <p14:tracePt t="60178" x="1452563" y="3351213"/>
          <p14:tracePt t="60184" x="1525588" y="3351213"/>
          <p14:tracePt t="60195" x="1627188" y="3351213"/>
          <p14:tracePt t="60200" x="1687513" y="3351213"/>
          <p14:tracePt t="60211" x="1736725" y="3338513"/>
          <p14:tracePt t="60216" x="1760538" y="3321050"/>
          <p14:tracePt t="60228" x="1795463" y="3284538"/>
          <p14:tracePt t="60232" x="1814513" y="3236913"/>
          <p14:tracePt t="60244" x="1814513" y="3206750"/>
          <p14:tracePt t="60248" x="1814513" y="3163888"/>
          <p14:tracePt t="60261" x="1814513" y="3103563"/>
          <p14:tracePt t="60264" x="1814513" y="3073400"/>
          <p14:tracePt t="60273" x="1790700" y="3025775"/>
          <p14:tracePt t="60280" x="1771650" y="2989263"/>
          <p14:tracePt t="60288" x="1747838" y="2965450"/>
          <p14:tracePt t="60296" x="1711325" y="2946400"/>
          <p14:tracePt t="60304" x="1663700" y="2928938"/>
          <p14:tracePt t="60312" x="1590675" y="2905125"/>
          <p14:tracePt t="60320" x="1500188" y="2892425"/>
          <p14:tracePt t="60328" x="1458913" y="2892425"/>
          <p14:tracePt t="60336" x="1355725" y="2892425"/>
          <p14:tracePt t="60344" x="1284288" y="2892425"/>
          <p14:tracePt t="60352" x="1223963" y="2892425"/>
          <p14:tracePt t="60361" x="1163638" y="2911475"/>
          <p14:tracePt t="60368" x="1096963" y="2941638"/>
          <p14:tracePt t="60378" x="1073150" y="2959100"/>
          <p14:tracePt t="60384" x="1066800" y="2965450"/>
          <p14:tracePt t="60395" x="1060450" y="2970213"/>
          <p14:tracePt t="60400" x="1060450" y="2989263"/>
          <p14:tracePt t="60411" x="1054100" y="3006725"/>
          <p14:tracePt t="60416" x="1054100" y="3019425"/>
          <p14:tracePt t="60428" x="1084263" y="3055938"/>
          <p14:tracePt t="60432" x="1109663" y="3060700"/>
          <p14:tracePt t="60445" x="1144588" y="3090863"/>
          <p14:tracePt t="60448" x="1157288" y="3090863"/>
          <p14:tracePt t="60457" x="1181100" y="3103563"/>
          <p14:tracePt t="60464" x="1204913" y="3103563"/>
          <p14:tracePt t="60473" x="1223963" y="3116263"/>
          <p14:tracePt t="60480" x="1230313" y="3116263"/>
          <p14:tracePt t="60994" x="1230313" y="3127375"/>
          <p14:tracePt t="61012" x="1217613" y="3146425"/>
          <p14:tracePt t="61033" x="1211263" y="3362325"/>
          <p14:tracePt t="61043" x="1217613" y="3452813"/>
          <p14:tracePt t="61054" x="1235075" y="3556000"/>
          <p14:tracePt t="61057" x="1295400" y="3646488"/>
          <p14:tracePt t="61065" x="1350963" y="3724275"/>
          <p14:tracePt t="61072" x="1446213" y="3797300"/>
          <p14:tracePt t="61080" x="1525588" y="3887788"/>
          <p14:tracePt t="61088" x="1597025" y="3995738"/>
          <p14:tracePt t="61096" x="1681163" y="4079875"/>
          <p14:tracePt t="61104" x="1747838" y="4146550"/>
          <p14:tracePt t="61112" x="1790700" y="4194175"/>
          <p14:tracePt t="61120" x="1831975" y="4260850"/>
          <p14:tracePt t="61129" x="1838325" y="4271963"/>
          <p14:tracePt t="61136" x="1855788" y="4291013"/>
          <p14:tracePt t="61176" x="1862138" y="4297363"/>
          <p14:tracePt t="61217" x="1868488" y="4302125"/>
          <p14:tracePt t="61329" x="1874838" y="4302125"/>
          <p14:tracePt t="61353" x="1885950" y="4302125"/>
          <p14:tracePt t="61368" x="1892300" y="4302125"/>
          <p14:tracePt t="61384" x="1898650" y="4302125"/>
          <p14:tracePt t="61393" x="1905000" y="4302125"/>
          <p14:tracePt t="61408" x="1911350" y="4302125"/>
          <p14:tracePt t="61425" x="1922463" y="4302125"/>
          <p14:tracePt t="61441" x="1946275" y="4302125"/>
          <p14:tracePt t="61457" x="1952625" y="4302125"/>
          <p14:tracePt t="61480" x="1958975" y="4302125"/>
          <p14:tracePt t="61504" x="1965325" y="4302125"/>
          <p14:tracePt t="61512" x="1971675" y="4302125"/>
          <p14:tracePt t="61544" x="1976438" y="4302125"/>
          <p14:tracePt t="61560" x="1982788" y="4302125"/>
          <p14:tracePt t="61568" x="1989138" y="4308475"/>
          <p14:tracePt t="61576" x="1995488" y="4308475"/>
          <p14:tracePt t="61584" x="2006600" y="4308475"/>
          <p14:tracePt t="61596" x="2025650" y="4314825"/>
          <p14:tracePt t="61600" x="2049463" y="4327525"/>
          <p14:tracePt t="61612" x="2062163" y="4327525"/>
          <p14:tracePt t="61616" x="2066925" y="4327525"/>
          <p14:tracePt t="61629" x="2073275" y="4332288"/>
          <p14:tracePt t="61632" x="2085975" y="4332288"/>
          <p14:tracePt t="61657" x="2092325" y="4332288"/>
          <p14:tracePt t="61712" x="2103438" y="4332288"/>
          <p14:tracePt t="61720" x="2109788" y="4332288"/>
          <p14:tracePt t="61728" x="2116138" y="4332288"/>
          <p14:tracePt t="61736" x="2122488" y="4332288"/>
          <p14:tracePt t="61752" x="2127250" y="4332288"/>
          <p14:tracePt t="61800" x="2133600" y="4332288"/>
          <p14:tracePt t="61937" x="2139950" y="4332288"/>
          <p14:tracePt t="61955" x="2146300" y="4332288"/>
          <p14:tracePt t="61992" x="2152650" y="4332288"/>
          <p14:tracePt t="62281" x="2157413" y="4332288"/>
          <p14:tracePt t="62299" x="2206625" y="4332288"/>
          <p14:tracePt t="62320" x="2224088" y="4332288"/>
          <p14:tracePt t="62333" x="2230438" y="4332288"/>
          <p14:tracePt t="62350" x="2241550" y="4327525"/>
          <p14:tracePt t="62368" x="2247900" y="4327525"/>
          <p14:tracePt t="62380" x="2254250" y="4327525"/>
          <p14:tracePt t="62397" x="2260600" y="4321175"/>
          <p14:tracePt t="62416" x="2266950" y="4321175"/>
          <p14:tracePt t="62464" x="2271713" y="4321175"/>
          <p14:tracePt t="62472" x="2278063" y="4321175"/>
          <p14:tracePt t="62504" x="2284413" y="4314825"/>
          <p14:tracePt t="62520" x="2290763" y="4314825"/>
          <p14:tracePt t="62536" x="2297113" y="4314825"/>
          <p14:tracePt t="62568" x="2301875" y="4314825"/>
          <p14:tracePt t="62616" x="2308225" y="4314825"/>
          <p14:tracePt t="63066" x="2314575" y="4314825"/>
          <p14:tracePt t="63113" x="2301875" y="4314825"/>
          <p14:tracePt t="63131" x="2297113" y="4314825"/>
          <p14:tracePt t="63146" x="2284413" y="4314825"/>
          <p14:tracePt t="63160" x="2278063" y="4308475"/>
          <p14:tracePt t="63208" x="2271713" y="4308475"/>
          <p14:tracePt t="63216" x="2266950" y="4308475"/>
          <p14:tracePt t="63224" x="2260600" y="4308475"/>
          <p14:tracePt t="63240" x="2254250" y="4302125"/>
          <p14:tracePt t="63248" x="2247900" y="4302125"/>
          <p14:tracePt t="63256" x="2241550" y="4297363"/>
          <p14:tracePt t="63264" x="2236788" y="4297363"/>
          <p14:tracePt t="63272" x="2230438" y="4297363"/>
          <p14:tracePt t="63281" x="2224088" y="4297363"/>
          <p14:tracePt t="63288" x="2211388" y="4291013"/>
          <p14:tracePt t="63297" x="2193925" y="4284663"/>
          <p14:tracePt t="63304" x="2187575" y="4278313"/>
          <p14:tracePt t="63313" x="2182813" y="4278313"/>
          <p14:tracePt t="63320" x="2170113" y="4271963"/>
          <p14:tracePt t="63331" x="2163763" y="4267200"/>
          <p14:tracePt t="63336" x="2157413" y="4260850"/>
          <p14:tracePt t="63347" x="2146300" y="4260850"/>
          <p14:tracePt t="63352" x="2139950" y="4260850"/>
          <p14:tracePt t="63364" x="2133600" y="4260850"/>
          <p14:tracePt t="63368" x="2127250" y="4254500"/>
          <p14:tracePt t="63381" x="2109788" y="4248150"/>
          <p14:tracePt t="63384" x="2103438" y="4248150"/>
          <p14:tracePt t="63397" x="2097088" y="4248150"/>
          <p14:tracePt t="63400" x="2085975" y="4241800"/>
          <p14:tracePt t="63416" x="2062163" y="4241800"/>
          <p14:tracePt t="63424" x="2049463" y="4241800"/>
          <p14:tracePt t="63432" x="2036763" y="4230688"/>
          <p14:tracePt t="63440" x="2012950" y="4224338"/>
          <p14:tracePt t="63448" x="1989138" y="4217988"/>
          <p14:tracePt t="63456" x="1952625" y="4217988"/>
          <p14:tracePt t="63465" x="1922463" y="4217988"/>
          <p14:tracePt t="63472" x="1868488" y="4200525"/>
          <p14:tracePt t="63481" x="1808163" y="4187825"/>
          <p14:tracePt t="63488" x="1741488" y="4157663"/>
          <p14:tracePt t="63497" x="1700213" y="4157663"/>
          <p14:tracePt t="63504" x="1676400" y="4140200"/>
          <p14:tracePt t="63514" x="1651000" y="4133850"/>
          <p14:tracePt t="63520" x="1616075" y="4133850"/>
          <p14:tracePt t="63531" x="1597025" y="4122738"/>
          <p14:tracePt t="63536" x="1585913" y="4122738"/>
          <p14:tracePt t="63547" x="1566863" y="4116388"/>
          <p14:tracePt t="63552" x="1560513" y="4116388"/>
          <p14:tracePt t="63564" x="1543050" y="4116388"/>
          <p14:tracePt t="63568" x="1536700" y="4116388"/>
          <p14:tracePt t="63581" x="1519238" y="4110038"/>
          <p14:tracePt t="63584" x="1506538" y="4110038"/>
          <p14:tracePt t="63597" x="1482725" y="4110038"/>
          <p14:tracePt t="63600" x="1439863" y="4110038"/>
          <p14:tracePt t="63609" x="1416050" y="4110038"/>
          <p14:tracePt t="63617" x="1362075" y="4110038"/>
          <p14:tracePt t="63624" x="1320800" y="4110038"/>
          <p14:tracePt t="63632" x="1284288" y="4110038"/>
          <p14:tracePt t="63640" x="1254125" y="4110038"/>
          <p14:tracePt t="63648" x="1223963" y="4110038"/>
          <p14:tracePt t="63656" x="1200150" y="4110038"/>
          <p14:tracePt t="63664" x="1174750" y="4110038"/>
          <p14:tracePt t="63672" x="1163638" y="4110038"/>
          <p14:tracePt t="63681" x="1139825" y="4110038"/>
          <p14:tracePt t="63688" x="1127125" y="4110038"/>
          <p14:tracePt t="63697" x="1103313" y="4110038"/>
          <p14:tracePt t="63704" x="1079500" y="4110038"/>
          <p14:tracePt t="63714" x="1066800" y="4110038"/>
          <p14:tracePt t="63720" x="1042988" y="4110038"/>
          <p14:tracePt t="63731" x="1030288" y="4110038"/>
          <p14:tracePt t="63736" x="1012825" y="4122738"/>
          <p14:tracePt t="63747" x="1006475" y="4122738"/>
          <p14:tracePt t="63752" x="989013" y="4127500"/>
          <p14:tracePt t="63765" x="982663" y="4133850"/>
          <p14:tracePt t="63768" x="965200" y="4140200"/>
          <p14:tracePt t="63776" x="958850" y="4146550"/>
          <p14:tracePt t="63784" x="946150" y="4152900"/>
          <p14:tracePt t="63797" x="935038" y="4157663"/>
          <p14:tracePt t="63800" x="928688" y="4157663"/>
          <p14:tracePt t="63808" x="909638" y="4164013"/>
          <p14:tracePt t="63816" x="904875" y="4170363"/>
          <p14:tracePt t="63832" x="898525" y="4176713"/>
          <p14:tracePt t="63848" x="892175" y="4176713"/>
          <p14:tracePt t="63856" x="885825" y="4183063"/>
          <p14:tracePt t="63864" x="879475" y="4187825"/>
          <p14:tracePt t="63881" x="874713" y="4206875"/>
          <p14:tracePt t="63888" x="874713" y="4211638"/>
          <p14:tracePt t="63898" x="874713" y="4217988"/>
          <p14:tracePt t="63904" x="874713" y="4230688"/>
          <p14:tracePt t="63914" x="874713" y="4254500"/>
          <p14:tracePt t="63931" x="874713" y="4267200"/>
          <p14:tracePt t="63936" x="874713" y="4271963"/>
          <p14:tracePt t="63947" x="874713" y="4284663"/>
          <p14:tracePt t="63952" x="874713" y="4302125"/>
          <p14:tracePt t="63964" x="892175" y="4314825"/>
          <p14:tracePt t="63968" x="928688" y="4332288"/>
          <p14:tracePt t="63981" x="952500" y="4351338"/>
          <p14:tracePt t="63984" x="982663" y="4362450"/>
          <p14:tracePt t="63992" x="1006475" y="4381500"/>
          <p14:tracePt t="64000" x="1054100" y="4411663"/>
          <p14:tracePt t="64008" x="1090613" y="4435475"/>
          <p14:tracePt t="64016" x="1139825" y="4459288"/>
          <p14:tracePt t="64024" x="1193800" y="4478338"/>
          <p14:tracePt t="64032" x="1211263" y="4483100"/>
          <p14:tracePt t="64040" x="1260475" y="4502150"/>
          <p14:tracePt t="64048" x="1308100" y="4513263"/>
          <p14:tracePt t="64060" x="1350963" y="4519613"/>
          <p14:tracePt t="64065" x="1416050" y="4543425"/>
          <p14:tracePt t="64072" x="1476375" y="4562475"/>
          <p14:tracePt t="64081" x="1525588" y="4573588"/>
          <p14:tracePt t="64088" x="1573213" y="4592638"/>
          <p14:tracePt t="64098" x="1597025" y="4592638"/>
          <p14:tracePt t="64105" x="1620838" y="4592638"/>
          <p14:tracePt t="64114" x="1639888" y="4592638"/>
          <p14:tracePt t="64120" x="1663700" y="4592638"/>
          <p14:tracePt t="64131" x="1700213" y="4592638"/>
          <p14:tracePt t="64136" x="1717675" y="4592638"/>
          <p14:tracePt t="64148" x="1736725" y="4592638"/>
          <p14:tracePt t="64152" x="1754188" y="4592638"/>
          <p14:tracePt t="64164" x="1771650" y="4592638"/>
          <p14:tracePt t="64168" x="1778000" y="4592638"/>
          <p14:tracePt t="64181" x="1784350" y="4592638"/>
          <p14:tracePt t="64184" x="1795463" y="4592638"/>
          <p14:tracePt t="64200" x="1808163" y="4592638"/>
          <p14:tracePt t="64208" x="1814513" y="4592638"/>
          <p14:tracePt t="64216" x="1820863" y="4592638"/>
          <p14:tracePt t="64224" x="1831975" y="4592638"/>
          <p14:tracePt t="64232" x="1838325" y="4592638"/>
          <p14:tracePt t="64240" x="1855788" y="4592638"/>
          <p14:tracePt t="64248" x="1874838" y="4592638"/>
          <p14:tracePt t="64256" x="1911350" y="4592638"/>
          <p14:tracePt t="64264" x="1922463" y="4592638"/>
          <p14:tracePt t="64272" x="1965325" y="4592638"/>
          <p14:tracePt t="64281" x="2012950" y="4592638"/>
          <p14:tracePt t="64288" x="2055813" y="4592638"/>
          <p14:tracePt t="64298" x="2097088" y="4592638"/>
          <p14:tracePt t="64304" x="2122488" y="4592638"/>
          <p14:tracePt t="64315" x="2133600" y="4592638"/>
          <p14:tracePt t="64320" x="2170113" y="4592638"/>
          <p14:tracePt t="64331" x="2176463" y="4592638"/>
          <p14:tracePt t="64336" x="2187575" y="4592638"/>
          <p14:tracePt t="64348" x="2200275" y="4592638"/>
          <p14:tracePt t="64364" x="2206625" y="4592638"/>
          <p14:tracePt t="64368" x="2211388" y="4586288"/>
          <p14:tracePt t="64392" x="2217738" y="4579938"/>
          <p14:tracePt t="64400" x="2236788" y="4573588"/>
          <p14:tracePt t="64416" x="2247900" y="4562475"/>
          <p14:tracePt t="64424" x="2271713" y="4549775"/>
          <p14:tracePt t="64432" x="2278063" y="4549775"/>
          <p14:tracePt t="64440" x="2290763" y="4543425"/>
          <p14:tracePt t="64448" x="2297113" y="4537075"/>
          <p14:tracePt t="64456" x="2301875" y="4532313"/>
          <p14:tracePt t="64465" x="2308225" y="4532313"/>
          <p14:tracePt t="64482" x="2327275" y="4513263"/>
          <p14:tracePt t="64488" x="2332038" y="4508500"/>
          <p14:tracePt t="64504" x="2332038" y="4495800"/>
          <p14:tracePt t="64515" x="2338388" y="4471988"/>
          <p14:tracePt t="64520" x="2338388" y="4465638"/>
          <p14:tracePt t="64531" x="2338388" y="4452938"/>
          <p14:tracePt t="64536" x="2338388" y="4441825"/>
          <p14:tracePt t="64548" x="2338388" y="4422775"/>
          <p14:tracePt t="64552" x="2338388" y="4411663"/>
          <p14:tracePt t="64565" x="2338388" y="4405313"/>
          <p14:tracePt t="64568" x="2338388" y="4398963"/>
          <p14:tracePt t="64581" x="2338388" y="4392613"/>
          <p14:tracePt t="64584" x="2338388" y="4387850"/>
          <p14:tracePt t="64616" x="2338388" y="4381500"/>
          <p14:tracePt t="64632" x="2338388" y="4375150"/>
          <p14:tracePt t="64648" x="2338388" y="4368800"/>
          <p14:tracePt t="64656" x="2332038" y="4362450"/>
          <p14:tracePt t="64665" x="2308225" y="4338638"/>
          <p14:tracePt t="64672" x="2297113" y="4327525"/>
          <p14:tracePt t="64696" x="2290763" y="4321175"/>
          <p14:tracePt t="64704" x="2266950" y="4314825"/>
          <p14:tracePt t="64715" x="2254250" y="4302125"/>
          <p14:tracePt t="64720" x="2241550" y="4302125"/>
          <p14:tracePt t="64731" x="2224088" y="4291013"/>
          <p14:tracePt t="64736" x="2200275" y="4284663"/>
          <p14:tracePt t="64748" x="2146300" y="4254500"/>
          <p14:tracePt t="64752" x="2127250" y="4248150"/>
          <p14:tracePt t="64765" x="2092325" y="4230688"/>
          <p14:tracePt t="64768" x="2062163" y="4211638"/>
          <p14:tracePt t="64776" x="2036763" y="4200525"/>
          <p14:tracePt t="64784" x="2012950" y="4187825"/>
          <p14:tracePt t="64793" x="1995488" y="4183063"/>
          <p14:tracePt t="64800" x="1971675" y="4170363"/>
          <p14:tracePt t="64808" x="1946275" y="4164013"/>
          <p14:tracePt t="64816" x="1941513" y="4157663"/>
          <p14:tracePt t="64824" x="1935163" y="4157663"/>
          <p14:tracePt t="64832" x="1922463" y="4152900"/>
          <p14:tracePt t="64840" x="1916113" y="4152900"/>
          <p14:tracePt t="64848" x="1898650" y="4146550"/>
          <p14:tracePt t="64856" x="1881188" y="4133850"/>
          <p14:tracePt t="64865" x="1855788" y="4127500"/>
          <p14:tracePt t="64872" x="1801813" y="4110038"/>
          <p14:tracePt t="64882" x="1766888" y="4110038"/>
          <p14:tracePt t="64888" x="1711325" y="4097338"/>
          <p14:tracePt t="64898" x="1651000" y="4097338"/>
          <p14:tracePt t="64904" x="1579563" y="4097338"/>
          <p14:tracePt t="64915" x="1525588" y="4097338"/>
          <p14:tracePt t="64920" x="1452563" y="4097338"/>
          <p14:tracePt t="64932" x="1381125" y="4097338"/>
          <p14:tracePt t="64936" x="1331913" y="4097338"/>
          <p14:tracePt t="64949" x="1290638" y="4097338"/>
          <p14:tracePt t="64952" x="1260475" y="4097338"/>
          <p14:tracePt t="64965" x="1223963" y="4097338"/>
          <p14:tracePt t="64968" x="1200150" y="4097338"/>
          <p14:tracePt t="64977" x="1181100" y="4097338"/>
          <p14:tracePt t="64984" x="1163638" y="4097338"/>
          <p14:tracePt t="64992" x="1150938" y="4103688"/>
          <p14:tracePt t="65000" x="1144588" y="4103688"/>
          <p14:tracePt t="65008" x="1139825" y="4103688"/>
          <p14:tracePt t="65016" x="1114425" y="4110038"/>
          <p14:tracePt t="65024" x="1109663" y="4116388"/>
          <p14:tracePt t="65032" x="1090613" y="4116388"/>
          <p14:tracePt t="65040" x="1066800" y="4133850"/>
          <p14:tracePt t="65048" x="1030288" y="4146550"/>
          <p14:tracePt t="65056" x="993775" y="4164013"/>
          <p14:tracePt t="65065" x="969963" y="4176713"/>
          <p14:tracePt t="65072" x="946150" y="4187825"/>
          <p14:tracePt t="65083" x="935038" y="4200525"/>
          <p14:tracePt t="65088" x="928688" y="4206875"/>
          <p14:tracePt t="65098" x="922338" y="4211638"/>
          <p14:tracePt t="65104" x="915988" y="4217988"/>
          <p14:tracePt t="65115" x="915988" y="4224338"/>
          <p14:tracePt t="65120" x="915988" y="4241800"/>
          <p14:tracePt t="65132" x="915988" y="4248150"/>
          <p14:tracePt t="65136" x="915988" y="4260850"/>
          <p14:tracePt t="65149" x="915988" y="4278313"/>
          <p14:tracePt t="65152" x="935038" y="4302125"/>
          <p14:tracePt t="65165" x="946150" y="4314825"/>
          <p14:tracePt t="65168" x="982663" y="4344988"/>
          <p14:tracePt t="65177" x="1049338" y="4398963"/>
          <p14:tracePt t="65184" x="1084263" y="4422775"/>
          <p14:tracePt t="65192" x="1150938" y="4471988"/>
          <p14:tracePt t="65200" x="1230313" y="4537075"/>
          <p14:tracePt t="65208" x="1295400" y="4567238"/>
          <p14:tracePt t="65216" x="1385888" y="4627563"/>
          <p14:tracePt t="65224" x="1482725" y="4670425"/>
          <p14:tracePt t="65232" x="1566863" y="4683125"/>
          <p14:tracePt t="65240" x="1670050" y="4706938"/>
          <p14:tracePt t="65249" x="1730375" y="4718050"/>
          <p14:tracePt t="65256" x="1808163" y="4737100"/>
          <p14:tracePt t="65265" x="1868488" y="4760913"/>
          <p14:tracePt t="65272" x="1928813" y="4760913"/>
          <p14:tracePt t="65282" x="1958975" y="4760913"/>
          <p14:tracePt t="65288" x="1989138" y="4760913"/>
          <p14:tracePt t="65299" x="2036763" y="4760913"/>
          <p14:tracePt t="65304" x="2097088" y="4743450"/>
          <p14:tracePt t="65316" x="2133600" y="4718050"/>
          <p14:tracePt t="65320" x="2182813" y="4687888"/>
          <p14:tracePt t="65332" x="2236788" y="4646613"/>
          <p14:tracePt t="65336" x="2271713" y="4616450"/>
          <p14:tracePt t="65349" x="2297113" y="4592638"/>
          <p14:tracePt t="65352" x="2314575" y="4556125"/>
          <p14:tracePt t="65360" x="2332038" y="4532313"/>
          <p14:tracePt t="65368" x="2351088" y="4508500"/>
          <p14:tracePt t="65377" x="2351088" y="4495800"/>
          <p14:tracePt t="65384" x="2351088" y="4471988"/>
          <p14:tracePt t="65400" x="2351088" y="4448175"/>
          <p14:tracePt t="65408" x="2351088" y="4435475"/>
          <p14:tracePt t="65416" x="2351088" y="4429125"/>
          <p14:tracePt t="65424" x="2351088" y="4422775"/>
          <p14:tracePt t="65432" x="2351088" y="4411663"/>
          <p14:tracePt t="65440" x="2320925" y="4381500"/>
          <p14:tracePt t="65449" x="2297113" y="4357688"/>
          <p14:tracePt t="65456" x="2247900" y="4338638"/>
          <p14:tracePt t="65466" x="2200275" y="4308475"/>
          <p14:tracePt t="65472" x="2163763" y="4291013"/>
          <p14:tracePt t="65482" x="2116138" y="4284663"/>
          <p14:tracePt t="65488" x="2055813" y="4260850"/>
          <p14:tracePt t="65499" x="1995488" y="4260850"/>
          <p14:tracePt t="65504" x="1935163" y="4260850"/>
          <p14:tracePt t="65516" x="1874838" y="4248150"/>
          <p14:tracePt t="65520" x="1820863" y="4248150"/>
          <p14:tracePt t="65532" x="1784350" y="4248150"/>
          <p14:tracePt t="65536" x="1754188" y="4248150"/>
          <p14:tracePt t="65549" x="1741488" y="4248150"/>
          <p14:tracePt t="65552" x="1730375" y="4248150"/>
          <p14:tracePt t="65568" x="1724025" y="4248150"/>
          <p14:tracePt t="65897" x="0" y="0"/>
        </p14:tracePtLst>
        <p14:tracePtLst>
          <p14:tracePt t="67799" x="8053388" y="4297363"/>
          <p14:tracePt t="68082" x="8029575" y="4278313"/>
          <p14:tracePt t="68101" x="8016875" y="4267200"/>
          <p14:tracePt t="68105" x="8004175" y="4254500"/>
          <p14:tracePt t="68121" x="7986713" y="4241800"/>
          <p14:tracePt t="68133" x="7980363" y="4237038"/>
          <p14:tracePt t="68146" x="7969250" y="4237038"/>
          <p14:tracePt t="68154" x="7950200" y="4217988"/>
          <p14:tracePt t="68160" x="7939088" y="4211638"/>
          <p14:tracePt t="68168" x="7920038" y="4211638"/>
          <p14:tracePt t="68176" x="7913688" y="4211638"/>
          <p14:tracePt t="68184" x="7902575" y="4211638"/>
          <p14:tracePt t="68201" x="7896225" y="4206875"/>
          <p14:tracePt t="68208" x="7889875" y="4206875"/>
          <p14:tracePt t="68218" x="7883525" y="4206875"/>
          <p14:tracePt t="68224" x="7872413" y="4200525"/>
          <p14:tracePt t="68234" x="7866063" y="4200525"/>
          <p14:tracePt t="68240" x="7859713" y="4200525"/>
          <p14:tracePt t="68251" x="7835900" y="4194175"/>
          <p14:tracePt t="68256" x="7823200" y="4194175"/>
          <p14:tracePt t="68268" x="7812088" y="4194175"/>
          <p14:tracePt t="68272" x="7793038" y="4183063"/>
          <p14:tracePt t="68285" x="7769225" y="4183063"/>
          <p14:tracePt t="68288" x="7758113" y="4176713"/>
          <p14:tracePt t="68301" x="7751763" y="4170363"/>
          <p14:tracePt t="68304" x="7745413" y="4170363"/>
          <p14:tracePt t="68312" x="7734300" y="4170363"/>
          <p14:tracePt t="68320" x="7727950" y="4170363"/>
          <p14:tracePt t="68328" x="7721600" y="4164013"/>
          <p14:tracePt t="68336" x="7715250" y="4164013"/>
          <p14:tracePt t="68344" x="7708900" y="4164013"/>
          <p14:tracePt t="68352" x="7697788" y="4164013"/>
          <p14:tracePt t="68360" x="7691438" y="4164013"/>
          <p14:tracePt t="68368" x="7673975" y="4157663"/>
          <p14:tracePt t="68385" x="7661275" y="4157663"/>
          <p14:tracePt t="68392" x="7648575" y="4157663"/>
          <p14:tracePt t="68401" x="7624763" y="4152900"/>
          <p14:tracePt t="68408" x="7607300" y="4140200"/>
          <p14:tracePt t="68418" x="7588250" y="4140200"/>
          <p14:tracePt t="68424" x="7583488" y="4133850"/>
          <p14:tracePt t="68435" x="7577138" y="4133850"/>
          <p14:tracePt t="68440" x="7570788" y="4133850"/>
          <p14:tracePt t="68451" x="7546975" y="4127500"/>
          <p14:tracePt t="68468" x="7523163" y="4122738"/>
          <p14:tracePt t="68485" x="7497763" y="4116388"/>
          <p14:tracePt t="68488" x="7486650" y="4116388"/>
          <p14:tracePt t="68501" x="7480300" y="4110038"/>
          <p14:tracePt t="68504" x="7456488" y="4097338"/>
          <p14:tracePt t="68512" x="7432675" y="4092575"/>
          <p14:tracePt t="68520" x="7426325" y="4092575"/>
          <p14:tracePt t="68528" x="7413625" y="4086225"/>
          <p14:tracePt t="68536" x="7402513" y="4086225"/>
          <p14:tracePt t="68552" x="7396163" y="4086225"/>
          <p14:tracePt t="68560" x="7389813" y="4086225"/>
          <p14:tracePt t="68568" x="7383463" y="4086225"/>
          <p14:tracePt t="68576" x="7377113" y="4086225"/>
          <p14:tracePt t="68592" x="7372350" y="4086225"/>
          <p14:tracePt t="68601" x="7359650" y="4086225"/>
          <p14:tracePt t="68608" x="7353300" y="4086225"/>
          <p14:tracePt t="68618" x="7342188" y="4086225"/>
          <p14:tracePt t="68624" x="7329488" y="4086225"/>
          <p14:tracePt t="68640" x="7318375" y="4086225"/>
          <p14:tracePt t="68651" x="7312025" y="4086225"/>
          <p14:tracePt t="68668" x="7299325" y="4086225"/>
          <p14:tracePt t="68672" x="7292975" y="4079875"/>
          <p14:tracePt t="68685" x="7281863" y="4073525"/>
          <p14:tracePt t="68688" x="7269163" y="4073525"/>
          <p14:tracePt t="68696" x="7245350" y="4067175"/>
          <p14:tracePt t="68704" x="7221538" y="4067175"/>
          <p14:tracePt t="68712" x="7202488" y="4056063"/>
          <p14:tracePt t="68720" x="7185025" y="4049713"/>
          <p14:tracePt t="68728" x="7161213" y="4043363"/>
          <p14:tracePt t="68736" x="7142163" y="4043363"/>
          <p14:tracePt t="68744" x="7137400" y="4043363"/>
          <p14:tracePt t="68752" x="7131050" y="4043363"/>
          <p14:tracePt t="68760" x="7124700" y="4043363"/>
          <p14:tracePt t="68768" x="7118350" y="4043363"/>
          <p14:tracePt t="68776" x="7107238" y="4043363"/>
          <p14:tracePt t="68785" x="7100888" y="4043363"/>
          <p14:tracePt t="68792" x="7081838" y="4043363"/>
          <p14:tracePt t="68801" x="7064375" y="4043363"/>
          <p14:tracePt t="68808" x="7046913" y="4043363"/>
          <p14:tracePt t="68818" x="6997700" y="4032250"/>
          <p14:tracePt t="68824" x="6967538" y="4032250"/>
          <p14:tracePt t="68835" x="6943725" y="4032250"/>
          <p14:tracePt t="68840" x="6919913" y="4032250"/>
          <p14:tracePt t="68852" x="6896100" y="4032250"/>
          <p14:tracePt t="68868" x="6889750" y="4032250"/>
          <p14:tracePt t="68872" x="6883400" y="4032250"/>
          <p14:tracePt t="68881" x="6877050" y="4032250"/>
          <p14:tracePt t="68944" x="6872288" y="4032250"/>
          <p14:tracePt t="68960" x="6859588" y="4032250"/>
          <p14:tracePt t="68968" x="6853238" y="4032250"/>
          <p14:tracePt t="68976" x="6823075" y="4032250"/>
          <p14:tracePt t="68986" x="6811963" y="4032250"/>
          <p14:tracePt t="68992" x="6781800" y="4032250"/>
          <p14:tracePt t="69002" x="6762750" y="4043363"/>
          <p14:tracePt t="69008" x="6738938" y="4049713"/>
          <p14:tracePt t="69024" x="6715125" y="4056063"/>
          <p14:tracePt t="69035" x="6708775" y="4056063"/>
          <p14:tracePt t="69040" x="6702425" y="4062413"/>
          <p14:tracePt t="69056" x="6691313" y="4067175"/>
          <p14:tracePt t="69072" x="6678613" y="4079875"/>
          <p14:tracePt t="69085" x="6672263" y="4086225"/>
          <p14:tracePt t="69088" x="6665913" y="4092575"/>
          <p14:tracePt t="69096" x="6648450" y="4092575"/>
          <p14:tracePt t="69105" x="6642100" y="4097338"/>
          <p14:tracePt t="69112" x="6630988" y="4103688"/>
          <p14:tracePt t="69120" x="6624638" y="4103688"/>
          <p14:tracePt t="69136" x="6611938" y="4110038"/>
          <p14:tracePt t="69144" x="6605588" y="4110038"/>
          <p14:tracePt t="69152" x="6600825" y="4116388"/>
          <p14:tracePt t="69160" x="6575425" y="4122738"/>
          <p14:tracePt t="69169" x="6570663" y="4127500"/>
          <p14:tracePt t="69176" x="6557963" y="4133850"/>
          <p14:tracePt t="69185" x="6551613" y="4133850"/>
          <p14:tracePt t="69192" x="6540500" y="4140200"/>
          <p14:tracePt t="69202" x="6534150" y="4146550"/>
          <p14:tracePt t="69208" x="6521450" y="4164013"/>
          <p14:tracePt t="69219" x="6503988" y="4170363"/>
          <p14:tracePt t="69235" x="6467475" y="4194175"/>
          <p14:tracePt t="69252" x="6456363" y="4211638"/>
          <p14:tracePt t="69256" x="6450013" y="4217988"/>
          <p14:tracePt t="69269" x="6443663" y="4224338"/>
          <p14:tracePt t="69272" x="6426200" y="4237038"/>
          <p14:tracePt t="69288" x="6426200" y="4248150"/>
          <p14:tracePt t="69296" x="6426200" y="4260850"/>
          <p14:tracePt t="69305" x="6426200" y="4267200"/>
          <p14:tracePt t="69312" x="6426200" y="4271963"/>
          <p14:tracePt t="69320" x="6426200" y="4284663"/>
          <p14:tracePt t="69336" x="6426200" y="4291013"/>
          <p14:tracePt t="69344" x="6426200" y="4302125"/>
          <p14:tracePt t="69360" x="6426200" y="4308475"/>
          <p14:tracePt t="69369" x="6426200" y="4314825"/>
          <p14:tracePt t="69376" x="6426200" y="4327525"/>
          <p14:tracePt t="69385" x="6426200" y="4332288"/>
          <p14:tracePt t="69392" x="6426200" y="4344988"/>
          <p14:tracePt t="69402" x="6430963" y="4362450"/>
          <p14:tracePt t="69408" x="6437313" y="4375150"/>
          <p14:tracePt t="69419" x="6443663" y="4381500"/>
          <p14:tracePt t="69435" x="6443663" y="4387850"/>
          <p14:tracePt t="69452" x="6450013" y="4392613"/>
          <p14:tracePt t="69456" x="6450013" y="4398963"/>
          <p14:tracePt t="69472" x="6461125" y="4411663"/>
          <p14:tracePt t="69488" x="6473825" y="4411663"/>
          <p14:tracePt t="69496" x="6497638" y="4422775"/>
          <p14:tracePt t="69504" x="6503988" y="4422775"/>
          <p14:tracePt t="69512" x="6521450" y="4429125"/>
          <p14:tracePt t="69520" x="6546850" y="4435475"/>
          <p14:tracePt t="69528" x="6551613" y="4441825"/>
          <p14:tracePt t="69536" x="6564313" y="4448175"/>
          <p14:tracePt t="69544" x="6570663" y="4452938"/>
          <p14:tracePt t="69552" x="6581775" y="4452938"/>
          <p14:tracePt t="69560" x="6594475" y="4465638"/>
          <p14:tracePt t="69569" x="6618288" y="4478338"/>
          <p14:tracePt t="69576" x="6642100" y="4478338"/>
          <p14:tracePt t="69586" x="6665913" y="4495800"/>
          <p14:tracePt t="69592" x="6684963" y="4502150"/>
          <p14:tracePt t="69602" x="6726238" y="4532313"/>
          <p14:tracePt t="69608" x="6781800" y="4562475"/>
          <p14:tracePt t="69619" x="6792913" y="4567238"/>
          <p14:tracePt t="69624" x="6829425" y="4586288"/>
          <p14:tracePt t="69636" x="6859588" y="4592638"/>
          <p14:tracePt t="69652" x="6865938" y="4592638"/>
          <p14:tracePt t="69656" x="6872288" y="4592638"/>
          <p14:tracePt t="69669" x="6877050" y="4592638"/>
          <p14:tracePt t="69672" x="6883400" y="4592638"/>
          <p14:tracePt t="69680" x="6907213" y="4597400"/>
          <p14:tracePt t="69688" x="6913563" y="4597400"/>
          <p14:tracePt t="69696" x="6926263" y="4597400"/>
          <p14:tracePt t="69705" x="6950075" y="4610100"/>
          <p14:tracePt t="69712" x="6961188" y="4610100"/>
          <p14:tracePt t="69720" x="6997700" y="4627563"/>
          <p14:tracePt t="69728" x="7010400" y="4627563"/>
          <p14:tracePt t="69736" x="7046913" y="4633913"/>
          <p14:tracePt t="69744" x="7058025" y="4640263"/>
          <p14:tracePt t="69753" x="7107238" y="4657725"/>
          <p14:tracePt t="69760" x="7154863" y="4670425"/>
          <p14:tracePt t="69769" x="7197725" y="4676775"/>
          <p14:tracePt t="69776" x="7232650" y="4687888"/>
          <p14:tracePt t="69786" x="7292975" y="4718050"/>
          <p14:tracePt t="69792" x="7329488" y="4718050"/>
          <p14:tracePt t="69802" x="7396163" y="4737100"/>
          <p14:tracePt t="69808" x="7456488" y="4748213"/>
          <p14:tracePt t="69819" x="7497763" y="4748213"/>
          <p14:tracePt t="69824" x="7558088" y="4754563"/>
          <p14:tracePt t="69836" x="7594600" y="4754563"/>
          <p14:tracePt t="69840" x="7648575" y="4754563"/>
          <p14:tracePt t="69853" x="7673975" y="4754563"/>
          <p14:tracePt t="69856" x="7704138" y="4754563"/>
          <p14:tracePt t="69869" x="7727950" y="4754563"/>
          <p14:tracePt t="69872" x="7739063" y="4754563"/>
          <p14:tracePt t="69880" x="7769225" y="4754563"/>
          <p14:tracePt t="69888" x="7793038" y="4754563"/>
          <p14:tracePt t="69896" x="7812088" y="4754563"/>
          <p14:tracePt t="69904" x="7842250" y="4754563"/>
          <p14:tracePt t="69912" x="7872413" y="4754563"/>
          <p14:tracePt t="69920" x="7908925" y="4754563"/>
          <p14:tracePt t="69928" x="7926388" y="4754563"/>
          <p14:tracePt t="69936" x="7980363" y="4754563"/>
          <p14:tracePt t="69944" x="8016875" y="4754563"/>
          <p14:tracePt t="69953" x="8047038" y="4754563"/>
          <p14:tracePt t="69960" x="8070850" y="4748213"/>
          <p14:tracePt t="69970" x="8094663" y="4737100"/>
          <p14:tracePt t="69976" x="8101013" y="4737100"/>
          <p14:tracePt t="69986" x="8113713" y="4730750"/>
          <p14:tracePt t="69992" x="8120063" y="4730750"/>
          <p14:tracePt t="70003" x="8124825" y="4724400"/>
          <p14:tracePt t="70008" x="8143875" y="4718050"/>
          <p14:tracePt t="70019" x="8154988" y="4713288"/>
          <p14:tracePt t="70024" x="8161338" y="4706938"/>
          <p14:tracePt t="70036" x="8167688" y="4700588"/>
          <p14:tracePt t="70040" x="8191500" y="4676775"/>
          <p14:tracePt t="70057" x="8197850" y="4664075"/>
          <p14:tracePt t="70065" x="8204200" y="4652963"/>
          <p14:tracePt t="70072" x="8204200" y="4640263"/>
          <p14:tracePt t="70081" x="8221663" y="4616450"/>
          <p14:tracePt t="70089" x="8228013" y="4603750"/>
          <p14:tracePt t="70096" x="8234363" y="4597400"/>
          <p14:tracePt t="70128" x="8234363" y="4586288"/>
          <p14:tracePt t="70136" x="8234363" y="4579938"/>
          <p14:tracePt t="70184" x="8228013" y="4562475"/>
          <p14:tracePt t="70192" x="8215313" y="4556125"/>
          <p14:tracePt t="70200" x="8191500" y="4537075"/>
          <p14:tracePt t="70208" x="8185150" y="4532313"/>
          <p14:tracePt t="70220" x="8174038" y="4525963"/>
          <p14:tracePt t="70225" x="8167688" y="4519613"/>
          <p14:tracePt t="70248" x="8161338" y="4513263"/>
          <p14:tracePt t="70288" x="8154988" y="4508500"/>
          <p14:tracePt t="70296" x="8131175" y="4489450"/>
          <p14:tracePt t="70304" x="8124825" y="4483100"/>
          <p14:tracePt t="70312" x="8113713" y="4471988"/>
          <p14:tracePt t="70320" x="8094663" y="4465638"/>
          <p14:tracePt t="70328" x="8083550" y="4448175"/>
          <p14:tracePt t="70336" x="8059738" y="4422775"/>
          <p14:tracePt t="70344" x="8040688" y="4411663"/>
          <p14:tracePt t="70353" x="8016875" y="4392613"/>
          <p14:tracePt t="70360" x="8010525" y="4387850"/>
          <p14:tracePt t="70370" x="7999413" y="4375150"/>
          <p14:tracePt t="70376" x="7993063" y="4368800"/>
          <p14:tracePt t="70386" x="7986713" y="4362450"/>
          <p14:tracePt t="70432" x="7980363" y="4357688"/>
          <p14:tracePt t="70440" x="7974013" y="4338638"/>
          <p14:tracePt t="70448" x="7969250" y="4338638"/>
          <p14:tracePt t="70456" x="7943850" y="4327525"/>
          <p14:tracePt t="70464" x="7913688" y="4321175"/>
          <p14:tracePt t="70473" x="7859713" y="4291013"/>
          <p14:tracePt t="70480" x="7848600" y="4278313"/>
          <p14:tracePt t="70488" x="7775575" y="4241800"/>
          <p14:tracePt t="70496" x="7745413" y="4230688"/>
          <p14:tracePt t="70504" x="7727950" y="4206875"/>
          <p14:tracePt t="70512" x="7704138" y="4200525"/>
          <p14:tracePt t="70520" x="7697788" y="4194175"/>
          <p14:tracePt t="70528" x="7691438" y="4187825"/>
          <p14:tracePt t="70544" x="7685088" y="4187825"/>
          <p14:tracePt t="70560" x="7678738" y="4187825"/>
          <p14:tracePt t="70570" x="7667625" y="4183063"/>
          <p14:tracePt t="70576" x="7643813" y="4176713"/>
          <p14:tracePt t="70586" x="7618413" y="4164013"/>
          <p14:tracePt t="70592" x="7577138" y="4157663"/>
          <p14:tracePt t="70603" x="7540625" y="4152900"/>
          <p14:tracePt t="70608" x="7467600" y="4140200"/>
          <p14:tracePt t="70620" x="7396163" y="4140200"/>
          <p14:tracePt t="70625" x="7348538" y="4127500"/>
          <p14:tracePt t="70637" x="7275513" y="4110038"/>
          <p14:tracePt t="70640" x="7227888" y="4110038"/>
          <p14:tracePt t="70653" x="7185025" y="4097338"/>
          <p14:tracePt t="70656" x="7161213" y="4097338"/>
          <p14:tracePt t="70664" x="7112000" y="4092575"/>
          <p14:tracePt t="70672" x="7088188" y="4079875"/>
          <p14:tracePt t="70680" x="7077075" y="4079875"/>
          <p14:tracePt t="70688" x="7051675" y="4079875"/>
          <p14:tracePt t="70696" x="7040563" y="4079875"/>
          <p14:tracePt t="70712" x="7034213" y="4079875"/>
          <p14:tracePt t="70720" x="7021513" y="4079875"/>
          <p14:tracePt t="70737" x="7016750" y="4079875"/>
          <p14:tracePt t="70744" x="7004050" y="4079875"/>
          <p14:tracePt t="70753" x="6980238" y="4079875"/>
          <p14:tracePt t="70760" x="6956425" y="4079875"/>
          <p14:tracePt t="70770" x="6932613" y="4079875"/>
          <p14:tracePt t="70776" x="6907213" y="4079875"/>
          <p14:tracePt t="70787" x="6877050" y="4079875"/>
          <p14:tracePt t="70792" x="6846888" y="4079875"/>
          <p14:tracePt t="70803" x="6811963" y="4079875"/>
          <p14:tracePt t="70808" x="6781800" y="4086225"/>
          <p14:tracePt t="70820" x="6756400" y="4086225"/>
          <p14:tracePt t="70824" x="6745288" y="4086225"/>
          <p14:tracePt t="70837" x="6721475" y="4086225"/>
          <p14:tracePt t="70840" x="6715125" y="4092575"/>
          <p14:tracePt t="70853" x="6702425" y="4092575"/>
          <p14:tracePt t="70856" x="6696075" y="4092575"/>
          <p14:tracePt t="70864" x="6684963" y="4097338"/>
          <p14:tracePt t="70880" x="6661150" y="4103688"/>
          <p14:tracePt t="70888" x="6654800" y="4110038"/>
          <p14:tracePt t="70896" x="6642100" y="4110038"/>
          <p14:tracePt t="70904" x="6618288" y="4116388"/>
          <p14:tracePt t="70912" x="6611938" y="4122738"/>
          <p14:tracePt t="70921" x="6594475" y="4133850"/>
          <p14:tracePt t="70928" x="6581775" y="4133850"/>
          <p14:tracePt t="70937" x="6575425" y="4140200"/>
          <p14:tracePt t="70944" x="6570663" y="4140200"/>
          <p14:tracePt t="70954" x="6557963" y="4146550"/>
          <p14:tracePt t="70971" x="6540500" y="4152900"/>
          <p14:tracePt t="70987" x="6534150" y="4152900"/>
          <p14:tracePt t="71003" x="6527800" y="4157663"/>
          <p14:tracePt t="71021" x="6521450" y="4164013"/>
          <p14:tracePt t="71024" x="6516688" y="4170363"/>
          <p14:tracePt t="71037" x="6503988" y="4176713"/>
          <p14:tracePt t="71040" x="6486525" y="4194175"/>
          <p14:tracePt t="71048" x="6473825" y="4206875"/>
          <p14:tracePt t="71056" x="6456363" y="4224338"/>
          <p14:tracePt t="71071" x="6443663" y="4237038"/>
          <p14:tracePt t="71072" x="6437313" y="4254500"/>
          <p14:tracePt t="71080" x="6419850" y="4267200"/>
          <p14:tracePt t="71088" x="6413500" y="4271963"/>
          <p14:tracePt t="71096" x="6407150" y="4278313"/>
          <p14:tracePt t="71104" x="6400800" y="4284663"/>
          <p14:tracePt t="71121" x="6396038" y="4302125"/>
          <p14:tracePt t="71137" x="6396038" y="4308475"/>
          <p14:tracePt t="71160" x="6396038" y="4314825"/>
          <p14:tracePt t="71176" x="6396038" y="4321175"/>
          <p14:tracePt t="71192" x="6396038" y="4332288"/>
          <p14:tracePt t="71208" x="6396038" y="4338638"/>
          <p14:tracePt t="71224" x="6396038" y="4351338"/>
          <p14:tracePt t="71237" x="6400800" y="4357688"/>
          <p14:tracePt t="71240" x="6407150" y="4362450"/>
          <p14:tracePt t="71248" x="6413500" y="4368800"/>
          <p14:tracePt t="71256" x="6419850" y="4375150"/>
          <p14:tracePt t="71264" x="6443663" y="4387850"/>
          <p14:tracePt t="71272" x="6456363" y="4398963"/>
          <p14:tracePt t="71280" x="6480175" y="4405313"/>
          <p14:tracePt t="71288" x="6503988" y="4422775"/>
          <p14:tracePt t="71296" x="6516688" y="4422775"/>
          <p14:tracePt t="71304" x="6551613" y="4435475"/>
          <p14:tracePt t="71312" x="6575425" y="4452938"/>
          <p14:tracePt t="71321" x="6605588" y="4465638"/>
          <p14:tracePt t="71328" x="6642100" y="4471988"/>
          <p14:tracePt t="71337" x="6665913" y="4495800"/>
          <p14:tracePt t="71344" x="6691313" y="4513263"/>
          <p14:tracePt t="71354" x="6715125" y="4519613"/>
          <p14:tracePt t="71360" x="6738938" y="4525963"/>
          <p14:tracePt t="71370" x="6762750" y="4537075"/>
          <p14:tracePt t="71376" x="6786563" y="4543425"/>
          <p14:tracePt t="71387" x="6799263" y="4549775"/>
          <p14:tracePt t="71392" x="6835775" y="4562475"/>
          <p14:tracePt t="71403" x="6859588" y="4567238"/>
          <p14:tracePt t="71408" x="6889750" y="4567238"/>
          <p14:tracePt t="71421" x="6932613" y="4573588"/>
          <p14:tracePt t="71424" x="6967538" y="4586288"/>
          <p14:tracePt t="71437" x="7010400" y="4586288"/>
          <p14:tracePt t="71440" x="7070725" y="4592638"/>
          <p14:tracePt t="71448" x="7142163" y="4592638"/>
          <p14:tracePt t="71456" x="7232650" y="4616450"/>
          <p14:tracePt t="71464" x="7323138" y="4627563"/>
          <p14:tracePt t="71472" x="7426325" y="4652963"/>
          <p14:tracePt t="71480" x="7510463" y="4664075"/>
          <p14:tracePt t="71488" x="7618413" y="4694238"/>
          <p14:tracePt t="71496" x="7721600" y="4718050"/>
          <p14:tracePt t="71504" x="7762875" y="4730750"/>
          <p14:tracePt t="71512" x="7823200" y="4737100"/>
          <p14:tracePt t="71521" x="7859713" y="4748213"/>
          <p14:tracePt t="71528" x="7872413" y="4748213"/>
          <p14:tracePt t="71537" x="7878763" y="4748213"/>
          <p14:tracePt t="71544" x="7883525" y="4748213"/>
          <p14:tracePt t="71554" x="7889875" y="4748213"/>
          <p14:tracePt t="71560" x="7896225" y="4748213"/>
          <p14:tracePt t="71571" x="7913688" y="4748213"/>
          <p14:tracePt t="71582" x="7926388" y="4748213"/>
          <p14:tracePt t="71588" x="7950200" y="4743450"/>
          <p14:tracePt t="71592" x="7974013" y="4737100"/>
          <p14:tracePt t="71604" x="8016875" y="4718050"/>
          <p14:tracePt t="71608" x="8053388" y="4713288"/>
          <p14:tracePt t="71621" x="8089900" y="4694238"/>
          <p14:tracePt t="71624" x="8131175" y="4683125"/>
          <p14:tracePt t="71637" x="8167688" y="4664075"/>
          <p14:tracePt t="71640" x="8191500" y="4657725"/>
          <p14:tracePt t="71649" x="8228013" y="4640263"/>
          <p14:tracePt t="71656" x="8239125" y="4633913"/>
          <p14:tracePt t="71664" x="8245475" y="4627563"/>
          <p14:tracePt t="71672" x="8264525" y="4622800"/>
          <p14:tracePt t="71680" x="8269288" y="4616450"/>
          <p14:tracePt t="71688" x="8281988" y="4597400"/>
          <p14:tracePt t="71704" x="8288338" y="4592638"/>
          <p14:tracePt t="71712" x="8294688" y="4579938"/>
          <p14:tracePt t="71721" x="8299450" y="4567238"/>
          <p14:tracePt t="71738" x="8299450" y="4549775"/>
          <p14:tracePt t="71744" x="8305800" y="4537075"/>
          <p14:tracePt t="71754" x="8305800" y="4525963"/>
          <p14:tracePt t="71760" x="8305800" y="4519613"/>
          <p14:tracePt t="71771" x="8305800" y="4508500"/>
          <p14:tracePt t="71776" x="8305800" y="4495800"/>
          <p14:tracePt t="71788" x="8305800" y="4483100"/>
          <p14:tracePt t="71804" x="8305800" y="4478338"/>
          <p14:tracePt t="71824" x="8305800" y="4465638"/>
          <p14:tracePt t="71832" x="8305800" y="4459288"/>
          <p14:tracePt t="71840" x="8305800" y="4448175"/>
          <p14:tracePt t="71848" x="8299450" y="4441825"/>
          <p14:tracePt t="71856" x="8288338" y="4429125"/>
          <p14:tracePt t="71864" x="8275638" y="4418013"/>
          <p14:tracePt t="71872" x="8228013" y="4392613"/>
          <p14:tracePt t="71880" x="8191500" y="4362450"/>
          <p14:tracePt t="71888" x="8124825" y="4332288"/>
          <p14:tracePt t="71896" x="8047038" y="4297363"/>
          <p14:tracePt t="71904" x="7986713" y="4267200"/>
          <p14:tracePt t="71912" x="7920038" y="4237038"/>
          <p14:tracePt t="71921" x="7859713" y="4206875"/>
          <p14:tracePt t="71928" x="7823200" y="4187825"/>
          <p14:tracePt t="71937" x="7762875" y="4176713"/>
          <p14:tracePt t="71944" x="7739063" y="4157663"/>
          <p14:tracePt t="71955" x="7685088" y="4152900"/>
          <p14:tracePt t="71960" x="7661275" y="4152900"/>
          <p14:tracePt t="71971" x="7637463" y="4140200"/>
          <p14:tracePt t="71976" x="7624763" y="4140200"/>
          <p14:tracePt t="71988" x="7607300" y="4140200"/>
          <p14:tracePt t="71992" x="7583488" y="4133850"/>
          <p14:tracePt t="72004" x="7558088" y="4127500"/>
          <p14:tracePt t="72008" x="7527925" y="4127500"/>
          <p14:tracePt t="72021" x="7497763" y="4127500"/>
          <p14:tracePt t="72024" x="7456488" y="4127500"/>
          <p14:tracePt t="72032" x="7443788" y="4103688"/>
          <p14:tracePt t="72040" x="7413625" y="4097338"/>
          <p14:tracePt t="72048" x="7353300" y="4086225"/>
          <p14:tracePt t="72056" x="7292975" y="4086225"/>
          <p14:tracePt t="72072" x="7232650" y="4086225"/>
          <p14:tracePt t="72072" x="7148513" y="4086225"/>
          <p14:tracePt t="72080" x="7107238" y="4086225"/>
          <p14:tracePt t="72088" x="7034213" y="4086225"/>
          <p14:tracePt t="72096" x="6986588" y="4086225"/>
          <p14:tracePt t="72105" x="6956425" y="4086225"/>
          <p14:tracePt t="72112" x="6913563" y="4086225"/>
          <p14:tracePt t="72121" x="6883400" y="4086225"/>
          <p14:tracePt t="72128" x="6859588" y="4086225"/>
          <p14:tracePt t="72138" x="6835775" y="4086225"/>
          <p14:tracePt t="72144" x="6811963" y="4086225"/>
          <p14:tracePt t="72155" x="6799263" y="4086225"/>
          <p14:tracePt t="72160" x="6775450" y="4086225"/>
          <p14:tracePt t="72172" x="6762750" y="4086225"/>
          <p14:tracePt t="72176" x="6745288" y="4092575"/>
          <p14:tracePt t="72188" x="6708775" y="4110038"/>
          <p14:tracePt t="72192" x="6665913" y="4110038"/>
          <p14:tracePt t="72205" x="6642100" y="4127500"/>
          <p14:tracePt t="72208" x="6611938" y="4133850"/>
          <p14:tracePt t="72221" x="6564313" y="4133850"/>
          <p14:tracePt t="72224" x="6540500" y="4140200"/>
          <p14:tracePt t="72232" x="6516688" y="4152900"/>
          <p14:tracePt t="72240" x="6510338" y="4157663"/>
          <p14:tracePt t="72248" x="6491288" y="4164013"/>
          <p14:tracePt t="72256" x="6473825" y="4183063"/>
          <p14:tracePt t="72264" x="6467475" y="4183063"/>
          <p14:tracePt t="72272" x="6461125" y="4187825"/>
          <p14:tracePt t="72280" x="6450013" y="4194175"/>
          <p14:tracePt t="72288" x="6443663" y="4206875"/>
          <p14:tracePt t="72296" x="6437313" y="4211638"/>
          <p14:tracePt t="72305" x="6430963" y="4217988"/>
          <p14:tracePt t="72321" x="6430963" y="4230688"/>
          <p14:tracePt t="72328" x="6430963" y="4248150"/>
          <p14:tracePt t="72338" x="6430963" y="4260850"/>
          <p14:tracePt t="72344" x="6430963" y="4284663"/>
          <p14:tracePt t="72355" x="6450013" y="4321175"/>
          <p14:tracePt t="72360" x="6456363" y="4332288"/>
          <p14:tracePt t="72371" x="6473825" y="4368800"/>
          <p14:tracePt t="72376" x="6540500" y="4435475"/>
          <p14:tracePt t="72388" x="6570663" y="4471988"/>
          <p14:tracePt t="72392" x="6624638" y="4525963"/>
          <p14:tracePt t="72405" x="6661150" y="4549775"/>
          <p14:tracePt t="72408" x="6684963" y="4579938"/>
          <p14:tracePt t="72421" x="6721475" y="4603750"/>
          <p14:tracePt t="72424" x="6738938" y="4622800"/>
          <p14:tracePt t="72433" x="6775450" y="4646613"/>
          <p14:tracePt t="72440" x="6781800" y="4646613"/>
          <p14:tracePt t="72448" x="6799263" y="4664075"/>
          <p14:tracePt t="72456" x="6835775" y="4676775"/>
          <p14:tracePt t="72464" x="6859588" y="4694238"/>
          <p14:tracePt t="72472" x="6896100" y="4713288"/>
          <p14:tracePt t="72480" x="6937375" y="4718050"/>
          <p14:tracePt t="72488" x="6991350" y="4748213"/>
          <p14:tracePt t="72496" x="7051675" y="4784725"/>
          <p14:tracePt t="72505" x="7118350" y="4814888"/>
          <p14:tracePt t="72512" x="7178675" y="4827588"/>
          <p14:tracePt t="72521" x="7227888" y="4845050"/>
          <p14:tracePt t="72528" x="7299325" y="4845050"/>
          <p14:tracePt t="72538" x="7359650" y="4857750"/>
          <p14:tracePt t="72544" x="7419975" y="4862513"/>
          <p14:tracePt t="72555" x="7467600" y="4875213"/>
          <p14:tracePt t="72560" x="7493000" y="4881563"/>
          <p14:tracePt t="72571" x="7497763" y="4881563"/>
          <p14:tracePt t="72588" x="7504113" y="4881563"/>
          <p14:tracePt t="72592" x="7510463" y="4881563"/>
          <p14:tracePt t="72608" x="7516813" y="4881563"/>
          <p14:tracePt t="72640" x="7527925" y="4881563"/>
          <p14:tracePt t="72648" x="7534275" y="4881563"/>
          <p14:tracePt t="72656" x="7546975" y="4881563"/>
          <p14:tracePt t="72664" x="7553325" y="4881563"/>
          <p14:tracePt t="72680" x="7564438" y="4881563"/>
          <p14:tracePt t="72954" x="7570788" y="4881563"/>
          <p14:tracePt t="72985" x="7570788" y="4875213"/>
          <p14:tracePt t="72996" x="7570788" y="4862513"/>
          <p14:tracePt t="73007" x="7558088" y="4838700"/>
          <p14:tracePt t="73008" x="7540625" y="4821238"/>
          <p14:tracePt t="73024" x="7523163" y="4808538"/>
          <p14:tracePt t="73032" x="7497763" y="4784725"/>
          <p14:tracePt t="73043" x="7486650" y="4767263"/>
          <p14:tracePt t="73048" x="7480300" y="4760913"/>
          <p14:tracePt t="73057" x="7462838" y="4748213"/>
          <p14:tracePt t="73065" x="7456488" y="4730750"/>
          <p14:tracePt t="73075" x="7450138" y="4724400"/>
          <p14:tracePt t="73080" x="7437438" y="4718050"/>
          <p14:tracePt t="73090" x="7432675" y="4713288"/>
          <p14:tracePt t="73106" x="7413625" y="4706938"/>
          <p14:tracePt t="73112" x="7396163" y="4687888"/>
          <p14:tracePt t="73128" x="7359650" y="4676775"/>
          <p14:tracePt t="73139" x="7353300" y="4670425"/>
          <p14:tracePt t="73144" x="7335838" y="4652963"/>
          <p14:tracePt t="73155" x="7312025" y="4640263"/>
          <p14:tracePt t="73160" x="7288213" y="4622800"/>
          <p14:tracePt t="73172" x="7251700" y="4603750"/>
          <p14:tracePt t="73176" x="7185025" y="4573588"/>
          <p14:tracePt t="73189" x="7124700" y="4549775"/>
          <p14:tracePt t="73192" x="7088188" y="4532313"/>
          <p14:tracePt t="73206" x="7058025" y="4532313"/>
          <p14:tracePt t="73208" x="7027863" y="4532313"/>
          <p14:tracePt t="73216" x="7004050" y="4519613"/>
          <p14:tracePt t="73224" x="6986588" y="4519613"/>
          <p14:tracePt t="73232" x="6961188" y="4508500"/>
          <p14:tracePt t="73240" x="6956425" y="4508500"/>
          <p14:tracePt t="73248" x="6943725" y="4508500"/>
          <p14:tracePt t="73256" x="6937375" y="4508500"/>
          <p14:tracePt t="73264" x="6932613" y="4508500"/>
          <p14:tracePt t="73272" x="6919913" y="4508500"/>
          <p14:tracePt t="73289" x="6896100" y="4508500"/>
          <p14:tracePt t="73296" x="6889750" y="4508500"/>
          <p14:tracePt t="73306" x="6877050" y="4502150"/>
          <p14:tracePt t="73322" x="6872288" y="4502150"/>
          <p14:tracePt t="73344" x="6859588" y="4502150"/>
          <p14:tracePt t="73355" x="6842125" y="4502150"/>
          <p14:tracePt t="73360" x="6835775" y="4495800"/>
          <p14:tracePt t="73372" x="6829425" y="4489450"/>
          <p14:tracePt t="73376" x="6823075" y="4489450"/>
          <p14:tracePt t="73389" x="6816725" y="4489450"/>
          <p14:tracePt t="73466" x="6811963" y="4483100"/>
          <p14:tracePt t="73569" x="6811963" y="4478338"/>
          <p14:tracePt t="73929" x="6805613" y="4471988"/>
          <p14:tracePt t="73947" x="6799263" y="4471988"/>
          <p14:tracePt t="73968" x="6786563" y="4471988"/>
          <p14:tracePt t="73969" x="6781800" y="4471988"/>
          <p14:tracePt t="73985" x="6762750" y="4465638"/>
          <p14:tracePt t="73993" x="6756400" y="4459288"/>
          <p14:tracePt t="74001" x="6745288" y="4459288"/>
          <p14:tracePt t="74008" x="6726238" y="4452938"/>
          <p14:tracePt t="74016" x="6715125" y="4448175"/>
          <p14:tracePt t="74024" x="6696075" y="4429125"/>
          <p14:tracePt t="74032" x="6672263" y="4429125"/>
          <p14:tracePt t="74040" x="6648450" y="4411663"/>
          <p14:tracePt t="74048" x="6635750" y="4405313"/>
          <p14:tracePt t="74056" x="6611938" y="4405313"/>
          <p14:tracePt t="74068" x="6600825" y="4405313"/>
          <p14:tracePt t="74074" x="6594475" y="4398963"/>
          <p14:tracePt t="74080" x="6588125" y="4398963"/>
          <p14:tracePt t="74089" x="6581775" y="4392613"/>
          <p14:tracePt t="74529" x="0" y="0"/>
        </p14:tracePtLst>
        <p14:tracePtLst>
          <p14:tracePt t="78692" x="8077200" y="4338638"/>
          <p14:tracePt t="78801" x="8070850" y="4338638"/>
          <p14:tracePt t="78819" x="8064500" y="4338638"/>
          <p14:tracePt t="78825" x="8053388" y="4332288"/>
          <p14:tracePt t="78837" x="8034338" y="4314825"/>
          <p14:tracePt t="78841" x="8010525" y="4308475"/>
          <p14:tracePt t="78852" x="7962900" y="4278313"/>
          <p14:tracePt t="78856" x="7926388" y="4260850"/>
          <p14:tracePt t="78864" x="7896225" y="4248150"/>
          <p14:tracePt t="78878" x="7872413" y="4237038"/>
          <p14:tracePt t="78880" x="7853363" y="4224338"/>
          <p14:tracePt t="78893" x="7823200" y="4211638"/>
          <p14:tracePt t="78896" x="7799388" y="4206875"/>
          <p14:tracePt t="78904" x="7775575" y="4187825"/>
          <p14:tracePt t="78912" x="7751763" y="4187825"/>
          <p14:tracePt t="78920" x="7727950" y="4176713"/>
          <p14:tracePt t="78928" x="7704138" y="4176713"/>
          <p14:tracePt t="78936" x="7697788" y="4170363"/>
          <p14:tracePt t="78944" x="7691438" y="4170363"/>
          <p14:tracePt t="78952" x="7685088" y="4170363"/>
          <p14:tracePt t="78976" x="7678738" y="4170363"/>
          <p14:tracePt t="78984" x="7673975" y="4170363"/>
          <p14:tracePt t="78993" x="7661275" y="4170363"/>
          <p14:tracePt t="79010" x="7648575" y="4170363"/>
          <p14:tracePt t="79016" x="7643813" y="4170363"/>
          <p14:tracePt t="79027" x="7618413" y="4170363"/>
          <p14:tracePt t="79032" x="7607300" y="4170363"/>
          <p14:tracePt t="79043" x="7588250" y="4170363"/>
          <p14:tracePt t="79048" x="7570788" y="4170363"/>
          <p14:tracePt t="79060" x="7534275" y="4170363"/>
          <p14:tracePt t="79073" x="7467600" y="4176713"/>
          <p14:tracePt t="79080" x="7443788" y="4187825"/>
          <p14:tracePt t="79088" x="7432675" y="4194175"/>
          <p14:tracePt t="79104" x="7426325" y="4200525"/>
          <p14:tracePt t="79128" x="7419975" y="4206875"/>
          <p14:tracePt t="79136" x="7413625" y="4211638"/>
          <p14:tracePt t="79144" x="7407275" y="4217988"/>
          <p14:tracePt t="79152" x="7402513" y="4224338"/>
          <p14:tracePt t="79160" x="7402513" y="4230688"/>
          <p14:tracePt t="79168" x="7402513" y="4248150"/>
          <p14:tracePt t="79184" x="7396163" y="4271963"/>
          <p14:tracePt t="79200" x="7396163" y="4291013"/>
          <p14:tracePt t="79211" x="7396163" y="4297363"/>
          <p14:tracePt t="79216" x="7396163" y="4308475"/>
          <p14:tracePt t="79227" x="7402513" y="4321175"/>
          <p14:tracePt t="79232" x="7426325" y="4344988"/>
          <p14:tracePt t="79244" x="7443788" y="4357688"/>
          <p14:tracePt t="79248" x="7467600" y="4368800"/>
          <p14:tracePt t="79261" x="7497763" y="4387850"/>
          <p14:tracePt t="79264" x="7523163" y="4405313"/>
          <p14:tracePt t="79277" x="7546975" y="4411663"/>
          <p14:tracePt t="79280" x="7564438" y="4418013"/>
          <p14:tracePt t="79288" x="7588250" y="4435475"/>
          <p14:tracePt t="79296" x="7600950" y="4441825"/>
          <p14:tracePt t="79304" x="7624763" y="4452938"/>
          <p14:tracePt t="79312" x="7648575" y="4459288"/>
          <p14:tracePt t="79320" x="7654925" y="4459288"/>
          <p14:tracePt t="79328" x="7661275" y="4459288"/>
          <p14:tracePt t="79336" x="7673975" y="4459288"/>
          <p14:tracePt t="79344" x="7697788" y="4459288"/>
          <p14:tracePt t="79352" x="7721600" y="4459288"/>
          <p14:tracePt t="79360" x="7751763" y="4459288"/>
          <p14:tracePt t="79368" x="7788275" y="4459288"/>
          <p14:tracePt t="79377" x="7818438" y="4459288"/>
          <p14:tracePt t="79385" x="7853363" y="4441825"/>
          <p14:tracePt t="79394" x="7878763" y="4422775"/>
          <p14:tracePt t="79400" x="7902575" y="4405313"/>
          <p14:tracePt t="79411" x="7939088" y="4387850"/>
          <p14:tracePt t="79416" x="7969250" y="4381500"/>
          <p14:tracePt t="79427" x="7999413" y="4344988"/>
          <p14:tracePt t="79432" x="8010525" y="4327525"/>
          <p14:tracePt t="79444" x="8034338" y="4302125"/>
          <p14:tracePt t="79448" x="8034338" y="4297363"/>
          <p14:tracePt t="79461" x="8047038" y="4284663"/>
          <p14:tracePt t="79464" x="8053388" y="4278313"/>
          <p14:tracePt t="79478" x="8053388" y="4271963"/>
          <p14:tracePt t="79480" x="8053388" y="4267200"/>
          <p14:tracePt t="79489" x="8053388" y="4260850"/>
          <p14:tracePt t="79496" x="8053388" y="4254500"/>
          <p14:tracePt t="79545" x="8053388" y="4248150"/>
          <p14:tracePt t="79552" x="8047038" y="4248150"/>
          <p14:tracePt t="79560" x="8016875" y="4248150"/>
          <p14:tracePt t="79568" x="7974013" y="4248150"/>
          <p14:tracePt t="79577" x="7926388" y="4248150"/>
          <p14:tracePt t="79584" x="7883525" y="4248150"/>
          <p14:tracePt t="79594" x="7842250" y="4248150"/>
          <p14:tracePt t="79600" x="7781925" y="4248150"/>
          <p14:tracePt t="79611" x="7708900" y="4248150"/>
          <p14:tracePt t="79616" x="7648575" y="4248150"/>
          <p14:tracePt t="79627" x="7607300" y="4248150"/>
          <p14:tracePt t="79632" x="7570788" y="4248150"/>
          <p14:tracePt t="79644" x="7546975" y="4260850"/>
          <p14:tracePt t="79648" x="7527925" y="4267200"/>
          <p14:tracePt t="79661" x="7510463" y="4271963"/>
          <p14:tracePt t="79664" x="7504113" y="4278313"/>
          <p14:tracePt t="79678" x="7493000" y="4291013"/>
          <p14:tracePt t="79680" x="7486650" y="4297363"/>
          <p14:tracePt t="79688" x="7486650" y="4314825"/>
          <p14:tracePt t="79696" x="7486650" y="4327525"/>
          <p14:tracePt t="79704" x="7486650" y="4338638"/>
          <p14:tracePt t="79712" x="7486650" y="4351338"/>
          <p14:tracePt t="79720" x="7486650" y="4368800"/>
          <p14:tracePt t="79728" x="7486650" y="4381500"/>
          <p14:tracePt t="79736" x="7504113" y="4398963"/>
          <p14:tracePt t="79745" x="7510463" y="4405313"/>
          <p14:tracePt t="79752" x="7523163" y="4405313"/>
          <p14:tracePt t="79761" x="7546975" y="4429125"/>
          <p14:tracePt t="79768" x="7558088" y="4429125"/>
          <p14:tracePt t="79777" x="7583488" y="4429125"/>
          <p14:tracePt t="79784" x="7624763" y="4429125"/>
          <p14:tracePt t="79794" x="7637463" y="4435475"/>
          <p14:tracePt t="79800" x="7673975" y="4441825"/>
          <p14:tracePt t="79811" x="7685088" y="4441825"/>
          <p14:tracePt t="79816" x="7704138" y="4441825"/>
          <p14:tracePt t="79827" x="7721600" y="4441825"/>
          <p14:tracePt t="79832" x="7727950" y="4441825"/>
          <p14:tracePt t="79844" x="7751763" y="4441825"/>
          <p14:tracePt t="79848" x="7775575" y="4435475"/>
          <p14:tracePt t="79861" x="7799388" y="4411663"/>
          <p14:tracePt t="79864" x="7823200" y="4387850"/>
          <p14:tracePt t="79872" x="7829550" y="4381500"/>
          <p14:tracePt t="79880" x="7842250" y="4357688"/>
          <p14:tracePt t="79889" x="7842250" y="4344988"/>
          <p14:tracePt t="79896" x="7842250" y="4332288"/>
          <p14:tracePt t="79904" x="7842250" y="4314825"/>
          <p14:tracePt t="79920" x="7842250" y="4302125"/>
          <p14:tracePt t="79928" x="7842250" y="4291013"/>
          <p14:tracePt t="79936" x="7829550" y="4271963"/>
          <p14:tracePt t="79945" x="7805738" y="4254500"/>
          <p14:tracePt t="79952" x="7781925" y="4241800"/>
          <p14:tracePt t="79961" x="7734300" y="4224338"/>
          <p14:tracePt t="79968" x="7708900" y="4211638"/>
          <p14:tracePt t="79978" x="7667625" y="4206875"/>
          <p14:tracePt t="79984" x="7631113" y="4187825"/>
          <p14:tracePt t="79995" x="7624763" y="4187825"/>
          <p14:tracePt t="80000" x="7600950" y="4187825"/>
          <p14:tracePt t="80011" x="7594600" y="4187825"/>
          <p14:tracePt t="80016" x="7583488" y="4187825"/>
          <p14:tracePt t="80028" x="7558088" y="4187825"/>
          <p14:tracePt t="80032" x="7527925" y="4206875"/>
          <p14:tracePt t="80045" x="7497763" y="4241800"/>
          <p14:tracePt t="80048" x="7480300" y="4278313"/>
          <p14:tracePt t="80061" x="7480300" y="4308475"/>
          <p14:tracePt t="80074" x="7473950" y="4368800"/>
          <p14:tracePt t="80080" x="7473950" y="4392613"/>
          <p14:tracePt t="80088" x="7480300" y="4422775"/>
          <p14:tracePt t="80096" x="7534275" y="4478338"/>
          <p14:tracePt t="80104" x="7553325" y="4483100"/>
          <p14:tracePt t="80112" x="7577138" y="4502150"/>
          <p14:tracePt t="80120" x="7618413" y="4508500"/>
          <p14:tracePt t="80128" x="7643813" y="4525963"/>
          <p14:tracePt t="80136" x="7678738" y="4532313"/>
          <p14:tracePt t="80145" x="7708900" y="4532313"/>
          <p14:tracePt t="80152" x="7751763" y="4532313"/>
          <p14:tracePt t="80161" x="7812088" y="4532313"/>
          <p14:tracePt t="80168" x="7853363" y="4532313"/>
          <p14:tracePt t="80178" x="7883525" y="4532313"/>
          <p14:tracePt t="80184" x="7908925" y="4532313"/>
          <p14:tracePt t="80195" x="7926388" y="4532313"/>
          <p14:tracePt t="80200" x="7950200" y="4525963"/>
          <p14:tracePt t="80211" x="7962900" y="4508500"/>
          <p14:tracePt t="80216" x="7980363" y="4495800"/>
          <p14:tracePt t="80228" x="7986713" y="4478338"/>
          <p14:tracePt t="80232" x="7993063" y="4465638"/>
          <p14:tracePt t="80245" x="8004175" y="4429125"/>
          <p14:tracePt t="80248" x="8010525" y="4398963"/>
          <p14:tracePt t="80261" x="8010525" y="4368800"/>
          <p14:tracePt t="80264" x="8010525" y="4344988"/>
          <p14:tracePt t="80273" x="7980363" y="4308475"/>
          <p14:tracePt t="80280" x="7962900" y="4271963"/>
          <p14:tracePt t="80288" x="7908925" y="4217988"/>
          <p14:tracePt t="80296" x="7883525" y="4194175"/>
          <p14:tracePt t="80304" x="7848600" y="4164013"/>
          <p14:tracePt t="80312" x="7799388" y="4146550"/>
          <p14:tracePt t="80320" x="7788275" y="4140200"/>
          <p14:tracePt t="80328" x="7781925" y="4140200"/>
          <p14:tracePt t="80336" x="7758113" y="4140200"/>
          <p14:tracePt t="80352" x="7751763" y="4140200"/>
          <p14:tracePt t="80361" x="7739063" y="4140200"/>
          <p14:tracePt t="80368" x="7734300" y="4140200"/>
          <p14:tracePt t="80378" x="7721600" y="4140200"/>
          <p14:tracePt t="80384" x="7704138" y="4157663"/>
          <p14:tracePt t="80395" x="7704138" y="4164013"/>
          <p14:tracePt t="80400" x="7697788" y="4176713"/>
          <p14:tracePt t="80411" x="7697788" y="4206875"/>
          <p14:tracePt t="80416" x="7697788" y="4230688"/>
          <p14:tracePt t="80428" x="7697788" y="4254500"/>
          <p14:tracePt t="80432" x="7708900" y="4278313"/>
          <p14:tracePt t="80445" x="7721600" y="4291013"/>
          <p14:tracePt t="80448" x="7745413" y="4314825"/>
          <p14:tracePt t="80456" x="7762875" y="4332288"/>
          <p14:tracePt t="80464" x="7788275" y="4351338"/>
          <p14:tracePt t="80473" x="7812088" y="4375150"/>
          <p14:tracePt t="80480" x="7835900" y="4381500"/>
          <p14:tracePt t="80488" x="7859713" y="4398963"/>
          <p14:tracePt t="80496" x="7872413" y="4405313"/>
          <p14:tracePt t="80504" x="7896225" y="4411663"/>
          <p14:tracePt t="80512" x="7943850" y="4429125"/>
          <p14:tracePt t="80520" x="7956550" y="4441825"/>
          <p14:tracePt t="80528" x="7974013" y="4448175"/>
          <p14:tracePt t="80536" x="7980363" y="4448175"/>
          <p14:tracePt t="80545" x="7986713" y="4448175"/>
          <p14:tracePt t="80552" x="7999413" y="4448175"/>
          <p14:tracePt t="80561" x="8004175" y="4448175"/>
          <p14:tracePt t="80568" x="8010525" y="4448175"/>
          <p14:tracePt t="80578" x="8023225" y="4448175"/>
          <p14:tracePt t="80584" x="8029575" y="4429125"/>
          <p14:tracePt t="80595" x="8047038" y="4405313"/>
          <p14:tracePt t="80600" x="8047038" y="4362450"/>
          <p14:tracePt t="80611" x="8047038" y="4338638"/>
          <p14:tracePt t="80616" x="8047038" y="4308475"/>
          <p14:tracePt t="80628" x="8034338" y="4260850"/>
          <p14:tracePt t="80632" x="7999413" y="4224338"/>
          <p14:tracePt t="80645" x="7969250" y="4200525"/>
          <p14:tracePt t="80648" x="7932738" y="4157663"/>
          <p14:tracePt t="80656" x="7896225" y="4140200"/>
          <p14:tracePt t="80664" x="7872413" y="4133850"/>
          <p14:tracePt t="80672" x="7842250" y="4116388"/>
          <p14:tracePt t="80680" x="7818438" y="4116388"/>
          <p14:tracePt t="80688" x="7799388" y="4116388"/>
          <p14:tracePt t="80696" x="7781925" y="4116388"/>
          <p14:tracePt t="80704" x="7734300" y="4116388"/>
          <p14:tracePt t="80712" x="7704138" y="4127500"/>
          <p14:tracePt t="80720" x="7678738" y="4146550"/>
          <p14:tracePt t="80728" x="7648575" y="4170363"/>
          <p14:tracePt t="80736" x="7643813" y="4194175"/>
          <p14:tracePt t="80745" x="7624763" y="4230688"/>
          <p14:tracePt t="80752" x="7624763" y="4260850"/>
          <p14:tracePt t="80762" x="7624763" y="4284663"/>
          <p14:tracePt t="80768" x="7624763" y="4314825"/>
          <p14:tracePt t="80778" x="7624763" y="4344988"/>
          <p14:tracePt t="80784" x="7624763" y="4368800"/>
          <p14:tracePt t="80795" x="7643813" y="4392613"/>
          <p14:tracePt t="80800" x="7648575" y="4398963"/>
          <p14:tracePt t="80812" x="7667625" y="4418013"/>
          <p14:tracePt t="80816" x="7678738" y="4429125"/>
          <p14:tracePt t="80828" x="7715250" y="4459288"/>
          <p14:tracePt t="80832" x="7739063" y="4471988"/>
          <p14:tracePt t="80845" x="7762875" y="4489450"/>
          <p14:tracePt t="80848" x="7781925" y="4502150"/>
          <p14:tracePt t="80857" x="7823200" y="4519613"/>
          <p14:tracePt t="80864" x="7859713" y="4532313"/>
          <p14:tracePt t="80872" x="7889875" y="4537075"/>
          <p14:tracePt t="80880" x="7939088" y="4549775"/>
          <p14:tracePt t="80888" x="7962900" y="4549775"/>
          <p14:tracePt t="80896" x="7986713" y="4549775"/>
          <p14:tracePt t="80904" x="7993063" y="4549775"/>
          <p14:tracePt t="80912" x="7999413" y="4549775"/>
          <p14:tracePt t="80920" x="8010525" y="4543425"/>
          <p14:tracePt t="80928" x="8016875" y="4537075"/>
          <p14:tracePt t="80936" x="8023225" y="4513263"/>
          <p14:tracePt t="80945" x="8029575" y="4508500"/>
          <p14:tracePt t="80952" x="8029575" y="4489450"/>
          <p14:tracePt t="80962" x="8029575" y="4452938"/>
          <p14:tracePt t="80968" x="8029575" y="4441825"/>
          <p14:tracePt t="80979" x="8010525" y="4422775"/>
          <p14:tracePt t="80984" x="7986713" y="4398963"/>
          <p14:tracePt t="80995" x="7974013" y="4387850"/>
          <p14:tracePt t="81000" x="7969250" y="4387850"/>
          <p14:tracePt t="81012" x="7956550" y="4387850"/>
          <p14:tracePt t="81016" x="7939088" y="4387850"/>
          <p14:tracePt t="81028" x="7932738" y="4387850"/>
          <p14:tracePt t="81032" x="7913688" y="4387850"/>
          <p14:tracePt t="81045" x="7889875" y="4387850"/>
          <p14:tracePt t="81048" x="7866063" y="4387850"/>
          <p14:tracePt t="81062" x="7835900" y="4387850"/>
          <p14:tracePt t="81064" x="7793038" y="4387850"/>
          <p14:tracePt t="81072" x="7769225" y="4387850"/>
          <p14:tracePt t="81080" x="7745413" y="4387850"/>
          <p14:tracePt t="81088" x="7721600" y="4387850"/>
          <p14:tracePt t="81096" x="7708900" y="4387850"/>
          <p14:tracePt t="81104" x="7704138" y="4387850"/>
          <p14:tracePt t="81112" x="7697788" y="4387850"/>
          <p14:tracePt t="81120" x="7691438" y="4398963"/>
          <p14:tracePt t="81129" x="7691438" y="4411663"/>
          <p14:tracePt t="81136" x="7691438" y="4435475"/>
          <p14:tracePt t="81145" x="7691438" y="4452938"/>
          <p14:tracePt t="81152" x="7715250" y="4478338"/>
          <p14:tracePt t="81162" x="7721600" y="4489450"/>
          <p14:tracePt t="81168" x="7739063" y="4495800"/>
          <p14:tracePt t="81179" x="7751763" y="4502150"/>
          <p14:tracePt t="81184" x="7775575" y="4519613"/>
          <p14:tracePt t="81200" x="7781925" y="4525963"/>
          <p14:tracePt t="81212" x="7788275" y="4525963"/>
          <p14:tracePt t="81216" x="7793038" y="4525963"/>
          <p14:tracePt t="81229" x="7805738" y="4525963"/>
          <p14:tracePt t="81232" x="7842250" y="4525963"/>
          <p14:tracePt t="81240" x="7872413" y="4525963"/>
          <p14:tracePt t="81248" x="7902575" y="4525963"/>
          <p14:tracePt t="81256" x="7920038" y="4525963"/>
          <p14:tracePt t="81264" x="7956550" y="4502150"/>
          <p14:tracePt t="81272" x="7969250" y="4483100"/>
          <p14:tracePt t="81280" x="7986713" y="4435475"/>
          <p14:tracePt t="81288" x="7999413" y="4405313"/>
          <p14:tracePt t="81296" x="8010525" y="4332288"/>
          <p14:tracePt t="81304" x="8010525" y="4284663"/>
          <p14:tracePt t="81312" x="8010525" y="4254500"/>
          <p14:tracePt t="81320" x="8010525" y="4241800"/>
          <p14:tracePt t="81329" x="8010525" y="4237038"/>
          <p14:tracePt t="81336" x="8004175" y="4230688"/>
          <p14:tracePt t="81360" x="7999413" y="4224338"/>
          <p14:tracePt t="81368" x="7993063" y="4224338"/>
          <p14:tracePt t="81379" x="7986713" y="4224338"/>
          <p14:tracePt t="81384" x="7969250" y="4224338"/>
          <p14:tracePt t="81396" x="7939088" y="4224338"/>
          <p14:tracePt t="81400" x="7902575" y="4230688"/>
          <p14:tracePt t="81412" x="7866063" y="4248150"/>
          <p14:tracePt t="81416" x="7818438" y="4267200"/>
          <p14:tracePt t="81429" x="7793038" y="4284663"/>
          <p14:tracePt t="81432" x="7769225" y="4302125"/>
          <p14:tracePt t="81440" x="7745413" y="4314825"/>
          <p14:tracePt t="81448" x="7734300" y="4332288"/>
          <p14:tracePt t="81456" x="7721600" y="4344988"/>
          <p14:tracePt t="81464" x="7715250" y="4368800"/>
          <p14:tracePt t="81472" x="7715250" y="4387850"/>
          <p14:tracePt t="81480" x="7715250" y="4405313"/>
          <p14:tracePt t="81488" x="7727950" y="4422775"/>
          <p14:tracePt t="81496" x="7739063" y="4448175"/>
          <p14:tracePt t="81504" x="7762875" y="4465638"/>
          <p14:tracePt t="81512" x="7781925" y="4478338"/>
          <p14:tracePt t="81520" x="7805738" y="4502150"/>
          <p14:tracePt t="81529" x="7818438" y="4508500"/>
          <p14:tracePt t="81536" x="7835900" y="4508500"/>
          <p14:tracePt t="81546" x="7842250" y="4508500"/>
          <p14:tracePt t="81552" x="7853363" y="4508500"/>
          <p14:tracePt t="81562" x="7866063" y="4508500"/>
          <p14:tracePt t="81568" x="7878763" y="4508500"/>
          <p14:tracePt t="81579" x="7902575" y="4508500"/>
          <p14:tracePt t="81584" x="7950200" y="4495800"/>
          <p14:tracePt t="81596" x="7962900" y="4483100"/>
          <p14:tracePt t="81600" x="7980363" y="4465638"/>
          <p14:tracePt t="81612" x="7986713" y="4435475"/>
          <p14:tracePt t="81616" x="7986713" y="4387850"/>
          <p14:tracePt t="81629" x="7986713" y="4357688"/>
          <p14:tracePt t="81632" x="7986713" y="4314825"/>
          <p14:tracePt t="81640" x="7986713" y="4284663"/>
          <p14:tracePt t="81648" x="7986713" y="4278313"/>
          <p14:tracePt t="81656" x="7980363" y="4254500"/>
          <p14:tracePt t="81672" x="7974013" y="4254500"/>
          <p14:tracePt t="81688" x="7969250" y="4254500"/>
          <p14:tracePt t="81696" x="7956550" y="4254500"/>
          <p14:tracePt t="81704" x="7939088" y="4254500"/>
          <p14:tracePt t="81712" x="7896225" y="4267200"/>
          <p14:tracePt t="81720" x="7872413" y="4284663"/>
          <p14:tracePt t="81729" x="7853363" y="4297363"/>
          <p14:tracePt t="81736" x="7848600" y="4302125"/>
          <p14:tracePt t="81746" x="7842250" y="4332288"/>
          <p14:tracePt t="81752" x="7835900" y="4368800"/>
          <p14:tracePt t="81763" x="7835900" y="4381500"/>
          <p14:tracePt t="81768" x="7835900" y="4405313"/>
          <p14:tracePt t="81780" x="7859713" y="4429125"/>
          <p14:tracePt t="81784" x="7878763" y="4435475"/>
          <p14:tracePt t="81796" x="7889875" y="4459288"/>
          <p14:tracePt t="81800" x="7926388" y="4478338"/>
          <p14:tracePt t="81813" x="7974013" y="4495800"/>
          <p14:tracePt t="81816" x="7999413" y="4508500"/>
          <p14:tracePt t="81830" x="8023225" y="4513263"/>
          <p14:tracePt t="81832" x="8047038" y="4519613"/>
          <p14:tracePt t="81841" x="8059738" y="4519613"/>
          <p14:tracePt t="81848" x="8064500" y="4519613"/>
          <p14:tracePt t="81856" x="8077200" y="4519613"/>
          <p14:tracePt t="81864" x="8094663" y="4519613"/>
          <p14:tracePt t="81872" x="8107363" y="4513263"/>
          <p14:tracePt t="81880" x="8113713" y="4508500"/>
          <p14:tracePt t="81888" x="8120063" y="4495800"/>
          <p14:tracePt t="81896" x="8124825" y="4478338"/>
          <p14:tracePt t="81904" x="8124825" y="4471988"/>
          <p14:tracePt t="81912" x="8124825" y="4465638"/>
          <p14:tracePt t="81920" x="8124825" y="4459288"/>
          <p14:tracePt t="81984" x="8124825" y="4452938"/>
          <p14:tracePt t="82000" x="8113713" y="4452938"/>
          <p14:tracePt t="82016" x="8107363" y="4452938"/>
          <p14:tracePt t="82226" x="8101013" y="4448175"/>
          <p14:tracePt t="82249" x="0" y="0"/>
        </p14:tracePtLst>
        <p14:tracePtLst>
          <p14:tracePt t="98501" x="446088" y="6526213"/>
          <p14:tracePt t="98529" x="452438" y="6526213"/>
          <p14:tracePt t="98543" x="458788" y="6526213"/>
          <p14:tracePt t="98544" x="463550" y="6526213"/>
          <p14:tracePt t="98568" x="469900" y="6526213"/>
          <p14:tracePt t="98577" x="482600" y="6526213"/>
          <p14:tracePt t="98586" x="488950" y="6526213"/>
          <p14:tracePt t="98596" x="500063" y="6526213"/>
          <p14:tracePt t="98600" x="506413" y="6526213"/>
          <p14:tracePt t="98610" x="519113" y="6526213"/>
          <p14:tracePt t="98616" x="523875" y="6526213"/>
          <p14:tracePt t="98627" x="549275" y="6526213"/>
          <p14:tracePt t="98632" x="573088" y="6526213"/>
          <p14:tracePt t="98644" x="596900" y="6532563"/>
          <p14:tracePt t="98648" x="608013" y="6532563"/>
          <p14:tracePt t="98660" x="633413" y="6532563"/>
          <p14:tracePt t="98664" x="644525" y="6532563"/>
          <p14:tracePt t="98677" x="657225" y="6532563"/>
          <p14:tracePt t="98680" x="681038" y="6532563"/>
          <p14:tracePt t="98694" x="693738" y="6532563"/>
          <p14:tracePt t="98696" x="741363" y="6532563"/>
          <p14:tracePt t="98705" x="747713" y="6532563"/>
          <p14:tracePt t="98712" x="765175" y="6532563"/>
          <p14:tracePt t="98720" x="788988" y="6532563"/>
          <p14:tracePt t="98728" x="801688" y="6532563"/>
          <p14:tracePt t="98736" x="814388" y="6532563"/>
          <p14:tracePt t="98744" x="831850" y="6532563"/>
          <p14:tracePt t="98752" x="838200" y="6532563"/>
          <p14:tracePt t="98760" x="844550" y="6532563"/>
          <p14:tracePt t="98768" x="862013" y="6532563"/>
          <p14:tracePt t="98777" x="868363" y="6532563"/>
          <p14:tracePt t="98784" x="892175" y="6532563"/>
          <p14:tracePt t="98794" x="922338" y="6532563"/>
          <p14:tracePt t="98800" x="965200" y="6532563"/>
          <p14:tracePt t="98811" x="993775" y="6532563"/>
          <p14:tracePt t="98817" x="1054100" y="6532563"/>
          <p14:tracePt t="98827" x="1096963" y="6532563"/>
          <p14:tracePt t="98832" x="1120775" y="6532563"/>
          <p14:tracePt t="98844" x="1144588" y="6532563"/>
          <p14:tracePt t="98848" x="1163638" y="6532563"/>
          <p14:tracePt t="98861" x="1181100" y="6532563"/>
          <p14:tracePt t="98864" x="1193800" y="6532563"/>
          <p14:tracePt t="98877" x="1223963" y="6532563"/>
          <p14:tracePt t="98880" x="1241425" y="6532563"/>
          <p14:tracePt t="98889" x="1260475" y="6532563"/>
          <p14:tracePt t="98896" x="1277938" y="6532563"/>
          <p14:tracePt t="98904" x="1301750" y="6532563"/>
          <p14:tracePt t="98912" x="1320800" y="6538913"/>
          <p14:tracePt t="98920" x="1338263" y="6538913"/>
          <p14:tracePt t="98929" x="1350963" y="6538913"/>
          <p14:tracePt t="98936" x="1374775" y="6538913"/>
          <p14:tracePt t="98944" x="1385888" y="6538913"/>
          <p14:tracePt t="98952" x="1416050" y="6538913"/>
          <p14:tracePt t="98961" x="1465263" y="6538913"/>
          <p14:tracePt t="98968" x="1495425" y="6538913"/>
          <p14:tracePt t="98977" x="1549400" y="6538913"/>
          <p14:tracePt t="98984" x="1590675" y="6538913"/>
          <p14:tracePt t="98994" x="1651000" y="6538913"/>
          <p14:tracePt t="99000" x="1681163" y="6538913"/>
          <p14:tracePt t="99011" x="1717675" y="6538913"/>
          <p14:tracePt t="99016" x="1747838" y="6538913"/>
          <p14:tracePt t="99027" x="1760538" y="6538913"/>
          <p14:tracePt t="99032" x="1778000" y="6538913"/>
          <p14:tracePt t="99044" x="1790700" y="6538913"/>
          <p14:tracePt t="99048" x="1801813" y="6538913"/>
          <p14:tracePt t="99061" x="1825625" y="6538913"/>
          <p14:tracePt t="99064" x="1851025" y="6538913"/>
          <p14:tracePt t="99073" x="1862138" y="6538913"/>
          <p14:tracePt t="99080" x="1885950" y="6538913"/>
          <p14:tracePt t="99088" x="1928813" y="6538913"/>
          <p14:tracePt t="99096" x="1952625" y="6538913"/>
          <p14:tracePt t="99104" x="1976438" y="6538913"/>
          <p14:tracePt t="99112" x="2006600" y="6538913"/>
          <p14:tracePt t="99120" x="2032000" y="6538913"/>
          <p14:tracePt t="99128" x="2062163" y="6538913"/>
          <p14:tracePt t="99136" x="2079625" y="6538913"/>
          <p14:tracePt t="99145" x="2092325" y="6538913"/>
          <p14:tracePt t="99152" x="2116138" y="6538913"/>
          <p14:tracePt t="99161" x="2133600" y="6538913"/>
          <p14:tracePt t="99168" x="2170113" y="6538913"/>
          <p14:tracePt t="99177" x="2182813" y="6538913"/>
          <p14:tracePt t="99184" x="2211388" y="6538913"/>
          <p14:tracePt t="99194" x="2236788" y="6538913"/>
          <p14:tracePt t="99200" x="2260600" y="6538913"/>
          <p14:tracePt t="99211" x="2271713" y="6538913"/>
          <p14:tracePt t="99216" x="2297113" y="6538913"/>
          <p14:tracePt t="99227" x="2320925" y="6538913"/>
          <p14:tracePt t="99232" x="2332038" y="6538913"/>
          <p14:tracePt t="99244" x="2351088" y="6538913"/>
          <p14:tracePt t="99248" x="2368550" y="6538913"/>
          <p14:tracePt t="99261" x="2411413" y="6538913"/>
          <p14:tracePt t="99264" x="2435225" y="6538913"/>
          <p14:tracePt t="99278" x="2459038" y="6538913"/>
          <p14:tracePt t="99280" x="2482850" y="6538913"/>
          <p14:tracePt t="99288" x="2513013" y="6538913"/>
          <p14:tracePt t="99296" x="2549525" y="6538913"/>
          <p14:tracePt t="99304" x="2555875" y="6538913"/>
          <p14:tracePt t="99312" x="2573338" y="6538913"/>
          <p14:tracePt t="99320" x="2586038" y="6538913"/>
          <p14:tracePt t="99328" x="2609850" y="6538913"/>
          <p14:tracePt t="99336" x="2616200" y="6538913"/>
          <p14:tracePt t="99344" x="2627313" y="6538913"/>
          <p14:tracePt t="99352" x="2633663" y="6538913"/>
          <p14:tracePt t="99361" x="2657475" y="6538913"/>
          <p14:tracePt t="99392" x="2663825" y="6538913"/>
          <p14:tracePt t="99529" x="2670175" y="6538913"/>
          <p14:tracePt t="99549" x="2676525" y="6532563"/>
          <p14:tracePt t="100074" x="2682875" y="6532563"/>
          <p14:tracePt t="100097" x="2687638" y="6526213"/>
          <p14:tracePt t="100112" x="2693988" y="6526213"/>
          <p14:tracePt t="100136" x="2706688" y="6519863"/>
          <p14:tracePt t="100152" x="2724150" y="6515100"/>
          <p14:tracePt t="100160" x="2747963" y="6508750"/>
          <p14:tracePt t="100168" x="2803525" y="6508750"/>
          <p14:tracePt t="100179" x="2874963" y="6484938"/>
          <p14:tracePt t="100184" x="2947988" y="6484938"/>
          <p14:tracePt t="100196" x="3008313" y="6484938"/>
          <p14:tracePt t="100200" x="3079750" y="6484938"/>
          <p14:tracePt t="100212" x="3152775" y="6484938"/>
          <p14:tracePt t="100216" x="3224213" y="6484938"/>
          <p14:tracePt t="100229" x="3297238" y="6484938"/>
          <p14:tracePt t="100232" x="3357563" y="6484938"/>
          <p14:tracePt t="100246" x="3398838" y="6484938"/>
          <p14:tracePt t="100248" x="3429000" y="6484938"/>
          <p14:tracePt t="100262" x="3465513" y="6484938"/>
          <p14:tracePt t="100264" x="3495675" y="6484938"/>
          <p14:tracePt t="100273" x="3502025" y="6484938"/>
          <p14:tracePt t="100280" x="3519488" y="6484938"/>
          <p14:tracePt t="100288" x="3544888" y="6484938"/>
          <p14:tracePt t="100296" x="3562350" y="6484938"/>
          <p14:tracePt t="100304" x="3579813" y="6484938"/>
          <p14:tracePt t="100312" x="3605213" y="6484938"/>
          <p14:tracePt t="100320" x="3629025" y="6484938"/>
          <p14:tracePt t="100329" x="3683000" y="6484938"/>
          <p14:tracePt t="100336" x="3706813" y="6484938"/>
          <p14:tracePt t="100346" x="3736975" y="6489700"/>
          <p14:tracePt t="100352" x="3760788" y="6489700"/>
          <p14:tracePt t="100362" x="3790950" y="6489700"/>
          <p14:tracePt t="100368" x="3827463" y="6489700"/>
          <p14:tracePt t="100379" x="3870325" y="6496050"/>
          <p14:tracePt t="100384" x="3894138" y="6496050"/>
          <p14:tracePt t="100396" x="3917950" y="6502400"/>
          <p14:tracePt t="100400" x="3941763" y="6515100"/>
          <p14:tracePt t="100412" x="3948113" y="6515100"/>
          <p14:tracePt t="100416" x="3960813" y="6515100"/>
          <p14:tracePt t="100432" x="3965575" y="6519863"/>
          <p14:tracePt t="100446" x="3971925" y="6526213"/>
          <p14:tracePt t="100457" x="3978275" y="6526213"/>
          <p14:tracePt t="100464" x="3984625" y="6532563"/>
          <p14:tracePt t="100473" x="4002088" y="6532563"/>
          <p14:tracePt t="100480" x="4014788" y="6532563"/>
          <p14:tracePt t="100488" x="4032250" y="6532563"/>
          <p14:tracePt t="100496" x="4056063" y="6532563"/>
          <p14:tracePt t="100504" x="4081463" y="6538913"/>
          <p14:tracePt t="100513" x="4122738" y="6538913"/>
          <p14:tracePt t="100520" x="4146550" y="6538913"/>
          <p14:tracePt t="100529" x="4189413" y="6545263"/>
          <p14:tracePt t="100536" x="4213225" y="6545263"/>
          <p14:tracePt t="100546" x="4225925" y="6545263"/>
          <p14:tracePt t="100552" x="4237038" y="6545263"/>
          <p14:tracePt t="100563" x="4243388" y="6545263"/>
          <p14:tracePt t="100568" x="4260850" y="6545263"/>
          <p14:tracePt t="100580" x="4267200" y="6545263"/>
          <p14:tracePt t="100584" x="4286250" y="6556375"/>
          <p14:tracePt t="100600" x="4297363" y="6556375"/>
          <p14:tracePt t="100613" x="4316413" y="6556375"/>
          <p14:tracePt t="100616" x="4327525" y="6556375"/>
          <p14:tracePt t="100629" x="4340225" y="6556375"/>
          <p14:tracePt t="100646" x="4364038" y="6556375"/>
          <p14:tracePt t="100648" x="4376738" y="6556375"/>
          <p14:tracePt t="100657" x="4394200" y="6556375"/>
          <p14:tracePt t="100664" x="4406900" y="6556375"/>
          <p14:tracePt t="100672" x="4411663" y="6556375"/>
          <p14:tracePt t="100680" x="4424363" y="6556375"/>
          <p14:tracePt t="100688" x="4437063" y="6556375"/>
          <p14:tracePt t="100696" x="4441825" y="6556375"/>
          <p14:tracePt t="100713" x="4448175" y="6556375"/>
          <p14:tracePt t="100736" x="4454525" y="6556375"/>
          <p14:tracePt t="100746" x="4460875" y="6556375"/>
          <p14:tracePt t="100768" x="4467225" y="6556375"/>
          <p14:tracePt t="100780" x="4471988" y="6556375"/>
          <p14:tracePt t="100784" x="4478338" y="6556375"/>
          <p14:tracePt t="100800" x="4484688" y="6556375"/>
          <p14:tracePt t="100813" x="4491038" y="6550025"/>
          <p14:tracePt t="100829" x="4508500" y="6545263"/>
          <p14:tracePt t="100849" x="4508500" y="6532563"/>
          <p14:tracePt t="100864" x="4508500" y="6526213"/>
          <p14:tracePt t="100872" x="4508500" y="6519863"/>
          <p14:tracePt t="100880" x="4508500" y="6515100"/>
          <p14:tracePt t="100896" x="4508500" y="6502400"/>
          <p14:tracePt t="100904" x="4508500" y="6496050"/>
          <p14:tracePt t="100920" x="4508500" y="6489700"/>
          <p14:tracePt t="100929" x="4508500" y="6478588"/>
          <p14:tracePt t="100936" x="4502150" y="6472238"/>
          <p14:tracePt t="100946" x="4497388" y="6465888"/>
          <p14:tracePt t="100963" x="4478338" y="6454775"/>
          <p14:tracePt t="100980" x="4471988" y="6448425"/>
          <p14:tracePt t="100984" x="4460875" y="6429375"/>
          <p14:tracePt t="100996" x="4454525" y="6418263"/>
          <p14:tracePt t="101000" x="4448175" y="6411913"/>
          <p14:tracePt t="101013" x="4441825" y="6405563"/>
          <p14:tracePt t="101016" x="4437063" y="6399213"/>
          <p14:tracePt t="101029" x="4430713" y="6394450"/>
          <p14:tracePt t="101032" x="4424363" y="6388100"/>
          <p14:tracePt t="101064" x="4406900" y="6381750"/>
          <p14:tracePt t="101080" x="4394200" y="6375400"/>
          <p14:tracePt t="101096" x="4381500" y="6364288"/>
          <p14:tracePt t="101112" x="4376738" y="6364288"/>
          <p14:tracePt t="101120" x="4370388" y="6364288"/>
          <p14:tracePt t="101130" x="4364038" y="6364288"/>
          <p14:tracePt t="101136" x="4346575" y="6351588"/>
          <p14:tracePt t="101160" x="4340225" y="6351588"/>
          <p14:tracePt t="101176" x="4333875" y="6351588"/>
          <p14:tracePt t="101184" x="4327525" y="6351588"/>
          <p14:tracePt t="101196" x="4321175" y="6351588"/>
          <p14:tracePt t="101200" x="4310063" y="6345238"/>
          <p14:tracePt t="101213" x="4303713" y="6345238"/>
          <p14:tracePt t="101230" x="4279900" y="6345238"/>
          <p14:tracePt t="101232" x="4267200" y="6345238"/>
          <p14:tracePt t="101240" x="4256088" y="6345238"/>
          <p14:tracePt t="101248" x="4243388" y="6345238"/>
          <p14:tracePt t="101264" x="4225925" y="6345238"/>
          <p14:tracePt t="101272" x="4219575" y="6345238"/>
          <p14:tracePt t="101280" x="4213225" y="6345238"/>
          <p14:tracePt t="101288" x="4200525" y="6345238"/>
          <p14:tracePt t="101297" x="4195763" y="6345238"/>
          <p14:tracePt t="101304" x="4176713" y="6345238"/>
          <p14:tracePt t="101313" x="4171950" y="6351588"/>
          <p14:tracePt t="101330" x="4152900" y="6357938"/>
          <p14:tracePt t="101336" x="4141788" y="6364288"/>
          <p14:tracePt t="101347" x="4135438" y="6370638"/>
          <p14:tracePt t="101352" x="4129088" y="6375400"/>
          <p14:tracePt t="101363" x="4116388" y="6388100"/>
          <p14:tracePt t="101380" x="4111625" y="6394450"/>
          <p14:tracePt t="101384" x="4105275" y="6399213"/>
          <p14:tracePt t="101400" x="4092575" y="6418263"/>
          <p14:tracePt t="101424" x="4092575" y="6429375"/>
          <p14:tracePt t="101432" x="4092575" y="6435725"/>
          <p14:tracePt t="101441" x="4092575" y="6442075"/>
          <p14:tracePt t="101448" x="4092575" y="6448425"/>
          <p14:tracePt t="101456" x="4092575" y="6472238"/>
          <p14:tracePt t="101464" x="4092575" y="6478588"/>
          <p14:tracePt t="101472" x="4111625" y="6489700"/>
          <p14:tracePt t="101480" x="4116388" y="6496050"/>
          <p14:tracePt t="101488" x="4129088" y="6508750"/>
          <p14:tracePt t="101497" x="4146550" y="6532563"/>
          <p14:tracePt t="101504" x="4159250" y="6550025"/>
          <p14:tracePt t="101513" x="4165600" y="6556375"/>
          <p14:tracePt t="101520" x="4195763" y="6575425"/>
          <p14:tracePt t="101530" x="4219575" y="6586538"/>
          <p14:tracePt t="101536" x="4256088" y="6605588"/>
          <p14:tracePt t="101547" x="4291013" y="6610350"/>
          <p14:tracePt t="101552" x="4351338" y="6623050"/>
          <p14:tracePt t="101563" x="4394200" y="6635750"/>
          <p14:tracePt t="101568" x="4430713" y="6640513"/>
          <p14:tracePt t="101581" x="4491038" y="6653213"/>
          <p14:tracePt t="101584" x="4551363" y="6659563"/>
          <p14:tracePt t="101597" x="4598988" y="6670675"/>
          <p14:tracePt t="101600" x="4629150" y="6670675"/>
          <p14:tracePt t="101613" x="4652963" y="6670675"/>
          <p14:tracePt t="101616" x="4676775" y="6670675"/>
          <p14:tracePt t="101629" x="4706938" y="6670675"/>
          <p14:tracePt t="101632" x="4732338" y="6670675"/>
          <p14:tracePt t="101641" x="4756150" y="6670675"/>
          <p14:tracePt t="101648" x="4767263" y="6670675"/>
          <p14:tracePt t="101656" x="4779963" y="6670675"/>
          <p14:tracePt t="101664" x="4792663" y="6670675"/>
          <p14:tracePt t="101672" x="4810125" y="6670675"/>
          <p14:tracePt t="101680" x="4822825" y="6670675"/>
          <p14:tracePt t="101688" x="4833938" y="6670675"/>
          <p14:tracePt t="101697" x="4852988" y="6659563"/>
          <p14:tracePt t="101704" x="4864100" y="6653213"/>
          <p14:tracePt t="101713" x="4883150" y="6640513"/>
          <p14:tracePt t="101720" x="4894263" y="6629400"/>
          <p14:tracePt t="101729" x="4900613" y="6623050"/>
          <p14:tracePt t="101736" x="4918075" y="6610350"/>
          <p14:tracePt t="101747" x="4924425" y="6605588"/>
          <p14:tracePt t="101752" x="4924425" y="6586538"/>
          <p14:tracePt t="101763" x="4930775" y="6569075"/>
          <p14:tracePt t="101768" x="4930775" y="6556375"/>
          <p14:tracePt t="101779" x="4930775" y="6532563"/>
          <p14:tracePt t="101784" x="4930775" y="6508750"/>
          <p14:tracePt t="101796" x="4930775" y="6496050"/>
          <p14:tracePt t="101800" x="4930775" y="6472238"/>
          <p14:tracePt t="101813" x="4930775" y="6459538"/>
          <p14:tracePt t="101816" x="4918075" y="6442075"/>
          <p14:tracePt t="101829" x="4906963" y="6418263"/>
          <p14:tracePt t="101832" x="4894263" y="6405563"/>
          <p14:tracePt t="101840" x="4883150" y="6388100"/>
          <p14:tracePt t="101848" x="4864100" y="6375400"/>
          <p14:tracePt t="101856" x="4852988" y="6370638"/>
          <p14:tracePt t="101864" x="4833938" y="6351588"/>
          <p14:tracePt t="101872" x="4822825" y="6340475"/>
          <p14:tracePt t="101880" x="4797425" y="6321425"/>
          <p14:tracePt t="101888" x="4773613" y="6315075"/>
          <p14:tracePt t="101897" x="4767263" y="6310313"/>
          <p14:tracePt t="101904" x="4737100" y="6310313"/>
          <p14:tracePt t="101913" x="4732338" y="6310313"/>
          <p14:tracePt t="101920" x="4702175" y="6297613"/>
          <p14:tracePt t="101929" x="4689475" y="6297613"/>
          <p14:tracePt t="101936" x="4665663" y="6297613"/>
          <p14:tracePt t="101947" x="4641850" y="6297613"/>
          <p14:tracePt t="101952" x="4611688" y="6297613"/>
          <p14:tracePt t="101963" x="4586288" y="6297613"/>
          <p14:tracePt t="101968" x="4557713" y="6297613"/>
          <p14:tracePt t="101980" x="4532313" y="6297613"/>
          <p14:tracePt t="101984" x="4508500" y="6297613"/>
          <p14:tracePt t="101996" x="4491038" y="6297613"/>
          <p14:tracePt t="102000" x="4471988" y="6297613"/>
          <p14:tracePt t="102013" x="4460875" y="6303963"/>
          <p14:tracePt t="102032" x="4448175" y="6303963"/>
          <p14:tracePt t="102040" x="4441825" y="6310313"/>
          <p14:tracePt t="102056" x="4430713" y="6315075"/>
          <p14:tracePt t="102088" x="4430713" y="6327775"/>
          <p14:tracePt t="102112" x="4430713" y="6340475"/>
          <p14:tracePt t="102120" x="4441825" y="6357938"/>
          <p14:tracePt t="102128" x="4448175" y="6364288"/>
          <p14:tracePt t="102136" x="4454525" y="6370638"/>
          <p14:tracePt t="102146" x="4467225" y="6375400"/>
          <p14:tracePt t="102152" x="4484688" y="6375400"/>
          <p14:tracePt t="102163" x="4508500" y="6381750"/>
          <p14:tracePt t="102168" x="4514850" y="6388100"/>
          <p14:tracePt t="102180" x="4538663" y="6388100"/>
          <p14:tracePt t="102184" x="4575175" y="6394450"/>
          <p14:tracePt t="102196" x="4586288" y="6394450"/>
          <p14:tracePt t="102200" x="4611688" y="6405563"/>
          <p14:tracePt t="102213" x="4622800" y="6411913"/>
          <p14:tracePt t="102216" x="4641850" y="6418263"/>
          <p14:tracePt t="102232" x="4646613" y="6418263"/>
          <p14:tracePt t="102248" x="4652963" y="6418263"/>
          <p14:tracePt t="102256" x="4659313" y="6418263"/>
          <p14:tracePt t="102272" x="4672013" y="6418263"/>
          <p14:tracePt t="102280" x="4676775" y="6418263"/>
          <p14:tracePt t="102288" x="4683125" y="6418263"/>
          <p14:tracePt t="102296" x="4702175" y="6418263"/>
          <p14:tracePt t="102304" x="4713288" y="6418263"/>
          <p14:tracePt t="102313" x="4719638" y="6418263"/>
          <p14:tracePt t="102320" x="4725988" y="6418263"/>
          <p14:tracePt t="102457" x="4713288" y="6424613"/>
          <p14:tracePt t="102479" x="4683125" y="6442075"/>
          <p14:tracePt t="102481" x="4665663" y="6442075"/>
          <p14:tracePt t="102500" x="4635500" y="6448425"/>
          <p14:tracePt t="102512" x="4616450" y="6454775"/>
          <p14:tracePt t="102536" x="4611688" y="6454775"/>
          <p14:tracePt t="102544" x="4605338" y="6459538"/>
          <p14:tracePt t="102568" x="4598988" y="6465888"/>
          <p14:tracePt t="102576" x="4592638" y="6465888"/>
          <p14:tracePt t="102584" x="4581525" y="6484938"/>
          <p14:tracePt t="102597" x="4575175" y="6484938"/>
          <p14:tracePt t="102613" x="4568825" y="6489700"/>
          <p14:tracePt t="102632" x="4562475" y="6496050"/>
          <p14:tracePt t="102737" x="4562475" y="6502400"/>
          <p14:tracePt t="102753" x="4616450" y="6508750"/>
          <p14:tracePt t="102773" x="4652963" y="6515100"/>
          <p14:tracePt t="102777" x="4676775" y="6519863"/>
          <p14:tracePt t="102784" x="4689475" y="6519863"/>
          <p14:tracePt t="102800" x="4713288" y="6532563"/>
          <p14:tracePt t="102800" x="4725988" y="6532563"/>
          <p14:tracePt t="102816" x="4743450" y="6532563"/>
          <p14:tracePt t="102824" x="4749800" y="6532563"/>
          <p14:tracePt t="102840" x="4762500" y="6532563"/>
          <p14:tracePt t="102848" x="4767263" y="6532563"/>
          <p14:tracePt t="102856" x="4773613" y="6532563"/>
          <p14:tracePt t="102864" x="4786313" y="6532563"/>
          <p14:tracePt t="102872" x="4810125" y="6538913"/>
          <p14:tracePt t="102880" x="4816475" y="6538913"/>
          <p14:tracePt t="102888" x="4827588" y="6538913"/>
          <p14:tracePt t="102897" x="4840288" y="6538913"/>
          <p14:tracePt t="102904" x="4857750" y="6538913"/>
          <p14:tracePt t="102914" x="4864100" y="6538913"/>
          <p14:tracePt t="102920" x="4870450" y="6538913"/>
          <p14:tracePt t="102930" x="4883150" y="6538913"/>
          <p14:tracePt t="102936" x="4887913" y="6538913"/>
          <p14:tracePt t="102947" x="4900613" y="6538913"/>
          <p14:tracePt t="102952" x="4913313" y="6538913"/>
          <p14:tracePt t="103105" x="4930775" y="6538913"/>
          <p14:tracePt t="103129" x="4937125" y="6538913"/>
          <p14:tracePt t="103138" x="4948238" y="6538913"/>
          <p14:tracePt t="103152" x="4972050" y="6538913"/>
          <p14:tracePt t="103162" x="4997450" y="6532563"/>
          <p14:tracePt t="103168" x="5014913" y="6532563"/>
          <p14:tracePt t="103181" x="5051425" y="6532563"/>
          <p14:tracePt t="103184" x="5118100" y="6532563"/>
          <p14:tracePt t="103197" x="5148263" y="6532563"/>
          <p14:tracePt t="103200" x="5189538" y="6532563"/>
          <p14:tracePt t="103208" x="5238750" y="6532563"/>
          <p14:tracePt t="103216" x="5268913" y="6532563"/>
          <p14:tracePt t="103224" x="5299075" y="6532563"/>
          <p14:tracePt t="103232" x="5322888" y="6532563"/>
          <p14:tracePt t="103240" x="5334000" y="6532563"/>
          <p14:tracePt t="103248" x="5340350" y="6532563"/>
          <p14:tracePt t="103256" x="5346700" y="6532563"/>
          <p14:tracePt t="103280" x="5353050" y="6532563"/>
          <p14:tracePt t="103312" x="5359400" y="6532563"/>
          <p14:tracePt t="103328" x="5364163" y="6532563"/>
          <p14:tracePt t="103336" x="5387975" y="6532563"/>
          <p14:tracePt t="103344" x="5400675" y="6532563"/>
          <p14:tracePt t="103352" x="5424488" y="6532563"/>
          <p14:tracePt t="103364" x="5437188" y="6532563"/>
          <p14:tracePt t="103368" x="5461000" y="6532563"/>
          <p14:tracePt t="103381" x="5484813" y="6532563"/>
          <p14:tracePt t="103384" x="5497513" y="6532563"/>
          <p14:tracePt t="103397" x="5534025" y="6532563"/>
          <p14:tracePt t="103400" x="5551488" y="6532563"/>
          <p14:tracePt t="103408" x="5588000" y="6532563"/>
          <p14:tracePt t="103416" x="5605463" y="6532563"/>
          <p14:tracePt t="103424" x="5629275" y="6532563"/>
          <p14:tracePt t="103432" x="5654675" y="6532563"/>
          <p14:tracePt t="103440" x="5672138" y="6532563"/>
          <p14:tracePt t="103448" x="5678488" y="6532563"/>
          <p14:tracePt t="103456" x="5695950" y="6538913"/>
          <p14:tracePt t="103465" x="5702300" y="6538913"/>
          <p14:tracePt t="103472" x="5708650" y="6538913"/>
          <p14:tracePt t="103481" x="5715000" y="6538913"/>
          <p14:tracePt t="103488" x="5719763" y="6538913"/>
          <p14:tracePt t="103498" x="5732463" y="6538913"/>
          <p14:tracePt t="103515" x="5738813" y="6538913"/>
          <p14:tracePt t="103520" x="5745163" y="6538913"/>
          <p14:tracePt t="103531" x="5749925" y="6538913"/>
          <p14:tracePt t="103536" x="5756275" y="6538913"/>
          <p14:tracePt t="103548" x="5762625" y="6545263"/>
          <p14:tracePt t="103565" x="5768975" y="6545263"/>
          <p14:tracePt t="103592" x="5773738" y="6545263"/>
          <p14:tracePt t="103649" x="5792788" y="6545263"/>
          <p14:tracePt t="103665" x="5799138" y="6545263"/>
          <p14:tracePt t="103728" x="5803900" y="6545263"/>
          <p14:tracePt t="104241" x="5846763" y="6545263"/>
          <p14:tracePt t="104259" x="6021388" y="6545263"/>
          <p14:tracePt t="104275" x="6262688" y="6545263"/>
          <p14:tracePt t="104284" x="6353175" y="6545263"/>
          <p14:tracePt t="104288" x="6450013" y="6545263"/>
          <p14:tracePt t="104300" x="6521450" y="6545263"/>
          <p14:tracePt t="104304" x="6581775" y="6545263"/>
          <p14:tracePt t="104315" x="6642100" y="6545263"/>
          <p14:tracePt t="104320" x="6684963" y="6545263"/>
          <p14:tracePt t="104331" x="6732588" y="6545263"/>
          <p14:tracePt t="104336" x="6762750" y="6545263"/>
          <p14:tracePt t="104348" x="6786563" y="6545263"/>
          <p14:tracePt t="104352" x="6811963" y="6545263"/>
          <p14:tracePt t="104365" x="6823075" y="6545263"/>
          <p14:tracePt t="104368" x="6846888" y="6545263"/>
          <p14:tracePt t="104376" x="6859588" y="6545263"/>
          <p14:tracePt t="104384" x="6889750" y="6545263"/>
          <p14:tracePt t="104392" x="6913563" y="6545263"/>
          <p14:tracePt t="104400" x="6956425" y="6545263"/>
          <p14:tracePt t="104408" x="6980238" y="6545263"/>
          <p14:tracePt t="104416" x="7004050" y="6545263"/>
          <p14:tracePt t="104424" x="7016750" y="6545263"/>
          <p14:tracePt t="104432" x="7040563" y="6545263"/>
          <p14:tracePt t="104440" x="7046913" y="6545263"/>
          <p14:tracePt t="104448" x="7051675" y="6545263"/>
          <p14:tracePt t="104456" x="7064375" y="6545263"/>
          <p14:tracePt t="104472" x="7077075" y="6545263"/>
          <p14:tracePt t="104482" x="7081838" y="6545263"/>
          <p14:tracePt t="104488" x="7107238" y="6545263"/>
          <p14:tracePt t="104504" x="7131050" y="6545263"/>
          <p14:tracePt t="104515" x="7137400" y="6545263"/>
          <p14:tracePt t="104520" x="7148513" y="6545263"/>
          <p14:tracePt t="104536" x="7172325" y="6545263"/>
          <p14:tracePt t="104552" x="7191375" y="6545263"/>
          <p14:tracePt t="104568" x="7215188" y="6545263"/>
          <p14:tracePt t="104577" x="7221538" y="6545263"/>
          <p14:tracePt t="104584" x="7232650" y="6545263"/>
          <p14:tracePt t="104592" x="7251700" y="6550025"/>
          <p14:tracePt t="104600" x="7258050" y="6550025"/>
          <p14:tracePt t="104608" x="7275513" y="6550025"/>
          <p14:tracePt t="104616" x="7281863" y="6550025"/>
          <p14:tracePt t="104624" x="7299325" y="6550025"/>
          <p14:tracePt t="104640" x="7305675" y="6550025"/>
          <p14:tracePt t="104648" x="7318375" y="6550025"/>
          <p14:tracePt t="104656" x="7323138" y="6550025"/>
          <p14:tracePt t="104665" x="7335838" y="6550025"/>
          <p14:tracePt t="104672" x="7342188" y="6550025"/>
          <p14:tracePt t="104682" x="7359650" y="6550025"/>
          <p14:tracePt t="104688" x="7377113" y="6550025"/>
          <p14:tracePt t="104698" x="7389813" y="6550025"/>
          <p14:tracePt t="104704" x="7402513" y="6550025"/>
          <p14:tracePt t="104715" x="7407275" y="6550025"/>
          <p14:tracePt t="104720" x="7413625" y="6550025"/>
          <p14:tracePt t="104732" x="7426325" y="6550025"/>
          <p14:tracePt t="104748" x="7432675" y="6550025"/>
          <p14:tracePt t="104752" x="7450138" y="6550025"/>
          <p14:tracePt t="104765" x="7462838" y="6545263"/>
          <p14:tracePt t="104784" x="7467600" y="6538913"/>
          <p14:tracePt t="104792" x="7473950" y="6538913"/>
          <p14:tracePt t="104832" x="7486650" y="6526213"/>
          <p14:tracePt t="104864" x="7497763" y="6502400"/>
          <p14:tracePt t="104905" x="7497763" y="6496050"/>
          <p14:tracePt t="104929" x="7497763" y="6478588"/>
          <p14:tracePt t="104939" x="7497763" y="6472238"/>
          <p14:tracePt t="104953" x="7497763" y="6459538"/>
          <p14:tracePt t="104968" x="7497763" y="6454775"/>
          <p14:tracePt t="104984" x="7486650" y="6442075"/>
          <p14:tracePt t="105000" x="7480300" y="6435725"/>
          <p14:tracePt t="105016" x="7473950" y="6435725"/>
          <p14:tracePt t="105024" x="7467600" y="6429375"/>
          <p14:tracePt t="105033" x="7456488" y="6429375"/>
          <p14:tracePt t="105040" x="7450138" y="6429375"/>
          <p14:tracePt t="105050" x="7443788" y="6429375"/>
          <p14:tracePt t="105056" x="7437438" y="6429375"/>
          <p14:tracePt t="105078" x="7426325" y="6424613"/>
          <p14:tracePt t="105088" x="7419975" y="6424613"/>
          <p14:tracePt t="105104" x="7396163" y="6418263"/>
          <p14:tracePt t="105128" x="7383463" y="6418263"/>
          <p14:tracePt t="105136" x="7377113" y="6418263"/>
          <p14:tracePt t="105152" x="7366000" y="6411913"/>
          <p14:tracePt t="105162" x="7359650" y="6411913"/>
          <p14:tracePt t="105168" x="7348538" y="6399213"/>
          <p14:tracePt t="105177" x="7329488" y="6394450"/>
          <p14:tracePt t="105184" x="7318375" y="6394450"/>
          <p14:tracePt t="105192" x="7292975" y="6388100"/>
          <p14:tracePt t="105200" x="7269163" y="6381750"/>
          <p14:tracePt t="105208" x="7232650" y="6364288"/>
          <p14:tracePt t="105217" x="7202488" y="6351588"/>
          <p14:tracePt t="105224" x="7167563" y="6334125"/>
          <p14:tracePt t="105233" x="7131050" y="6327775"/>
          <p14:tracePt t="105240" x="7112000" y="6321425"/>
          <p14:tracePt t="105250" x="7088188" y="6321425"/>
          <p14:tracePt t="105256" x="7051675" y="6310313"/>
          <p14:tracePt t="105266" x="7027863" y="6310313"/>
          <p14:tracePt t="105272" x="6997700" y="6303963"/>
          <p14:tracePt t="105284" x="6961188" y="6297613"/>
          <p14:tracePt t="105288" x="6950075" y="6297613"/>
          <p14:tracePt t="105300" x="6943725" y="6297613"/>
          <p14:tracePt t="105304" x="6932613" y="6297613"/>
          <p14:tracePt t="105317" x="6926263" y="6297613"/>
          <p14:tracePt t="105320" x="6913563" y="6297613"/>
          <p14:tracePt t="105336" x="6902450" y="6297613"/>
          <p14:tracePt t="105350" x="6889750" y="6297613"/>
          <p14:tracePt t="105352" x="6877050" y="6297613"/>
          <p14:tracePt t="105360" x="6872288" y="6297613"/>
          <p14:tracePt t="105368" x="6853238" y="6297613"/>
          <p14:tracePt t="105376" x="6823075" y="6297613"/>
          <p14:tracePt t="105384" x="6786563" y="6297613"/>
          <p14:tracePt t="105392" x="6756400" y="6303963"/>
          <p14:tracePt t="105400" x="6702425" y="6327775"/>
          <p14:tracePt t="105408" x="6661150" y="6334125"/>
          <p14:tracePt t="105417" x="6624638" y="6351588"/>
          <p14:tracePt t="105424" x="6588125" y="6357938"/>
          <p14:tracePt t="105433" x="6564313" y="6375400"/>
          <p14:tracePt t="105441" x="6557963" y="6381750"/>
          <p14:tracePt t="105464" x="6551613" y="6388100"/>
          <p14:tracePt t="105488" x="6546850" y="6394450"/>
          <p14:tracePt t="105512" x="6546850" y="6399213"/>
          <p14:tracePt t="105520" x="6546850" y="6405563"/>
          <p14:tracePt t="105528" x="6546850" y="6411913"/>
          <p14:tracePt t="105536" x="6546850" y="6418263"/>
          <p14:tracePt t="105552" x="6546850" y="6429375"/>
          <p14:tracePt t="105560" x="6546850" y="6435725"/>
          <p14:tracePt t="105568" x="6551613" y="6442075"/>
          <p14:tracePt t="105584" x="6570663" y="6454775"/>
          <p14:tracePt t="105592" x="6575425" y="6459538"/>
          <p14:tracePt t="105600" x="6581775" y="6459538"/>
          <p14:tracePt t="105608" x="6588125" y="6459538"/>
          <p14:tracePt t="105617" x="6594475" y="6459538"/>
          <p14:tracePt t="105624" x="6600825" y="6459538"/>
          <p14:tracePt t="105633" x="6605588" y="6459538"/>
          <p14:tracePt t="105650" x="6618288" y="6465888"/>
          <p14:tracePt t="105667" x="6624638" y="6465888"/>
          <p14:tracePt t="105672" x="6635750" y="6465888"/>
          <p14:tracePt t="105684" x="6642100" y="6465888"/>
          <p14:tracePt t="105688" x="6661150" y="6465888"/>
          <p14:tracePt t="105700" x="6684963" y="6472238"/>
          <p14:tracePt t="105704" x="6708775" y="6478588"/>
          <p14:tracePt t="105718" x="6732588" y="6489700"/>
          <p14:tracePt t="105720" x="6781800" y="6496050"/>
          <p14:tracePt t="105733" x="6805613" y="6502400"/>
          <p14:tracePt t="105736" x="6846888" y="6519863"/>
          <p14:tracePt t="105750" x="6883400" y="6532563"/>
          <p14:tracePt t="105752" x="6913563" y="6550025"/>
          <p14:tracePt t="105760" x="6950075" y="6556375"/>
          <p14:tracePt t="105768" x="6991350" y="6556375"/>
          <p14:tracePt t="105776" x="7027863" y="6556375"/>
          <p14:tracePt t="105784" x="7070725" y="6569075"/>
          <p14:tracePt t="105792" x="7094538" y="6575425"/>
          <p14:tracePt t="105800" x="7124700" y="6580188"/>
          <p14:tracePt t="105808" x="7142163" y="6580188"/>
          <p14:tracePt t="105816" x="7167563" y="6580188"/>
          <p14:tracePt t="105824" x="7208838" y="6592888"/>
          <p14:tracePt t="105833" x="7239000" y="6599238"/>
          <p14:tracePt t="105840" x="7275513" y="6605588"/>
          <p14:tracePt t="105850" x="7318375" y="6605588"/>
          <p14:tracePt t="105856" x="7342188" y="6605588"/>
          <p14:tracePt t="105867" x="7353300" y="6605588"/>
          <p14:tracePt t="105872" x="7377113" y="6616700"/>
          <p14:tracePt t="105883" x="7396163" y="6616700"/>
          <p14:tracePt t="105888" x="7413625" y="6616700"/>
          <p14:tracePt t="105899" x="7432675" y="6623050"/>
          <p14:tracePt t="105904" x="7437438" y="6623050"/>
          <p14:tracePt t="105917" x="7450138" y="6623050"/>
          <p14:tracePt t="105920" x="7473950" y="6623050"/>
          <p14:tracePt t="105933" x="7497763" y="6623050"/>
          <p14:tracePt t="105936" x="7523163" y="6623050"/>
          <p14:tracePt t="105944" x="7553325" y="6623050"/>
          <p14:tracePt t="105952" x="7564438" y="6623050"/>
          <p14:tracePt t="105960" x="7577138" y="6623050"/>
          <p14:tracePt t="105968" x="7600950" y="6623050"/>
          <p14:tracePt t="105976" x="7607300" y="6623050"/>
          <p14:tracePt t="105984" x="7631113" y="6623050"/>
          <p14:tracePt t="105992" x="7637463" y="6623050"/>
          <p14:tracePt t="106000" x="7667625" y="6605588"/>
          <p14:tracePt t="106008" x="7678738" y="6599238"/>
          <p14:tracePt t="106017" x="7691438" y="6599238"/>
          <p14:tracePt t="106024" x="7708900" y="6599238"/>
          <p14:tracePt t="106033" x="7721600" y="6592888"/>
          <p14:tracePt t="106040" x="7745413" y="6575425"/>
          <p14:tracePt t="106050" x="7751763" y="6575425"/>
          <p14:tracePt t="106056" x="7775575" y="6569075"/>
          <p14:tracePt t="106068" x="7781925" y="6569075"/>
          <p14:tracePt t="106072" x="7799388" y="6556375"/>
          <p14:tracePt t="106083" x="7818438" y="6550025"/>
          <p14:tracePt t="106088" x="7829550" y="6538913"/>
          <p14:tracePt t="106099" x="7835900" y="6532563"/>
          <p14:tracePt t="106104" x="7842250" y="6526213"/>
          <p14:tracePt t="106112" x="7848600" y="6519863"/>
          <p14:tracePt t="106120" x="7853363" y="6515100"/>
          <p14:tracePt t="106133" x="7859713" y="6508750"/>
          <p14:tracePt t="106136" x="7878763" y="6489700"/>
          <p14:tracePt t="106144" x="7883525" y="6465888"/>
          <p14:tracePt t="106161" x="7889875" y="6459538"/>
          <p14:tracePt t="106168" x="7889875" y="6435725"/>
          <p14:tracePt t="106176" x="7889875" y="6429375"/>
          <p14:tracePt t="106184" x="7889875" y="6418263"/>
          <p14:tracePt t="106200" x="7889875" y="6411913"/>
          <p14:tracePt t="106208" x="7889875" y="6405563"/>
          <p14:tracePt t="106240" x="7889875" y="6399213"/>
          <p14:tracePt t="106272" x="7889875" y="6394450"/>
          <p14:tracePt t="106296" x="7883525" y="6381750"/>
          <p14:tracePt t="106312" x="7866063" y="6375400"/>
          <p14:tracePt t="106320" x="7859713" y="6375400"/>
          <p14:tracePt t="106328" x="7842250" y="6364288"/>
          <p14:tracePt t="106337" x="7818438" y="6364288"/>
          <p14:tracePt t="106345" x="7793038" y="6351588"/>
          <p14:tracePt t="106352" x="7781925" y="6351588"/>
          <p14:tracePt t="106360" x="7762875" y="6340475"/>
          <p14:tracePt t="106368" x="7751763" y="6340475"/>
          <p14:tracePt t="106376" x="7727950" y="6334125"/>
          <p14:tracePt t="106384" x="7708900" y="6327775"/>
          <p14:tracePt t="106392" x="7691438" y="6327775"/>
          <p14:tracePt t="106400" x="7667625" y="6327775"/>
          <p14:tracePt t="106408" x="7631113" y="6321425"/>
          <p14:tracePt t="106417" x="7613650" y="6321425"/>
          <p14:tracePt t="106424" x="7588250" y="6321425"/>
          <p14:tracePt t="106433" x="7564438" y="6321425"/>
          <p14:tracePt t="106440" x="7558088" y="6315075"/>
          <p14:tracePt t="106464" x="7553325" y="6315075"/>
          <p14:tracePt t="106472" x="7546975" y="6315075"/>
          <p14:tracePt t="106483" x="7540625" y="6315075"/>
          <p14:tracePt t="106488" x="7527925" y="6315075"/>
          <p14:tracePt t="106500" x="7523163" y="6315075"/>
          <p14:tracePt t="106504" x="7510463" y="6315075"/>
          <p14:tracePt t="106517" x="7486650" y="6315075"/>
          <p14:tracePt t="106520" x="7467600" y="6315075"/>
          <p14:tracePt t="106533" x="7456488" y="6315075"/>
          <p14:tracePt t="106536" x="7426325" y="6315075"/>
          <p14:tracePt t="106544" x="7407275" y="6315075"/>
          <p14:tracePt t="106552" x="7396163" y="6315075"/>
          <p14:tracePt t="106560" x="7372350" y="6315075"/>
          <p14:tracePt t="106568" x="7353300" y="6315075"/>
          <p14:tracePt t="106576" x="7348538" y="6315075"/>
          <p14:tracePt t="106584" x="7329488" y="6321425"/>
          <p14:tracePt t="106592" x="7323138" y="6327775"/>
          <p14:tracePt t="106600" x="7312025" y="6334125"/>
          <p14:tracePt t="106608" x="7299325" y="6345238"/>
          <p14:tracePt t="106624" x="7292975" y="6351588"/>
          <p14:tracePt t="106640" x="7281863" y="6357938"/>
          <p14:tracePt t="106656" x="7281863" y="6364288"/>
          <p14:tracePt t="106672" x="7281863" y="6381750"/>
          <p14:tracePt t="106683" x="7281863" y="6388100"/>
          <p14:tracePt t="106704" x="7281863" y="6394450"/>
          <p14:tracePt t="106720" x="7281863" y="6405563"/>
          <p14:tracePt t="106736" x="7281863" y="6418263"/>
          <p14:tracePt t="106744" x="7281863" y="6424613"/>
          <p14:tracePt t="106752" x="7288213" y="6435725"/>
          <p14:tracePt t="106760" x="7292975" y="6454775"/>
          <p14:tracePt t="106768" x="7299325" y="6465888"/>
          <p14:tracePt t="106776" x="7305675" y="6489700"/>
          <p14:tracePt t="106784" x="7312025" y="6496050"/>
          <p14:tracePt t="106792" x="7329488" y="6519863"/>
          <p14:tracePt t="106800" x="7342188" y="6526213"/>
          <p14:tracePt t="106808" x="7359650" y="6532563"/>
          <p14:tracePt t="106817" x="7366000" y="6538913"/>
          <p14:tracePt t="106824" x="7377113" y="6545263"/>
          <p14:tracePt t="106834" x="7389813" y="6550025"/>
          <p14:tracePt t="106840" x="7407275" y="6569075"/>
          <p14:tracePt t="106850" x="7413625" y="6575425"/>
          <p14:tracePt t="106856" x="7426325" y="6580188"/>
          <p14:tracePt t="106867" x="7432675" y="6580188"/>
          <p14:tracePt t="106872" x="7456488" y="6580188"/>
          <p14:tracePt t="106884" x="7462838" y="6580188"/>
          <p14:tracePt t="106888" x="7473950" y="6586538"/>
          <p14:tracePt t="106900" x="7486650" y="6586538"/>
          <p14:tracePt t="106904" x="7504113" y="6592888"/>
          <p14:tracePt t="106917" x="7516813" y="6592888"/>
          <p14:tracePt t="106920" x="7540625" y="6605588"/>
          <p14:tracePt t="106928" x="7564438" y="6605588"/>
          <p14:tracePt t="106936" x="7594600" y="6605588"/>
          <p14:tracePt t="106944" x="7618413" y="6605588"/>
          <p14:tracePt t="106952" x="7643813" y="6605588"/>
          <p14:tracePt t="106960" x="7654925" y="6605588"/>
          <p14:tracePt t="106968" x="7667625" y="6605588"/>
          <p14:tracePt t="106976" x="7691438" y="6599238"/>
          <p14:tracePt t="106984" x="7704138" y="6592888"/>
          <p14:tracePt t="106992" x="7727950" y="6586538"/>
          <p14:tracePt t="107000" x="7745413" y="6569075"/>
          <p14:tracePt t="107008" x="7758113" y="6562725"/>
          <p14:tracePt t="107017" x="7775575" y="6556375"/>
          <p14:tracePt t="107024" x="7781925" y="6550025"/>
          <p14:tracePt t="107034" x="7788275" y="6545263"/>
          <p14:tracePt t="107040" x="7799388" y="6532563"/>
          <p14:tracePt t="107056" x="7805738" y="6515100"/>
          <p14:tracePt t="107068" x="7812088" y="6508750"/>
          <p14:tracePt t="107072" x="7818438" y="6502400"/>
          <p14:tracePt t="107084" x="7829550" y="6484938"/>
          <p14:tracePt t="107100" x="7829550" y="6478588"/>
          <p14:tracePt t="107104" x="7829550" y="6465888"/>
          <p14:tracePt t="107117" x="7829550" y="6459538"/>
          <p14:tracePt t="107120" x="7829550" y="6448425"/>
          <p14:tracePt t="107128" x="7829550" y="6435725"/>
          <p14:tracePt t="107136" x="7829550" y="6424613"/>
          <p14:tracePt t="107144" x="7829550" y="6418263"/>
          <p14:tracePt t="107160" x="7829550" y="6411913"/>
          <p14:tracePt t="107168" x="7829550" y="6405563"/>
          <p14:tracePt t="107192" x="7829550" y="6399213"/>
          <p14:tracePt t="107208" x="7829550" y="6388100"/>
          <p14:tracePt t="107217" x="7818438" y="6370638"/>
          <p14:tracePt t="107224" x="7793038" y="6357938"/>
          <p14:tracePt t="107234" x="7762875" y="6345238"/>
          <p14:tracePt t="107240" x="7739063" y="6340475"/>
          <p14:tracePt t="107251" x="7678738" y="6321425"/>
          <p14:tracePt t="107256" x="7648575" y="6310313"/>
          <p14:tracePt t="107267" x="7600950" y="6303963"/>
          <p14:tracePt t="107272" x="7564438" y="6291263"/>
          <p14:tracePt t="107284" x="7523163" y="6291263"/>
          <p14:tracePt t="107288" x="7473950" y="6273800"/>
          <p14:tracePt t="107301" x="7443788" y="6273800"/>
          <p14:tracePt t="107304" x="7426325" y="6273800"/>
          <p14:tracePt t="107317" x="7413625" y="6273800"/>
          <p14:tracePt t="107320" x="7389813" y="6273800"/>
          <p14:tracePt t="107336" x="7366000" y="6273800"/>
          <p14:tracePt t="107344" x="7342188" y="6280150"/>
          <p14:tracePt t="107353" x="7329488" y="6280150"/>
          <p14:tracePt t="107360" x="7305675" y="6291263"/>
          <p14:tracePt t="107368" x="7299325" y="6297613"/>
          <p14:tracePt t="107376" x="7281863" y="6303963"/>
          <p14:tracePt t="107384" x="7275513" y="6310313"/>
          <p14:tracePt t="107392" x="7258050" y="6327775"/>
          <p14:tracePt t="107401" x="7251700" y="6340475"/>
          <p14:tracePt t="107408" x="7239000" y="6357938"/>
          <p14:tracePt t="107417" x="7239000" y="6381750"/>
          <p14:tracePt t="107424" x="7239000" y="6399213"/>
          <p14:tracePt t="107434" x="7239000" y="6424613"/>
          <p14:tracePt t="107440" x="7239000" y="6465888"/>
          <p14:tracePt t="107451" x="7239000" y="6484938"/>
          <p14:tracePt t="107456" x="7258050" y="6515100"/>
          <p14:tracePt t="107467" x="7288213" y="6556375"/>
          <p14:tracePt t="107472" x="7312025" y="6592888"/>
          <p14:tracePt t="107484" x="7329488" y="6605588"/>
          <p14:tracePt t="107488" x="7353300" y="6616700"/>
          <p14:tracePt t="107501" x="7377113" y="6623050"/>
          <p14:tracePt t="107504" x="7402513" y="6629400"/>
          <p14:tracePt t="107512" x="7419975" y="6629400"/>
          <p14:tracePt t="107520" x="7443788" y="6629400"/>
          <p14:tracePt t="107528" x="7486650" y="6629400"/>
          <p14:tracePt t="107536" x="7523163" y="6629400"/>
          <p14:tracePt t="107544" x="7564438" y="6629400"/>
          <p14:tracePt t="107552" x="7594600" y="6629400"/>
          <p14:tracePt t="107560" x="7631113" y="6629400"/>
          <p14:tracePt t="107568" x="7643813" y="6629400"/>
          <p14:tracePt t="107576" x="7667625" y="6605588"/>
          <p14:tracePt t="107584" x="7691438" y="6586538"/>
          <p14:tracePt t="107592" x="7697788" y="6580188"/>
          <p14:tracePt t="107601" x="7697788" y="6575425"/>
          <p14:tracePt t="107608" x="7704138" y="6562725"/>
          <p14:tracePt t="107618" x="7704138" y="6556375"/>
          <p14:tracePt t="107624" x="7704138" y="6550025"/>
          <p14:tracePt t="107634" x="7704138" y="6538913"/>
          <p14:tracePt t="107640" x="7704138" y="6532563"/>
          <p14:tracePt t="107656" x="7704138" y="6526213"/>
          <p14:tracePt t="107688" x="7704138" y="6519863"/>
          <p14:tracePt t="107720" x="7704138" y="6515100"/>
          <p14:tracePt t="108225" x="7654925" y="6502400"/>
          <p14:tracePt t="108243" x="7396163" y="6502400"/>
          <p14:tracePt t="108263" x="7064375" y="6502400"/>
          <p14:tracePt t="108265" x="6889750" y="6502400"/>
          <p14:tracePt t="108276" x="6678613" y="6502400"/>
          <p14:tracePt t="108289" x="6238875" y="6502400"/>
          <p14:tracePt t="108296" x="6003925" y="6502400"/>
          <p14:tracePt t="108304" x="5708650" y="6502400"/>
          <p14:tracePt t="108312" x="5443538" y="6502400"/>
          <p14:tracePt t="108320" x="5208588" y="6502400"/>
          <p14:tracePt t="108328" x="4972050" y="6502400"/>
          <p14:tracePt t="108336" x="4797425" y="6502400"/>
          <p14:tracePt t="108344" x="4616450" y="6502400"/>
          <p14:tracePt t="108352" x="4460875" y="6502400"/>
          <p14:tracePt t="108360" x="4321175" y="6502400"/>
          <p14:tracePt t="108368" x="4176713" y="6502400"/>
          <p14:tracePt t="108376" x="4062413" y="6502400"/>
          <p14:tracePt t="108385" x="3960813" y="6502400"/>
          <p14:tracePt t="108392" x="3863975" y="6502400"/>
          <p14:tracePt t="108402" x="3773488" y="6502400"/>
          <p14:tracePt t="108408" x="3676650" y="6502400"/>
          <p14:tracePt t="108418" x="3586163" y="6502400"/>
          <p14:tracePt t="108424" x="3502025" y="6502400"/>
          <p14:tracePt t="108435" x="3370263" y="6489700"/>
          <p14:tracePt t="108440" x="3267075" y="6465888"/>
          <p14:tracePt t="108452" x="3140075" y="6459538"/>
          <p14:tracePt t="108456" x="3025775" y="6448425"/>
          <p14:tracePt t="108468" x="2894013" y="6435725"/>
          <p14:tracePt t="108472" x="2767013" y="6435725"/>
          <p14:tracePt t="108485" x="2663825" y="6424613"/>
          <p14:tracePt t="108488" x="2573338" y="6411913"/>
          <p14:tracePt t="108496" x="2459038" y="6388100"/>
          <p14:tracePt t="108504" x="2357438" y="6375400"/>
          <p14:tracePt t="108512" x="2284413" y="6364288"/>
          <p14:tracePt t="108520" x="2211388" y="6357938"/>
          <p14:tracePt t="108528" x="2109788" y="6334125"/>
          <p14:tracePt t="108536" x="2032000" y="6334125"/>
          <p14:tracePt t="108544" x="1958975" y="6334125"/>
          <p14:tracePt t="108552" x="1905000" y="6334125"/>
          <p14:tracePt t="108560" x="1844675" y="6334125"/>
          <p14:tracePt t="108568" x="1814513" y="6334125"/>
          <p14:tracePt t="108576" x="1771650" y="6334125"/>
          <p14:tracePt t="108585" x="1724025" y="6334125"/>
          <p14:tracePt t="108592" x="1670050" y="6334125"/>
          <p14:tracePt t="108602" x="1609725" y="6340475"/>
          <p14:tracePt t="108608" x="1543050" y="6357938"/>
          <p14:tracePt t="108618" x="1495425" y="6375400"/>
          <p14:tracePt t="108624" x="1435100" y="6399213"/>
          <p14:tracePt t="108635" x="1398588" y="6418263"/>
          <p14:tracePt t="108640" x="1350963" y="6435725"/>
          <p14:tracePt t="108652" x="1325563" y="6454775"/>
          <p14:tracePt t="108656" x="1290638" y="6465888"/>
          <p14:tracePt t="108668" x="1265238" y="6484938"/>
          <p14:tracePt t="108672" x="1254125" y="6489700"/>
          <p14:tracePt t="108685" x="1230313" y="6508750"/>
          <p14:tracePt t="108688" x="1211263" y="6519863"/>
          <p14:tracePt t="108696" x="1200150" y="6532563"/>
          <p14:tracePt t="108704" x="1181100" y="6538913"/>
          <p14:tracePt t="108712" x="1169988" y="6550025"/>
          <p14:tracePt t="108720" x="1150938" y="6562725"/>
          <p14:tracePt t="108728" x="1144588" y="6569075"/>
          <p14:tracePt t="108736" x="1139825" y="6575425"/>
          <p14:tracePt t="108744" x="1127125" y="6592888"/>
          <p14:tracePt t="108752" x="1120775" y="6592888"/>
          <p14:tracePt t="108760" x="1109663" y="6610350"/>
          <p14:tracePt t="108768" x="1090613" y="6623050"/>
          <p14:tracePt t="108776" x="1079500" y="6640513"/>
          <p14:tracePt t="108785" x="1073150" y="6646863"/>
          <p14:tracePt t="108792" x="1054100" y="6653213"/>
          <p14:tracePt t="108808" x="1049338" y="6659563"/>
          <p14:tracePt t="108824" x="1042988" y="6659563"/>
          <p14:tracePt t="108835" x="1036638" y="6659563"/>
          <p14:tracePt t="108840" x="1030288" y="6665913"/>
          <p14:tracePt t="108852" x="1023938" y="6670675"/>
          <p14:tracePt t="108856" x="1019175" y="6670675"/>
          <p14:tracePt t="108872" x="1012825" y="6677025"/>
          <p14:tracePt t="108904" x="1006475" y="6683375"/>
          <p14:tracePt t="108920" x="1000125" y="6689725"/>
          <p14:tracePt t="108928" x="993775" y="6696075"/>
          <p14:tracePt t="108936" x="989013" y="6696075"/>
          <p14:tracePt t="108944" x="982663" y="6696075"/>
          <p14:tracePt t="108960" x="976313" y="6700838"/>
          <p14:tracePt t="108984" x="969963" y="6707188"/>
          <p14:tracePt t="109537" x="982663" y="6707188"/>
          <p14:tracePt t="109555" x="1012825" y="6707188"/>
          <p14:tracePt t="109579" x="1295400" y="6707188"/>
          <p14:tracePt t="109590" x="1495425" y="6713538"/>
          <p14:tracePt t="109601" x="1922463" y="6743700"/>
          <p14:tracePt t="109611" x="2176463" y="6791325"/>
          <p14:tracePt t="109619" x="2398713" y="6821488"/>
          <p14:tracePt t="109624" x="2532063" y="6845300"/>
          <p14:tracePt t="109637" x="2646363" y="6851650"/>
          <p14:tracePt t="109640" x="2706688" y="6851650"/>
          <p14:tracePt t="111297" x="3429000" y="6851650"/>
          <p14:tracePt t="111315" x="3514725" y="6851650"/>
          <p14:tracePt t="111329" x="3670300" y="6851650"/>
          <p14:tracePt t="111343" x="3814763" y="6851650"/>
          <p14:tracePt t="111345" x="3954463" y="6851650"/>
          <p14:tracePt t="111357" x="4111625" y="6851650"/>
          <p14:tracePt t="111361" x="4286250" y="6851650"/>
          <p14:tracePt t="111372" x="4441825" y="6851650"/>
          <p14:tracePt t="111376" x="4598988" y="6851650"/>
          <p14:tracePt t="111389" x="4756150" y="6851650"/>
          <p14:tracePt t="111392" x="4857750" y="6834188"/>
          <p14:tracePt t="111406" x="4991100" y="6821488"/>
          <p14:tracePt t="111408" x="5105400" y="6797675"/>
          <p14:tracePt t="111422" x="5208588" y="6761163"/>
          <p14:tracePt t="111424" x="5310188" y="6724650"/>
          <p14:tracePt t="111439" x="5376863" y="6707188"/>
          <p14:tracePt t="111440" x="5400675" y="6683375"/>
          <p14:tracePt t="111448" x="5491163" y="6623050"/>
          <p14:tracePt t="111457" x="5568950" y="6592888"/>
          <p14:tracePt t="111464" x="5581650" y="6592888"/>
          <p14:tracePt t="111472" x="5618163" y="6562725"/>
          <p14:tracePt t="111481" x="5654675" y="6532563"/>
          <p14:tracePt t="111489" x="5695950" y="6508750"/>
          <p14:tracePt t="111496" x="5719763" y="6484938"/>
          <p14:tracePt t="111505" x="5738813" y="6448425"/>
          <p14:tracePt t="111512" x="5749925" y="6429375"/>
          <p14:tracePt t="111521" x="5756275" y="6424613"/>
          <p14:tracePt t="111528" x="5756275" y="6418263"/>
          <p14:tracePt t="114570" x="5745163" y="6429375"/>
          <p14:tracePt t="114587" x="5672138" y="6459538"/>
          <p14:tracePt t="114602" x="5624513" y="6478588"/>
          <p14:tracePt t="114618" x="5575300" y="6502400"/>
          <p14:tracePt t="114627" x="5564188" y="6502400"/>
          <p14:tracePt t="114632" x="5538788" y="6519863"/>
          <p14:tracePt t="114640" x="5527675" y="6526213"/>
          <p14:tracePt t="114648" x="5491163" y="6532563"/>
          <p14:tracePt t="114657" x="5467350" y="6550025"/>
          <p14:tracePt t="114664" x="5443538" y="6556375"/>
          <p14:tracePt t="114674" x="5387975" y="6575425"/>
          <p14:tracePt t="114680" x="5334000" y="6605588"/>
          <p14:tracePt t="114691" x="5273675" y="6640513"/>
          <p14:tracePt t="114696" x="5208588" y="6670675"/>
          <p14:tracePt t="114708" x="5183188" y="6689725"/>
          <p14:tracePt t="114712" x="5129213" y="6713538"/>
          <p14:tracePt t="114724" x="5105400" y="6724650"/>
          <p14:tracePt t="114728" x="5045075" y="6773863"/>
          <p14:tracePt t="114741" x="5008563" y="6797675"/>
          <p14:tracePt t="114744" x="4954588" y="6840538"/>
          <p14:tracePt t="115049" x="4219575" y="6851650"/>
          <p14:tracePt t="115249" x="4219575" y="6834188"/>
          <p14:tracePt t="115265" x="4230688" y="6821488"/>
          <p14:tracePt t="115280" x="4237038" y="6815138"/>
          <p14:tracePt t="115281" x="4243388" y="6810375"/>
          <p14:tracePt t="115289" x="4249738" y="6810375"/>
          <p14:tracePt t="115298" x="4256088" y="6804025"/>
          <p14:tracePt t="115309" x="4273550" y="6791325"/>
          <p14:tracePt t="115324" x="4279900" y="6784975"/>
          <p14:tracePt t="115328" x="4286250" y="6784975"/>
          <p14:tracePt t="115368" x="4291013" y="6784975"/>
          <p14:tracePt t="115392" x="4297363" y="6780213"/>
          <p14:tracePt t="115481" x="4303713" y="6773863"/>
          <p14:tracePt t="115492" x="4303713" y="6767513"/>
          <p14:tracePt t="115505" x="4303713" y="6754813"/>
          <p14:tracePt t="115528" x="4303713" y="6750050"/>
          <p14:tracePt t="115544" x="4303713" y="6743700"/>
          <p14:tracePt t="115560" x="4291013" y="6731000"/>
          <p14:tracePt t="115584" x="4279900" y="6724650"/>
          <p14:tracePt t="115600" x="4267200" y="6724650"/>
          <p14:tracePt t="115608" x="4243388" y="6707188"/>
          <p14:tracePt t="115616" x="4225925" y="6689725"/>
          <p14:tracePt t="115625" x="4200525" y="6665913"/>
          <p14:tracePt t="115632" x="4195763" y="6659563"/>
          <p14:tracePt t="115642" x="4189413" y="6653213"/>
          <p14:tracePt t="115648" x="4183063" y="6640513"/>
          <p14:tracePt t="115658" x="4165600" y="6629400"/>
          <p14:tracePt t="115664" x="4159250" y="6616700"/>
          <p14:tracePt t="115675" x="4152900" y="6610350"/>
          <p14:tracePt t="115680" x="4152900" y="6605588"/>
          <p14:tracePt t="115692" x="4146550" y="6599238"/>
          <p14:tracePt t="115708" x="4141788" y="6592888"/>
          <p14:tracePt t="115713" x="4129088" y="6580188"/>
          <p14:tracePt t="115744" x="4122738" y="6580188"/>
          <p14:tracePt t="115752" x="4111625" y="6569075"/>
          <p14:tracePt t="115768" x="4086225" y="6569075"/>
          <p14:tracePt t="115776" x="4081463" y="6569075"/>
          <p14:tracePt t="115784" x="4056063" y="6562725"/>
          <p14:tracePt t="115792" x="4051300" y="6562725"/>
          <p14:tracePt t="115800" x="4044950" y="6562725"/>
          <p14:tracePt t="115809" x="4032250" y="6562725"/>
          <p14:tracePt t="115816" x="4021138" y="6562725"/>
          <p14:tracePt t="115825" x="4008438" y="6562725"/>
          <p14:tracePt t="115842" x="4002088" y="6562725"/>
          <p14:tracePt t="115848" x="3984625" y="6562725"/>
          <p14:tracePt t="115859" x="3978275" y="6562725"/>
          <p14:tracePt t="115864" x="3965575" y="6562725"/>
          <p14:tracePt t="115875" x="3960813" y="6562725"/>
          <p14:tracePt t="115892" x="3948113" y="6569075"/>
          <p14:tracePt t="115896" x="3930650" y="6580188"/>
          <p14:tracePt t="115912" x="3924300" y="6586538"/>
          <p14:tracePt t="115928" x="3917950" y="6605588"/>
          <p14:tracePt t="115944" x="3917950" y="6623050"/>
          <p14:tracePt t="115960" x="3917950" y="6640513"/>
          <p14:tracePt t="115976" x="3917950" y="6646863"/>
          <p14:tracePt t="115992" x="3917950" y="6653213"/>
          <p14:tracePt t="116000" x="3930650" y="6665913"/>
          <p14:tracePt t="116009" x="3954463" y="6683375"/>
          <p14:tracePt t="116016" x="3984625" y="6689725"/>
          <p14:tracePt t="116025" x="4021138" y="6696075"/>
          <p14:tracePt t="116032" x="4032250" y="6707188"/>
          <p14:tracePt t="116042" x="4068763" y="6724650"/>
          <p14:tracePt t="116048" x="4092575" y="6737350"/>
          <p14:tracePt t="116059" x="4105275" y="6743700"/>
          <p14:tracePt t="116076" x="4111625" y="6750050"/>
          <p14:tracePt t="116080" x="4116388" y="6754813"/>
          <p14:tracePt t="116096" x="4129088" y="6767513"/>
          <p14:tracePt t="116112" x="4141788" y="6767513"/>
          <p14:tracePt t="116128" x="4159250" y="6767513"/>
          <p14:tracePt t="116142" x="4183063" y="6773863"/>
          <p14:tracePt t="116144" x="4189413" y="6773863"/>
          <p14:tracePt t="116153" x="4206875" y="6780213"/>
          <p14:tracePt t="116160" x="4225925" y="6780213"/>
          <p14:tracePt t="116168" x="4230688" y="6784975"/>
          <p14:tracePt t="116176" x="4237038" y="6784975"/>
          <p14:tracePt t="116184" x="4243388" y="6784975"/>
          <p14:tracePt t="116200" x="4249738" y="6784975"/>
          <p14:tracePt t="116208" x="4256088" y="6784975"/>
          <p14:tracePt t="116216" x="4260850" y="6784975"/>
          <p14:tracePt t="116225" x="4267200" y="6784975"/>
          <p14:tracePt t="116242" x="4279900" y="6784975"/>
          <p14:tracePt t="116248" x="4303713" y="6784975"/>
          <p14:tracePt t="116258" x="4316413" y="6784975"/>
          <p14:tracePt t="116264" x="4346575" y="6784975"/>
          <p14:tracePt t="116275" x="4370388" y="6784975"/>
          <p14:tracePt t="116280" x="4394200" y="6784975"/>
          <p14:tracePt t="116291" x="4424363" y="6784975"/>
          <p14:tracePt t="116296" x="4448175" y="6784975"/>
          <p14:tracePt t="116309" x="4491038" y="6784975"/>
          <p14:tracePt t="116312" x="4527550" y="6784975"/>
          <p14:tracePt t="116325" x="4568825" y="6797675"/>
          <p14:tracePt t="116328" x="4629150" y="6797675"/>
          <p14:tracePt t="116336" x="4702175" y="6797675"/>
          <p14:tracePt t="116344" x="4743450" y="6804025"/>
          <p14:tracePt t="116352" x="4803775" y="6815138"/>
          <p14:tracePt t="116360" x="4864100" y="6815138"/>
          <p14:tracePt t="116368" x="4900613" y="6815138"/>
          <p14:tracePt t="116376" x="4930775" y="6821488"/>
          <p14:tracePt t="116384" x="4954588" y="6821488"/>
          <p14:tracePt t="116392" x="4967288" y="6821488"/>
          <p14:tracePt t="116400" x="4978400" y="6821488"/>
          <p14:tracePt t="116408" x="5002213" y="6821488"/>
          <p14:tracePt t="116416" x="5014913" y="6821488"/>
          <p14:tracePt t="116425" x="5038725" y="6821488"/>
          <p14:tracePt t="116432" x="5062538" y="6821488"/>
          <p14:tracePt t="116442" x="5092700" y="6821488"/>
          <p14:tracePt t="116448" x="5129213" y="6821488"/>
          <p14:tracePt t="116458" x="5159375" y="6821488"/>
          <p14:tracePt t="116464" x="5189538" y="6821488"/>
          <p14:tracePt t="116475" x="5213350" y="6821488"/>
          <p14:tracePt t="116480" x="5238750" y="6821488"/>
          <p14:tracePt t="116492" x="5249863" y="6821488"/>
          <p14:tracePt t="116496" x="5268913" y="6821488"/>
          <p14:tracePt t="116508" x="5280025" y="6821488"/>
          <p14:tracePt t="116512" x="5292725" y="6821488"/>
          <p14:tracePt t="116525" x="5310188" y="6821488"/>
          <p14:tracePt t="116528" x="5322888" y="6821488"/>
          <p14:tracePt t="116536" x="5346700" y="6821488"/>
          <p14:tracePt t="116544" x="5370513" y="6815138"/>
          <p14:tracePt t="116552" x="5376863" y="6815138"/>
          <p14:tracePt t="116560" x="5383213" y="6815138"/>
          <p14:tracePt t="116568" x="5394325" y="6804025"/>
          <p14:tracePt t="116616" x="5400675" y="6804025"/>
          <p14:tracePt t="116624" x="5407025" y="6804025"/>
          <p14:tracePt t="116632" x="5413375" y="6797675"/>
          <p14:tracePt t="116642" x="5418138" y="6797675"/>
          <p14:tracePt t="116648" x="5424488" y="6791325"/>
          <p14:tracePt t="116664" x="5430838" y="6784975"/>
          <p14:tracePt t="116680" x="5437188" y="6780213"/>
          <p14:tracePt t="116696" x="5437188" y="6773863"/>
          <p14:tracePt t="116709" x="5437188" y="6767513"/>
          <p14:tracePt t="116712" x="5437188" y="6754813"/>
          <p14:tracePt t="116725" x="5437188" y="6743700"/>
          <p14:tracePt t="116728" x="5437188" y="6737350"/>
          <p14:tracePt t="116737" x="5437188" y="6731000"/>
          <p14:tracePt t="116744" x="5437188" y="6719888"/>
          <p14:tracePt t="116752" x="5437188" y="6713538"/>
          <p14:tracePt t="116768" x="5437188" y="6707188"/>
          <p14:tracePt t="116776" x="5424488" y="6689725"/>
          <p14:tracePt t="116792" x="5407025" y="6677025"/>
          <p14:tracePt t="116800" x="5400675" y="6670675"/>
          <p14:tracePt t="116809" x="5387975" y="6670675"/>
          <p14:tracePt t="116816" x="5376863" y="6665913"/>
          <p14:tracePt t="116825" x="5370513" y="6659563"/>
          <p14:tracePt t="116832" x="5353050" y="6640513"/>
          <p14:tracePt t="116842" x="5322888" y="6623050"/>
          <p14:tracePt t="116848" x="5303838" y="6616700"/>
          <p14:tracePt t="116859" x="5292725" y="6605588"/>
          <p14:tracePt t="116864" x="5268913" y="6586538"/>
          <p14:tracePt t="116875" x="5249863" y="6580188"/>
          <p14:tracePt t="116880" x="5243513" y="6575425"/>
          <p14:tracePt t="116892" x="5238750" y="6575425"/>
          <p14:tracePt t="116896" x="5226050" y="6562725"/>
          <p14:tracePt t="116909" x="5213350" y="6562725"/>
          <p14:tracePt t="116912" x="5208588" y="6556375"/>
          <p14:tracePt t="116928" x="5202238" y="6556375"/>
          <p14:tracePt t="116936" x="5195888" y="6556375"/>
          <p14:tracePt t="116944" x="5189538" y="6556375"/>
          <p14:tracePt t="116968" x="5172075" y="6556375"/>
          <p14:tracePt t="116976" x="5165725" y="6556375"/>
          <p14:tracePt t="116984" x="5153025" y="6556375"/>
          <p14:tracePt t="116992" x="5141913" y="6556375"/>
          <p14:tracePt t="117000" x="5129213" y="6556375"/>
          <p14:tracePt t="117009" x="5105400" y="6556375"/>
          <p14:tracePt t="117025" x="5081588" y="6556375"/>
          <p14:tracePt t="117032" x="5075238" y="6562725"/>
          <p14:tracePt t="117042" x="5062538" y="6569075"/>
          <p14:tracePt t="117048" x="5057775" y="6575425"/>
          <p14:tracePt t="117059" x="5051425" y="6580188"/>
          <p14:tracePt t="117064" x="5045075" y="6580188"/>
          <p14:tracePt t="117076" x="5027613" y="6586538"/>
          <p14:tracePt t="117080" x="5021263" y="6592888"/>
          <p14:tracePt t="117092" x="5014913" y="6599238"/>
          <p14:tracePt t="117096" x="5008563" y="6605588"/>
          <p14:tracePt t="117109" x="5002213" y="6610350"/>
          <p14:tracePt t="117112" x="5002213" y="6616700"/>
          <p14:tracePt t="117121" x="5002213" y="6623050"/>
          <p14:tracePt t="117136" x="5002213" y="6629400"/>
          <p14:tracePt t="117144" x="5002213" y="6635750"/>
          <p14:tracePt t="117152" x="5002213" y="6640513"/>
          <p14:tracePt t="117160" x="5027613" y="6665913"/>
          <p14:tracePt t="117168" x="5051425" y="6670675"/>
          <p14:tracePt t="117176" x="5062538" y="6689725"/>
          <p14:tracePt t="117184" x="5087938" y="6696075"/>
          <p14:tracePt t="117192" x="5105400" y="6713538"/>
          <p14:tracePt t="117200" x="5118100" y="6713538"/>
          <p14:tracePt t="117209" x="5141913" y="6719888"/>
          <p14:tracePt t="117216" x="5148263" y="6719888"/>
          <p14:tracePt t="117226" x="5159375" y="6724650"/>
          <p14:tracePt t="117232" x="5178425" y="6724650"/>
          <p14:tracePt t="117242" x="5202238" y="6731000"/>
          <p14:tracePt t="117248" x="5232400" y="6743700"/>
          <p14:tracePt t="117259" x="5243513" y="6743700"/>
          <p14:tracePt t="117264" x="5280025" y="6754813"/>
          <p14:tracePt t="117276" x="5303838" y="6754813"/>
          <p14:tracePt t="117280" x="5329238" y="6767513"/>
          <p14:tracePt t="117292" x="5359400" y="6767513"/>
          <p14:tracePt t="117296" x="5383213" y="6767513"/>
          <p14:tracePt t="117309" x="5394325" y="6767513"/>
          <p14:tracePt t="117312" x="5418138" y="6767513"/>
          <p14:tracePt t="117320" x="5443538" y="6767513"/>
          <p14:tracePt t="117328" x="5454650" y="6767513"/>
          <p14:tracePt t="117336" x="5461000" y="6767513"/>
          <p14:tracePt t="117344" x="5473700" y="6767513"/>
          <p14:tracePt t="117352" x="5478463" y="6767513"/>
          <p14:tracePt t="117360" x="5491163" y="6767513"/>
          <p14:tracePt t="117376" x="5497513" y="6767513"/>
          <p14:tracePt t="117400" x="5503863" y="6767513"/>
          <p14:tracePt t="117409" x="5503863" y="6761163"/>
          <p14:tracePt t="117416" x="5503863" y="6750050"/>
          <p14:tracePt t="117426" x="5503863" y="6743700"/>
          <p14:tracePt t="117432" x="5503863" y="6724650"/>
          <p14:tracePt t="117448" x="5503863" y="6719888"/>
          <p14:tracePt t="117459" x="5503863" y="6707188"/>
          <p14:tracePt t="117464" x="5503863" y="6700838"/>
          <p14:tracePt t="117476" x="5497513" y="6689725"/>
          <p14:tracePt t="117480" x="5484813" y="6670675"/>
          <p14:tracePt t="117493" x="5467350" y="6665913"/>
          <p14:tracePt t="117496" x="5461000" y="6659563"/>
          <p14:tracePt t="117509" x="5454650" y="6653213"/>
          <p14:tracePt t="117512" x="5448300" y="6646863"/>
          <p14:tracePt t="117520" x="5437188" y="6646863"/>
          <p14:tracePt t="117528" x="5430838" y="6640513"/>
          <p14:tracePt t="117536" x="5424488" y="6635750"/>
          <p14:tracePt t="117544" x="5418138" y="6635750"/>
          <p14:tracePt t="117552" x="5413375" y="6635750"/>
          <p14:tracePt t="117560" x="5400675" y="6629400"/>
          <p14:tracePt t="117568" x="5376863" y="6629400"/>
          <p14:tracePt t="117576" x="5353050" y="6629400"/>
          <p14:tracePt t="117584" x="5329238" y="6629400"/>
          <p14:tracePt t="117593" x="5322888" y="6629400"/>
          <p14:tracePt t="117600" x="5303838" y="6629400"/>
          <p14:tracePt t="117609" x="5286375" y="6629400"/>
          <p14:tracePt t="117626" x="5280025" y="6629400"/>
          <p14:tracePt t="117632" x="5273675" y="6629400"/>
          <p14:tracePt t="117906" x="5292725" y="6629400"/>
          <p14:tracePt t="117924" x="5370513" y="6629400"/>
          <p14:tracePt t="117946" x="5461000" y="6659563"/>
          <p14:tracePt t="117956" x="5497513" y="6677025"/>
          <p14:tracePt t="117966" x="5545138" y="6696075"/>
          <p14:tracePt t="117968" x="5605463" y="6724650"/>
          <p14:tracePt t="117978" x="5702300" y="6773863"/>
          <p14:tracePt t="117984" x="5786438" y="6784975"/>
          <p14:tracePt t="117993" x="5859463" y="6791325"/>
          <p14:tracePt t="118000" x="5937250" y="6804025"/>
          <p14:tracePt t="118010" x="5961063" y="6804025"/>
          <p14:tracePt t="118016" x="5980113" y="6804025"/>
          <p14:tracePt t="118026" x="5997575" y="6804025"/>
          <p14:tracePt t="118032" x="6010275" y="6804025"/>
          <p14:tracePt t="118043" x="6015038" y="6804025"/>
          <p14:tracePt t="118048" x="6027738" y="6804025"/>
          <p14:tracePt t="118060" x="6045200" y="6804025"/>
          <p14:tracePt t="118064" x="6057900" y="6797675"/>
          <p14:tracePt t="118077" x="6075363" y="6791325"/>
          <p14:tracePt t="118080" x="6081713" y="6780213"/>
          <p14:tracePt t="118094" x="6088063" y="6780213"/>
          <p14:tracePt t="118096" x="6094413" y="6780213"/>
          <p14:tracePt t="118112" x="6100763" y="6773863"/>
          <p14:tracePt t="118161" x="6111875" y="6773863"/>
          <p14:tracePt t="118171" x="6118225" y="6767513"/>
          <p14:tracePt t="118183" x="6130925" y="6767513"/>
          <p14:tracePt t="118184" x="6135688" y="6761163"/>
          <p14:tracePt t="118194" x="6148388" y="6754813"/>
          <p14:tracePt t="118210" x="6165850" y="6743700"/>
          <p14:tracePt t="118216" x="6172200" y="6743700"/>
          <p14:tracePt t="118227" x="6178550" y="6737350"/>
          <p14:tracePt t="118272" x="6184900" y="6731000"/>
          <p14:tracePt t="118289" x="6184900" y="6724650"/>
          <p14:tracePt t="118296" x="6189663" y="6719888"/>
          <p14:tracePt t="118328" x="6196013" y="6713538"/>
          <p14:tracePt t="118336" x="6202363" y="6707188"/>
          <p14:tracePt t="118352" x="6208713" y="6700838"/>
          <p14:tracePt t="118376" x="6219825" y="6683375"/>
          <p14:tracePt t="118424" x="6226175" y="6677025"/>
          <p14:tracePt t="118440" x="6232525" y="6670675"/>
          <p14:tracePt t="118448" x="6238875" y="6665913"/>
          <p14:tracePt t="118456" x="6245225" y="6659563"/>
          <p14:tracePt t="118472" x="6249988" y="6646863"/>
          <p14:tracePt t="118512" x="6249988" y="6635750"/>
          <p14:tracePt t="118528" x="6249988" y="6629400"/>
          <p14:tracePt t="118544" x="6249988" y="6623050"/>
          <p14:tracePt t="118552" x="6249988" y="6610350"/>
          <p14:tracePt t="118560" x="6249988" y="6605588"/>
          <p14:tracePt t="118568" x="6249988" y="6599238"/>
          <p14:tracePt t="118584" x="6249988" y="6592888"/>
          <p14:tracePt t="118624" x="6249988" y="6586538"/>
          <p14:tracePt t="118640" x="6249988" y="6569075"/>
          <p14:tracePt t="118656" x="6245225" y="6545263"/>
          <p14:tracePt t="118664" x="6226175" y="6538913"/>
          <p14:tracePt t="118672" x="6215063" y="6532563"/>
          <p14:tracePt t="118680" x="6208713" y="6532563"/>
          <p14:tracePt t="118689" x="6202363" y="6532563"/>
          <p14:tracePt t="118696" x="6196013" y="6532563"/>
          <p14:tracePt t="118704" x="6178550" y="6526213"/>
          <p14:tracePt t="118712" x="6165850" y="6526213"/>
          <p14:tracePt t="118720" x="6161088" y="6519863"/>
          <p14:tracePt t="118728" x="6154738" y="6519863"/>
          <p14:tracePt t="118736" x="6135688" y="6519863"/>
          <p14:tracePt t="118744" x="6118225" y="6502400"/>
          <p14:tracePt t="118752" x="6094413" y="6502400"/>
          <p14:tracePt t="118761" x="6081713" y="6502400"/>
          <p14:tracePt t="118768" x="6075363" y="6502400"/>
          <p14:tracePt t="118777" x="6070600" y="6496050"/>
          <p14:tracePt t="118784" x="6057900" y="6496050"/>
          <p14:tracePt t="118795" x="6051550" y="6496050"/>
          <p14:tracePt t="118811" x="6040438" y="6496050"/>
          <p14:tracePt t="118816" x="6021388" y="6496050"/>
          <p14:tracePt t="118827" x="6015038" y="6496050"/>
          <p14:tracePt t="118832" x="5997575" y="6496050"/>
          <p14:tracePt t="118844" x="5991225" y="6496050"/>
          <p14:tracePt t="118849" x="5980113" y="6496050"/>
          <p14:tracePt t="118861" x="5954713" y="6496050"/>
          <p14:tracePt t="118864" x="5924550" y="6496050"/>
          <p14:tracePt t="118877" x="5900738" y="6496050"/>
          <p14:tracePt t="118880" x="5876925" y="6496050"/>
          <p14:tracePt t="118888" x="5853113" y="6496050"/>
          <p14:tracePt t="118896" x="5810250" y="6502400"/>
          <p14:tracePt t="118904" x="5773738" y="6508750"/>
          <p14:tracePt t="118912" x="5745163" y="6508750"/>
          <p14:tracePt t="118920" x="5719763" y="6508750"/>
          <p14:tracePt t="118928" x="5695950" y="6508750"/>
          <p14:tracePt t="118936" x="5684838" y="6515100"/>
          <p14:tracePt t="118944" x="5665788" y="6526213"/>
          <p14:tracePt t="118952" x="5659438" y="6532563"/>
          <p14:tracePt t="118968" x="5648325" y="6538913"/>
          <p14:tracePt t="118992" x="5641975" y="6545263"/>
          <p14:tracePt t="119008" x="5635625" y="6550025"/>
          <p14:tracePt t="119032" x="5629275" y="6556375"/>
          <p14:tracePt t="119048" x="5629275" y="6562725"/>
          <p14:tracePt t="119056" x="5629275" y="6569075"/>
          <p14:tracePt t="119064" x="5629275" y="6580188"/>
          <p14:tracePt t="119080" x="5629275" y="6592888"/>
          <p14:tracePt t="119088" x="5641975" y="6610350"/>
          <p14:tracePt t="119096" x="5648325" y="6616700"/>
          <p14:tracePt t="119104" x="5654675" y="6623050"/>
          <p14:tracePt t="119112" x="5659438" y="6629400"/>
          <p14:tracePt t="119128" x="5672138" y="6640513"/>
          <p14:tracePt t="119152" x="5684838" y="6646863"/>
          <p14:tracePt t="119168" x="5689600" y="6646863"/>
          <p14:tracePt t="119209" x="5695950" y="6653213"/>
          <p14:tracePt t="119225" x="5708650" y="6659563"/>
          <p14:tracePt t="119239" x="5715000" y="6665913"/>
          <p14:tracePt t="119257" x="5726113" y="6683375"/>
          <p14:tracePt t="119273" x="5732463" y="6689725"/>
          <p14:tracePt t="119281" x="5745163" y="6689725"/>
          <p14:tracePt t="119289" x="5749925" y="6696075"/>
          <p14:tracePt t="119304" x="5756275" y="6700838"/>
          <p14:tracePt t="119313" x="5762625" y="6700838"/>
          <p14:tracePt t="119320" x="5768975" y="6700838"/>
          <p14:tracePt t="119336" x="5792788" y="6707188"/>
          <p14:tracePt t="119352" x="5810250" y="6707188"/>
          <p14:tracePt t="119363" x="5829300" y="6713538"/>
          <p14:tracePt t="119368" x="5840413" y="6719888"/>
          <p14:tracePt t="119380" x="5846763" y="6724650"/>
          <p14:tracePt t="119384" x="5859463" y="6731000"/>
          <p14:tracePt t="119396" x="5876925" y="6750050"/>
          <p14:tracePt t="119400" x="5883275" y="6750050"/>
          <p14:tracePt t="119413" x="5900738" y="6750050"/>
          <p14:tracePt t="119416" x="5919788" y="6750050"/>
          <p14:tracePt t="119429" x="5930900" y="6754813"/>
          <p14:tracePt t="119432" x="5949950" y="6761163"/>
          <p14:tracePt t="119446" x="5961063" y="6773863"/>
          <p14:tracePt t="119448" x="5973763" y="6773863"/>
          <p14:tracePt t="119461" x="5991225" y="6773863"/>
          <p14:tracePt t="119464" x="6003925" y="6773863"/>
          <p14:tracePt t="119480" x="6027738" y="6773863"/>
          <p14:tracePt t="119488" x="6040438" y="6773863"/>
          <p14:tracePt t="119496" x="6045200" y="6773863"/>
          <p14:tracePt t="119504" x="6070600" y="6773863"/>
          <p14:tracePt t="119512" x="6081713" y="6773863"/>
          <p14:tracePt t="119520" x="6094413" y="6767513"/>
          <p14:tracePt t="119528" x="6111875" y="6761163"/>
          <p14:tracePt t="119536" x="6135688" y="6743700"/>
          <p14:tracePt t="119552" x="6142038" y="6737350"/>
          <p14:tracePt t="119561" x="6148388" y="6731000"/>
          <p14:tracePt t="119578" x="6161088" y="6719888"/>
          <p14:tracePt t="119594" x="6165850" y="6713538"/>
          <p14:tracePt t="119611" x="6172200" y="6707188"/>
          <p14:tracePt t="119616" x="6178550" y="6700838"/>
          <p14:tracePt t="119627" x="6178550" y="6696075"/>
          <p14:tracePt t="119632" x="6184900" y="6689725"/>
          <p14:tracePt t="119648" x="6184900" y="6677025"/>
          <p14:tracePt t="119661" x="6189663" y="6659563"/>
          <p14:tracePt t="119664" x="6189663" y="6646863"/>
          <p14:tracePt t="119672" x="6189663" y="6635750"/>
          <p14:tracePt t="119680" x="6189663" y="6623050"/>
          <p14:tracePt t="119688" x="6189663" y="6605588"/>
          <p14:tracePt t="119696" x="6189663" y="6599238"/>
          <p14:tracePt t="119704" x="6178550" y="6586538"/>
          <p14:tracePt t="119712" x="6172200" y="6580188"/>
          <p14:tracePt t="119720" x="6165850" y="6575425"/>
          <p14:tracePt t="119728" x="6165850" y="6569075"/>
          <p14:tracePt t="119745" x="6161088" y="6562725"/>
          <p14:tracePt t="119768" x="6154738" y="6562725"/>
          <p14:tracePt t="119778" x="6142038" y="6562725"/>
          <p14:tracePt t="119784" x="6124575" y="6556375"/>
          <p14:tracePt t="119794" x="6111875" y="6556375"/>
          <p14:tracePt t="119800" x="6075363" y="6538913"/>
          <p14:tracePt t="119811" x="6064250" y="6538913"/>
          <p14:tracePt t="119816" x="6034088" y="6532563"/>
          <p14:tracePt t="119828" x="6015038" y="6532563"/>
          <p14:tracePt t="119832" x="5991225" y="6532563"/>
          <p14:tracePt t="119845" x="5973763" y="6532563"/>
          <p14:tracePt t="119848" x="5954713" y="6519863"/>
          <p14:tracePt t="119861" x="5949950" y="6519863"/>
          <p14:tracePt t="119864" x="5937250" y="6519863"/>
          <p14:tracePt t="119872" x="5930900" y="6519863"/>
          <p14:tracePt t="119880" x="5919788" y="6519863"/>
          <p14:tracePt t="119888" x="5913438" y="6519863"/>
          <p14:tracePt t="119896" x="5900738" y="6519863"/>
          <p14:tracePt t="119904" x="5894388" y="6519863"/>
          <p14:tracePt t="119912" x="5883275" y="6519863"/>
          <p14:tracePt t="119920" x="5864225" y="6519863"/>
          <p14:tracePt t="119928" x="5840413" y="6526213"/>
          <p14:tracePt t="119936" x="5834063" y="6526213"/>
          <p14:tracePt t="119945" x="5829300" y="6526213"/>
          <p14:tracePt t="119952" x="5822950" y="6532563"/>
          <p14:tracePt t="119961" x="5816600" y="6538913"/>
          <p14:tracePt t="119968" x="5810250" y="6538913"/>
          <p14:tracePt t="119978" x="5803900" y="6545263"/>
          <p14:tracePt t="119984" x="5799138" y="6550025"/>
          <p14:tracePt t="119995" x="5786438" y="6562725"/>
          <p14:tracePt t="120012" x="5780088" y="6569075"/>
          <p14:tracePt t="120016" x="5768975" y="6580188"/>
          <p14:tracePt t="120040" x="5762625" y="6586538"/>
          <p14:tracePt t="120048" x="5756275" y="6592888"/>
          <p14:tracePt t="120064" x="5756275" y="6599238"/>
          <p14:tracePt t="120072" x="5756275" y="6610350"/>
          <p14:tracePt t="120088" x="5756275" y="6623050"/>
          <p14:tracePt t="120096" x="5762625" y="6629400"/>
          <p14:tracePt t="120104" x="5773738" y="6640513"/>
          <p14:tracePt t="120120" x="5799138" y="6653213"/>
          <p14:tracePt t="120128" x="5803900" y="6665913"/>
          <p14:tracePt t="120136" x="5816600" y="6683375"/>
          <p14:tracePt t="120145" x="5822950" y="6689725"/>
          <p14:tracePt t="120152" x="5846763" y="6700838"/>
          <p14:tracePt t="120161" x="5853113" y="6707188"/>
          <p14:tracePt t="120168" x="5864225" y="6724650"/>
          <p14:tracePt t="120178" x="5883275" y="6737350"/>
          <p14:tracePt t="120184" x="5889625" y="6743700"/>
          <p14:tracePt t="120195" x="5900738" y="6750050"/>
          <p14:tracePt t="120200" x="5913438" y="6767513"/>
          <p14:tracePt t="120212" x="5930900" y="6780213"/>
          <p14:tracePt t="120216" x="5937250" y="6784975"/>
          <p14:tracePt t="120228" x="5943600" y="6784975"/>
          <p14:tracePt t="120232" x="5973763" y="6810375"/>
          <p14:tracePt t="120245" x="5980113" y="6810375"/>
          <p14:tracePt t="120248" x="6010275" y="6810375"/>
          <p14:tracePt t="120256" x="6034088" y="6810375"/>
          <p14:tracePt t="120264" x="6064250" y="6810375"/>
          <p14:tracePt t="120272" x="6088063" y="6810375"/>
          <p14:tracePt t="120280" x="6100763" y="6810375"/>
          <p14:tracePt t="120288" x="6124575" y="6810375"/>
          <p14:tracePt t="120296" x="6135688" y="6810375"/>
          <p14:tracePt t="120304" x="6161088" y="6810375"/>
          <p14:tracePt t="120312" x="6178550" y="6804025"/>
          <p14:tracePt t="120320" x="6184900" y="6797675"/>
          <p14:tracePt t="120328" x="6189663" y="6791325"/>
          <p14:tracePt t="120336" x="6196013" y="6784975"/>
          <p14:tracePt t="120345" x="6202363" y="6780213"/>
          <p14:tracePt t="120362" x="6202363" y="6767513"/>
          <p14:tracePt t="120368" x="6202363" y="6750050"/>
          <p14:tracePt t="120378" x="6208713" y="6743700"/>
          <p14:tracePt t="120384" x="6208713" y="6731000"/>
          <p14:tracePt t="120395" x="6208713" y="6724650"/>
          <p14:tracePt t="120412" x="6208713" y="6713538"/>
          <p14:tracePt t="120416" x="6208713" y="6689725"/>
          <p14:tracePt t="120432" x="6208713" y="6683375"/>
          <p14:tracePt t="120445" x="6208713" y="6677025"/>
          <p14:tracePt t="120448" x="6208713" y="6665913"/>
          <p14:tracePt t="120456" x="6202363" y="6659563"/>
          <p14:tracePt t="120464" x="6184900" y="6646863"/>
          <p14:tracePt t="120480" x="6172200" y="6629400"/>
          <p14:tracePt t="120488" x="6154738" y="6623050"/>
          <p14:tracePt t="120496" x="6148388" y="6616700"/>
          <p14:tracePt t="120504" x="6135688" y="6599238"/>
          <p14:tracePt t="120512" x="6130925" y="6592888"/>
          <p14:tracePt t="120520" x="6118225" y="6586538"/>
          <p14:tracePt t="120528" x="6100763" y="6586538"/>
          <p14:tracePt t="120536" x="6094413" y="6580188"/>
          <p14:tracePt t="120545" x="6081713" y="6580188"/>
          <p14:tracePt t="120552" x="6070600" y="6580188"/>
          <p14:tracePt t="120562" x="6064250" y="6580188"/>
          <p14:tracePt t="120568" x="6045200" y="6580188"/>
          <p14:tracePt t="120579" x="6021388" y="6580188"/>
          <p14:tracePt t="120584" x="6003925" y="6580188"/>
          <p14:tracePt t="120595" x="5973763" y="6580188"/>
          <p14:tracePt t="120612" x="5961063" y="6586538"/>
          <p14:tracePt t="120616" x="5943600" y="6592888"/>
          <p14:tracePt t="120632" x="5937250" y="6599238"/>
          <p14:tracePt t="120645" x="5930900" y="6605588"/>
          <p14:tracePt t="120657" x="5930900" y="6610350"/>
          <p14:tracePt t="120672" x="5930900" y="6616700"/>
          <p14:tracePt t="120680" x="5949950" y="6635750"/>
          <p14:tracePt t="120688" x="5954713" y="6640513"/>
          <p14:tracePt t="120696" x="5973763" y="6659563"/>
          <p14:tracePt t="120704" x="5991225" y="6665913"/>
          <p14:tracePt t="120712" x="6003925" y="6670675"/>
          <p14:tracePt t="120720" x="6021388" y="6677025"/>
          <p14:tracePt t="120728" x="6034088" y="6689725"/>
          <p14:tracePt t="120736" x="6057900" y="6696075"/>
          <p14:tracePt t="120745" x="6081713" y="6700838"/>
          <p14:tracePt t="120752" x="6105525" y="6700838"/>
          <p14:tracePt t="120762" x="6135688" y="6713538"/>
          <p14:tracePt t="120768" x="6161088" y="6713538"/>
          <p14:tracePt t="120779" x="6184900" y="6713538"/>
          <p14:tracePt t="120784" x="6208713" y="6713538"/>
          <p14:tracePt t="120796" x="6226175" y="6713538"/>
          <p14:tracePt t="120800" x="6262688" y="6713538"/>
          <p14:tracePt t="120812" x="6275388" y="6707188"/>
          <p14:tracePt t="120816" x="6292850" y="6700838"/>
          <p14:tracePt t="120829" x="6305550" y="6689725"/>
          <p14:tracePt t="120832" x="6329363" y="6670675"/>
          <p14:tracePt t="120857" x="6335713" y="6665913"/>
          <p14:tracePt t="120864" x="6335713" y="6659563"/>
          <p14:tracePt t="120872" x="6335713" y="6653213"/>
          <p14:tracePt t="121074" x="6335713" y="6646863"/>
          <p14:tracePt t="121473" x="0" y="0"/>
        </p14:tracePtLst>
        <p14:tracePtLst>
          <p14:tracePt t="122454" x="8150225" y="6580188"/>
          <p14:tracePt t="122480" x="8150225" y="6575425"/>
          <p14:tracePt t="122520" x="8143875" y="6575425"/>
          <p14:tracePt t="122530" x="8137525" y="6575425"/>
          <p14:tracePt t="122544" x="8124825" y="6575425"/>
          <p14:tracePt t="122554" x="8120063" y="6575425"/>
          <p14:tracePt t="122567" x="8113713" y="6575425"/>
          <p14:tracePt t="122569" x="8101013" y="6575425"/>
          <p14:tracePt t="122580" x="8083550" y="6580188"/>
          <p14:tracePt t="122584" x="8077200" y="6580188"/>
          <p14:tracePt t="122597" x="8059738" y="6586538"/>
          <p14:tracePt t="122600" x="8034338" y="6586538"/>
          <p14:tracePt t="122614" x="8010525" y="6586538"/>
          <p14:tracePt t="122616" x="7986713" y="6586538"/>
          <p14:tracePt t="122624" x="7969250" y="6586538"/>
          <p14:tracePt t="122632" x="7943850" y="6586538"/>
          <p14:tracePt t="122640" x="7920038" y="6586538"/>
          <p14:tracePt t="122648" x="7896225" y="6586538"/>
          <p14:tracePt t="122656" x="7872413" y="6586538"/>
          <p14:tracePt t="122664" x="7842250" y="6586538"/>
          <p14:tracePt t="122672" x="7812088" y="6586538"/>
          <p14:tracePt t="122680" x="7762875" y="6586538"/>
          <p14:tracePt t="122688" x="7734300" y="6586538"/>
          <p14:tracePt t="122697" x="7691438" y="6586538"/>
          <p14:tracePt t="122704" x="7648575" y="6586538"/>
          <p14:tracePt t="122714" x="7624763" y="6586538"/>
          <p14:tracePt t="122720" x="7583488" y="6586538"/>
          <p14:tracePt t="122731" x="7534275" y="6586538"/>
          <p14:tracePt t="122736" x="7504113" y="6586538"/>
          <p14:tracePt t="122747" x="7462838" y="6586538"/>
          <p14:tracePt t="122752" x="7432675" y="6586538"/>
          <p14:tracePt t="122764" x="7372350" y="6586538"/>
          <p14:tracePt t="122768" x="7329488" y="6586538"/>
          <p14:tracePt t="122780" x="7288213" y="6586538"/>
          <p14:tracePt t="122784" x="7251700" y="6586538"/>
          <p14:tracePt t="122797" x="7208838" y="6586538"/>
          <p14:tracePt t="122800" x="7178675" y="6586538"/>
          <p14:tracePt t="122808" x="7137400" y="6586538"/>
          <p14:tracePt t="122816" x="7112000" y="6586538"/>
          <p14:tracePt t="122824" x="7088188" y="6586538"/>
          <p14:tracePt t="122832" x="7046913" y="6586538"/>
          <p14:tracePt t="122840" x="7021513" y="6586538"/>
          <p14:tracePt t="122848" x="7010400" y="6586538"/>
          <p14:tracePt t="122856" x="6980238" y="6586538"/>
          <p14:tracePt t="122864" x="6956425" y="6586538"/>
          <p14:tracePt t="122872" x="6932613" y="6586538"/>
          <p14:tracePt t="122880" x="6919913" y="6586538"/>
          <p14:tracePt t="122888" x="6902450" y="6586538"/>
          <p14:tracePt t="122897" x="6883400" y="6586538"/>
          <p14:tracePt t="122904" x="6877050" y="6586538"/>
          <p14:tracePt t="122914" x="6859588" y="6586538"/>
          <p14:tracePt t="122920" x="6846888" y="6586538"/>
          <p14:tracePt t="122930" x="6835775" y="6586538"/>
          <p14:tracePt t="122936" x="6823075" y="6586538"/>
          <p14:tracePt t="122947" x="6799263" y="6586538"/>
          <p14:tracePt t="122952" x="6781800" y="6586538"/>
          <p14:tracePt t="122964" x="6769100" y="6586538"/>
          <p14:tracePt t="122968" x="6745288" y="6586538"/>
          <p14:tracePt t="122980" x="6732588" y="6586538"/>
          <p14:tracePt t="122984" x="6708775" y="6586538"/>
          <p14:tracePt t="122997" x="6684963" y="6586538"/>
          <p14:tracePt t="123000" x="6672263" y="6586538"/>
          <p14:tracePt t="123008" x="6665913" y="6586538"/>
          <p14:tracePt t="123016" x="6648450" y="6580188"/>
          <p14:tracePt t="123024" x="6624638" y="6580188"/>
          <p14:tracePt t="123040" x="6618288" y="6580188"/>
          <p14:tracePt t="123072" x="6605588" y="6580188"/>
          <p14:tracePt t="123080" x="6600825" y="6580188"/>
          <p14:tracePt t="123088" x="6581775" y="6580188"/>
          <p14:tracePt t="123097" x="6570663" y="6580188"/>
          <p14:tracePt t="123104" x="6564313" y="6580188"/>
          <p14:tracePt t="123114" x="6551613" y="6580188"/>
          <p14:tracePt t="123120" x="6546850" y="6580188"/>
          <p14:tracePt t="123131" x="6540500" y="6580188"/>
          <p14:tracePt t="123136" x="6527800" y="6580188"/>
          <p14:tracePt t="123147" x="6521450" y="6580188"/>
          <p14:tracePt t="123152" x="6516688" y="6580188"/>
          <p14:tracePt t="123165" x="6510338" y="6580188"/>
          <p14:tracePt t="123168" x="6503988" y="6580188"/>
          <p14:tracePt t="123181" x="6497638" y="6580188"/>
          <p14:tracePt t="123184" x="6491288" y="6580188"/>
          <p14:tracePt t="123197" x="6486525" y="6580188"/>
          <p14:tracePt t="123209" x="6461125" y="6580188"/>
          <p14:tracePt t="123224" x="6461125" y="6586538"/>
          <p14:tracePt t="123232" x="6456363" y="6592888"/>
          <p14:tracePt t="123248" x="6450013" y="6599238"/>
          <p14:tracePt t="123264" x="6443663" y="6605588"/>
          <p14:tracePt t="123320" x="6443663" y="6610350"/>
          <p14:tracePt t="123328" x="6443663" y="6616700"/>
          <p14:tracePt t="123336" x="6456363" y="6629400"/>
          <p14:tracePt t="123347" x="6461125" y="6629400"/>
          <p14:tracePt t="123352" x="6486525" y="6629400"/>
          <p14:tracePt t="123364" x="6491288" y="6629400"/>
          <p14:tracePt t="123368" x="6503988" y="6646863"/>
          <p14:tracePt t="123381" x="6521450" y="6653213"/>
          <p14:tracePt t="123384" x="6527800" y="6659563"/>
          <p14:tracePt t="123392" x="6534150" y="6665913"/>
          <p14:tracePt t="123409" x="6540500" y="6670675"/>
          <p14:tracePt t="123424" x="6551613" y="6670675"/>
          <p14:tracePt t="123440" x="6557963" y="6670675"/>
          <p14:tracePt t="123448" x="6570663" y="6670675"/>
          <p14:tracePt t="123456" x="6581775" y="6677025"/>
          <p14:tracePt t="123464" x="6588125" y="6677025"/>
          <p14:tracePt t="123472" x="6605588" y="6683375"/>
          <p14:tracePt t="123481" x="6611938" y="6683375"/>
          <p14:tracePt t="123488" x="6630988" y="6683375"/>
          <p14:tracePt t="123504" x="6654800" y="6696075"/>
          <p14:tracePt t="123514" x="6665913" y="6696075"/>
          <p14:tracePt t="123520" x="6684963" y="6700838"/>
          <p14:tracePt t="123531" x="6708775" y="6700838"/>
          <p14:tracePt t="123536" x="6738938" y="6719888"/>
          <p14:tracePt t="123547" x="6756400" y="6724650"/>
          <p14:tracePt t="123552" x="6769100" y="6724650"/>
          <p14:tracePt t="123564" x="6805613" y="6743700"/>
          <p14:tracePt t="123568" x="6816725" y="6743700"/>
          <p14:tracePt t="123581" x="6842125" y="6750050"/>
          <p14:tracePt t="123584" x="6865938" y="6754813"/>
          <p14:tracePt t="123592" x="6889750" y="6754813"/>
          <p14:tracePt t="123600" x="6913563" y="6767513"/>
          <p14:tracePt t="123608" x="6932613" y="6773863"/>
          <p14:tracePt t="123616" x="6950075" y="6773863"/>
          <p14:tracePt t="123624" x="6973888" y="6780213"/>
          <p14:tracePt t="123632" x="6997700" y="6784975"/>
          <p14:tracePt t="123640" x="7027863" y="6784975"/>
          <p14:tracePt t="123648" x="7058025" y="6797675"/>
          <p14:tracePt t="123656" x="7124700" y="6815138"/>
          <p14:tracePt t="123665" x="7154863" y="6827838"/>
          <p14:tracePt t="123672" x="7202488" y="6845300"/>
          <p14:tracePt t="123681" x="7239000" y="6845300"/>
          <p14:tracePt t="123688" x="7269163" y="6845300"/>
          <p14:tracePt t="123698" x="7281863" y="6845300"/>
          <p14:tracePt t="123704" x="7299325" y="6845300"/>
          <p14:tracePt t="123714" x="7318375" y="6845300"/>
          <p14:tracePt t="123720" x="7342188" y="6845300"/>
          <p14:tracePt t="123731" x="7366000" y="6851650"/>
          <p14:tracePt t="123736" x="7377113" y="6851650"/>
          <p14:tracePt t="123748" x="7413625" y="6851650"/>
          <p14:tracePt t="123752" x="7443788" y="6851650"/>
          <p14:tracePt t="123764" x="7473950" y="6851650"/>
          <p14:tracePt t="123921" x="7829550" y="6845300"/>
          <p14:tracePt t="123940" x="7835900" y="6840538"/>
          <p14:tracePt t="123955" x="7842250" y="6834188"/>
          <p14:tracePt t="123968" x="7842250" y="6827838"/>
          <p14:tracePt t="123978" x="7848600" y="6821488"/>
          <p14:tracePt t="123984" x="7853363" y="6815138"/>
          <p14:tracePt t="123992" x="7853363" y="6810375"/>
          <p14:tracePt t="124008" x="7853363" y="6797675"/>
          <p14:tracePt t="124016" x="7853363" y="6791325"/>
          <p14:tracePt t="124024" x="7859713" y="6780213"/>
          <p14:tracePt t="124064" x="7859713" y="6773863"/>
          <p14:tracePt t="124162" x="7859713" y="6767513"/>
          <p14:tracePt t="124178" x="7853363" y="6761163"/>
          <p14:tracePt t="124190" x="7842250" y="6761163"/>
          <p14:tracePt t="124193" x="7823200" y="6743700"/>
          <p14:tracePt t="124202" x="7799388" y="6731000"/>
          <p14:tracePt t="124208" x="7769225" y="6713538"/>
          <p14:tracePt t="124217" x="7734300" y="6696075"/>
          <p14:tracePt t="124224" x="7697788" y="6677025"/>
          <p14:tracePt t="124232" x="7648575" y="6659563"/>
          <p14:tracePt t="124240" x="7583488" y="6623050"/>
          <p14:tracePt t="124248" x="7523163" y="6605588"/>
          <p14:tracePt t="124256" x="7473950" y="6575425"/>
          <p14:tracePt t="124265" x="7426325" y="6562725"/>
          <p14:tracePt t="124272" x="7389813" y="6538913"/>
          <p14:tracePt t="124282" x="7353300" y="6526213"/>
          <p14:tracePt t="124288" x="7329488" y="6519863"/>
          <p14:tracePt t="124298" x="7299325" y="6502400"/>
          <p14:tracePt t="124304" x="7262813" y="6496050"/>
          <p14:tracePt t="124315" x="7251700" y="6484938"/>
          <p14:tracePt t="124320" x="7227888" y="6478588"/>
          <p14:tracePt t="124332" x="7208838" y="6472238"/>
          <p14:tracePt t="124336" x="7197725" y="6472238"/>
          <p14:tracePt t="124348" x="7185025" y="6472238"/>
          <p14:tracePt t="124352" x="7167563" y="6472238"/>
          <p14:tracePt t="124366" x="7137400" y="6465888"/>
          <p14:tracePt t="124368" x="7124700" y="6465888"/>
          <p14:tracePt t="124377" x="7100888" y="6465888"/>
          <p14:tracePt t="124384" x="7094538" y="6459538"/>
          <p14:tracePt t="124392" x="7081838" y="6459538"/>
          <p14:tracePt t="124400" x="7058025" y="6459538"/>
          <p14:tracePt t="124408" x="7034213" y="6459538"/>
          <p14:tracePt t="124416" x="7004050" y="6459538"/>
          <p14:tracePt t="124424" x="6961188" y="6459538"/>
          <p14:tracePt t="124432" x="6943725" y="6459538"/>
          <p14:tracePt t="124440" x="6913563" y="6459538"/>
          <p14:tracePt t="124448" x="6889750" y="6459538"/>
          <p14:tracePt t="124456" x="6859588" y="6459538"/>
          <p14:tracePt t="124465" x="6823075" y="6459538"/>
          <p14:tracePt t="124472" x="6805613" y="6459538"/>
          <p14:tracePt t="124482" x="6781800" y="6459538"/>
          <p14:tracePt t="124488" x="6756400" y="6459538"/>
          <p14:tracePt t="124499" x="6751638" y="6459538"/>
          <p14:tracePt t="124504" x="6738938" y="6459538"/>
          <p14:tracePt t="124515" x="6702425" y="6459538"/>
          <p14:tracePt t="124520" x="6684963" y="6459538"/>
          <p14:tracePt t="124532" x="6661150" y="6459538"/>
          <p14:tracePt t="124536" x="6618288" y="6459538"/>
          <p14:tracePt t="124548" x="6581775" y="6459538"/>
          <p14:tracePt t="124552" x="6570663" y="6472238"/>
          <p14:tracePt t="124560" x="6534150" y="6484938"/>
          <p14:tracePt t="124568" x="6510338" y="6502400"/>
          <p14:tracePt t="124576" x="6486525" y="6508750"/>
          <p14:tracePt t="124584" x="6450013" y="6526213"/>
          <p14:tracePt t="124592" x="6443663" y="6532563"/>
          <p14:tracePt t="124608" x="6430963" y="6545263"/>
          <p14:tracePt t="124616" x="6426200" y="6550025"/>
          <p14:tracePt t="124624" x="6419850" y="6556375"/>
          <p14:tracePt t="124632" x="6413500" y="6562725"/>
          <p14:tracePt t="124664" x="6413500" y="6569075"/>
          <p14:tracePt t="124672" x="6413500" y="6575425"/>
          <p14:tracePt t="124704" x="6413500" y="6580188"/>
          <p14:tracePt t="124728" x="6413500" y="6586538"/>
          <p14:tracePt t="124736" x="6419850" y="6586538"/>
          <p14:tracePt t="124744" x="6430963" y="6586538"/>
          <p14:tracePt t="124752" x="6450013" y="6592888"/>
          <p14:tracePt t="124765" x="6473825" y="6592888"/>
          <p14:tracePt t="124768" x="6491288" y="6605588"/>
          <p14:tracePt t="124777" x="6510338" y="6610350"/>
          <p14:tracePt t="124784" x="6534150" y="6616700"/>
          <p14:tracePt t="124792" x="6570663" y="6635750"/>
          <p14:tracePt t="124800" x="6588125" y="6640513"/>
          <p14:tracePt t="124808" x="6624638" y="6653213"/>
          <p14:tracePt t="124816" x="6654800" y="6659563"/>
          <p14:tracePt t="124824" x="6691313" y="6659563"/>
          <p14:tracePt t="124832" x="6745288" y="6677025"/>
          <p14:tracePt t="124840" x="6811963" y="6700838"/>
          <p14:tracePt t="124848" x="6859588" y="6719888"/>
          <p14:tracePt t="124856" x="6902450" y="6719888"/>
          <p14:tracePt t="124865" x="6932613" y="6719888"/>
          <p14:tracePt t="124872" x="6967538" y="6724650"/>
          <p14:tracePt t="124882" x="6991350" y="6724650"/>
          <p14:tracePt t="124888" x="7021513" y="6737350"/>
          <p14:tracePt t="124899" x="7040563" y="6743700"/>
          <p14:tracePt t="124904" x="7070725" y="6743700"/>
          <p14:tracePt t="124915" x="7081838" y="6743700"/>
          <p14:tracePt t="124920" x="7107238" y="6743700"/>
          <p14:tracePt t="124932" x="7137400" y="6743700"/>
          <p14:tracePt t="124936" x="7172325" y="6743700"/>
          <p14:tracePt t="124949" x="7191375" y="6743700"/>
          <p14:tracePt t="124952" x="7215188" y="6743700"/>
          <p14:tracePt t="124960" x="7258050" y="6743700"/>
          <p14:tracePt t="124968" x="7292975" y="6743700"/>
          <p14:tracePt t="124976" x="7335838" y="6743700"/>
          <p14:tracePt t="124984" x="7366000" y="6743700"/>
          <p14:tracePt t="124992" x="7389813" y="6743700"/>
          <p14:tracePt t="125000" x="7402513" y="6743700"/>
          <p14:tracePt t="125008" x="7419975" y="6743700"/>
          <p14:tracePt t="125016" x="7426325" y="6743700"/>
          <p14:tracePt t="125193" x="7432675" y="6743700"/>
          <p14:tracePt t="125289" x="0" y="0"/>
        </p14:tracePtLst>
        <p14:tracePtLst>
          <p14:tracePt t="129510" x="2586038" y="6080125"/>
          <p14:tracePt t="129517" x="2579688" y="6080125"/>
          <p14:tracePt t="129525" x="2573338" y="6080125"/>
          <p14:tracePt t="129528" x="2568575" y="6080125"/>
          <p14:tracePt t="129537" x="2555875" y="6080125"/>
          <p14:tracePt t="129544" x="2543175" y="6080125"/>
          <p14:tracePt t="129553" x="2532063" y="6080125"/>
          <p14:tracePt t="129560" x="2513013" y="6080125"/>
          <p14:tracePt t="129570" x="2501900" y="6080125"/>
          <p14:tracePt t="129576" x="2465388" y="6062663"/>
          <p14:tracePt t="129586" x="2435225" y="6056313"/>
          <p14:tracePt t="129592" x="2381250" y="6026150"/>
          <p14:tracePt t="129603" x="2368550" y="6026150"/>
          <p14:tracePt t="129608" x="2301875" y="5995988"/>
          <p14:tracePt t="129620" x="2211388" y="5959475"/>
          <p14:tracePt t="129624" x="2122488" y="5929313"/>
          <p14:tracePt t="129636" x="2012950" y="5905500"/>
          <p14:tracePt t="129640" x="1922463" y="5868988"/>
          <p14:tracePt t="129653" x="1851025" y="5851525"/>
          <p14:tracePt t="129656" x="1790700" y="5827713"/>
          <p14:tracePt t="129665" x="1687513" y="5803900"/>
          <p14:tracePt t="129672" x="1639888" y="5797550"/>
          <p14:tracePt t="129681" x="1590675" y="5778500"/>
          <p14:tracePt t="129688" x="1543050" y="5767388"/>
          <p14:tracePt t="129696" x="1506538" y="5761038"/>
          <p14:tracePt t="129704" x="1489075" y="5749925"/>
          <p14:tracePt t="129712" x="1470025" y="5749925"/>
          <p14:tracePt t="129720" x="1446213" y="5743575"/>
          <p14:tracePt t="129728" x="1422400" y="5743575"/>
          <p14:tracePt t="129736" x="1404938" y="5743575"/>
          <p14:tracePt t="129744" x="1381125" y="5743575"/>
          <p14:tracePt t="129753" x="1355725" y="5743575"/>
          <p14:tracePt t="129760" x="1325563" y="5743575"/>
          <p14:tracePt t="129769" x="1301750" y="5743575"/>
          <p14:tracePt t="129776" x="1277938" y="5743575"/>
          <p14:tracePt t="129786" x="1254125" y="5743575"/>
          <p14:tracePt t="129792" x="1211263" y="5743575"/>
          <p14:tracePt t="129803" x="1181100" y="5743575"/>
          <p14:tracePt t="129808" x="1139825" y="5743575"/>
          <p14:tracePt t="129819" x="1103313" y="5743575"/>
          <p14:tracePt t="129824" x="1073150" y="5743575"/>
          <p14:tracePt t="129836" x="1036638" y="5743575"/>
          <p14:tracePt t="129840" x="1006475" y="5754688"/>
          <p14:tracePt t="129853" x="982663" y="5754688"/>
          <p14:tracePt t="129856" x="969963" y="5754688"/>
          <p14:tracePt t="129864" x="946150" y="5761038"/>
          <p14:tracePt t="129872" x="935038" y="5767388"/>
          <p14:tracePt t="129880" x="928688" y="5767388"/>
          <p14:tracePt t="129888" x="922338" y="5773738"/>
          <p14:tracePt t="129896" x="898525" y="5773738"/>
          <p14:tracePt t="129904" x="885825" y="5791200"/>
          <p14:tracePt t="129912" x="849313" y="5797550"/>
          <p14:tracePt t="129920" x="801688" y="5815013"/>
          <p14:tracePt t="129928" x="765175" y="5827713"/>
          <p14:tracePt t="129936" x="717550" y="5845175"/>
          <p14:tracePt t="129944" x="674688" y="5857875"/>
          <p14:tracePt t="129953" x="638175" y="5864225"/>
          <p14:tracePt t="129960" x="603250" y="5881688"/>
          <p14:tracePt t="129970" x="590550" y="5881688"/>
          <p14:tracePt t="129976" x="579438" y="5881688"/>
          <p14:tracePt t="129986" x="554038" y="5888038"/>
          <p14:tracePt t="129992" x="536575" y="5894388"/>
          <p14:tracePt t="130003" x="523875" y="5905500"/>
          <p14:tracePt t="130008" x="500063" y="5905500"/>
          <p14:tracePt t="130020" x="488950" y="5905500"/>
          <p14:tracePt t="130024" x="482600" y="5905500"/>
          <p14:tracePt t="130036" x="476250" y="5905500"/>
          <p14:tracePt t="130040" x="458788" y="5911850"/>
          <p14:tracePt t="130053" x="439738" y="5918200"/>
          <p14:tracePt t="130056" x="403225" y="5924550"/>
          <p14:tracePt t="130065" x="379413" y="5935663"/>
          <p14:tracePt t="130072" x="355600" y="5942013"/>
          <p14:tracePt t="130080" x="342900" y="5942013"/>
          <p14:tracePt t="130088" x="307975" y="5948363"/>
          <p14:tracePt t="130096" x="301625" y="5948363"/>
          <p14:tracePt t="130104" x="282575" y="5948363"/>
          <p14:tracePt t="130112" x="277813" y="5948363"/>
          <p14:tracePt t="130120" x="265113" y="5965825"/>
          <p14:tracePt t="130128" x="258763" y="5965825"/>
          <p14:tracePt t="130136" x="252413" y="5972175"/>
          <p14:tracePt t="130144" x="228600" y="5978525"/>
          <p14:tracePt t="130160" x="217488" y="5989638"/>
          <p14:tracePt t="130176" x="211138" y="5995988"/>
          <p14:tracePt t="130186" x="193675" y="6015038"/>
          <p14:tracePt t="130192" x="187325" y="6019800"/>
          <p14:tracePt t="130208" x="174625" y="6032500"/>
          <p14:tracePt t="130220" x="174625" y="6038850"/>
          <p14:tracePt t="130224" x="174625" y="6045200"/>
          <p14:tracePt t="130236" x="174625" y="6056313"/>
          <p14:tracePt t="130240" x="174625" y="6062663"/>
          <p14:tracePt t="130253" x="174625" y="6086475"/>
          <p14:tracePt t="130256" x="174625" y="6110288"/>
          <p14:tracePt t="130264" x="174625" y="6116638"/>
          <p14:tracePt t="130272" x="180975" y="6134100"/>
          <p14:tracePt t="130280" x="187325" y="6146800"/>
          <p14:tracePt t="130288" x="198438" y="6170613"/>
          <p14:tracePt t="130296" x="204788" y="6189663"/>
          <p14:tracePt t="130304" x="217488" y="6200775"/>
          <p14:tracePt t="130312" x="234950" y="6224588"/>
          <p14:tracePt t="130320" x="252413" y="6243638"/>
          <p14:tracePt t="130328" x="258763" y="6249988"/>
          <p14:tracePt t="130337" x="277813" y="6273800"/>
          <p14:tracePt t="130344" x="295275" y="6284913"/>
          <p14:tracePt t="130353" x="307975" y="6303963"/>
          <p14:tracePt t="130360" x="325438" y="6315075"/>
          <p14:tracePt t="130370" x="338138" y="6321425"/>
          <p14:tracePt t="130376" x="355600" y="6340475"/>
          <p14:tracePt t="130387" x="361950" y="6340475"/>
          <p14:tracePt t="130392" x="373063" y="6340475"/>
          <p14:tracePt t="130403" x="379413" y="6345238"/>
          <p14:tracePt t="130408" x="392113" y="6345238"/>
          <p14:tracePt t="130424" x="415925" y="6351588"/>
          <p14:tracePt t="130437" x="428625" y="6351588"/>
          <p14:tracePt t="130440" x="446088" y="6351588"/>
          <p14:tracePt t="130453" x="469900" y="6364288"/>
          <p14:tracePt t="130456" x="512763" y="6364288"/>
          <p14:tracePt t="130464" x="542925" y="6370638"/>
          <p14:tracePt t="130473" x="590550" y="6388100"/>
          <p14:tracePt t="130480" x="650875" y="6388100"/>
          <p14:tracePt t="130488" x="717550" y="6418263"/>
          <p14:tracePt t="130496" x="777875" y="6442075"/>
          <p14:tracePt t="130504" x="825500" y="6459538"/>
          <p14:tracePt t="130512" x="874713" y="6478588"/>
          <p14:tracePt t="130520" x="935038" y="6502400"/>
          <p14:tracePt t="130528" x="1000125" y="6519863"/>
          <p14:tracePt t="130537" x="1030288" y="6532563"/>
          <p14:tracePt t="130544" x="1079500" y="6538913"/>
          <p14:tracePt t="130553" x="1144588" y="6569075"/>
          <p14:tracePt t="130560" x="1204913" y="6580188"/>
          <p14:tracePt t="130570" x="1247775" y="6592888"/>
          <p14:tracePt t="130576" x="1284288" y="6599238"/>
          <p14:tracePt t="130587" x="1331913" y="6610350"/>
          <p14:tracePt t="130592" x="1350963" y="6610350"/>
          <p14:tracePt t="130603" x="1374775" y="6610350"/>
          <p14:tracePt t="130608" x="1385888" y="6610350"/>
          <p14:tracePt t="130620" x="1422400" y="6616700"/>
          <p14:tracePt t="130624" x="1435100" y="6616700"/>
          <p14:tracePt t="130637" x="1476375" y="6616700"/>
          <p14:tracePt t="130640" x="1525588" y="6616700"/>
          <p14:tracePt t="130648" x="1566863" y="6616700"/>
          <p14:tracePt t="130656" x="1627188" y="6629400"/>
          <p14:tracePt t="130665" x="1700213" y="6635750"/>
          <p14:tracePt t="130672" x="1790700" y="6646863"/>
          <p14:tracePt t="130680" x="1851025" y="6646863"/>
          <p14:tracePt t="130688" x="1952625" y="6659563"/>
          <p14:tracePt t="130696" x="2036763" y="6659563"/>
          <p14:tracePt t="130704" x="2139950" y="6659563"/>
          <p14:tracePt t="130712" x="2224088" y="6659563"/>
          <p14:tracePt t="130721" x="2327275" y="6659563"/>
          <p14:tracePt t="130728" x="2381250" y="6659563"/>
          <p14:tracePt t="130737" x="2441575" y="6659563"/>
          <p14:tracePt t="130744" x="2482850" y="6659563"/>
          <p14:tracePt t="130753" x="2519363" y="6659563"/>
          <p14:tracePt t="130770" x="2532063" y="6659563"/>
          <p14:tracePt t="130776" x="2538413" y="6659563"/>
          <p14:tracePt t="130787" x="2549525" y="6659563"/>
          <p14:tracePt t="130792" x="2568575" y="6653213"/>
          <p14:tracePt t="130804" x="2579688" y="6653213"/>
          <p14:tracePt t="130808" x="2592388" y="6635750"/>
          <p14:tracePt t="130820" x="2603500" y="6629400"/>
          <p14:tracePt t="130824" x="2627313" y="6616700"/>
          <p14:tracePt t="130837" x="2646363" y="6605588"/>
          <p14:tracePt t="130840" x="2676525" y="6599238"/>
          <p14:tracePt t="130848" x="2717800" y="6569075"/>
          <p14:tracePt t="130856" x="2730500" y="6556375"/>
          <p14:tracePt t="130864" x="2754313" y="6550025"/>
          <p14:tracePt t="130872" x="2773363" y="6532563"/>
          <p14:tracePt t="130880" x="2797175" y="6508750"/>
          <p14:tracePt t="130888" x="2803525" y="6502400"/>
          <p14:tracePt t="130896" x="2820988" y="6489700"/>
          <p14:tracePt t="130904" x="2820988" y="6484938"/>
          <p14:tracePt t="130912" x="2827338" y="6478588"/>
          <p14:tracePt t="130920" x="2833688" y="6454775"/>
          <p14:tracePt t="130928" x="2833688" y="6448425"/>
          <p14:tracePt t="130937" x="2844800" y="6418263"/>
          <p14:tracePt t="130944" x="2844800" y="6405563"/>
          <p14:tracePt t="130954" x="2844800" y="6381750"/>
          <p14:tracePt t="130960" x="2844800" y="6370638"/>
          <p14:tracePt t="130971" x="2844800" y="6345238"/>
          <p14:tracePt t="130976" x="2844800" y="6321425"/>
          <p14:tracePt t="130987" x="2844800" y="6297613"/>
          <p14:tracePt t="130992" x="2844800" y="6284913"/>
          <p14:tracePt t="131004" x="2833688" y="6261100"/>
          <p14:tracePt t="131008" x="2808288" y="6243638"/>
          <p14:tracePt t="131021" x="2784475" y="6219825"/>
          <p14:tracePt t="131024" x="2760663" y="6194425"/>
          <p14:tracePt t="131037" x="2706688" y="6164263"/>
          <p14:tracePt t="131040" x="2670175" y="6140450"/>
          <p14:tracePt t="131048" x="2603500" y="6092825"/>
          <p14:tracePt t="131056" x="2555875" y="6062663"/>
          <p14:tracePt t="131071" x="2532063" y="6049963"/>
          <p14:tracePt t="131072" x="2495550" y="6019800"/>
          <p14:tracePt t="131080" x="2459038" y="6002338"/>
          <p14:tracePt t="131088" x="2411413" y="5984875"/>
          <p14:tracePt t="131096" x="2362200" y="5965825"/>
          <p14:tracePt t="131104" x="2327275" y="5948363"/>
          <p14:tracePt t="131112" x="2278063" y="5935663"/>
          <p14:tracePt t="131121" x="2247900" y="5929313"/>
          <p14:tracePt t="131128" x="2200275" y="5911850"/>
          <p14:tracePt t="131137" x="2163763" y="5894388"/>
          <p14:tracePt t="131144" x="2092325" y="5881688"/>
          <p14:tracePt t="131154" x="2019300" y="5881688"/>
          <p14:tracePt t="131160" x="1958975" y="5881688"/>
          <p14:tracePt t="131171" x="1885950" y="5881688"/>
          <p14:tracePt t="131176" x="1814513" y="5881688"/>
          <p14:tracePt t="131187" x="1766888" y="5868988"/>
          <p14:tracePt t="131192" x="1693863" y="5868988"/>
          <p14:tracePt t="131204" x="1651000" y="5868988"/>
          <p14:tracePt t="131208" x="1627188" y="5868988"/>
          <p14:tracePt t="131221" x="1573213" y="5868988"/>
          <p14:tracePt t="131224" x="1536700" y="5864225"/>
          <p14:tracePt t="131232" x="1495425" y="5864225"/>
          <p14:tracePt t="131240" x="1435100" y="5851525"/>
          <p14:tracePt t="131248" x="1404938" y="5851525"/>
          <p14:tracePt t="131256" x="1381125" y="5851525"/>
          <p14:tracePt t="131264" x="1338263" y="5851525"/>
          <p14:tracePt t="131272" x="1290638" y="5851525"/>
          <p14:tracePt t="131280" x="1247775" y="5851525"/>
          <p14:tracePt t="131288" x="1204913" y="5851525"/>
          <p14:tracePt t="131296" x="1144588" y="5851525"/>
          <p14:tracePt t="131304" x="1084263" y="5851525"/>
          <p14:tracePt t="131312" x="1054100" y="5851525"/>
          <p14:tracePt t="131321" x="1000125" y="5851525"/>
          <p14:tracePt t="131328" x="928688" y="5851525"/>
          <p14:tracePt t="131337" x="879475" y="5851525"/>
          <p14:tracePt t="131344" x="819150" y="5857875"/>
          <p14:tracePt t="131354" x="808038" y="5864225"/>
          <p14:tracePt t="131360" x="765175" y="5875338"/>
          <p14:tracePt t="131371" x="741363" y="5888038"/>
          <p14:tracePt t="131376" x="717550" y="5899150"/>
          <p14:tracePt t="131387" x="698500" y="5905500"/>
          <p14:tracePt t="131392" x="687388" y="5911850"/>
          <p14:tracePt t="131405" x="663575" y="5929313"/>
          <p14:tracePt t="131408" x="644525" y="5942013"/>
          <p14:tracePt t="131421" x="633413" y="5959475"/>
          <p14:tracePt t="131424" x="627063" y="5965825"/>
          <p14:tracePt t="131432" x="596900" y="5978525"/>
          <p14:tracePt t="131440" x="590550" y="5984875"/>
          <p14:tracePt t="131449" x="566738" y="6008688"/>
          <p14:tracePt t="131456" x="560388" y="6015038"/>
          <p14:tracePt t="131464" x="554038" y="6026150"/>
          <p14:tracePt t="131472" x="549275" y="6049963"/>
          <p14:tracePt t="131480" x="549275" y="6056313"/>
          <p14:tracePt t="131488" x="549275" y="6069013"/>
          <p14:tracePt t="131496" x="549275" y="6075363"/>
          <p14:tracePt t="131505" x="549275" y="6080125"/>
          <p14:tracePt t="131512" x="549275" y="6099175"/>
          <p14:tracePt t="131521" x="549275" y="6110288"/>
          <p14:tracePt t="131538" x="549275" y="6116638"/>
          <p14:tracePt t="131544" x="549275" y="6122988"/>
          <p14:tracePt t="131554" x="554038" y="6134100"/>
          <p14:tracePt t="131560" x="579438" y="6153150"/>
          <p14:tracePt t="131571" x="603250" y="6170613"/>
          <p14:tracePt t="131576" x="627063" y="6183313"/>
          <p14:tracePt t="131587" x="650875" y="6200775"/>
          <p14:tracePt t="131592" x="674688" y="6219825"/>
          <p14:tracePt t="131605" x="704850" y="6224588"/>
          <p14:tracePt t="131608" x="728663" y="6243638"/>
          <p14:tracePt t="131621" x="788988" y="6267450"/>
          <p14:tracePt t="131624" x="814388" y="6280150"/>
          <p14:tracePt t="131632" x="849313" y="6297613"/>
          <p14:tracePt t="131640" x="898525" y="6327775"/>
          <p14:tracePt t="131648" x="946150" y="6334125"/>
          <p14:tracePt t="131656" x="993775" y="6364288"/>
          <p14:tracePt t="131664" x="1073150" y="6388100"/>
          <p14:tracePt t="131672" x="1133475" y="6418263"/>
          <p14:tracePt t="131680" x="1211263" y="6448425"/>
          <p14:tracePt t="131688" x="1314450" y="6472238"/>
          <p14:tracePt t="131696" x="1416050" y="6496050"/>
          <p14:tracePt t="131704" x="1500188" y="6496050"/>
          <p14:tracePt t="131712" x="1590675" y="6508750"/>
          <p14:tracePt t="131721" x="1663700" y="6508750"/>
          <p14:tracePt t="131728" x="1766888" y="6508750"/>
          <p14:tracePt t="131738" x="1838325" y="6519863"/>
          <p14:tracePt t="131744" x="1928813" y="6526213"/>
          <p14:tracePt t="131755" x="2025650" y="6526213"/>
          <p14:tracePt t="131760" x="2097088" y="6526213"/>
          <p14:tracePt t="131771" x="2187575" y="6550025"/>
          <p14:tracePt t="131776" x="2247900" y="6550025"/>
          <p14:tracePt t="131788" x="2290763" y="6550025"/>
          <p14:tracePt t="131792" x="2320925" y="6550025"/>
          <p14:tracePt t="131805" x="2357438" y="6569075"/>
          <p14:tracePt t="131808" x="2398713" y="6569075"/>
          <p14:tracePt t="131821" x="2435225" y="6569075"/>
          <p14:tracePt t="131824" x="2489200" y="6569075"/>
          <p14:tracePt t="131833" x="2549525" y="6569075"/>
          <p14:tracePt t="131840" x="2592388" y="6562725"/>
          <p14:tracePt t="131848" x="2627313" y="6545263"/>
          <p14:tracePt t="131856" x="2676525" y="6526213"/>
          <p14:tracePt t="131864" x="2693988" y="6519863"/>
          <p14:tracePt t="131872" x="2706688" y="6515100"/>
          <p14:tracePt t="131880" x="2730500" y="6496050"/>
          <p14:tracePt t="131888" x="2736850" y="6489700"/>
          <p14:tracePt t="131896" x="2747963" y="6484938"/>
          <p14:tracePt t="131905" x="2767013" y="6465888"/>
          <p14:tracePt t="131921" x="2778125" y="6459538"/>
          <p14:tracePt t="131928" x="2797175" y="6448425"/>
          <p14:tracePt t="131938" x="2808288" y="6429375"/>
          <p14:tracePt t="131944" x="2820988" y="6424613"/>
          <p14:tracePt t="131955" x="2833688" y="6411913"/>
          <p14:tracePt t="131960" x="2838450" y="6405563"/>
          <p14:tracePt t="131971" x="2844800" y="6394450"/>
          <p14:tracePt t="131976" x="2851150" y="6375400"/>
          <p14:tracePt t="131992" x="2851150" y="6370638"/>
          <p14:tracePt t="132004" x="2857500" y="6364288"/>
          <p14:tracePt t="132008" x="2857500" y="6351588"/>
          <p14:tracePt t="132016" x="2857500" y="6327775"/>
          <p14:tracePt t="132024" x="2857500" y="6303963"/>
          <p14:tracePt t="132033" x="2857500" y="6280150"/>
          <p14:tracePt t="132040" x="2844800" y="6249988"/>
          <p14:tracePt t="132048" x="2833688" y="6230938"/>
          <p14:tracePt t="132056" x="2814638" y="6219825"/>
          <p14:tracePt t="132072" x="2767013" y="6176963"/>
          <p14:tracePt t="132080" x="2713038" y="6159500"/>
          <p14:tracePt t="132088" x="2687638" y="6153150"/>
          <p14:tracePt t="132096" x="2663825" y="6134100"/>
          <p14:tracePt t="132105" x="2622550" y="6122988"/>
          <p14:tracePt t="132112" x="2586038" y="6110288"/>
          <p14:tracePt t="132122" x="2538413" y="6099175"/>
          <p14:tracePt t="132128" x="2501900" y="6080125"/>
          <p14:tracePt t="132138" x="2452688" y="6069013"/>
          <p14:tracePt t="132144" x="2398713" y="6069013"/>
          <p14:tracePt t="132155" x="2338388" y="6062663"/>
          <p14:tracePt t="132160" x="2260600" y="6038850"/>
          <p14:tracePt t="132171" x="2187575" y="6026150"/>
          <p14:tracePt t="132176" x="2097088" y="6019800"/>
          <p14:tracePt t="132188" x="2012950" y="6019800"/>
          <p14:tracePt t="132192" x="1935163" y="5995988"/>
          <p14:tracePt t="132205" x="1892300" y="5984875"/>
          <p14:tracePt t="132208" x="1814513" y="5978525"/>
          <p14:tracePt t="132216" x="1741488" y="5978525"/>
          <p14:tracePt t="132225" x="1700213" y="5978525"/>
          <p14:tracePt t="132233" x="1663700" y="5978525"/>
          <p14:tracePt t="132240" x="1633538" y="5978525"/>
          <p14:tracePt t="132248" x="1603375" y="5978525"/>
          <p14:tracePt t="132256" x="1579563" y="5984875"/>
          <p14:tracePt t="132264" x="1543050" y="5995988"/>
          <p14:tracePt t="132272" x="1519238" y="6008688"/>
          <p14:tracePt t="132280" x="1489075" y="6026150"/>
          <p14:tracePt t="132288" x="1465263" y="6038850"/>
          <p14:tracePt t="132296" x="1446213" y="6049963"/>
          <p14:tracePt t="132305" x="1439863" y="6056313"/>
          <p14:tracePt t="132312" x="1422400" y="6075363"/>
          <p14:tracePt t="132322" x="1404938" y="6080125"/>
          <p14:tracePt t="132338" x="1392238" y="6086475"/>
          <p14:tracePt t="132344" x="1392238" y="6092825"/>
          <p14:tracePt t="132355" x="1385888" y="6099175"/>
          <p14:tracePt t="132360" x="1381125" y="6103938"/>
          <p14:tracePt t="132372" x="1374775" y="6116638"/>
          <p14:tracePt t="132376" x="1362075" y="6134100"/>
          <p14:tracePt t="132388" x="1362075" y="6140450"/>
          <p14:tracePt t="132392" x="1362075" y="6153150"/>
          <p14:tracePt t="132405" x="1355725" y="6176963"/>
          <p14:tracePt t="132409" x="1355725" y="6200775"/>
          <p14:tracePt t="132416" x="1355725" y="6207125"/>
          <p14:tracePt t="132424" x="1355725" y="6219825"/>
          <p14:tracePt t="132432" x="1355725" y="6224588"/>
          <p14:tracePt t="132440" x="1362075" y="6237288"/>
          <p14:tracePt t="132448" x="1381125" y="6243638"/>
          <p14:tracePt t="132464" x="1404938" y="6254750"/>
          <p14:tracePt t="132472" x="1428750" y="6267450"/>
          <p14:tracePt t="132480" x="1458913" y="6280150"/>
          <p14:tracePt t="132488" x="1482725" y="6284913"/>
          <p14:tracePt t="132496" x="1506538" y="6291263"/>
          <p14:tracePt t="132505" x="1555750" y="6310313"/>
          <p14:tracePt t="132512" x="1627188" y="6334125"/>
          <p14:tracePt t="132522" x="1693863" y="6364288"/>
          <p14:tracePt t="132528" x="1766888" y="6399213"/>
          <p14:tracePt t="132538" x="1862138" y="6442075"/>
          <p14:tracePt t="132544" x="1952625" y="6478588"/>
          <p14:tracePt t="132555" x="2043113" y="6508750"/>
          <p14:tracePt t="132560" x="2127250" y="6532563"/>
          <p14:tracePt t="132572" x="2217738" y="6556375"/>
          <p14:tracePt t="132576" x="2308225" y="6569075"/>
          <p14:tracePt t="132589" x="2398713" y="6586538"/>
          <p14:tracePt t="132592" x="2441575" y="6599238"/>
          <p14:tracePt t="132605" x="2501900" y="6599238"/>
          <p14:tracePt t="132608" x="2513013" y="6599238"/>
          <p14:tracePt t="132616" x="2532063" y="6599238"/>
          <p14:tracePt t="132624" x="2555875" y="6599238"/>
          <p14:tracePt t="132632" x="2579688" y="6580188"/>
          <p14:tracePt t="132640" x="2592388" y="6562725"/>
          <p14:tracePt t="132648" x="2609850" y="6550025"/>
          <p14:tracePt t="132656" x="2627313" y="6515100"/>
          <p14:tracePt t="132664" x="2633663" y="6508750"/>
          <p14:tracePt t="132672" x="2633663" y="6502400"/>
          <p14:tracePt t="132680" x="2633663" y="6489700"/>
          <p14:tracePt t="132689" x="2633663" y="6484938"/>
          <p14:tracePt t="132696" x="2633663" y="6478588"/>
          <p14:tracePt t="132705" x="2633663" y="6465888"/>
          <p14:tracePt t="132712" x="2633663" y="6459538"/>
          <p14:tracePt t="132722" x="2633663" y="6454775"/>
          <p14:tracePt t="132728" x="2627313" y="6442075"/>
          <p14:tracePt t="132739" x="2622550" y="6435725"/>
          <p14:tracePt t="132744" x="2603500" y="6418263"/>
          <p14:tracePt t="132755" x="2579688" y="6399213"/>
          <p14:tracePt t="132760" x="2543175" y="6388100"/>
          <p14:tracePt t="132772" x="2508250" y="6357938"/>
          <p14:tracePt t="132776" x="2482850" y="6340475"/>
          <p14:tracePt t="132789" x="2435225" y="6321425"/>
          <p14:tracePt t="132792" x="2374900" y="6291263"/>
          <p14:tracePt t="132805" x="2297113" y="6267450"/>
          <p14:tracePt t="132809" x="2236788" y="6249988"/>
          <p14:tracePt t="132816" x="2176463" y="6230938"/>
          <p14:tracePt t="132824" x="2085975" y="6207125"/>
          <p14:tracePt t="132832" x="2025650" y="6183313"/>
          <p14:tracePt t="132840" x="1935163" y="6164263"/>
          <p14:tracePt t="132848" x="1831975" y="6129338"/>
          <p14:tracePt t="132856" x="1754188" y="6116638"/>
          <p14:tracePt t="132864" x="1651000" y="6103938"/>
          <p14:tracePt t="132872" x="1566863" y="6086475"/>
          <p14:tracePt t="132880" x="1495425" y="6086475"/>
          <p14:tracePt t="132889" x="1416050" y="6075363"/>
          <p14:tracePt t="132896" x="1374775" y="6075363"/>
          <p14:tracePt t="132905" x="1331913" y="6075363"/>
          <p14:tracePt t="132912" x="1308100" y="6075363"/>
          <p14:tracePt t="132922" x="1290638" y="6075363"/>
          <p14:tracePt t="132928" x="1260475" y="6086475"/>
          <p14:tracePt t="132944" x="1254125" y="6092825"/>
          <p14:tracePt t="132956" x="1247775" y="6103938"/>
          <p14:tracePt t="132960" x="1247775" y="6110288"/>
          <p14:tracePt t="132972" x="1247775" y="6129338"/>
          <p14:tracePt t="132976" x="1247775" y="6146800"/>
          <p14:tracePt t="132989" x="1247775" y="6159500"/>
          <p14:tracePt t="132992" x="1254125" y="6164263"/>
          <p14:tracePt t="133001" x="1260475" y="6176963"/>
          <p14:tracePt t="133008" x="1265238" y="6183313"/>
          <p14:tracePt t="133016" x="1271588" y="6183313"/>
          <p14:tracePt t="133024" x="1290638" y="6194425"/>
          <p14:tracePt t="133032" x="1314450" y="6194425"/>
          <p14:tracePt t="133040" x="1350963" y="6194425"/>
          <p14:tracePt t="133048" x="1404938" y="6194425"/>
          <p14:tracePt t="133056" x="1476375" y="6194425"/>
          <p14:tracePt t="133073" x="1676400" y="6213475"/>
          <p14:tracePt t="133080" x="1790700" y="6213475"/>
          <p14:tracePt t="133089" x="1892300" y="6237288"/>
          <p14:tracePt t="133096" x="2036763" y="6249988"/>
          <p14:tracePt t="133106" x="2152650" y="6261100"/>
          <p14:tracePt t="133112" x="2241550" y="6284913"/>
          <p14:tracePt t="133122" x="2320925" y="6297613"/>
          <p14:tracePt t="133128" x="2338388" y="6297613"/>
          <p14:tracePt t="133139" x="2344738" y="6297613"/>
          <p14:tracePt t="133156" x="2351088" y="6297613"/>
          <p14:tracePt t="133184" x="2357438" y="6297613"/>
          <p14:tracePt t="133233" x="2351088" y="6297613"/>
          <p14:tracePt t="133244" x="2327275" y="6297613"/>
          <p14:tracePt t="133258" x="2301875" y="6280150"/>
          <p14:tracePt t="133270" x="2260600" y="6280150"/>
          <p14:tracePt t="133272" x="2200275" y="6273800"/>
          <p14:tracePt t="133283" x="2127250" y="6261100"/>
          <p14:tracePt t="133293" x="2049463" y="6237288"/>
          <p14:tracePt t="133296" x="1946275" y="6224588"/>
          <p14:tracePt t="133306" x="1885950" y="6219825"/>
          <p14:tracePt t="133312" x="1814513" y="6194425"/>
          <p14:tracePt t="133324" x="1778000" y="6189663"/>
          <p14:tracePt t="133328" x="1754188" y="6189663"/>
          <p14:tracePt t="133340" x="1741488" y="6189663"/>
          <p14:tracePt t="133633" x="1736725" y="6189663"/>
          <p14:tracePt t="133651" x="1724025" y="6194425"/>
          <p14:tracePt t="133671" x="1700213" y="6213475"/>
          <p14:tracePt t="133672" x="1693863" y="6219825"/>
          <p14:tracePt t="133683" x="1676400" y="6224588"/>
          <p14:tracePt t="133689" x="1663700" y="6230938"/>
          <p14:tracePt t="133697" x="1646238" y="6249988"/>
          <p14:tracePt t="133707" x="1639888" y="6249988"/>
          <p14:tracePt t="133723" x="1627188" y="6254750"/>
          <p14:tracePt t="133728" x="1620838" y="6261100"/>
          <p14:tracePt t="133744" x="1609725" y="6267450"/>
          <p14:tracePt t="133756" x="1603375" y="6273800"/>
          <p14:tracePt t="133760" x="1597025" y="6280150"/>
          <p14:tracePt t="133773" x="1590675" y="6284913"/>
          <p14:tracePt t="133776" x="1585913" y="6291263"/>
          <p14:tracePt t="133784" x="1579563" y="6297613"/>
          <p14:tracePt t="133832" x="1573213" y="6303963"/>
          <p14:tracePt t="133840" x="1566863" y="6310313"/>
          <p14:tracePt t="134025" x="1560513" y="6315075"/>
          <p14:tracePt t="134044" x="1549400" y="6315075"/>
          <p14:tracePt t="134050" x="1525588" y="6334125"/>
          <p14:tracePt t="134063" x="1506538" y="6340475"/>
          <p14:tracePt t="134064" x="1495425" y="6340475"/>
          <p14:tracePt t="134075" x="1470025" y="6351588"/>
          <p14:tracePt t="134088" x="1422400" y="6375400"/>
          <p14:tracePt t="134096" x="1404938" y="6388100"/>
          <p14:tracePt t="134106" x="1398588" y="6388100"/>
          <p14:tracePt t="134112" x="1381125" y="6399213"/>
          <p14:tracePt t="134123" x="1374775" y="6405563"/>
          <p14:tracePt t="134128" x="1344613" y="6411913"/>
          <p14:tracePt t="134140" x="1331913" y="6429375"/>
          <p14:tracePt t="134144" x="1325563" y="6435725"/>
          <p14:tracePt t="134156" x="1308100" y="6442075"/>
          <p14:tracePt t="134173" x="1301750" y="6448425"/>
          <p14:tracePt t="134313" x="1295400" y="6454775"/>
          <p14:tracePt t="134361" x="1295400" y="6459538"/>
          <p14:tracePt t="134380" x="1331913" y="6465888"/>
          <p14:tracePt t="134394" x="1404938" y="6489700"/>
          <p14:tracePt t="134405" x="1446213" y="6489700"/>
          <p14:tracePt t="134416" x="1495425" y="6515100"/>
          <p14:tracePt t="134416" x="1555750" y="6519863"/>
          <p14:tracePt t="134424" x="1620838" y="6556375"/>
          <p14:tracePt t="134432" x="1681163" y="6562725"/>
          <p14:tracePt t="134440" x="1754188" y="6586538"/>
          <p14:tracePt t="134448" x="1862138" y="6623050"/>
          <p14:tracePt t="134457" x="1958975" y="6623050"/>
          <p14:tracePt t="134464" x="2066925" y="6653213"/>
          <p14:tracePt t="134474" x="2170113" y="6677025"/>
          <p14:tracePt t="134480" x="2284413" y="6689725"/>
          <p14:tracePt t="134490" x="2387600" y="6713538"/>
          <p14:tracePt t="134496" x="2501900" y="6724650"/>
          <p14:tracePt t="134507" x="2573338" y="6724650"/>
          <p14:tracePt t="134512" x="2633663" y="6724650"/>
          <p14:tracePt t="134523" x="2706688" y="6724650"/>
          <p14:tracePt t="134528" x="2760663" y="6724650"/>
          <p14:tracePt t="134540" x="2808288" y="6724650"/>
          <p14:tracePt t="134544" x="2881313" y="6724650"/>
          <p14:tracePt t="134557" x="2941638" y="6724650"/>
          <p14:tracePt t="134560" x="3025775" y="6724650"/>
          <p14:tracePt t="134568" x="3068638" y="6724650"/>
          <p14:tracePt t="134576" x="3170238" y="6724650"/>
          <p14:tracePt t="134584" x="3254375" y="6724650"/>
          <p14:tracePt t="134592" x="3344863" y="6737350"/>
          <p14:tracePt t="134600" x="3429000" y="6743700"/>
          <p14:tracePt t="134608" x="3519488" y="6754813"/>
          <p14:tracePt t="134616" x="3622675" y="6767513"/>
          <p14:tracePt t="134624" x="3706813" y="6767513"/>
          <p14:tracePt t="134632" x="3779838" y="6767513"/>
          <p14:tracePt t="134641" x="3851275" y="6767513"/>
          <p14:tracePt t="134648" x="3930650" y="6780213"/>
          <p14:tracePt t="134657" x="3960813" y="6780213"/>
          <p14:tracePt t="134664" x="4038600" y="6780213"/>
          <p14:tracePt t="134674" x="4092575" y="6780213"/>
          <p14:tracePt t="134680" x="4152900" y="6780213"/>
          <p14:tracePt t="134690" x="4213225" y="6780213"/>
          <p14:tracePt t="134696" x="4256088" y="6780213"/>
          <p14:tracePt t="134707" x="4327525" y="6780213"/>
          <p14:tracePt t="134712" x="4387850" y="6780213"/>
          <p14:tracePt t="134724" x="4460875" y="6773863"/>
          <p14:tracePt t="134728" x="4532313" y="6773863"/>
          <p14:tracePt t="134740" x="4592638" y="6773863"/>
          <p14:tracePt t="134744" x="4652963" y="6773863"/>
          <p14:tracePt t="134757" x="4706938" y="6773863"/>
          <p14:tracePt t="134760" x="4743450" y="6773863"/>
          <p14:tracePt t="134768" x="4773613" y="6773863"/>
          <p14:tracePt t="134776" x="4840288" y="6773863"/>
          <p14:tracePt t="134784" x="4870450" y="6773863"/>
          <p14:tracePt t="134792" x="4918075" y="6767513"/>
          <p14:tracePt t="134800" x="4972050" y="6767513"/>
          <p14:tracePt t="134808" x="5008563" y="6754813"/>
          <p14:tracePt t="134816" x="5111750" y="6754813"/>
          <p14:tracePt t="134824" x="5172075" y="6750050"/>
          <p14:tracePt t="134832" x="5243513" y="6737350"/>
          <p14:tracePt t="134841" x="5316538" y="6713538"/>
          <p14:tracePt t="134848" x="5418138" y="6713538"/>
          <p14:tracePt t="134857" x="5508625" y="6700838"/>
          <p14:tracePt t="134864" x="5594350" y="6696075"/>
          <p14:tracePt t="134874" x="5654675" y="6696075"/>
          <p14:tracePt t="134880" x="5726113" y="6683375"/>
          <p14:tracePt t="134891" x="5799138" y="6683375"/>
          <p14:tracePt t="134896" x="5870575" y="6683375"/>
          <p14:tracePt t="134907" x="5930900" y="6670675"/>
          <p14:tracePt t="134912" x="6021388" y="6659563"/>
          <p14:tracePt t="134924" x="6124575" y="6653213"/>
          <p14:tracePt t="134928" x="6215063" y="6629400"/>
          <p14:tracePt t="134941" x="6299200" y="6616700"/>
          <p14:tracePt t="134944" x="6370638" y="6616700"/>
          <p14:tracePt t="134957" x="6443663" y="6605588"/>
          <p14:tracePt t="134960" x="6510338" y="6599238"/>
          <p14:tracePt t="134968" x="6581775" y="6599238"/>
          <p14:tracePt t="134976" x="6611938" y="6599238"/>
          <p14:tracePt t="134984" x="6654800" y="6599238"/>
          <p14:tracePt t="134992" x="6684963" y="6599238"/>
          <p14:tracePt t="135000" x="6726238" y="6599238"/>
          <p14:tracePt t="135008" x="6751638" y="6599238"/>
          <p14:tracePt t="135016" x="6792913" y="6599238"/>
          <p14:tracePt t="135024" x="6829425" y="6599238"/>
          <p14:tracePt t="135032" x="6853238" y="6599238"/>
          <p14:tracePt t="135041" x="6907213" y="6586538"/>
          <p14:tracePt t="135048" x="6961188" y="6586538"/>
          <p14:tracePt t="135058" x="7021513" y="6586538"/>
          <p14:tracePt t="135064" x="7058025" y="6580188"/>
          <p14:tracePt t="135075" x="7112000" y="6580188"/>
          <p14:tracePt t="135081" x="7161213" y="6580188"/>
          <p14:tracePt t="135091" x="7185025" y="6580188"/>
          <p14:tracePt t="135096" x="7202488" y="6580188"/>
          <p14:tracePt t="135108" x="7227888" y="6580188"/>
          <p14:tracePt t="135112" x="7251700" y="6580188"/>
          <p14:tracePt t="135124" x="7275513" y="6580188"/>
          <p14:tracePt t="135128" x="7288213" y="6580188"/>
          <p14:tracePt t="135141" x="7312025" y="6580188"/>
          <p14:tracePt t="135144" x="7323138" y="6580188"/>
          <p14:tracePt t="135157" x="7348538" y="6580188"/>
          <p14:tracePt t="135160" x="7377113" y="6580188"/>
          <p14:tracePt t="135168" x="7383463" y="6580188"/>
          <p14:tracePt t="135176" x="7407275" y="6580188"/>
          <p14:tracePt t="135184" x="7419975" y="6580188"/>
          <p14:tracePt t="135208" x="7426325" y="6580188"/>
          <p14:tracePt t="135240" x="7432675" y="6580188"/>
          <p14:tracePt t="135248" x="7443788" y="6580188"/>
          <p14:tracePt t="135264" x="7450138" y="6580188"/>
          <p14:tracePt t="135272" x="7456488" y="6580188"/>
          <p14:tracePt t="135280" x="7462838" y="6580188"/>
          <p14:tracePt t="135586" x="7456488" y="6580188"/>
          <p14:tracePt t="135607" x="7443788" y="6580188"/>
          <p14:tracePt t="135609" x="7432675" y="6580188"/>
          <p14:tracePt t="135624" x="7407275" y="6580188"/>
          <p14:tracePt t="135625" x="7377113" y="6580188"/>
          <p14:tracePt t="135635" x="7323138" y="6580188"/>
          <p14:tracePt t="135646" x="7275513" y="6556375"/>
          <p14:tracePt t="135648" x="7227888" y="6556375"/>
          <p14:tracePt t="135658" x="7185025" y="6550025"/>
          <p14:tracePt t="135664" x="7124700" y="6538913"/>
          <p14:tracePt t="135675" x="7064375" y="6532563"/>
          <p14:tracePt t="135680" x="7004050" y="6519863"/>
          <p14:tracePt t="135692" x="6926263" y="6496050"/>
          <p14:tracePt t="135696" x="6842125" y="6496050"/>
          <p14:tracePt t="135708" x="6738938" y="6472238"/>
          <p14:tracePt t="135712" x="6635750" y="6465888"/>
          <p14:tracePt t="135725" x="6521450" y="6454775"/>
          <p14:tracePt t="135728" x="6389688" y="6454775"/>
          <p14:tracePt t="135742" x="6286500" y="6442075"/>
          <p14:tracePt t="135744" x="6172200" y="6442075"/>
          <p14:tracePt t="135752" x="6075363" y="6442075"/>
          <p14:tracePt t="135760" x="5973763" y="6442075"/>
          <p14:tracePt t="135768" x="5889625" y="6442075"/>
          <p14:tracePt t="135776" x="5829300" y="6442075"/>
          <p14:tracePt t="135784" x="5768975" y="6442075"/>
          <p14:tracePt t="135792" x="5708650" y="6429375"/>
          <p14:tracePt t="135800" x="5654675" y="6429375"/>
          <p14:tracePt t="135808" x="5564188" y="6418263"/>
          <p14:tracePt t="135816" x="5491163" y="6411913"/>
          <p14:tracePt t="135825" x="5418138" y="6399213"/>
          <p14:tracePt t="135832" x="5329238" y="6399213"/>
          <p14:tracePt t="135842" x="5243513" y="6399213"/>
          <p14:tracePt t="135848" x="5159375" y="6399213"/>
          <p14:tracePt t="135858" x="5068888" y="6399213"/>
          <p14:tracePt t="135864" x="4984750" y="6399213"/>
          <p14:tracePt t="135876" x="4913313" y="6399213"/>
          <p14:tracePt t="135880" x="4840288" y="6399213"/>
          <p14:tracePt t="135892" x="4792663" y="6399213"/>
          <p14:tracePt t="135896" x="4719638" y="6411913"/>
          <p14:tracePt t="135908" x="4689475" y="6411913"/>
          <p14:tracePt t="135912" x="4652963" y="6411913"/>
          <p14:tracePt t="135920" x="4611688" y="6411913"/>
          <p14:tracePt t="135928" x="4568825" y="6411913"/>
          <p14:tracePt t="135942" x="4508500" y="6411913"/>
          <p14:tracePt t="135944" x="4448175" y="6424613"/>
          <p14:tracePt t="135952" x="4376738" y="6424613"/>
          <p14:tracePt t="135960" x="4327525" y="6435725"/>
          <p14:tracePt t="135968" x="4267200" y="6442075"/>
          <p14:tracePt t="135976" x="4213225" y="6442075"/>
          <p14:tracePt t="135984" x="4152900" y="6454775"/>
          <p14:tracePt t="135992" x="4105275" y="6459538"/>
          <p14:tracePt t="136000" x="4044950" y="6472238"/>
          <p14:tracePt t="136008" x="3984625" y="6472238"/>
          <p14:tracePt t="136016" x="3924300" y="6472238"/>
          <p14:tracePt t="136025" x="3863975" y="6496050"/>
          <p14:tracePt t="136032" x="3803650" y="6502400"/>
          <p14:tracePt t="136042" x="3773488" y="6502400"/>
          <p14:tracePt t="136048" x="3749675" y="6502400"/>
          <p14:tracePt t="136058" x="3706813" y="6502400"/>
          <p14:tracePt t="136064" x="3646488" y="6515100"/>
          <p14:tracePt t="136076" x="3622675" y="6515100"/>
          <p14:tracePt t="136080" x="3579813" y="6515100"/>
          <p14:tracePt t="136092" x="3532188" y="6515100"/>
          <p14:tracePt t="136096" x="3489325" y="6515100"/>
          <p14:tracePt t="136108" x="3459163" y="6519863"/>
          <p14:tracePt t="136112" x="3411538" y="6519863"/>
          <p14:tracePt t="136120" x="3381375" y="6519863"/>
          <p14:tracePt t="136128" x="3344863" y="6532563"/>
          <p14:tracePt t="136136" x="3314700" y="6532563"/>
          <p14:tracePt t="136144" x="3290888" y="6532563"/>
          <p14:tracePt t="136152" x="3267075" y="6532563"/>
          <p14:tracePt t="136160" x="3249613" y="6532563"/>
          <p14:tracePt t="136168" x="3224213" y="6545263"/>
          <p14:tracePt t="136176" x="3200400" y="6545263"/>
          <p14:tracePt t="136184" x="3163888" y="6545263"/>
          <p14:tracePt t="136192" x="3133725" y="6556375"/>
          <p14:tracePt t="136200" x="3103563" y="6556375"/>
          <p14:tracePt t="136209" x="3068638" y="6556375"/>
          <p14:tracePt t="136216" x="3025775" y="6562725"/>
          <p14:tracePt t="136226" x="2989263" y="6575425"/>
          <p14:tracePt t="136232" x="2959100" y="6580188"/>
          <p14:tracePt t="136242" x="2935288" y="6580188"/>
          <p14:tracePt t="136248" x="2905125" y="6580188"/>
          <p14:tracePt t="136258" x="2881313" y="6580188"/>
          <p14:tracePt t="136264" x="2857500" y="6580188"/>
          <p14:tracePt t="136276" x="2833688" y="6580188"/>
          <p14:tracePt t="136292" x="2827338" y="6580188"/>
          <p14:tracePt t="136457" x="2833688" y="6580188"/>
          <p14:tracePt t="136476" x="2851150" y="6580188"/>
          <p14:tracePt t="136492" x="2911475" y="6569075"/>
          <p14:tracePt t="136501" x="2954338" y="6569075"/>
          <p14:tracePt t="136512" x="3001963" y="6562725"/>
          <p14:tracePt t="136513" x="3055938" y="6562725"/>
          <p14:tracePt t="136525" x="3133725" y="6538913"/>
          <p14:tracePt t="136528" x="3219450" y="6538913"/>
          <p14:tracePt t="136536" x="3333750" y="6538913"/>
          <p14:tracePt t="136544" x="3435350" y="6538913"/>
          <p14:tracePt t="136552" x="3549650" y="6538913"/>
          <p14:tracePt t="136560" x="3676650" y="6538913"/>
          <p14:tracePt t="136568" x="3779838" y="6556375"/>
          <p14:tracePt t="136576" x="3894138" y="6556375"/>
          <p14:tracePt t="136584" x="3995738" y="6569075"/>
          <p14:tracePt t="136592" x="4111625" y="6580188"/>
          <p14:tracePt t="136600" x="4213225" y="6580188"/>
          <p14:tracePt t="136609" x="4357688" y="6592888"/>
          <p14:tracePt t="136616" x="4484688" y="6592888"/>
          <p14:tracePt t="136625" x="4598988" y="6592888"/>
          <p14:tracePt t="136632" x="4779963" y="6616700"/>
          <p14:tracePt t="136642" x="4883150" y="6629400"/>
          <p14:tracePt t="136648" x="5027613" y="6653213"/>
          <p14:tracePt t="136659" x="5129213" y="6677025"/>
          <p14:tracePt t="136664" x="5219700" y="6677025"/>
          <p14:tracePt t="136675" x="5303838" y="6696075"/>
          <p14:tracePt t="136680" x="5383213" y="6707188"/>
          <p14:tracePt t="136692" x="5454650" y="6731000"/>
          <p14:tracePt t="136696" x="5545138" y="6731000"/>
          <p14:tracePt t="136709" x="5629275" y="6750050"/>
          <p14:tracePt t="136712" x="5702300" y="6750050"/>
          <p14:tracePt t="136725" x="5803900" y="6750050"/>
          <p14:tracePt t="136728" x="5889625" y="6750050"/>
          <p14:tracePt t="136736" x="5980113" y="6750050"/>
          <p14:tracePt t="136744" x="6051550" y="6750050"/>
          <p14:tracePt t="136752" x="6148388" y="6750050"/>
          <p14:tracePt t="136760" x="6208713" y="6750050"/>
          <p14:tracePt t="136768" x="6280150" y="6750050"/>
          <p14:tracePt t="136776" x="6340475" y="6750050"/>
          <p14:tracePt t="136784" x="6413500" y="6750050"/>
          <p14:tracePt t="136792" x="6486525" y="6750050"/>
          <p14:tracePt t="136800" x="6557963" y="6750050"/>
          <p14:tracePt t="136809" x="6630988" y="6750050"/>
          <p14:tracePt t="136816" x="6672263" y="6750050"/>
          <p14:tracePt t="136825" x="6696075" y="6750050"/>
          <p14:tracePt t="136832" x="6708775" y="6750050"/>
          <p14:tracePt t="136842" x="6715125" y="6750050"/>
          <p14:tracePt t="137209" x="0" y="0"/>
        </p14:tracePtLst>
        <p14:tracePtLst>
          <p14:tracePt t="144741" x="2260600" y="1385888"/>
          <p14:tracePt t="144784" x="2266950" y="1385888"/>
          <p14:tracePt t="144794" x="2271713" y="1385888"/>
          <p14:tracePt t="144806" x="2278063" y="1385888"/>
          <p14:tracePt t="144808" x="2290763" y="1392238"/>
          <p14:tracePt t="144820" x="2308225" y="1398588"/>
          <p14:tracePt t="144824" x="2320925" y="1409700"/>
          <p14:tracePt t="144833" x="2338388" y="1409700"/>
          <p14:tracePt t="144840" x="2351088" y="1416050"/>
          <p14:tracePt t="144849" x="2387600" y="1422400"/>
          <p14:tracePt t="144856" x="2392363" y="1422400"/>
          <p14:tracePt t="144866" x="2417763" y="1428750"/>
          <p14:tracePt t="144872" x="2435225" y="1428750"/>
          <p14:tracePt t="144882" x="2447925" y="1439863"/>
          <p14:tracePt t="144888" x="2459038" y="1439863"/>
          <p14:tracePt t="144899" x="2478088" y="1439863"/>
          <p14:tracePt t="144904" x="2508250" y="1446213"/>
          <p14:tracePt t="144916" x="2532063" y="1446213"/>
          <p14:tracePt t="144920" x="2573338" y="1446213"/>
          <p14:tracePt t="144932" x="2597150" y="1446213"/>
          <p14:tracePt t="144936" x="2652713" y="1446213"/>
          <p14:tracePt t="144949" x="2682875" y="1446213"/>
          <p14:tracePt t="144952" x="2717800" y="1446213"/>
          <p14:tracePt t="144960" x="2736850" y="1446213"/>
          <p14:tracePt t="144968" x="2760663" y="1446213"/>
          <p14:tracePt t="144976" x="2778125" y="1446213"/>
          <p14:tracePt t="144984" x="2797175" y="1446213"/>
          <p14:tracePt t="144992" x="2814638" y="1446213"/>
          <p14:tracePt t="145000" x="2838450" y="1446213"/>
          <p14:tracePt t="145008" x="2857500" y="1446213"/>
          <p14:tracePt t="145016" x="2881313" y="1433513"/>
          <p14:tracePt t="145024" x="2905125" y="1433513"/>
          <p14:tracePt t="145032" x="2928938" y="1433513"/>
          <p14:tracePt t="145040" x="2941638" y="1433513"/>
          <p14:tracePt t="145049" x="2959100" y="1428750"/>
          <p14:tracePt t="145056" x="2971800" y="1428750"/>
          <p14:tracePt t="145067" x="2982913" y="1428750"/>
          <p14:tracePt t="145072" x="2989263" y="1422400"/>
          <p14:tracePt t="145082" x="3001963" y="1422400"/>
          <p14:tracePt t="145088" x="3008313" y="1422400"/>
          <p14:tracePt t="145112" x="3013075" y="1422400"/>
          <p14:tracePt t="145120" x="3019425" y="1422400"/>
          <p14:tracePt t="145132" x="3025775" y="1422400"/>
          <p14:tracePt t="145176" x="3038475" y="1422400"/>
          <p14:tracePt t="145585" x="3043238" y="1422400"/>
          <p14:tracePt t="145640" x="3079750" y="1422400"/>
          <p14:tracePt t="145650" x="3109913" y="1422400"/>
          <p14:tracePt t="145660" x="3146425" y="1433513"/>
          <p14:tracePt t="145670" x="3189288" y="1439863"/>
          <p14:tracePt t="145672" x="3224213" y="1446213"/>
          <p14:tracePt t="145684" x="3284538" y="1446213"/>
          <p14:tracePt t="145688" x="3344863" y="1458913"/>
          <p14:tracePt t="145701" x="3405188" y="1470025"/>
          <p14:tracePt t="145704" x="3448050" y="1476375"/>
          <p14:tracePt t="145717" x="3508375" y="1476375"/>
          <p14:tracePt t="145720" x="3538538" y="1476375"/>
          <p14:tracePt t="145734" x="3579813" y="1476375"/>
          <p14:tracePt t="145736" x="3629025" y="1489075"/>
          <p14:tracePt t="145744" x="3652838" y="1489075"/>
          <p14:tracePt t="145752" x="3665538" y="1489075"/>
          <p14:tracePt t="145760" x="3689350" y="1489075"/>
          <p14:tracePt t="145768" x="3713163" y="1489075"/>
          <p14:tracePt t="145776" x="3736975" y="1489075"/>
          <p14:tracePt t="145784" x="3743325" y="1489075"/>
          <p14:tracePt t="145792" x="3760788" y="1489075"/>
          <p14:tracePt t="145800" x="3779838" y="1489075"/>
          <p14:tracePt t="145808" x="3797300" y="1489075"/>
          <p14:tracePt t="145817" x="3803650" y="1489075"/>
          <p14:tracePt t="145824" x="3821113" y="1489075"/>
          <p14:tracePt t="145834" x="3833813" y="1489075"/>
          <p14:tracePt t="145840" x="3840163" y="1489075"/>
          <p14:tracePt t="145856" x="3844925" y="1489075"/>
          <p14:tracePt t="145867" x="3857625" y="1489075"/>
          <p14:tracePt t="145904" x="3870325" y="1489075"/>
          <p14:tracePt t="145912" x="3875088" y="1489075"/>
          <p14:tracePt t="145920" x="3894138" y="1489075"/>
          <p14:tracePt t="145934" x="3905250" y="1489075"/>
          <p14:tracePt t="145936" x="3917950" y="1482725"/>
          <p14:tracePt t="145944" x="3954463" y="1470025"/>
          <p14:tracePt t="145952" x="3960813" y="1470025"/>
          <p14:tracePt t="145960" x="3978275" y="1470025"/>
          <p14:tracePt t="145968" x="3995738" y="1463675"/>
          <p14:tracePt t="145976" x="4008438" y="1458913"/>
          <p14:tracePt t="145985" x="4014788" y="1452563"/>
          <p14:tracePt t="145992" x="4025900" y="1452563"/>
          <p14:tracePt t="146002" x="4051300" y="1452563"/>
          <p14:tracePt t="146008" x="4086225" y="1416050"/>
          <p14:tracePt t="146017" x="4092575" y="1409700"/>
          <p14:tracePt t="146024" x="4105275" y="1403350"/>
          <p14:tracePt t="146505" x="4129088" y="1403350"/>
          <p14:tracePt t="146524" x="4195763" y="1403350"/>
          <p14:tracePt t="146541" x="4267200" y="1409700"/>
          <p14:tracePt t="146551" x="4297363" y="1422400"/>
          <p14:tracePt t="146553" x="4333875" y="1422400"/>
          <p14:tracePt t="146564" x="4376738" y="1428750"/>
          <p14:tracePt t="146572" x="4400550" y="1439863"/>
          <p14:tracePt t="146576" x="4430713" y="1446213"/>
          <p14:tracePt t="146585" x="4478338" y="1452563"/>
          <p14:tracePt t="146592" x="4538663" y="1463675"/>
          <p14:tracePt t="146601" x="4562475" y="1463675"/>
          <p14:tracePt t="146608" x="4586288" y="1463675"/>
          <p14:tracePt t="146617" x="4616450" y="1470025"/>
          <p14:tracePt t="146624" x="4635500" y="1470025"/>
          <p14:tracePt t="146635" x="4665663" y="1482725"/>
          <p14:tracePt t="146640" x="4689475" y="1489075"/>
          <p14:tracePt t="146650" x="4719638" y="1500188"/>
          <p14:tracePt t="146656" x="4743450" y="1500188"/>
          <p14:tracePt t="146668" x="4779963" y="1506538"/>
          <p14:tracePt t="146672" x="4803775" y="1512888"/>
          <p14:tracePt t="146685" x="4816475" y="1512888"/>
          <p14:tracePt t="146688" x="4827588" y="1512888"/>
          <p14:tracePt t="146701" x="4846638" y="1512888"/>
          <p14:tracePt t="146704" x="4857750" y="1512888"/>
          <p14:tracePt t="146717" x="4883150" y="1524000"/>
          <p14:tracePt t="146720" x="4906963" y="1530350"/>
          <p14:tracePt t="146728" x="4937125" y="1530350"/>
          <p14:tracePt t="146736" x="4960938" y="1536700"/>
          <p14:tracePt t="146744" x="4991100" y="1536700"/>
          <p14:tracePt t="146752" x="5032375" y="1536700"/>
          <p14:tracePt t="146760" x="5092700" y="1536700"/>
          <p14:tracePt t="146768" x="5153025" y="1536700"/>
          <p14:tracePt t="146776" x="5183188" y="1536700"/>
          <p14:tracePt t="146785" x="5226050" y="1536700"/>
          <p14:tracePt t="146792" x="5273675" y="1536700"/>
          <p14:tracePt t="146801" x="5286375" y="1536700"/>
          <p14:tracePt t="146808" x="5299075" y="1536700"/>
          <p14:tracePt t="146817" x="5322888" y="1536700"/>
          <p14:tracePt t="146824" x="5334000" y="1536700"/>
          <p14:tracePt t="146834" x="5353050" y="1536700"/>
          <p14:tracePt t="146840" x="5370513" y="1536700"/>
          <p14:tracePt t="146851" x="5387975" y="1536700"/>
          <p14:tracePt t="146856" x="5400675" y="1530350"/>
          <p14:tracePt t="146867" x="5424488" y="1519238"/>
          <p14:tracePt t="146872" x="5448300" y="1512888"/>
          <p14:tracePt t="146885" x="5467350" y="1506538"/>
          <p14:tracePt t="146888" x="5478463" y="1506538"/>
          <p14:tracePt t="146901" x="5503863" y="1493838"/>
          <p14:tracePt t="146904" x="5527675" y="1482725"/>
          <p14:tracePt t="146917" x="5538788" y="1476375"/>
          <p14:tracePt t="146920" x="5545138" y="1470025"/>
          <p14:tracePt t="146928" x="5575300" y="1452563"/>
          <p14:tracePt t="146936" x="5575300" y="1446213"/>
          <p14:tracePt t="146944" x="5581650" y="1439863"/>
          <p14:tracePt t="146952" x="5581650" y="1433513"/>
          <p14:tracePt t="146960" x="5588000" y="1428750"/>
          <p14:tracePt t="146968" x="5588000" y="1416050"/>
          <p14:tracePt t="146976" x="5588000" y="1403350"/>
          <p14:tracePt t="146985" x="5588000" y="1385888"/>
          <p14:tracePt t="146992" x="5588000" y="1362075"/>
          <p14:tracePt t="147001" x="5588000" y="1355725"/>
          <p14:tracePt t="147008" x="5588000" y="1344613"/>
          <p14:tracePt t="147018" x="5588000" y="1338263"/>
          <p14:tracePt t="147024" x="5588000" y="1325563"/>
          <p14:tracePt t="147034" x="5588000" y="1319213"/>
          <p14:tracePt t="147051" x="5581650" y="1314450"/>
          <p14:tracePt t="147056" x="5581650" y="1308100"/>
          <p14:tracePt t="147069" x="5575300" y="1301750"/>
          <p14:tracePt t="147072" x="5564188" y="1289050"/>
          <p14:tracePt t="147088" x="5557838" y="1284288"/>
          <p14:tracePt t="147104" x="5545138" y="1277938"/>
          <p14:tracePt t="147118" x="5521325" y="1258888"/>
          <p14:tracePt t="147120" x="5497513" y="1254125"/>
          <p14:tracePt t="147128" x="5491163" y="1247775"/>
          <p14:tracePt t="147136" x="5467350" y="1235075"/>
          <p14:tracePt t="147144" x="5454650" y="1228725"/>
          <p14:tracePt t="147152" x="5430838" y="1223963"/>
          <p14:tracePt t="147160" x="5424488" y="1217613"/>
          <p14:tracePt t="147168" x="5418138" y="1217613"/>
          <p14:tracePt t="147176" x="5413375" y="1217613"/>
          <p14:tracePt t="147184" x="5407025" y="1217613"/>
          <p14:tracePt t="147192" x="5394325" y="1217613"/>
          <p14:tracePt t="147201" x="5376863" y="1217613"/>
          <p14:tracePt t="147208" x="5364163" y="1217613"/>
          <p14:tracePt t="147218" x="5353050" y="1217613"/>
          <p14:tracePt t="147224" x="5346700" y="1217613"/>
          <p14:tracePt t="147235" x="5340350" y="1217613"/>
          <p14:tracePt t="147240" x="5329238" y="1217613"/>
          <p14:tracePt t="147251" x="5310188" y="1217613"/>
          <p14:tracePt t="147256" x="5299075" y="1217613"/>
          <p14:tracePt t="147268" x="5292725" y="1217613"/>
          <p14:tracePt t="147272" x="5280025" y="1217613"/>
          <p14:tracePt t="147285" x="5256213" y="1217613"/>
          <p14:tracePt t="147288" x="5249863" y="1217613"/>
          <p14:tracePt t="147301" x="5238750" y="1217613"/>
          <p14:tracePt t="147312" x="5232400" y="1217613"/>
          <p14:tracePt t="147320" x="5226050" y="1217613"/>
          <p14:tracePt t="147328" x="5219700" y="1217613"/>
          <p14:tracePt t="147336" x="5213350" y="1217613"/>
          <p14:tracePt t="147352" x="5208588" y="1223963"/>
          <p14:tracePt t="147360" x="5202238" y="1228725"/>
          <p14:tracePt t="147368" x="5195888" y="1235075"/>
          <p14:tracePt t="147385" x="5189538" y="1241425"/>
          <p14:tracePt t="147401" x="5183188" y="1254125"/>
          <p14:tracePt t="147408" x="5178425" y="1258888"/>
          <p14:tracePt t="147440" x="5178425" y="1265238"/>
          <p14:tracePt t="147448" x="5178425" y="1271588"/>
          <p14:tracePt t="147472" x="5178425" y="1277938"/>
          <p14:tracePt t="147480" x="5178425" y="1289050"/>
          <p14:tracePt t="147496" x="5178425" y="1295400"/>
          <p14:tracePt t="147513" x="5178425" y="1301750"/>
          <p14:tracePt t="147520" x="5178425" y="1308100"/>
          <p14:tracePt t="147536" x="5178425" y="1325563"/>
          <p14:tracePt t="147544" x="5178425" y="1331913"/>
          <p14:tracePt t="147552" x="5178425" y="1344613"/>
          <p14:tracePt t="147560" x="5178425" y="1349375"/>
          <p14:tracePt t="147568" x="5178425" y="1368425"/>
          <p14:tracePt t="147585" x="5178425" y="1385888"/>
          <p14:tracePt t="147592" x="5183188" y="1392238"/>
          <p14:tracePt t="147616" x="5189538" y="1398588"/>
          <p14:tracePt t="147656" x="5195888" y="1403350"/>
          <p14:tracePt t="147664" x="5202238" y="1409700"/>
          <p14:tracePt t="147704" x="5208588" y="1416050"/>
          <p14:tracePt t="147720" x="5213350" y="1416050"/>
          <p14:tracePt t="147728" x="5219700" y="1422400"/>
          <p14:tracePt t="147744" x="5232400" y="1422400"/>
          <p14:tracePt t="147752" x="5238750" y="1422400"/>
          <p14:tracePt t="147760" x="5243513" y="1428750"/>
          <p14:tracePt t="147768" x="5249863" y="1433513"/>
          <p14:tracePt t="147776" x="5262563" y="1433513"/>
          <p14:tracePt t="147785" x="5280025" y="1439863"/>
          <p14:tracePt t="147792" x="5292725" y="1458913"/>
          <p14:tracePt t="147802" x="5299075" y="1458913"/>
          <p14:tracePt t="147808" x="5322888" y="1458913"/>
          <p14:tracePt t="147824" x="5334000" y="1458913"/>
          <p14:tracePt t="147835" x="5346700" y="1463675"/>
          <p14:tracePt t="147840" x="5353050" y="1463675"/>
          <p14:tracePt t="147852" x="5370513" y="1470025"/>
          <p14:tracePt t="147856" x="5400675" y="1470025"/>
          <p14:tracePt t="147868" x="5424488" y="1476375"/>
          <p14:tracePt t="147872" x="5437188" y="1476375"/>
          <p14:tracePt t="147885" x="5473700" y="1489075"/>
          <p14:tracePt t="147888" x="5484813" y="1493838"/>
          <p14:tracePt t="147902" x="5508625" y="1500188"/>
          <p14:tracePt t="147904" x="5534025" y="1500188"/>
          <p14:tracePt t="147913" x="5545138" y="1500188"/>
          <p14:tracePt t="147920" x="5568950" y="1506538"/>
          <p14:tracePt t="147952" x="5575300" y="1506538"/>
          <p14:tracePt t="147976" x="5581650" y="1512888"/>
          <p14:tracePt t="147984" x="5588000" y="1512888"/>
          <p14:tracePt t="148008" x="5594350" y="1512888"/>
          <p14:tracePt t="148032" x="5605463" y="1512888"/>
          <p14:tracePt t="148056" x="5611813" y="1524000"/>
          <p14:tracePt t="148353" x="5611813" y="1530350"/>
          <p14:tracePt t="148377" x="5611813" y="1536700"/>
          <p14:tracePt t="148482" x="5605463" y="1543050"/>
          <p14:tracePt t="148881" x="5629275" y="1543050"/>
          <p14:tracePt t="148899" x="5786438" y="1573213"/>
          <p14:tracePt t="148914" x="5991225" y="1651000"/>
          <p14:tracePt t="148927" x="6057900" y="1674813"/>
          <p14:tracePt t="148928" x="6148388" y="1704975"/>
          <p14:tracePt t="148940" x="6219825" y="1728788"/>
          <p14:tracePt t="148944" x="6269038" y="1741488"/>
          <p14:tracePt t="148953" x="6316663" y="1771650"/>
          <p14:tracePt t="148960" x="6407150" y="1801813"/>
          <p14:tracePt t="148970" x="6443663" y="1801813"/>
          <p14:tracePt t="148976" x="6480175" y="1831975"/>
          <p14:tracePt t="148986" x="6510338" y="1831975"/>
          <p14:tracePt t="148992" x="6551613" y="1849438"/>
          <p14:tracePt t="149004" x="6570663" y="1855788"/>
          <p14:tracePt t="149008" x="6594475" y="1855788"/>
          <p14:tracePt t="149020" x="6605588" y="1855788"/>
          <p14:tracePt t="149024" x="6630988" y="1855788"/>
          <p14:tracePt t="149036" x="6654800" y="1855788"/>
          <p14:tracePt t="149040" x="6678613" y="1862138"/>
          <p14:tracePt t="149053" x="6691313" y="1862138"/>
          <p14:tracePt t="149056" x="6702425" y="1868488"/>
          <p14:tracePt t="149070" x="6721475" y="1868488"/>
          <p14:tracePt t="149081" x="6738938" y="1868488"/>
          <p14:tracePt t="149088" x="6762750" y="1868488"/>
          <p14:tracePt t="149104" x="6775450" y="1868488"/>
          <p14:tracePt t="149144" x="6781800" y="1868488"/>
          <p14:tracePt t="149168" x="6786563" y="1868488"/>
          <p14:tracePt t="149176" x="6799263" y="1868488"/>
          <p14:tracePt t="149184" x="6823075" y="1862138"/>
          <p14:tracePt t="149192" x="6842125" y="1844675"/>
          <p14:tracePt t="149204" x="6842125" y="1838325"/>
          <p14:tracePt t="149208" x="6846888" y="1825625"/>
          <p14:tracePt t="149220" x="6853238" y="1808163"/>
          <p14:tracePt t="149224" x="6859588" y="1801813"/>
          <p14:tracePt t="149237" x="6865938" y="1789113"/>
          <p14:tracePt t="149240" x="6865938" y="1778000"/>
          <p14:tracePt t="149253" x="6872288" y="1758950"/>
          <p14:tracePt t="149256" x="6872288" y="1747838"/>
          <p14:tracePt t="149270" x="6877050" y="1741488"/>
          <p14:tracePt t="149272" x="6883400" y="1735138"/>
          <p14:tracePt t="149281" x="6883400" y="1728788"/>
          <p14:tracePt t="149304" x="6883400" y="1717675"/>
          <p14:tracePt t="149312" x="6889750" y="1711325"/>
          <p14:tracePt t="149328" x="6902450" y="1681163"/>
          <p14:tracePt t="149337" x="6902450" y="1674813"/>
          <p14:tracePt t="149344" x="6907213" y="1663700"/>
          <p14:tracePt t="149354" x="6913563" y="1639888"/>
          <p14:tracePt t="149360" x="6913563" y="1633538"/>
          <p14:tracePt t="149371" x="6913563" y="1627188"/>
          <p14:tracePt t="149376" x="6913563" y="1614488"/>
          <p14:tracePt t="149387" x="6913563" y="1609725"/>
          <p14:tracePt t="149392" x="6913563" y="1603375"/>
          <p14:tracePt t="149404" x="6913563" y="1597025"/>
          <p14:tracePt t="149408" x="6913563" y="1590675"/>
          <p14:tracePt t="149420" x="6913563" y="1584325"/>
          <p14:tracePt t="149424" x="6913563" y="1579563"/>
          <p14:tracePt t="149437" x="6913563" y="1573213"/>
          <p14:tracePt t="149440" x="6913563" y="1560513"/>
          <p14:tracePt t="149454" x="6913563" y="1554163"/>
          <p14:tracePt t="149456" x="6913563" y="1543050"/>
          <p14:tracePt t="149465" x="6913563" y="1530350"/>
          <p14:tracePt t="149472" x="6913563" y="1519238"/>
          <p14:tracePt t="149481" x="6913563" y="1506538"/>
          <p14:tracePt t="149488" x="6902450" y="1482725"/>
          <p14:tracePt t="149496" x="6896100" y="1463675"/>
          <p14:tracePt t="149504" x="6896100" y="1452563"/>
          <p14:tracePt t="149512" x="6889750" y="1439863"/>
          <p14:tracePt t="149520" x="6883400" y="1428750"/>
          <p14:tracePt t="149528" x="6877050" y="1416050"/>
          <p14:tracePt t="149536" x="6872288" y="1409700"/>
          <p14:tracePt t="149553" x="6865938" y="1398588"/>
          <p14:tracePt t="149570" x="6859588" y="1392238"/>
          <p14:tracePt t="149656" x="6853238" y="1392238"/>
          <p14:tracePt t="149689" x="6846888" y="1392238"/>
          <p14:tracePt t="149729" x="6842125" y="1392238"/>
          <p14:tracePt t="149761" x="6835775" y="1392238"/>
          <p14:tracePt t="149775" x="6829425" y="1392238"/>
          <p14:tracePt t="149792" x="6805613" y="1392238"/>
          <p14:tracePt t="149801" x="6781800" y="1392238"/>
          <p14:tracePt t="149809" x="6762750" y="1392238"/>
          <p14:tracePt t="149820" x="6738938" y="1392238"/>
          <p14:tracePt t="149824" x="6715125" y="1392238"/>
          <p14:tracePt t="149837" x="6708775" y="1392238"/>
          <p14:tracePt t="149840" x="6684963" y="1392238"/>
          <p14:tracePt t="149853" x="6665913" y="1392238"/>
          <p14:tracePt t="149864" x="6661150" y="1398588"/>
          <p14:tracePt t="149872" x="6654800" y="1403350"/>
          <p14:tracePt t="149880" x="6642100" y="1409700"/>
          <p14:tracePt t="149888" x="6642100" y="1416050"/>
          <p14:tracePt t="149896" x="6642100" y="1422400"/>
          <p14:tracePt t="149904" x="6642100" y="1439863"/>
          <p14:tracePt t="149912" x="6642100" y="1452563"/>
          <p14:tracePt t="149920" x="6642100" y="1463675"/>
          <p14:tracePt t="149928" x="6642100" y="1476375"/>
          <p14:tracePt t="149937" x="6642100" y="1493838"/>
          <p14:tracePt t="149944" x="6648450" y="1500188"/>
          <p14:tracePt t="149953" x="6661150" y="1512888"/>
          <p14:tracePt t="149960" x="6665913" y="1519238"/>
          <p14:tracePt t="149970" x="6678613" y="1530350"/>
          <p14:tracePt t="149976" x="6684963" y="1536700"/>
          <p14:tracePt t="149987" x="6696075" y="1536700"/>
          <p14:tracePt t="149992" x="6715125" y="1549400"/>
          <p14:tracePt t="150004" x="6726238" y="1554163"/>
          <p14:tracePt t="150008" x="6745288" y="1560513"/>
          <p14:tracePt t="150020" x="6756400" y="1566863"/>
          <p14:tracePt t="150024" x="6792913" y="1584325"/>
          <p14:tracePt t="150037" x="6799263" y="1590675"/>
          <p14:tracePt t="150040" x="6816725" y="1590675"/>
          <p14:tracePt t="150054" x="6835775" y="1609725"/>
          <p14:tracePt t="150066" x="6842125" y="1609725"/>
          <p14:tracePt t="150072" x="6846888" y="1614488"/>
          <p14:tracePt t="150104" x="6853238" y="1614488"/>
          <p14:tracePt t="150112" x="6865938" y="1614488"/>
          <p14:tracePt t="150120" x="6872288" y="1614488"/>
          <p14:tracePt t="150128" x="6889750" y="1614488"/>
          <p14:tracePt t="150137" x="6907213" y="1614488"/>
          <p14:tracePt t="150144" x="6919913" y="1614488"/>
          <p14:tracePt t="150154" x="6926263" y="1614488"/>
          <p14:tracePt t="150160" x="6932613" y="1614488"/>
          <p14:tracePt t="150171" x="6943725" y="1614488"/>
          <p14:tracePt t="150176" x="6950075" y="1614488"/>
          <p14:tracePt t="150187" x="6961188" y="1614488"/>
          <p14:tracePt t="150192" x="6980238" y="1614488"/>
          <p14:tracePt t="150204" x="6986588" y="1614488"/>
          <p14:tracePt t="150208" x="7004050" y="1614488"/>
          <p14:tracePt t="150220" x="7016750" y="1614488"/>
          <p14:tracePt t="150224" x="7040563" y="1597025"/>
          <p14:tracePt t="150237" x="7058025" y="1584325"/>
          <p14:tracePt t="150240" x="7070725" y="1579563"/>
          <p14:tracePt t="150254" x="7094538" y="1579563"/>
          <p14:tracePt t="150256" x="7131050" y="1573213"/>
          <p14:tracePt t="150264" x="7154863" y="1554163"/>
          <p14:tracePt t="150272" x="7167563" y="1554163"/>
          <p14:tracePt t="150280" x="7191375" y="1530350"/>
          <p14:tracePt t="150288" x="7197725" y="1530350"/>
          <p14:tracePt t="150296" x="7221538" y="1524000"/>
          <p14:tracePt t="150304" x="7232650" y="1519238"/>
          <p14:tracePt t="150312" x="7245350" y="1506538"/>
          <p14:tracePt t="150320" x="7262813" y="1506538"/>
          <p14:tracePt t="150328" x="7275513" y="1500188"/>
          <p14:tracePt t="150337" x="7292975" y="1493838"/>
          <p14:tracePt t="150344" x="7299325" y="1489075"/>
          <p14:tracePt t="150416" x="7312025" y="1482725"/>
          <p14:tracePt t="150425" x="7318375" y="1476375"/>
          <p14:tracePt t="150437" x="7329488" y="1470025"/>
          <p14:tracePt t="150448" x="7348538" y="1458913"/>
          <p14:tracePt t="150449" x="7359650" y="1446213"/>
          <p14:tracePt t="150460" x="7366000" y="1439863"/>
          <p14:tracePt t="150465" x="7377113" y="1428750"/>
          <p14:tracePt t="150472" x="7389813" y="1409700"/>
          <p14:tracePt t="150488" x="7396163" y="1385888"/>
          <p14:tracePt t="150496" x="7402513" y="1374775"/>
          <p14:tracePt t="150504" x="7402513" y="1368425"/>
          <p14:tracePt t="150512" x="7402513" y="1362075"/>
          <p14:tracePt t="150520" x="7402513" y="1355725"/>
          <p14:tracePt t="150528" x="7402513" y="1349375"/>
          <p14:tracePt t="150544" x="7402513" y="1344613"/>
          <p14:tracePt t="150560" x="7402513" y="1338263"/>
          <p14:tracePt t="150576" x="7402513" y="1331913"/>
          <p14:tracePt t="150592" x="7402513" y="1325563"/>
          <p14:tracePt t="150603" x="7396163" y="1319213"/>
          <p14:tracePt t="150608" x="7389813" y="1314450"/>
          <p14:tracePt t="150620" x="7383463" y="1308100"/>
          <p14:tracePt t="150664" x="7377113" y="1308100"/>
          <p14:tracePt t="150680" x="7366000" y="1308100"/>
          <p14:tracePt t="150688" x="7359650" y="1308100"/>
          <p14:tracePt t="150696" x="7353300" y="1308100"/>
          <p14:tracePt t="150704" x="7348538" y="1308100"/>
          <p14:tracePt t="150712" x="7342188" y="1308100"/>
          <p14:tracePt t="150721" x="7329488" y="1308100"/>
          <p14:tracePt t="150728" x="7323138" y="1308100"/>
          <p14:tracePt t="150737" x="7299325" y="1314450"/>
          <p14:tracePt t="150754" x="7288213" y="1314450"/>
          <p14:tracePt t="150760" x="7275513" y="1314450"/>
          <p14:tracePt t="150771" x="7269163" y="1314450"/>
          <p14:tracePt t="150776" x="7251700" y="1319213"/>
          <p14:tracePt t="150787" x="7245350" y="1325563"/>
          <p14:tracePt t="150792" x="7239000" y="1325563"/>
          <p14:tracePt t="150804" x="7232650" y="1331913"/>
          <p14:tracePt t="150808" x="7227888" y="1331913"/>
          <p14:tracePt t="150821" x="7215188" y="1338263"/>
          <p14:tracePt t="150824" x="7208838" y="1344613"/>
          <p14:tracePt t="150837" x="7202488" y="1349375"/>
          <p14:tracePt t="150840" x="7191375" y="1349375"/>
          <p14:tracePt t="150856" x="7185025" y="1355725"/>
          <p14:tracePt t="150864" x="7178675" y="1362075"/>
          <p14:tracePt t="150880" x="7161213" y="1374775"/>
          <p14:tracePt t="150888" x="7161213" y="1379538"/>
          <p14:tracePt t="150904" x="7161213" y="1398588"/>
          <p14:tracePt t="150912" x="7161213" y="1416050"/>
          <p14:tracePt t="150920" x="7161213" y="1422400"/>
          <p14:tracePt t="150928" x="7161213" y="1446213"/>
          <p14:tracePt t="150937" x="7167563" y="1458913"/>
          <p14:tracePt t="150944" x="7178675" y="1476375"/>
          <p14:tracePt t="150960" x="7185025" y="1482725"/>
          <p14:tracePt t="150971" x="7191375" y="1489075"/>
          <p14:tracePt t="150992" x="7197725" y="1489075"/>
          <p14:tracePt t="151004" x="7208838" y="1493838"/>
          <p14:tracePt t="151033" x="7227888" y="1493838"/>
          <p14:tracePt t="151048" x="7232650" y="1493838"/>
          <p14:tracePt t="151066" x="7251700" y="1493838"/>
          <p14:tracePt t="151072" x="7258050" y="1493838"/>
          <p14:tracePt t="151080" x="7269163" y="1493838"/>
          <p14:tracePt t="151088" x="7292975" y="1493838"/>
          <p14:tracePt t="151096" x="7299325" y="1493838"/>
          <p14:tracePt t="151104" x="7312025" y="1493838"/>
          <p14:tracePt t="151112" x="7335838" y="1493838"/>
          <p14:tracePt t="151121" x="7353300" y="1482725"/>
          <p14:tracePt t="151128" x="7366000" y="1476375"/>
          <p14:tracePt t="151138" x="7372350" y="1463675"/>
          <p14:tracePt t="151144" x="7377113" y="1463675"/>
          <p14:tracePt t="151154" x="7389813" y="1452563"/>
          <p14:tracePt t="151160" x="7389813" y="1446213"/>
          <p14:tracePt t="151171" x="7396163" y="1422400"/>
          <p14:tracePt t="151187" x="7396163" y="1398588"/>
          <p14:tracePt t="151192" x="7396163" y="1392238"/>
          <p14:tracePt t="151204" x="7396163" y="1385888"/>
          <p14:tracePt t="151208" x="7396163" y="1374775"/>
          <p14:tracePt t="151224" x="7396163" y="1368425"/>
          <p14:tracePt t="151256" x="7396163" y="1362075"/>
          <p14:tracePt t="151280" x="7389813" y="1355725"/>
          <p14:tracePt t="151288" x="7383463" y="1349375"/>
          <p14:tracePt t="151296" x="7377113" y="1344613"/>
          <p14:tracePt t="151312" x="7372350" y="1338263"/>
          <p14:tracePt t="151344" x="7366000" y="1338263"/>
          <p14:tracePt t="151384" x="7359650" y="1338263"/>
          <p14:tracePt t="151392" x="7353300" y="1338263"/>
          <p14:tracePt t="151400" x="7335838" y="1338263"/>
          <p14:tracePt t="151408" x="7323138" y="1338263"/>
          <p14:tracePt t="151421" x="7312025" y="1338263"/>
          <p14:tracePt t="151424" x="7292975" y="1344613"/>
          <p14:tracePt t="151432" x="7288213" y="1368425"/>
          <p14:tracePt t="151440" x="7288213" y="1392238"/>
          <p14:tracePt t="151448" x="7288213" y="1403350"/>
          <p14:tracePt t="151456" x="7288213" y="1428750"/>
          <p14:tracePt t="151464" x="7288213" y="1446213"/>
          <p14:tracePt t="151472" x="7288213" y="1463675"/>
          <p14:tracePt t="151480" x="7305675" y="1489075"/>
          <p14:tracePt t="151488" x="7329488" y="1519238"/>
          <p14:tracePt t="151496" x="7335838" y="1543050"/>
          <p14:tracePt t="151504" x="7372350" y="1579563"/>
          <p14:tracePt t="151512" x="7377113" y="1584325"/>
          <p14:tracePt t="151521" x="7383463" y="1590675"/>
          <p14:tracePt t="151576" x="7402513" y="1590675"/>
          <p14:tracePt t="151592" x="7407275" y="1590675"/>
          <p14:tracePt t="151600" x="7413625" y="1590675"/>
          <p14:tracePt t="151633" x="7419975" y="1590675"/>
          <p14:tracePt t="151777" x="0" y="0"/>
        </p14:tracePtLst>
        <p14:tracePtLst>
          <p14:tracePt t="159084" x="2006600" y="1452563"/>
          <p14:tracePt t="159225" x="2006600" y="1446213"/>
          <p14:tracePt t="159235" x="1995488" y="1433513"/>
          <p14:tracePt t="159248" x="1989138" y="1428750"/>
          <p14:tracePt t="159249" x="1982788" y="1422400"/>
          <p14:tracePt t="159261" x="1976438" y="1416050"/>
          <p14:tracePt t="159264" x="1958975" y="1403350"/>
          <p14:tracePt t="159280" x="1952625" y="1403350"/>
          <p14:tracePt t="159289" x="1946275" y="1398588"/>
          <p14:tracePt t="159296" x="1941513" y="1392238"/>
          <p14:tracePt t="159304" x="1928813" y="1374775"/>
          <p14:tracePt t="159312" x="1922463" y="1368425"/>
          <p14:tracePt t="159320" x="1905000" y="1355725"/>
          <p14:tracePt t="159336" x="1898650" y="1349375"/>
          <p14:tracePt t="159345" x="1898650" y="1338263"/>
          <p14:tracePt t="159352" x="1881188" y="1319213"/>
          <p14:tracePt t="159361" x="1874838" y="1314450"/>
          <p14:tracePt t="159368" x="1868488" y="1314450"/>
          <p14:tracePt t="159378" x="1855788" y="1308100"/>
          <p14:tracePt t="159384" x="1838325" y="1295400"/>
          <p14:tracePt t="159395" x="1825625" y="1284288"/>
          <p14:tracePt t="159400" x="1820863" y="1277938"/>
          <p14:tracePt t="159412" x="1814513" y="1271588"/>
          <p14:tracePt t="159416" x="1795463" y="1265238"/>
          <p14:tracePt t="159428" x="1790700" y="1258888"/>
          <p14:tracePt t="159432" x="1784350" y="1254125"/>
          <p14:tracePt t="159445" x="1771650" y="1247775"/>
          <p14:tracePt t="159448" x="1760538" y="1241425"/>
          <p14:tracePt t="159462" x="1754188" y="1235075"/>
          <p14:tracePt t="159464" x="1747838" y="1228725"/>
          <p14:tracePt t="159473" x="1736725" y="1228725"/>
          <p14:tracePt t="159480" x="1730375" y="1223963"/>
          <p14:tracePt t="159488" x="1706563" y="1204913"/>
          <p14:tracePt t="159512" x="1693863" y="1204913"/>
          <p14:tracePt t="159520" x="1676400" y="1198563"/>
          <p14:tracePt t="159529" x="1663700" y="1198563"/>
          <p14:tracePt t="159536" x="1651000" y="1193800"/>
          <p14:tracePt t="159545" x="1633538" y="1187450"/>
          <p14:tracePt t="159552" x="1620838" y="1187450"/>
          <p14:tracePt t="159562" x="1597025" y="1187450"/>
          <p14:tracePt t="159568" x="1585913" y="1181100"/>
          <p14:tracePt t="159579" x="1560513" y="1168400"/>
          <p14:tracePt t="159584" x="1543050" y="1168400"/>
          <p14:tracePt t="159595" x="1525588" y="1168400"/>
          <p14:tracePt t="159600" x="1489075" y="1168400"/>
          <p14:tracePt t="159612" x="1458913" y="1168400"/>
          <p14:tracePt t="159616" x="1435100" y="1168400"/>
          <p14:tracePt t="159629" x="1404938" y="1168400"/>
          <p14:tracePt t="159632" x="1362075" y="1168400"/>
          <p14:tracePt t="159645" x="1325563" y="1168400"/>
          <p14:tracePt t="159648" x="1301750" y="1168400"/>
          <p14:tracePt t="159662" x="1260475" y="1168400"/>
          <p14:tracePt t="159664" x="1235075" y="1168400"/>
          <p14:tracePt t="159673" x="1217613" y="1168400"/>
          <p14:tracePt t="159680" x="1193800" y="1168400"/>
          <p14:tracePt t="159688" x="1181100" y="1168400"/>
          <p14:tracePt t="159696" x="1163638" y="1168400"/>
          <p14:tracePt t="159704" x="1150938" y="1168400"/>
          <p14:tracePt t="159712" x="1139825" y="1168400"/>
          <p14:tracePt t="159720" x="1133475" y="1181100"/>
          <p14:tracePt t="159729" x="1109663" y="1181100"/>
          <p14:tracePt t="159736" x="1096963" y="1193800"/>
          <p14:tracePt t="159745" x="1079500" y="1198563"/>
          <p14:tracePt t="159752" x="1054100" y="1217613"/>
          <p14:tracePt t="159768" x="1049338" y="1223963"/>
          <p14:tracePt t="159779" x="1036638" y="1228725"/>
          <p14:tracePt t="159784" x="1030288" y="1235075"/>
          <p14:tracePt t="159796" x="1023938" y="1241425"/>
          <p14:tracePt t="159800" x="1019175" y="1247775"/>
          <p14:tracePt t="159812" x="1019175" y="1254125"/>
          <p14:tracePt t="159816" x="1019175" y="1265238"/>
          <p14:tracePt t="159829" x="1019175" y="1271588"/>
          <p14:tracePt t="159832" x="1019175" y="1284288"/>
          <p14:tracePt t="159845" x="1023938" y="1308100"/>
          <p14:tracePt t="159849" x="1030288" y="1319213"/>
          <p14:tracePt t="159856" x="1049338" y="1338263"/>
          <p14:tracePt t="159864" x="1054100" y="1344613"/>
          <p14:tracePt t="159873" x="1066800" y="1355725"/>
          <p14:tracePt t="159880" x="1103313" y="1374775"/>
          <p14:tracePt t="159888" x="1114425" y="1379538"/>
          <p14:tracePt t="159896" x="1150938" y="1398588"/>
          <p14:tracePt t="159904" x="1163638" y="1403350"/>
          <p14:tracePt t="159912" x="1211263" y="1403350"/>
          <p14:tracePt t="159920" x="1235075" y="1422400"/>
          <p14:tracePt t="159928" x="1265238" y="1422400"/>
          <p14:tracePt t="159936" x="1290638" y="1422400"/>
          <p14:tracePt t="159945" x="1314450" y="1422400"/>
          <p14:tracePt t="159952" x="1331913" y="1422400"/>
          <p14:tracePt t="159961" x="1355725" y="1428750"/>
          <p14:tracePt t="159968" x="1392238" y="1428750"/>
          <p14:tracePt t="159978" x="1435100" y="1428750"/>
          <p14:tracePt t="159984" x="1489075" y="1428750"/>
          <p14:tracePt t="159995" x="1579563" y="1428750"/>
          <p14:tracePt t="160000" x="1676400" y="1428750"/>
          <p14:tracePt t="160011" x="1778000" y="1428750"/>
          <p14:tracePt t="160016" x="1862138" y="1428750"/>
          <p14:tracePt t="160028" x="1916113" y="1416050"/>
          <p14:tracePt t="160032" x="1946275" y="1409700"/>
          <p14:tracePt t="160045" x="1982788" y="1368425"/>
          <p14:tracePt t="160048" x="2036763" y="1338263"/>
          <p14:tracePt t="160056" x="2055813" y="1314450"/>
          <p14:tracePt t="160064" x="2079625" y="1277938"/>
          <p14:tracePt t="160074" x="2097088" y="1254125"/>
          <p14:tracePt t="160080" x="2103438" y="1223963"/>
          <p14:tracePt t="160088" x="2109788" y="1187450"/>
          <p14:tracePt t="160096" x="2109788" y="1174750"/>
          <p14:tracePt t="160104" x="2109788" y="1150938"/>
          <p14:tracePt t="160112" x="2109788" y="1120775"/>
          <p14:tracePt t="160120" x="2109788" y="1108075"/>
          <p14:tracePt t="160128" x="2103438" y="1090613"/>
          <p14:tracePt t="160136" x="2085975" y="1066800"/>
          <p14:tracePt t="160145" x="2079625" y="1066800"/>
          <p14:tracePt t="160152" x="2073275" y="1060450"/>
          <p14:tracePt t="160162" x="2066925" y="1054100"/>
          <p14:tracePt t="160168" x="2055813" y="1049338"/>
          <p14:tracePt t="160178" x="2043113" y="1049338"/>
          <p14:tracePt t="160184" x="2019300" y="1049338"/>
          <p14:tracePt t="160195" x="1995488" y="1049338"/>
          <p14:tracePt t="160200" x="1952625" y="1049338"/>
          <p14:tracePt t="160212" x="1892300" y="1036638"/>
          <p14:tracePt t="160216" x="1820863" y="1030288"/>
          <p14:tracePt t="160228" x="1717675" y="1030288"/>
          <p14:tracePt t="160232" x="1616075" y="1019175"/>
          <p14:tracePt t="160245" x="1500188" y="1019175"/>
          <p14:tracePt t="160248" x="1398588" y="1019175"/>
          <p14:tracePt t="160256" x="1314450" y="1019175"/>
          <p14:tracePt t="160264" x="1241425" y="1019175"/>
          <p14:tracePt t="160272" x="1169988" y="1019175"/>
          <p14:tracePt t="160280" x="1109663" y="1019175"/>
          <p14:tracePt t="160288" x="1066800" y="1019175"/>
          <p14:tracePt t="160296" x="1006475" y="1019175"/>
          <p14:tracePt t="160304" x="969963" y="1030288"/>
          <p14:tracePt t="160312" x="946150" y="1042988"/>
          <p14:tracePt t="160320" x="935038" y="1054100"/>
          <p14:tracePt t="160329" x="909638" y="1066800"/>
          <p14:tracePt t="160336" x="904875" y="1073150"/>
          <p14:tracePt t="160345" x="898525" y="1079500"/>
          <p14:tracePt t="160352" x="892175" y="1103313"/>
          <p14:tracePt t="160362" x="892175" y="1114425"/>
          <p14:tracePt t="160368" x="885825" y="1133475"/>
          <p14:tracePt t="160379" x="885825" y="1150938"/>
          <p14:tracePt t="160384" x="885825" y="1168400"/>
          <p14:tracePt t="160395" x="885825" y="1187450"/>
          <p14:tracePt t="160400" x="885825" y="1193800"/>
          <p14:tracePt t="160412" x="885825" y="1217613"/>
          <p14:tracePt t="160416" x="892175" y="1228725"/>
          <p14:tracePt t="160429" x="909638" y="1247775"/>
          <p14:tracePt t="160432" x="915988" y="1254125"/>
          <p14:tracePt t="160445" x="952500" y="1271588"/>
          <p14:tracePt t="160448" x="969963" y="1277938"/>
          <p14:tracePt t="160457" x="1000125" y="1295400"/>
          <p14:tracePt t="160464" x="1054100" y="1325563"/>
          <p14:tracePt t="160472" x="1103313" y="1355725"/>
          <p14:tracePt t="160480" x="1211263" y="1416050"/>
          <p14:tracePt t="160488" x="1284288" y="1433513"/>
          <p14:tracePt t="160496" x="1404938" y="1493838"/>
          <p14:tracePt t="160504" x="1482725" y="1519238"/>
          <p14:tracePt t="160512" x="1573213" y="1560513"/>
          <p14:tracePt t="160520" x="1676400" y="1597025"/>
          <p14:tracePt t="160529" x="1778000" y="1620838"/>
          <p14:tracePt t="160536" x="1851025" y="1633538"/>
          <p14:tracePt t="160545" x="1911350" y="1633538"/>
          <p14:tracePt t="160552" x="1935163" y="1633538"/>
          <p14:tracePt t="160562" x="1946275" y="1633538"/>
          <p14:tracePt t="160568" x="1958975" y="1633538"/>
          <p14:tracePt t="160579" x="1971675" y="1627188"/>
          <p14:tracePt t="160584" x="1982788" y="1603375"/>
          <p14:tracePt t="160595" x="1982788" y="1584325"/>
          <p14:tracePt t="160600" x="1989138" y="1560513"/>
          <p14:tracePt t="160612" x="1989138" y="1519238"/>
          <p14:tracePt t="160616" x="1989138" y="1489075"/>
          <p14:tracePt t="160629" x="1971675" y="1452563"/>
          <p14:tracePt t="160632" x="1952625" y="1403350"/>
          <p14:tracePt t="160645" x="1922463" y="1362075"/>
          <p14:tracePt t="160648" x="1905000" y="1338263"/>
          <p14:tracePt t="160656" x="1892300" y="1325563"/>
          <p14:tracePt t="160664" x="1874838" y="1308100"/>
          <p14:tracePt t="160672" x="1868488" y="1301750"/>
          <p14:tracePt t="160690" x="1844675" y="1295400"/>
          <p14:tracePt t="160696" x="1808163" y="1277938"/>
          <p14:tracePt t="160704" x="1784350" y="1271588"/>
          <p14:tracePt t="160712" x="1741488" y="1254125"/>
          <p14:tracePt t="160720" x="1663700" y="1228725"/>
          <p14:tracePt t="160728" x="1616075" y="1211263"/>
          <p14:tracePt t="160736" x="1543050" y="1198563"/>
          <p14:tracePt t="160745" x="1452563" y="1181100"/>
          <p14:tracePt t="160752" x="1374775" y="1157288"/>
          <p14:tracePt t="160762" x="1301750" y="1144588"/>
          <p14:tracePt t="160768" x="1217613" y="1144588"/>
          <p14:tracePt t="160779" x="1150938" y="1127125"/>
          <p14:tracePt t="160784" x="1133475" y="1127125"/>
          <p14:tracePt t="160795" x="1096963" y="1127125"/>
          <p14:tracePt t="160800" x="1066800" y="1127125"/>
          <p14:tracePt t="160812" x="1042988" y="1127125"/>
          <p14:tracePt t="160816" x="1036638" y="1127125"/>
          <p14:tracePt t="160829" x="1030288" y="1127125"/>
          <p14:tracePt t="160832" x="1023938" y="1127125"/>
          <p14:tracePt t="160840" x="1019175" y="1127125"/>
          <p14:tracePt t="160848" x="1019175" y="1138238"/>
          <p14:tracePt t="160856" x="1019175" y="1150938"/>
          <p14:tracePt t="160864" x="1019175" y="1157288"/>
          <p14:tracePt t="160872" x="1023938" y="1174750"/>
          <p14:tracePt t="160880" x="1042988" y="1198563"/>
          <p14:tracePt t="160888" x="1060450" y="1211263"/>
          <p14:tracePt t="160896" x="1084263" y="1228725"/>
          <p14:tracePt t="160904" x="1120775" y="1265238"/>
          <p14:tracePt t="160912" x="1144588" y="1284288"/>
          <p14:tracePt t="160920" x="1181100" y="1319213"/>
          <p14:tracePt t="160929" x="1241425" y="1349375"/>
          <p14:tracePt t="160936" x="1290638" y="1368425"/>
          <p14:tracePt t="160946" x="1368425" y="1392238"/>
          <p14:tracePt t="160952" x="1392238" y="1398588"/>
          <p14:tracePt t="160962" x="1416050" y="1398588"/>
          <p14:tracePt t="160968" x="1435100" y="1398588"/>
          <p14:tracePt t="160979" x="1476375" y="1398588"/>
          <p14:tracePt t="160984" x="1500188" y="1398588"/>
          <p14:tracePt t="160996" x="1549400" y="1379538"/>
          <p14:tracePt t="161000" x="1573213" y="1362075"/>
          <p14:tracePt t="161012" x="1609725" y="1331913"/>
          <p14:tracePt t="161016" x="1627188" y="1308100"/>
          <p14:tracePt t="161029" x="1639888" y="1295400"/>
          <p14:tracePt t="161032" x="1651000" y="1254125"/>
          <p14:tracePt t="161040" x="1657350" y="1228725"/>
          <p14:tracePt t="161048" x="1657350" y="1204913"/>
          <p14:tracePt t="161064" x="1657350" y="1193800"/>
          <p14:tracePt t="161096" x="1657350" y="1181100"/>
          <p14:tracePt t="161104" x="1651000" y="1181100"/>
          <p14:tracePt t="161113" x="1627188" y="1181100"/>
          <p14:tracePt t="161120" x="1573213" y="1181100"/>
          <p14:tracePt t="161129" x="1530350" y="1181100"/>
          <p14:tracePt t="161136" x="1458913" y="1181100"/>
          <p14:tracePt t="161146" x="1385888" y="1187450"/>
          <p14:tracePt t="161152" x="1284288" y="1198563"/>
          <p14:tracePt t="161163" x="1193800" y="1223963"/>
          <p14:tracePt t="161168" x="1133475" y="1223963"/>
          <p14:tracePt t="161179" x="1073150" y="1241425"/>
          <p14:tracePt t="161184" x="1060450" y="1247775"/>
          <p14:tracePt t="161196" x="1023938" y="1265238"/>
          <p14:tracePt t="161200" x="1019175" y="1271588"/>
          <p14:tracePt t="161213" x="1012825" y="1277938"/>
          <p14:tracePt t="161216" x="1012825" y="1284288"/>
          <p14:tracePt t="161229" x="1012825" y="1301750"/>
          <p14:tracePt t="161240" x="1019175" y="1314450"/>
          <p14:tracePt t="161248" x="1054100" y="1331913"/>
          <p14:tracePt t="161256" x="1073150" y="1344613"/>
          <p14:tracePt t="161264" x="1150938" y="1368425"/>
          <p14:tracePt t="161272" x="1230313" y="1409700"/>
          <p14:tracePt t="161280" x="1331913" y="1433513"/>
          <p14:tracePt t="161288" x="1435100" y="1458913"/>
          <p14:tracePt t="161296" x="1536700" y="1482725"/>
          <p14:tracePt t="161304" x="1585913" y="1489075"/>
          <p14:tracePt t="161313" x="1639888" y="1489075"/>
          <p14:tracePt t="161320" x="1663700" y="1489075"/>
          <p14:tracePt t="161329" x="1681163" y="1489075"/>
          <p14:tracePt t="161336" x="1693863" y="1489075"/>
          <p14:tracePt t="161346" x="1711325" y="1470025"/>
          <p14:tracePt t="161363" x="1711325" y="1463675"/>
          <p14:tracePt t="161368" x="1711325" y="1446213"/>
          <p14:tracePt t="161379" x="1711325" y="1403350"/>
          <p14:tracePt t="161384" x="1711325" y="1379538"/>
          <p14:tracePt t="161396" x="1711325" y="1355725"/>
          <p14:tracePt t="161400" x="1700213" y="1331913"/>
          <p14:tracePt t="161413" x="1663700" y="1295400"/>
          <p14:tracePt t="161416" x="1609725" y="1241425"/>
          <p14:tracePt t="161424" x="1585913" y="1217613"/>
          <p14:tracePt t="161432" x="1549400" y="1198563"/>
          <p14:tracePt t="161441" x="1500188" y="1181100"/>
          <p14:tracePt t="161448" x="1470025" y="1181100"/>
          <p14:tracePt t="161456" x="1435100" y="1181100"/>
          <p14:tracePt t="161464" x="1392238" y="1181100"/>
          <p14:tracePt t="161472" x="1362075" y="1181100"/>
          <p14:tracePt t="161480" x="1320800" y="1181100"/>
          <p14:tracePt t="161488" x="1295400" y="1198563"/>
          <p14:tracePt t="161496" x="1271588" y="1217613"/>
          <p14:tracePt t="161504" x="1254125" y="1228725"/>
          <p14:tracePt t="161513" x="1254125" y="1235075"/>
          <p14:tracePt t="161520" x="1254125" y="1254125"/>
          <p14:tracePt t="161536" x="1254125" y="1258888"/>
          <p14:tracePt t="161546" x="1254125" y="1265238"/>
          <p14:tracePt t="161552" x="1277938" y="1277938"/>
          <p14:tracePt t="161563" x="1301750" y="1295400"/>
          <p14:tracePt t="161568" x="1331913" y="1301750"/>
          <p14:tracePt t="161579" x="1385888" y="1331913"/>
          <p14:tracePt t="161584" x="1465263" y="1368425"/>
          <p14:tracePt t="161596" x="1512888" y="1385888"/>
          <p14:tracePt t="161600" x="1555750" y="1392238"/>
          <p14:tracePt t="161613" x="1590675" y="1403350"/>
          <p14:tracePt t="161616" x="1603375" y="1403350"/>
          <p14:tracePt t="161624" x="1616075" y="1403350"/>
          <p14:tracePt t="161632" x="1620838" y="1403350"/>
          <p14:tracePt t="161640" x="1639888" y="1403350"/>
          <p14:tracePt t="161648" x="1646238" y="1403350"/>
          <p14:tracePt t="161656" x="1657350" y="1385888"/>
          <p14:tracePt t="161664" x="1663700" y="1379538"/>
          <p14:tracePt t="161672" x="1663700" y="1362075"/>
          <p14:tracePt t="161688" x="1663700" y="1338263"/>
          <p14:tracePt t="161696" x="1651000" y="1314450"/>
          <p14:tracePt t="161704" x="1639888" y="1301750"/>
          <p14:tracePt t="161713" x="1620838" y="1284288"/>
          <p14:tracePt t="161720" x="1609725" y="1277938"/>
          <p14:tracePt t="161729" x="1573213" y="1258888"/>
          <p14:tracePt t="161736" x="1560513" y="1254125"/>
          <p14:tracePt t="161746" x="1500188" y="1241425"/>
          <p14:tracePt t="161752" x="1476375" y="1235075"/>
          <p14:tracePt t="161763" x="1458913" y="1235075"/>
          <p14:tracePt t="161768" x="1435100" y="1235075"/>
          <p14:tracePt t="161779" x="1398588" y="1235075"/>
          <p14:tracePt t="161784" x="1362075" y="1254125"/>
          <p14:tracePt t="161796" x="1350963" y="1271588"/>
          <p14:tracePt t="161800" x="1331913" y="1284288"/>
          <p14:tracePt t="161813" x="1320800" y="1301750"/>
          <p14:tracePt t="161816" x="1314450" y="1325563"/>
          <p14:tracePt t="161824" x="1314450" y="1331913"/>
          <p14:tracePt t="161832" x="1314450" y="1344613"/>
          <p14:tracePt t="161840" x="1314450" y="1355725"/>
          <p14:tracePt t="161848" x="1325563" y="1374775"/>
          <p14:tracePt t="161856" x="1362075" y="1392238"/>
          <p14:tracePt t="161864" x="1385888" y="1398588"/>
          <p14:tracePt t="161872" x="1465263" y="1428750"/>
          <p14:tracePt t="161880" x="1482725" y="1446213"/>
          <p14:tracePt t="161888" x="1573213" y="1452563"/>
          <p14:tracePt t="161896" x="1620838" y="1476375"/>
          <p14:tracePt t="161904" x="1651000" y="1476375"/>
          <p14:tracePt t="161913" x="1676400" y="1482725"/>
          <p14:tracePt t="161920" x="1687513" y="1482725"/>
          <p14:tracePt t="161944" x="1706563" y="1482725"/>
          <p14:tracePt t="161952" x="1711325" y="1482725"/>
          <p14:tracePt t="161963" x="1717675" y="1476375"/>
          <p14:tracePt t="161968" x="1724025" y="1463675"/>
          <p14:tracePt t="161979" x="1730375" y="1439863"/>
          <p14:tracePt t="161984" x="1730375" y="1422400"/>
          <p14:tracePt t="161996" x="1730375" y="1403350"/>
          <p14:tracePt t="162000" x="1730375" y="1385888"/>
          <p14:tracePt t="162013" x="1730375" y="1379538"/>
          <p14:tracePt t="162016" x="1730375" y="1374775"/>
          <p14:tracePt t="162032" x="1730375" y="1368425"/>
          <p14:tracePt t="162072" x="1717675" y="1368425"/>
          <p14:tracePt t="162080" x="1711325" y="1368425"/>
          <p14:tracePt t="162088" x="1706563" y="1368425"/>
          <p14:tracePt t="162097" x="1693863" y="1368425"/>
          <p14:tracePt t="162104" x="1676400" y="1368425"/>
          <p14:tracePt t="162113" x="1670050" y="1368425"/>
          <p14:tracePt t="162120" x="1657350" y="1379538"/>
          <p14:tracePt t="162233" x="1657350" y="1392238"/>
          <p14:tracePt t="162252" x="1676400" y="1422400"/>
          <p14:tracePt t="162266" x="1687513" y="1446213"/>
          <p14:tracePt t="162276" x="1693863" y="1463675"/>
          <p14:tracePt t="162289" x="1693863" y="1470025"/>
          <p14:tracePt t="162361" x="1693863" y="1489075"/>
          <p14:tracePt t="162370" x="1693863" y="1493838"/>
          <p14:tracePt t="162382" x="1693863" y="1519238"/>
          <p14:tracePt t="162389" x="1693863" y="1543050"/>
          <p14:tracePt t="162399" x="1687513" y="1554163"/>
          <p14:tracePt t="162400" x="1676400" y="1597025"/>
          <p14:tracePt t="162409" x="1670050" y="1644650"/>
          <p14:tracePt t="162416" x="1670050" y="1687513"/>
          <p14:tracePt t="162425" x="1657350" y="1724025"/>
          <p14:tracePt t="162433" x="1657350" y="1784350"/>
          <p14:tracePt t="162440" x="1657350" y="1838325"/>
          <p14:tracePt t="162448" x="1657350" y="1898650"/>
          <p14:tracePt t="162456" x="1663700" y="1935163"/>
          <p14:tracePt t="162464" x="1681163" y="1995488"/>
          <p14:tracePt t="162472" x="1717675" y="2073275"/>
          <p14:tracePt t="162480" x="1754188" y="2120900"/>
          <p14:tracePt t="162488" x="1778000" y="2211388"/>
          <p14:tracePt t="162497" x="1808163" y="2278063"/>
          <p14:tracePt t="162504" x="1885950" y="2409825"/>
          <p14:tracePt t="162514" x="1958975" y="2519363"/>
          <p14:tracePt t="162520" x="2025650" y="2597150"/>
          <p14:tracePt t="162530" x="2073275" y="2717800"/>
          <p14:tracePt t="162536" x="2146300" y="2825750"/>
          <p14:tracePt t="162547" x="2200275" y="2905125"/>
          <p14:tracePt t="162552" x="2247900" y="2995613"/>
          <p14:tracePt t="162564" x="2278063" y="3043238"/>
          <p14:tracePt t="162568" x="2297113" y="3109913"/>
          <p14:tracePt t="162580" x="2320925" y="3133725"/>
          <p14:tracePt t="162584" x="2344738" y="3194050"/>
          <p14:tracePt t="162597" x="2362200" y="3230563"/>
          <p14:tracePt t="162600" x="2368550" y="3241675"/>
          <p14:tracePt t="162609" x="2374900" y="3248025"/>
          <p14:tracePt t="162616" x="2387600" y="3278188"/>
          <p14:tracePt t="162624" x="2387600" y="3314700"/>
          <p14:tracePt t="162632" x="2398713" y="3355975"/>
          <p14:tracePt t="162640" x="2398713" y="3381375"/>
          <p14:tracePt t="162648" x="2422525" y="3429000"/>
          <p14:tracePt t="162656" x="2435225" y="3452813"/>
          <p14:tracePt t="162664" x="2459038" y="3476625"/>
          <p14:tracePt t="162672" x="2478088" y="3513138"/>
          <p14:tracePt t="162681" x="2482850" y="3556000"/>
          <p14:tracePt t="162688" x="2525713" y="3609975"/>
          <p14:tracePt t="162697" x="2532063" y="3633788"/>
          <p14:tracePt t="162704" x="2562225" y="3670300"/>
          <p14:tracePt t="162714" x="2579688" y="3706813"/>
          <p14:tracePt t="162720" x="2597150" y="3736975"/>
          <p14:tracePt t="162731" x="2603500" y="3760788"/>
          <p14:tracePt t="162736" x="2609850" y="3797300"/>
          <p14:tracePt t="162747" x="2627313" y="3821113"/>
          <p14:tracePt t="162752" x="2633663" y="3832225"/>
          <p14:tracePt t="162764" x="2646363" y="3868738"/>
          <p14:tracePt t="162768" x="2652713" y="3892550"/>
          <p14:tracePt t="162781" x="2670175" y="3916363"/>
          <p14:tracePt t="162784" x="2687638" y="3946525"/>
          <p14:tracePt t="162797" x="2700338" y="3971925"/>
          <p14:tracePt t="162800" x="2713038" y="3995738"/>
          <p14:tracePt t="162808" x="2730500" y="4043363"/>
          <p14:tracePt t="162816" x="2736850" y="4056063"/>
          <p14:tracePt t="162824" x="2760663" y="4103688"/>
          <p14:tracePt t="162832" x="2790825" y="4140200"/>
          <p14:tracePt t="162840" x="2808288" y="4176713"/>
          <p14:tracePt t="162848" x="2838450" y="4224338"/>
          <p14:tracePt t="162856" x="2857500" y="4278313"/>
          <p14:tracePt t="162864" x="2894013" y="4351338"/>
          <p14:tracePt t="162872" x="2917825" y="4375150"/>
          <p14:tracePt t="162881" x="2982913" y="4448175"/>
          <p14:tracePt t="162888" x="3025775" y="4495800"/>
          <p14:tracePt t="162897" x="3062288" y="4537075"/>
          <p14:tracePt t="162904" x="3103563" y="4586288"/>
          <p14:tracePt t="162914" x="3159125" y="4640263"/>
          <p14:tracePt t="162920" x="3189288" y="4687888"/>
          <p14:tracePt t="162931" x="3219450" y="4730750"/>
          <p14:tracePt t="162936" x="3243263" y="4754563"/>
          <p14:tracePt t="162947" x="3260725" y="4791075"/>
          <p14:tracePt t="162952" x="3273425" y="4803775"/>
          <p14:tracePt t="162964" x="3290888" y="4838700"/>
          <p14:tracePt t="162968" x="3297238" y="4862513"/>
          <p14:tracePt t="162981" x="3297238" y="4868863"/>
          <p14:tracePt t="162984" x="3314700" y="4899025"/>
          <p14:tracePt t="162992" x="3321050" y="4941888"/>
          <p14:tracePt t="163000" x="3333750" y="4959350"/>
          <p14:tracePt t="163008" x="3340100" y="4989513"/>
          <p14:tracePt t="163016" x="3340100" y="5013325"/>
          <p14:tracePt t="163024" x="3357563" y="5080000"/>
          <p14:tracePt t="163032" x="3370263" y="5116513"/>
          <p14:tracePt t="163040" x="3387725" y="5194300"/>
          <p14:tracePt t="163048" x="3424238" y="5267325"/>
          <p14:tracePt t="163056" x="3429000" y="5345113"/>
          <p14:tracePt t="163064" x="3454400" y="5405438"/>
          <p14:tracePt t="163072" x="3471863" y="5478463"/>
          <p14:tracePt t="163081" x="3484563" y="5538788"/>
          <p14:tracePt t="163088" x="3495675" y="5616575"/>
          <p14:tracePt t="163097" x="3495675" y="5640388"/>
          <p14:tracePt t="163104" x="3514725" y="5694363"/>
          <p14:tracePt t="163115" x="3532188" y="5743575"/>
          <p14:tracePt t="163120" x="3549650" y="5778500"/>
          <p14:tracePt t="163131" x="3568700" y="5815013"/>
          <p14:tracePt t="163136" x="3586163" y="5851525"/>
          <p14:tracePt t="163147" x="3605213" y="5875338"/>
          <p14:tracePt t="163152" x="3640138" y="5942013"/>
          <p14:tracePt t="163160" x="3652838" y="5989638"/>
          <p14:tracePt t="163168" x="3683000" y="6056313"/>
          <p14:tracePt t="163181" x="3725863" y="6092825"/>
          <p14:tracePt t="163184" x="3756025" y="6140450"/>
          <p14:tracePt t="163193" x="3779838" y="6183313"/>
          <p14:tracePt t="163200" x="3797300" y="6207125"/>
          <p14:tracePt t="163209" x="3803650" y="6230938"/>
          <p14:tracePt t="163216" x="3803650" y="6243638"/>
          <p14:tracePt t="163224" x="3810000" y="6249988"/>
          <p14:tracePt t="163248" x="3814763" y="6249988"/>
          <p14:tracePt t="163264" x="3821113" y="6254750"/>
          <p14:tracePt t="163280" x="3821113" y="6261100"/>
          <p14:tracePt t="163288" x="3840163" y="6280150"/>
          <p14:tracePt t="163304" x="3844925" y="6284913"/>
          <p14:tracePt t="163314" x="3857625" y="6315075"/>
          <p14:tracePt t="163320" x="3863975" y="6321425"/>
          <p14:tracePt t="163344" x="3870325" y="6321425"/>
          <p14:tracePt t="163433" x="3863975" y="6321425"/>
          <p14:tracePt t="163452" x="3840163" y="6321425"/>
          <p14:tracePt t="163466" x="3756025" y="6291263"/>
          <p14:tracePt t="163478" x="3719513" y="6273800"/>
          <p14:tracePt t="163480" x="3683000" y="6249988"/>
          <p14:tracePt t="163490" x="3635375" y="6219825"/>
          <p14:tracePt t="163500" x="3592513" y="6189663"/>
          <p14:tracePt t="163504" x="3568700" y="6170613"/>
          <p14:tracePt t="163516" x="3538538" y="6146800"/>
          <p14:tracePt t="163520" x="3514725" y="6129338"/>
          <p14:tracePt t="163531" x="3495675" y="6116638"/>
          <p14:tracePt t="163536" x="3478213" y="6099175"/>
          <p14:tracePt t="163548" x="3465513" y="6092825"/>
          <p14:tracePt t="163552" x="3454400" y="6086475"/>
          <p14:tracePt t="163564" x="3448050" y="6086475"/>
          <p14:tracePt t="163568" x="3424238" y="6080125"/>
          <p14:tracePt t="163581" x="3411538" y="6080125"/>
          <p14:tracePt t="163584" x="3405188" y="6080125"/>
          <p14:tracePt t="163592" x="3381375" y="6069013"/>
          <p14:tracePt t="163600" x="3357563" y="6069013"/>
          <p14:tracePt t="163608" x="3340100" y="6069013"/>
          <p14:tracePt t="163616" x="3279775" y="6062663"/>
          <p14:tracePt t="163624" x="3206750" y="6038850"/>
          <p14:tracePt t="163632" x="3116263" y="6032500"/>
          <p14:tracePt t="163640" x="3001963" y="5995988"/>
          <p14:tracePt t="163648" x="2911475" y="5984875"/>
          <p14:tracePt t="163656" x="2851150" y="5959475"/>
          <p14:tracePt t="163664" x="2790825" y="5959475"/>
          <p14:tracePt t="163672" x="2743200" y="5954713"/>
          <p14:tracePt t="163682" x="2713038" y="5954713"/>
          <p14:tracePt t="163688" x="2657475" y="5942013"/>
          <p14:tracePt t="163698" x="2633663" y="5942013"/>
          <p14:tracePt t="163704" x="2592388" y="5942013"/>
          <p14:tracePt t="163715" x="2568575" y="5935663"/>
          <p14:tracePt t="163720" x="2555875" y="5935663"/>
          <p14:tracePt t="163731" x="2519363" y="5935663"/>
          <p14:tracePt t="163736" x="2501900" y="5935663"/>
          <p14:tracePt t="163748" x="2495550" y="5935663"/>
          <p14:tracePt t="163752" x="2447925" y="5935663"/>
          <p14:tracePt t="163764" x="2422525" y="5935663"/>
          <p14:tracePt t="163768" x="2362200" y="5948363"/>
          <p14:tracePt t="163781" x="2332038" y="5948363"/>
          <p14:tracePt t="163784" x="2290763" y="5959475"/>
          <p14:tracePt t="163793" x="2254250" y="5965825"/>
          <p14:tracePt t="163800" x="2217738" y="5984875"/>
          <p14:tracePt t="163808" x="2182813" y="6002338"/>
          <p14:tracePt t="163816" x="2157413" y="6019800"/>
          <p14:tracePt t="163824" x="2146300" y="6026150"/>
          <p14:tracePt t="163832" x="2122488" y="6032500"/>
          <p14:tracePt t="163840" x="2116138" y="6038850"/>
          <p14:tracePt t="163848" x="2103438" y="6045200"/>
          <p14:tracePt t="163856" x="2097088" y="6045200"/>
          <p14:tracePt t="163865" x="2079625" y="6062663"/>
          <p14:tracePt t="163872" x="2073275" y="6069013"/>
          <p14:tracePt t="163881" x="2066925" y="6075363"/>
          <p14:tracePt t="163888" x="2055813" y="6086475"/>
          <p14:tracePt t="163898" x="2049463" y="6092825"/>
          <p14:tracePt t="163904" x="2036763" y="6103938"/>
          <p14:tracePt t="163915" x="2032000" y="6122988"/>
          <p14:tracePt t="163920" x="2032000" y="6140450"/>
          <p14:tracePt t="163931" x="2012950" y="6159500"/>
          <p14:tracePt t="163936" x="2006600" y="6189663"/>
          <p14:tracePt t="163948" x="1995488" y="6213475"/>
          <p14:tracePt t="163952" x="1995488" y="6230938"/>
          <p14:tracePt t="163965" x="1995488" y="6237288"/>
          <p14:tracePt t="163968" x="1995488" y="6254750"/>
          <p14:tracePt t="163976" x="1989138" y="6273800"/>
          <p14:tracePt t="163984" x="1989138" y="6291263"/>
          <p14:tracePt t="163992" x="1989138" y="6310313"/>
          <p14:tracePt t="164000" x="1989138" y="6321425"/>
          <p14:tracePt t="164008" x="1989138" y="6345238"/>
          <p14:tracePt t="164016" x="1989138" y="6357938"/>
          <p14:tracePt t="164024" x="1989138" y="6364288"/>
          <p14:tracePt t="164032" x="1989138" y="6381750"/>
          <p14:tracePt t="164040" x="1989138" y="6399213"/>
          <p14:tracePt t="164048" x="1989138" y="6405563"/>
          <p14:tracePt t="164056" x="1989138" y="6418263"/>
          <p14:tracePt t="164065" x="2001838" y="6429375"/>
          <p14:tracePt t="164072" x="2001838" y="6448425"/>
          <p14:tracePt t="164082" x="2012950" y="6459538"/>
          <p14:tracePt t="164088" x="2019300" y="6478588"/>
          <p14:tracePt t="164098" x="2025650" y="6489700"/>
          <p14:tracePt t="164104" x="2036763" y="6508750"/>
          <p14:tracePt t="164115" x="2043113" y="6519863"/>
          <p14:tracePt t="164120" x="2049463" y="6532563"/>
          <p14:tracePt t="164132" x="2055813" y="6538913"/>
          <p14:tracePt t="164136" x="2062163" y="6550025"/>
          <p14:tracePt t="164148" x="2062163" y="6556375"/>
          <p14:tracePt t="164152" x="2073275" y="6569075"/>
          <p14:tracePt t="164161" x="2079625" y="6575425"/>
          <p14:tracePt t="164184" x="2092325" y="6580188"/>
          <p14:tracePt t="164200" x="2109788" y="6586538"/>
          <p14:tracePt t="164208" x="2116138" y="6586538"/>
          <p14:tracePt t="164216" x="2127250" y="6599238"/>
          <p14:tracePt t="164232" x="2133600" y="6599238"/>
          <p14:tracePt t="164240" x="2163763" y="6605588"/>
          <p14:tracePt t="164249" x="2176463" y="6605588"/>
          <p14:tracePt t="164256" x="2193925" y="6605588"/>
          <p14:tracePt t="164265" x="2200275" y="6605588"/>
          <p14:tracePt t="164272" x="2206625" y="6605588"/>
          <p14:tracePt t="164282" x="2217738" y="6605588"/>
          <p14:tracePt t="164299" x="2224088" y="6605588"/>
          <p14:tracePt t="164304" x="2236788" y="6605588"/>
          <p14:tracePt t="164315" x="2260600" y="6605588"/>
          <p14:tracePt t="164320" x="2284413" y="6605588"/>
          <p14:tracePt t="164332" x="2314575" y="6605588"/>
          <p14:tracePt t="164336" x="2338388" y="6616700"/>
          <p14:tracePt t="164348" x="2368550" y="6616700"/>
          <p14:tracePt t="164352" x="2405063" y="6616700"/>
          <p14:tracePt t="164365" x="2459038" y="6616700"/>
          <p14:tracePt t="164368" x="2513013" y="6616700"/>
          <p14:tracePt t="164376" x="2573338" y="6623050"/>
          <p14:tracePt t="164384" x="2633663" y="6635750"/>
          <p14:tracePt t="164392" x="2700338" y="6659563"/>
          <p14:tracePt t="164400" x="2760663" y="6665913"/>
          <p14:tracePt t="164408" x="2820988" y="6689725"/>
          <p14:tracePt t="164416" x="2851150" y="6689725"/>
          <p14:tracePt t="164424" x="2898775" y="6696075"/>
          <p14:tracePt t="164432" x="2924175" y="6700838"/>
          <p14:tracePt t="164440" x="2947988" y="6713538"/>
          <p14:tracePt t="164448" x="2965450" y="6713538"/>
          <p14:tracePt t="164456" x="2989263" y="6713538"/>
          <p14:tracePt t="164465" x="3013075" y="6713538"/>
          <p14:tracePt t="164472" x="3019425" y="6713538"/>
          <p14:tracePt t="164482" x="3038475" y="6713538"/>
          <p14:tracePt t="164488" x="3062288" y="6700838"/>
          <p14:tracePt t="164499" x="3079750" y="6689725"/>
          <p14:tracePt t="164504" x="3098800" y="6670675"/>
          <p14:tracePt t="164515" x="3109913" y="6653213"/>
          <p14:tracePt t="164520" x="3122613" y="6610350"/>
          <p14:tracePt t="164532" x="3128963" y="6586538"/>
          <p14:tracePt t="164536" x="3133725" y="6562725"/>
          <p14:tracePt t="164549" x="3133725" y="6538913"/>
          <p14:tracePt t="164552" x="3133725" y="6519863"/>
          <p14:tracePt t="164565" x="3133725" y="6484938"/>
          <p14:tracePt t="164568" x="3133725" y="6442075"/>
          <p14:tracePt t="164577" x="3109913" y="6394450"/>
          <p14:tracePt t="164584" x="3098800" y="6370638"/>
          <p14:tracePt t="164592" x="3068638" y="6334125"/>
          <p14:tracePt t="164600" x="3055938" y="6315075"/>
          <p14:tracePt t="164608" x="3038475" y="6303963"/>
          <p14:tracePt t="164616" x="3019425" y="6267450"/>
          <p14:tracePt t="164624" x="3008313" y="6254750"/>
          <p14:tracePt t="164632" x="2989263" y="6243638"/>
          <p14:tracePt t="164640" x="2965450" y="6230938"/>
          <p14:tracePt t="164649" x="2954338" y="6219825"/>
          <p14:tracePt t="164656" x="2928938" y="6207125"/>
          <p14:tracePt t="164665" x="2894013" y="6189663"/>
          <p14:tracePt t="164672" x="2868613" y="6170613"/>
          <p14:tracePt t="164682" x="2857500" y="6164263"/>
          <p14:tracePt t="164688" x="2797175" y="6146800"/>
          <p14:tracePt t="164699" x="2760663" y="6129338"/>
          <p14:tracePt t="164704" x="2730500" y="6129338"/>
          <p14:tracePt t="164715" x="2693988" y="6122988"/>
          <p14:tracePt t="164720" x="2640013" y="6122988"/>
          <p14:tracePt t="164732" x="2592388" y="6110288"/>
          <p14:tracePt t="164736" x="2519363" y="6110288"/>
          <p14:tracePt t="164749" x="2459038" y="6110288"/>
          <p14:tracePt t="164752" x="2405063" y="6110288"/>
          <p14:tracePt t="164760" x="2344738" y="6110288"/>
          <p14:tracePt t="164768" x="2284413" y="6110288"/>
          <p14:tracePt t="164776" x="2254250" y="6110288"/>
          <p14:tracePt t="164784" x="2230438" y="6129338"/>
          <p14:tracePt t="164792" x="2211388" y="6134100"/>
          <p14:tracePt t="164800" x="2187575" y="6153150"/>
          <p14:tracePt t="164808" x="2176463" y="6159500"/>
          <p14:tracePt t="164816" x="2152650" y="6176963"/>
          <p14:tracePt t="164824" x="2133600" y="6189663"/>
          <p14:tracePt t="164832" x="2122488" y="6207125"/>
          <p14:tracePt t="164840" x="2103438" y="6213475"/>
          <p14:tracePt t="164848" x="2097088" y="6230938"/>
          <p14:tracePt t="164856" x="2085975" y="6237288"/>
          <p14:tracePt t="164865" x="2066925" y="6249988"/>
          <p14:tracePt t="164872" x="2062163" y="6267450"/>
          <p14:tracePt t="164883" x="2043113" y="6291263"/>
          <p14:tracePt t="164888" x="2043113" y="6297613"/>
          <p14:tracePt t="164899" x="2043113" y="6315075"/>
          <p14:tracePt t="164904" x="2036763" y="6340475"/>
          <p14:tracePt t="164916" x="2036763" y="6364288"/>
          <p14:tracePt t="164920" x="2036763" y="6394450"/>
          <p14:tracePt t="164933" x="2036763" y="6429375"/>
          <p14:tracePt t="164936" x="2036763" y="6459538"/>
          <p14:tracePt t="164949" x="2036763" y="6496050"/>
          <p14:tracePt t="164952" x="2049463" y="6526213"/>
          <p14:tracePt t="164961" x="2062163" y="6550025"/>
          <p14:tracePt t="164968" x="2062163" y="6575425"/>
          <p14:tracePt t="164976" x="2092325" y="6610350"/>
          <p14:tracePt t="164984" x="2097088" y="6623050"/>
          <p14:tracePt t="164992" x="2116138" y="6646863"/>
          <p14:tracePt t="165000" x="2139950" y="6670675"/>
          <p14:tracePt t="165008" x="2163763" y="6696075"/>
          <p14:tracePt t="165016" x="2187575" y="6737350"/>
          <p14:tracePt t="165024" x="2206625" y="6743700"/>
          <p14:tracePt t="165032" x="2230438" y="6761163"/>
          <p14:tracePt t="165040" x="2254250" y="6761163"/>
          <p14:tracePt t="165049" x="2297113" y="6780213"/>
          <p14:tracePt t="165056" x="2332038" y="6784975"/>
          <p14:tracePt t="165066" x="2392363" y="6797675"/>
          <p14:tracePt t="165078" x="2422525" y="6804025"/>
          <p14:tracePt t="165083" x="2447925" y="6804025"/>
          <p14:tracePt t="165088" x="2489200" y="6804025"/>
          <p14:tracePt t="165100" x="2549525" y="6797675"/>
          <p14:tracePt t="165104" x="2609850" y="6791325"/>
          <p14:tracePt t="165116" x="2676525" y="6767513"/>
          <p14:tracePt t="165120" x="2767013" y="6737350"/>
          <p14:tracePt t="165133" x="2827338" y="6700838"/>
          <p14:tracePt t="165136" x="2881313" y="6670675"/>
          <p14:tracePt t="165149" x="2905125" y="6646863"/>
          <p14:tracePt t="165152" x="2928938" y="6640513"/>
          <p14:tracePt t="165161" x="2935288" y="6635750"/>
          <p14:tracePt t="165168" x="2954338" y="6610350"/>
          <p14:tracePt t="165176" x="2954338" y="6599238"/>
          <p14:tracePt t="165184" x="2971800" y="6575425"/>
          <p14:tracePt t="165192" x="2989263" y="6550025"/>
          <p14:tracePt t="165200" x="2995613" y="6519863"/>
          <p14:tracePt t="165208" x="2995613" y="6502400"/>
          <p14:tracePt t="165216" x="2995613" y="6472238"/>
          <p14:tracePt t="165224" x="3001963" y="6454775"/>
          <p14:tracePt t="165233" x="3001963" y="6435725"/>
          <p14:tracePt t="165240" x="3001963" y="6399213"/>
          <p14:tracePt t="165249" x="3001963" y="6370638"/>
          <p14:tracePt t="165256" x="2989263" y="6315075"/>
          <p14:tracePt t="165266" x="2978150" y="6267450"/>
          <p14:tracePt t="165272" x="2954338" y="6230938"/>
          <p14:tracePt t="165283" x="2935288" y="6207125"/>
          <p14:tracePt t="165288" x="2911475" y="6176963"/>
          <p14:tracePt t="165299" x="2894013" y="6164263"/>
          <p14:tracePt t="165304" x="2881313" y="6140450"/>
          <p14:tracePt t="165316" x="2844800" y="6122988"/>
          <p14:tracePt t="165320" x="2833688" y="6116638"/>
          <p14:tracePt t="165333" x="2808288" y="6110288"/>
          <p14:tracePt t="165336" x="2773363" y="6099175"/>
          <p14:tracePt t="165349" x="2736850" y="6080125"/>
          <p14:tracePt t="165352" x="2706688" y="6080125"/>
          <p14:tracePt t="165360" x="2652713" y="6075363"/>
          <p14:tracePt t="165368" x="2592388" y="6075363"/>
          <p14:tracePt t="165376" x="2562225" y="6075363"/>
          <p14:tracePt t="165384" x="2495550" y="6075363"/>
          <p14:tracePt t="165392" x="2435225" y="6075363"/>
          <p14:tracePt t="165400" x="2392363" y="6075363"/>
          <p14:tracePt t="165408" x="2332038" y="6075363"/>
          <p14:tracePt t="165416" x="2271713" y="6075363"/>
          <p14:tracePt t="165424" x="2230438" y="6075363"/>
          <p14:tracePt t="165433" x="2182813" y="6075363"/>
          <p14:tracePt t="165440" x="2133600" y="6086475"/>
          <p14:tracePt t="165450" x="2103438" y="6092825"/>
          <p14:tracePt t="165456" x="2066925" y="6110288"/>
          <p14:tracePt t="165466" x="2043113" y="6116638"/>
          <p14:tracePt t="165472" x="2032000" y="6134100"/>
          <p14:tracePt t="165483" x="2025650" y="6140450"/>
          <p14:tracePt t="165488" x="2006600" y="6153150"/>
          <p14:tracePt t="165500" x="1995488" y="6170613"/>
          <p14:tracePt t="165504" x="1995488" y="6176963"/>
          <p14:tracePt t="165516" x="1995488" y="6194425"/>
          <p14:tracePt t="165520" x="1995488" y="6213475"/>
          <p14:tracePt t="165533" x="1995488" y="6224588"/>
          <p14:tracePt t="165536" x="1995488" y="6237288"/>
          <p14:tracePt t="165544" x="1995488" y="6261100"/>
          <p14:tracePt t="165552" x="1995488" y="6284913"/>
          <p14:tracePt t="165560" x="2012950" y="6310313"/>
          <p14:tracePt t="165568" x="2019300" y="6334125"/>
          <p14:tracePt t="165576" x="2036763" y="6345238"/>
          <p14:tracePt t="165584" x="2043113" y="6370638"/>
          <p14:tracePt t="165592" x="2055813" y="6388100"/>
          <p14:tracePt t="165600" x="2073275" y="6418263"/>
          <p14:tracePt t="165608" x="2116138" y="6459538"/>
          <p14:tracePt t="165616" x="2139950" y="6496050"/>
          <p14:tracePt t="165624" x="2170113" y="6519863"/>
          <p14:tracePt t="165633" x="2193925" y="6545263"/>
          <p14:tracePt t="165640" x="2260600" y="6605588"/>
          <p14:tracePt t="165650" x="2327275" y="6670675"/>
          <p14:tracePt t="165656" x="2387600" y="6713538"/>
          <p14:tracePt t="165666" x="2482850" y="6767513"/>
          <p14:tracePt t="165672" x="2573338" y="6815138"/>
          <p14:tracePt t="165683" x="2663825" y="6840538"/>
          <p14:tracePt t="165688" x="2724150" y="6845300"/>
          <p14:tracePt t="165736" x="2844800" y="6827838"/>
          <p14:tracePt t="165744" x="2844800" y="6780213"/>
          <p14:tracePt t="165752" x="2857500" y="6707188"/>
          <p14:tracePt t="165760" x="2857500" y="6605588"/>
          <p14:tracePt t="165768" x="2851150" y="6532563"/>
          <p14:tracePt t="165776" x="2820988" y="6454775"/>
          <p14:tracePt t="165784" x="2797175" y="6381750"/>
          <p14:tracePt t="165792" x="2754313" y="6327775"/>
          <p14:tracePt t="165800" x="2736850" y="6280150"/>
          <p14:tracePt t="165808" x="2706688" y="6230938"/>
          <p14:tracePt t="165816" x="2700338" y="6213475"/>
          <p14:tracePt t="165824" x="2682875" y="6183313"/>
          <p14:tracePt t="165833" x="2657475" y="6159500"/>
          <p14:tracePt t="165840" x="2627313" y="6116638"/>
          <p14:tracePt t="165850" x="2562225" y="6086475"/>
          <p14:tracePt t="165856" x="2543175" y="6080125"/>
          <p14:tracePt t="165866" x="2508250" y="6062663"/>
          <p14:tracePt t="165872" x="2471738" y="6062663"/>
          <p14:tracePt t="165883" x="2428875" y="6062663"/>
          <p14:tracePt t="165888" x="2357438" y="6026150"/>
          <p14:tracePt t="165900" x="2320925" y="6026150"/>
          <p14:tracePt t="165904" x="2254250" y="6008688"/>
          <p14:tracePt t="165916" x="2193925" y="6002338"/>
          <p14:tracePt t="165920" x="2133600" y="6002338"/>
          <p14:tracePt t="165933" x="2092325" y="6002338"/>
          <p14:tracePt t="165936" x="2062163" y="6002338"/>
          <p14:tracePt t="165945" x="2025650" y="6002338"/>
          <p14:tracePt t="165952" x="2012950" y="6002338"/>
          <p14:tracePt t="165960" x="1995488" y="6008688"/>
          <p14:tracePt t="165968" x="1989138" y="6015038"/>
          <p14:tracePt t="165976" x="1982788" y="6019800"/>
          <p14:tracePt t="165984" x="1982788" y="6026150"/>
          <p14:tracePt t="165992" x="1982788" y="6038850"/>
          <p14:tracePt t="166000" x="1989138" y="6056313"/>
          <p14:tracePt t="166008" x="2012950" y="6080125"/>
          <p14:tracePt t="166016" x="2049463" y="6099175"/>
          <p14:tracePt t="166024" x="2103438" y="6164263"/>
          <p14:tracePt t="166033" x="2152650" y="6219825"/>
          <p14:tracePt t="166040" x="2230438" y="6261100"/>
          <p14:tracePt t="166050" x="2314575" y="6327775"/>
          <p14:tracePt t="166056" x="2374900" y="6364288"/>
          <p14:tracePt t="166067" x="2441575" y="6394450"/>
          <p14:tracePt t="166072" x="2501900" y="6424613"/>
          <p14:tracePt t="166083" x="2549525" y="6424613"/>
          <p14:tracePt t="166088" x="2592388" y="6424613"/>
          <p14:tracePt t="166100" x="2622550" y="6424613"/>
          <p14:tracePt t="166104" x="2657475" y="6405563"/>
          <p14:tracePt t="166116" x="2676525" y="6381750"/>
          <p14:tracePt t="166120" x="2700338" y="6345238"/>
          <p14:tracePt t="166133" x="2700338" y="6310313"/>
          <p14:tracePt t="166136" x="2717800" y="6267450"/>
          <p14:tracePt t="166145" x="2717800" y="6237288"/>
          <p14:tracePt t="166152" x="2717800" y="6219825"/>
          <p14:tracePt t="166160" x="2717800" y="6189663"/>
          <p14:tracePt t="166168" x="2717800" y="6176963"/>
          <p14:tracePt t="166176" x="2713038" y="6153150"/>
          <p14:tracePt t="166184" x="2693988" y="6140450"/>
          <p14:tracePt t="166192" x="2670175" y="6134100"/>
          <p14:tracePt t="166200" x="2663825" y="6129338"/>
          <p14:tracePt t="166208" x="2652713" y="6129338"/>
          <p14:tracePt t="166217" x="2646363" y="6129338"/>
          <p14:tracePt t="166224" x="2633663" y="6129338"/>
          <p14:tracePt t="166233" x="2609850" y="6129338"/>
          <p14:tracePt t="166240" x="2603500" y="6134100"/>
          <p14:tracePt t="166250" x="2597150" y="6140450"/>
          <p14:tracePt t="16640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C5C7AB5F-C63A-49D1-BCF7-22D8AB6CE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975225" cy="5556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Buněčný biosensor</a:t>
            </a:r>
            <a:endParaRPr lang="en-US" sz="3200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F12516D1-4DFF-41CF-92DD-B0C7B86FC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6125" y="4357688"/>
            <a:ext cx="3829050" cy="1246187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/>
              <a:t>přiblížení se in vivo stavu</a:t>
            </a:r>
            <a:br>
              <a:rPr lang="cs-CZ" sz="2000"/>
            </a:br>
            <a:r>
              <a:rPr lang="cs-CZ" sz="2000"/>
              <a:t>(sterilita, zajištění přísunu</a:t>
            </a:r>
            <a:br>
              <a:rPr lang="cs-CZ" sz="2000"/>
            </a:br>
            <a:r>
              <a:rPr lang="cs-CZ" sz="2000"/>
              <a:t>živin, biokompatibilita, …)</a:t>
            </a:r>
            <a:endParaRPr lang="en-US" sz="2000"/>
          </a:p>
        </p:txBody>
      </p:sp>
      <p:sp>
        <p:nvSpPr>
          <p:cNvPr id="14340" name="Freeform 5">
            <a:extLst>
              <a:ext uri="{FF2B5EF4-FFF2-40B4-BE49-F238E27FC236}">
                <a16:creationId xmlns:a16="http://schemas.microsoft.com/office/drawing/2014/main" id="{BB589DF4-B0B0-405C-85E1-E383BC527677}"/>
              </a:ext>
            </a:extLst>
          </p:cNvPr>
          <p:cNvSpPr>
            <a:spLocks/>
          </p:cNvSpPr>
          <p:nvPr/>
        </p:nvSpPr>
        <p:spPr bwMode="auto">
          <a:xfrm>
            <a:off x="1903413" y="1681163"/>
            <a:ext cx="5603875" cy="2292350"/>
          </a:xfrm>
          <a:custGeom>
            <a:avLst/>
            <a:gdLst>
              <a:gd name="T0" fmla="*/ 126 w 3530"/>
              <a:gd name="T1" fmla="*/ 0 h 1444"/>
              <a:gd name="T2" fmla="*/ 3404 w 3530"/>
              <a:gd name="T3" fmla="*/ 0 h 1444"/>
              <a:gd name="T4" fmla="*/ 3429 w 3530"/>
              <a:gd name="T5" fmla="*/ 2 h 1444"/>
              <a:gd name="T6" fmla="*/ 3452 w 3530"/>
              <a:gd name="T7" fmla="*/ 10 h 1444"/>
              <a:gd name="T8" fmla="*/ 3473 w 3530"/>
              <a:gd name="T9" fmla="*/ 18 h 1444"/>
              <a:gd name="T10" fmla="*/ 3491 w 3530"/>
              <a:gd name="T11" fmla="*/ 31 h 1444"/>
              <a:gd name="T12" fmla="*/ 3506 w 3530"/>
              <a:gd name="T13" fmla="*/ 46 h 1444"/>
              <a:gd name="T14" fmla="*/ 3519 w 3530"/>
              <a:gd name="T15" fmla="*/ 64 h 1444"/>
              <a:gd name="T16" fmla="*/ 3527 w 3530"/>
              <a:gd name="T17" fmla="*/ 82 h 1444"/>
              <a:gd name="T18" fmla="*/ 3530 w 3530"/>
              <a:gd name="T19" fmla="*/ 103 h 1444"/>
              <a:gd name="T20" fmla="*/ 3530 w 3530"/>
              <a:gd name="T21" fmla="*/ 1341 h 1444"/>
              <a:gd name="T22" fmla="*/ 3527 w 3530"/>
              <a:gd name="T23" fmla="*/ 1362 h 1444"/>
              <a:gd name="T24" fmla="*/ 3519 w 3530"/>
              <a:gd name="T25" fmla="*/ 1380 h 1444"/>
              <a:gd name="T26" fmla="*/ 3506 w 3530"/>
              <a:gd name="T27" fmla="*/ 1398 h 1444"/>
              <a:gd name="T28" fmla="*/ 3491 w 3530"/>
              <a:gd name="T29" fmla="*/ 1413 h 1444"/>
              <a:gd name="T30" fmla="*/ 3473 w 3530"/>
              <a:gd name="T31" fmla="*/ 1426 h 1444"/>
              <a:gd name="T32" fmla="*/ 3452 w 3530"/>
              <a:gd name="T33" fmla="*/ 1434 h 1444"/>
              <a:gd name="T34" fmla="*/ 3429 w 3530"/>
              <a:gd name="T35" fmla="*/ 1442 h 1444"/>
              <a:gd name="T36" fmla="*/ 3404 w 3530"/>
              <a:gd name="T37" fmla="*/ 1444 h 1444"/>
              <a:gd name="T38" fmla="*/ 126 w 3530"/>
              <a:gd name="T39" fmla="*/ 1444 h 1444"/>
              <a:gd name="T40" fmla="*/ 101 w 3530"/>
              <a:gd name="T41" fmla="*/ 1442 h 1444"/>
              <a:gd name="T42" fmla="*/ 77 w 3530"/>
              <a:gd name="T43" fmla="*/ 1434 h 1444"/>
              <a:gd name="T44" fmla="*/ 54 w 3530"/>
              <a:gd name="T45" fmla="*/ 1426 h 1444"/>
              <a:gd name="T46" fmla="*/ 36 w 3530"/>
              <a:gd name="T47" fmla="*/ 1413 h 1444"/>
              <a:gd name="T48" fmla="*/ 21 w 3530"/>
              <a:gd name="T49" fmla="*/ 1398 h 1444"/>
              <a:gd name="T50" fmla="*/ 11 w 3530"/>
              <a:gd name="T51" fmla="*/ 1380 h 1444"/>
              <a:gd name="T52" fmla="*/ 3 w 3530"/>
              <a:gd name="T53" fmla="*/ 1362 h 1444"/>
              <a:gd name="T54" fmla="*/ 0 w 3530"/>
              <a:gd name="T55" fmla="*/ 1341 h 1444"/>
              <a:gd name="T56" fmla="*/ 0 w 3530"/>
              <a:gd name="T57" fmla="*/ 103 h 1444"/>
              <a:gd name="T58" fmla="*/ 3 w 3530"/>
              <a:gd name="T59" fmla="*/ 82 h 1444"/>
              <a:gd name="T60" fmla="*/ 11 w 3530"/>
              <a:gd name="T61" fmla="*/ 64 h 1444"/>
              <a:gd name="T62" fmla="*/ 21 w 3530"/>
              <a:gd name="T63" fmla="*/ 46 h 1444"/>
              <a:gd name="T64" fmla="*/ 36 w 3530"/>
              <a:gd name="T65" fmla="*/ 31 h 1444"/>
              <a:gd name="T66" fmla="*/ 54 w 3530"/>
              <a:gd name="T67" fmla="*/ 18 h 1444"/>
              <a:gd name="T68" fmla="*/ 77 w 3530"/>
              <a:gd name="T69" fmla="*/ 10 h 1444"/>
              <a:gd name="T70" fmla="*/ 101 w 3530"/>
              <a:gd name="T71" fmla="*/ 2 h 1444"/>
              <a:gd name="T72" fmla="*/ 126 w 3530"/>
              <a:gd name="T73" fmla="*/ 0 h 144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530"/>
              <a:gd name="T112" fmla="*/ 0 h 1444"/>
              <a:gd name="T113" fmla="*/ 3530 w 3530"/>
              <a:gd name="T114" fmla="*/ 1444 h 144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530" h="1444">
                <a:moveTo>
                  <a:pt x="126" y="0"/>
                </a:moveTo>
                <a:lnTo>
                  <a:pt x="3404" y="0"/>
                </a:lnTo>
                <a:lnTo>
                  <a:pt x="3429" y="2"/>
                </a:lnTo>
                <a:lnTo>
                  <a:pt x="3452" y="10"/>
                </a:lnTo>
                <a:lnTo>
                  <a:pt x="3473" y="18"/>
                </a:lnTo>
                <a:lnTo>
                  <a:pt x="3491" y="31"/>
                </a:lnTo>
                <a:lnTo>
                  <a:pt x="3506" y="46"/>
                </a:lnTo>
                <a:lnTo>
                  <a:pt x="3519" y="64"/>
                </a:lnTo>
                <a:lnTo>
                  <a:pt x="3527" y="82"/>
                </a:lnTo>
                <a:lnTo>
                  <a:pt x="3530" y="103"/>
                </a:lnTo>
                <a:lnTo>
                  <a:pt x="3530" y="1341"/>
                </a:lnTo>
                <a:lnTo>
                  <a:pt x="3527" y="1362"/>
                </a:lnTo>
                <a:lnTo>
                  <a:pt x="3519" y="1380"/>
                </a:lnTo>
                <a:lnTo>
                  <a:pt x="3506" y="1398"/>
                </a:lnTo>
                <a:lnTo>
                  <a:pt x="3491" y="1413"/>
                </a:lnTo>
                <a:lnTo>
                  <a:pt x="3473" y="1426"/>
                </a:lnTo>
                <a:lnTo>
                  <a:pt x="3452" y="1434"/>
                </a:lnTo>
                <a:lnTo>
                  <a:pt x="3429" y="1442"/>
                </a:lnTo>
                <a:lnTo>
                  <a:pt x="3404" y="1444"/>
                </a:lnTo>
                <a:lnTo>
                  <a:pt x="126" y="1444"/>
                </a:lnTo>
                <a:lnTo>
                  <a:pt x="101" y="1442"/>
                </a:lnTo>
                <a:lnTo>
                  <a:pt x="77" y="1434"/>
                </a:lnTo>
                <a:lnTo>
                  <a:pt x="54" y="1426"/>
                </a:lnTo>
                <a:lnTo>
                  <a:pt x="36" y="1413"/>
                </a:lnTo>
                <a:lnTo>
                  <a:pt x="21" y="1398"/>
                </a:lnTo>
                <a:lnTo>
                  <a:pt x="11" y="1380"/>
                </a:lnTo>
                <a:lnTo>
                  <a:pt x="3" y="1362"/>
                </a:lnTo>
                <a:lnTo>
                  <a:pt x="0" y="1341"/>
                </a:lnTo>
                <a:lnTo>
                  <a:pt x="0" y="103"/>
                </a:lnTo>
                <a:lnTo>
                  <a:pt x="3" y="82"/>
                </a:lnTo>
                <a:lnTo>
                  <a:pt x="11" y="64"/>
                </a:lnTo>
                <a:lnTo>
                  <a:pt x="21" y="46"/>
                </a:lnTo>
                <a:lnTo>
                  <a:pt x="36" y="31"/>
                </a:lnTo>
                <a:lnTo>
                  <a:pt x="54" y="18"/>
                </a:lnTo>
                <a:lnTo>
                  <a:pt x="77" y="10"/>
                </a:lnTo>
                <a:lnTo>
                  <a:pt x="101" y="2"/>
                </a:lnTo>
                <a:lnTo>
                  <a:pt x="126" y="0"/>
                </a:lnTo>
                <a:close/>
              </a:path>
            </a:pathLst>
          </a:custGeom>
          <a:solidFill>
            <a:srgbClr val="B7DDC8"/>
          </a:solidFill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41" name="Freeform 59">
            <a:extLst>
              <a:ext uri="{FF2B5EF4-FFF2-40B4-BE49-F238E27FC236}">
                <a16:creationId xmlns:a16="http://schemas.microsoft.com/office/drawing/2014/main" id="{1A7808A3-B8F1-49EC-993D-D9C9D75B8304}"/>
              </a:ext>
            </a:extLst>
          </p:cNvPr>
          <p:cNvSpPr>
            <a:spLocks/>
          </p:cNvSpPr>
          <p:nvPr/>
        </p:nvSpPr>
        <p:spPr bwMode="auto">
          <a:xfrm>
            <a:off x="2316163" y="2273300"/>
            <a:ext cx="1433512" cy="1385888"/>
          </a:xfrm>
          <a:custGeom>
            <a:avLst/>
            <a:gdLst>
              <a:gd name="T0" fmla="*/ 75 w 903"/>
              <a:gd name="T1" fmla="*/ 0 h 873"/>
              <a:gd name="T2" fmla="*/ 828 w 903"/>
              <a:gd name="T3" fmla="*/ 0 h 873"/>
              <a:gd name="T4" fmla="*/ 844 w 903"/>
              <a:gd name="T5" fmla="*/ 0 h 873"/>
              <a:gd name="T6" fmla="*/ 857 w 903"/>
              <a:gd name="T7" fmla="*/ 8 h 873"/>
              <a:gd name="T8" fmla="*/ 869 w 903"/>
              <a:gd name="T9" fmla="*/ 18 h 873"/>
              <a:gd name="T10" fmla="*/ 880 w 903"/>
              <a:gd name="T11" fmla="*/ 31 h 873"/>
              <a:gd name="T12" fmla="*/ 890 w 903"/>
              <a:gd name="T13" fmla="*/ 46 h 873"/>
              <a:gd name="T14" fmla="*/ 895 w 903"/>
              <a:gd name="T15" fmla="*/ 67 h 873"/>
              <a:gd name="T16" fmla="*/ 900 w 903"/>
              <a:gd name="T17" fmla="*/ 88 h 873"/>
              <a:gd name="T18" fmla="*/ 903 w 903"/>
              <a:gd name="T19" fmla="*/ 108 h 873"/>
              <a:gd name="T20" fmla="*/ 903 w 903"/>
              <a:gd name="T21" fmla="*/ 765 h 873"/>
              <a:gd name="T22" fmla="*/ 900 w 903"/>
              <a:gd name="T23" fmla="*/ 785 h 873"/>
              <a:gd name="T24" fmla="*/ 895 w 903"/>
              <a:gd name="T25" fmla="*/ 806 h 873"/>
              <a:gd name="T26" fmla="*/ 890 w 903"/>
              <a:gd name="T27" fmla="*/ 824 h 873"/>
              <a:gd name="T28" fmla="*/ 880 w 903"/>
              <a:gd name="T29" fmla="*/ 842 h 873"/>
              <a:gd name="T30" fmla="*/ 869 w 903"/>
              <a:gd name="T31" fmla="*/ 855 h 873"/>
              <a:gd name="T32" fmla="*/ 857 w 903"/>
              <a:gd name="T33" fmla="*/ 865 h 873"/>
              <a:gd name="T34" fmla="*/ 844 w 903"/>
              <a:gd name="T35" fmla="*/ 870 h 873"/>
              <a:gd name="T36" fmla="*/ 828 w 903"/>
              <a:gd name="T37" fmla="*/ 873 h 873"/>
              <a:gd name="T38" fmla="*/ 75 w 903"/>
              <a:gd name="T39" fmla="*/ 873 h 873"/>
              <a:gd name="T40" fmla="*/ 59 w 903"/>
              <a:gd name="T41" fmla="*/ 870 h 873"/>
              <a:gd name="T42" fmla="*/ 46 w 903"/>
              <a:gd name="T43" fmla="*/ 865 h 873"/>
              <a:gd name="T44" fmla="*/ 33 w 903"/>
              <a:gd name="T45" fmla="*/ 855 h 873"/>
              <a:gd name="T46" fmla="*/ 23 w 903"/>
              <a:gd name="T47" fmla="*/ 842 h 873"/>
              <a:gd name="T48" fmla="*/ 13 w 903"/>
              <a:gd name="T49" fmla="*/ 824 h 873"/>
              <a:gd name="T50" fmla="*/ 5 w 903"/>
              <a:gd name="T51" fmla="*/ 806 h 873"/>
              <a:gd name="T52" fmla="*/ 3 w 903"/>
              <a:gd name="T53" fmla="*/ 785 h 873"/>
              <a:gd name="T54" fmla="*/ 0 w 903"/>
              <a:gd name="T55" fmla="*/ 765 h 873"/>
              <a:gd name="T56" fmla="*/ 0 w 903"/>
              <a:gd name="T57" fmla="*/ 108 h 873"/>
              <a:gd name="T58" fmla="*/ 3 w 903"/>
              <a:gd name="T59" fmla="*/ 88 h 873"/>
              <a:gd name="T60" fmla="*/ 5 w 903"/>
              <a:gd name="T61" fmla="*/ 67 h 873"/>
              <a:gd name="T62" fmla="*/ 13 w 903"/>
              <a:gd name="T63" fmla="*/ 46 h 873"/>
              <a:gd name="T64" fmla="*/ 23 w 903"/>
              <a:gd name="T65" fmla="*/ 31 h 873"/>
              <a:gd name="T66" fmla="*/ 33 w 903"/>
              <a:gd name="T67" fmla="*/ 18 h 873"/>
              <a:gd name="T68" fmla="*/ 46 w 903"/>
              <a:gd name="T69" fmla="*/ 8 h 873"/>
              <a:gd name="T70" fmla="*/ 59 w 903"/>
              <a:gd name="T71" fmla="*/ 0 h 873"/>
              <a:gd name="T72" fmla="*/ 75 w 903"/>
              <a:gd name="T73" fmla="*/ 0 h 87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03"/>
              <a:gd name="T112" fmla="*/ 0 h 873"/>
              <a:gd name="T113" fmla="*/ 903 w 903"/>
              <a:gd name="T114" fmla="*/ 873 h 87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03" h="873">
                <a:moveTo>
                  <a:pt x="75" y="0"/>
                </a:moveTo>
                <a:lnTo>
                  <a:pt x="828" y="0"/>
                </a:lnTo>
                <a:lnTo>
                  <a:pt x="844" y="0"/>
                </a:lnTo>
                <a:lnTo>
                  <a:pt x="857" y="8"/>
                </a:lnTo>
                <a:lnTo>
                  <a:pt x="869" y="18"/>
                </a:lnTo>
                <a:lnTo>
                  <a:pt x="880" y="31"/>
                </a:lnTo>
                <a:lnTo>
                  <a:pt x="890" y="46"/>
                </a:lnTo>
                <a:lnTo>
                  <a:pt x="895" y="67"/>
                </a:lnTo>
                <a:lnTo>
                  <a:pt x="900" y="88"/>
                </a:lnTo>
                <a:lnTo>
                  <a:pt x="903" y="108"/>
                </a:lnTo>
                <a:lnTo>
                  <a:pt x="903" y="765"/>
                </a:lnTo>
                <a:lnTo>
                  <a:pt x="900" y="785"/>
                </a:lnTo>
                <a:lnTo>
                  <a:pt x="895" y="806"/>
                </a:lnTo>
                <a:lnTo>
                  <a:pt x="890" y="824"/>
                </a:lnTo>
                <a:lnTo>
                  <a:pt x="880" y="842"/>
                </a:lnTo>
                <a:lnTo>
                  <a:pt x="869" y="855"/>
                </a:lnTo>
                <a:lnTo>
                  <a:pt x="857" y="865"/>
                </a:lnTo>
                <a:lnTo>
                  <a:pt x="844" y="870"/>
                </a:lnTo>
                <a:lnTo>
                  <a:pt x="828" y="873"/>
                </a:lnTo>
                <a:lnTo>
                  <a:pt x="75" y="873"/>
                </a:lnTo>
                <a:lnTo>
                  <a:pt x="59" y="870"/>
                </a:lnTo>
                <a:lnTo>
                  <a:pt x="46" y="865"/>
                </a:lnTo>
                <a:lnTo>
                  <a:pt x="33" y="855"/>
                </a:lnTo>
                <a:lnTo>
                  <a:pt x="23" y="842"/>
                </a:lnTo>
                <a:lnTo>
                  <a:pt x="13" y="824"/>
                </a:lnTo>
                <a:lnTo>
                  <a:pt x="5" y="806"/>
                </a:lnTo>
                <a:lnTo>
                  <a:pt x="3" y="785"/>
                </a:lnTo>
                <a:lnTo>
                  <a:pt x="0" y="765"/>
                </a:lnTo>
                <a:lnTo>
                  <a:pt x="0" y="108"/>
                </a:lnTo>
                <a:lnTo>
                  <a:pt x="3" y="88"/>
                </a:lnTo>
                <a:lnTo>
                  <a:pt x="5" y="67"/>
                </a:lnTo>
                <a:lnTo>
                  <a:pt x="13" y="46"/>
                </a:lnTo>
                <a:lnTo>
                  <a:pt x="23" y="31"/>
                </a:lnTo>
                <a:lnTo>
                  <a:pt x="33" y="18"/>
                </a:lnTo>
                <a:lnTo>
                  <a:pt x="46" y="8"/>
                </a:lnTo>
                <a:lnTo>
                  <a:pt x="59" y="0"/>
                </a:lnTo>
                <a:lnTo>
                  <a:pt x="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42" name="Freeform 60">
            <a:extLst>
              <a:ext uri="{FF2B5EF4-FFF2-40B4-BE49-F238E27FC236}">
                <a16:creationId xmlns:a16="http://schemas.microsoft.com/office/drawing/2014/main" id="{52C854A6-072E-4ED5-A536-9541AD12FD31}"/>
              </a:ext>
            </a:extLst>
          </p:cNvPr>
          <p:cNvSpPr>
            <a:spLocks/>
          </p:cNvSpPr>
          <p:nvPr/>
        </p:nvSpPr>
        <p:spPr bwMode="auto">
          <a:xfrm>
            <a:off x="2435225" y="2216150"/>
            <a:ext cx="1195388" cy="111125"/>
          </a:xfrm>
          <a:custGeom>
            <a:avLst/>
            <a:gdLst>
              <a:gd name="T0" fmla="*/ 753 w 753"/>
              <a:gd name="T1" fmla="*/ 70 h 70"/>
              <a:gd name="T2" fmla="*/ 753 w 753"/>
              <a:gd name="T3" fmla="*/ 0 h 70"/>
              <a:gd name="T4" fmla="*/ 0 w 753"/>
              <a:gd name="T5" fmla="*/ 0 h 70"/>
              <a:gd name="T6" fmla="*/ 0 w 753"/>
              <a:gd name="T7" fmla="*/ 70 h 70"/>
              <a:gd name="T8" fmla="*/ 753 w 753"/>
              <a:gd name="T9" fmla="*/ 70 h 70"/>
              <a:gd name="T10" fmla="*/ 753 w 753"/>
              <a:gd name="T11" fmla="*/ 70 h 7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53"/>
              <a:gd name="T19" fmla="*/ 0 h 70"/>
              <a:gd name="T20" fmla="*/ 753 w 753"/>
              <a:gd name="T21" fmla="*/ 70 h 7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53" h="70">
                <a:moveTo>
                  <a:pt x="753" y="70"/>
                </a:moveTo>
                <a:lnTo>
                  <a:pt x="753" y="0"/>
                </a:lnTo>
                <a:lnTo>
                  <a:pt x="0" y="0"/>
                </a:lnTo>
                <a:lnTo>
                  <a:pt x="0" y="70"/>
                </a:lnTo>
                <a:lnTo>
                  <a:pt x="753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43" name="Freeform 61">
            <a:extLst>
              <a:ext uri="{FF2B5EF4-FFF2-40B4-BE49-F238E27FC236}">
                <a16:creationId xmlns:a16="http://schemas.microsoft.com/office/drawing/2014/main" id="{AA9D3CFB-AAA0-40AE-827A-56FF8C3A8688}"/>
              </a:ext>
            </a:extLst>
          </p:cNvPr>
          <p:cNvSpPr>
            <a:spLocks/>
          </p:cNvSpPr>
          <p:nvPr/>
        </p:nvSpPr>
        <p:spPr bwMode="auto">
          <a:xfrm>
            <a:off x="3630613" y="2216150"/>
            <a:ext cx="171450" cy="228600"/>
          </a:xfrm>
          <a:custGeom>
            <a:avLst/>
            <a:gdLst>
              <a:gd name="T0" fmla="*/ 108 w 108"/>
              <a:gd name="T1" fmla="*/ 144 h 144"/>
              <a:gd name="T2" fmla="*/ 108 w 108"/>
              <a:gd name="T3" fmla="*/ 144 h 144"/>
              <a:gd name="T4" fmla="*/ 106 w 108"/>
              <a:gd name="T5" fmla="*/ 119 h 144"/>
              <a:gd name="T6" fmla="*/ 101 w 108"/>
              <a:gd name="T7" fmla="*/ 93 h 144"/>
              <a:gd name="T8" fmla="*/ 93 w 108"/>
              <a:gd name="T9" fmla="*/ 70 h 144"/>
              <a:gd name="T10" fmla="*/ 80 w 108"/>
              <a:gd name="T11" fmla="*/ 46 h 144"/>
              <a:gd name="T12" fmla="*/ 65 w 108"/>
              <a:gd name="T13" fmla="*/ 28 h 144"/>
              <a:gd name="T14" fmla="*/ 47 w 108"/>
              <a:gd name="T15" fmla="*/ 16 h 144"/>
              <a:gd name="T16" fmla="*/ 23 w 108"/>
              <a:gd name="T17" fmla="*/ 5 h 144"/>
              <a:gd name="T18" fmla="*/ 0 w 108"/>
              <a:gd name="T19" fmla="*/ 0 h 144"/>
              <a:gd name="T20" fmla="*/ 0 w 108"/>
              <a:gd name="T21" fmla="*/ 70 h 144"/>
              <a:gd name="T22" fmla="*/ 5 w 108"/>
              <a:gd name="T23" fmla="*/ 70 h 144"/>
              <a:gd name="T24" fmla="*/ 11 w 108"/>
              <a:gd name="T25" fmla="*/ 72 h 144"/>
              <a:gd name="T26" fmla="*/ 16 w 108"/>
              <a:gd name="T27" fmla="*/ 77 h 144"/>
              <a:gd name="T28" fmla="*/ 23 w 108"/>
              <a:gd name="T29" fmla="*/ 88 h 144"/>
              <a:gd name="T30" fmla="*/ 31 w 108"/>
              <a:gd name="T31" fmla="*/ 98 h 144"/>
              <a:gd name="T32" fmla="*/ 36 w 108"/>
              <a:gd name="T33" fmla="*/ 111 h 144"/>
              <a:gd name="T34" fmla="*/ 39 w 108"/>
              <a:gd name="T35" fmla="*/ 126 h 144"/>
              <a:gd name="T36" fmla="*/ 39 w 108"/>
              <a:gd name="T37" fmla="*/ 144 h 144"/>
              <a:gd name="T38" fmla="*/ 39 w 108"/>
              <a:gd name="T39" fmla="*/ 144 h 144"/>
              <a:gd name="T40" fmla="*/ 108 w 108"/>
              <a:gd name="T41" fmla="*/ 144 h 14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8"/>
              <a:gd name="T64" fmla="*/ 0 h 144"/>
              <a:gd name="T65" fmla="*/ 108 w 108"/>
              <a:gd name="T66" fmla="*/ 144 h 14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8" h="144">
                <a:moveTo>
                  <a:pt x="108" y="144"/>
                </a:moveTo>
                <a:lnTo>
                  <a:pt x="108" y="144"/>
                </a:lnTo>
                <a:lnTo>
                  <a:pt x="106" y="119"/>
                </a:lnTo>
                <a:lnTo>
                  <a:pt x="101" y="93"/>
                </a:lnTo>
                <a:lnTo>
                  <a:pt x="93" y="70"/>
                </a:lnTo>
                <a:lnTo>
                  <a:pt x="80" y="46"/>
                </a:lnTo>
                <a:lnTo>
                  <a:pt x="65" y="28"/>
                </a:lnTo>
                <a:lnTo>
                  <a:pt x="47" y="16"/>
                </a:lnTo>
                <a:lnTo>
                  <a:pt x="23" y="5"/>
                </a:lnTo>
                <a:lnTo>
                  <a:pt x="0" y="0"/>
                </a:lnTo>
                <a:lnTo>
                  <a:pt x="0" y="70"/>
                </a:lnTo>
                <a:lnTo>
                  <a:pt x="5" y="70"/>
                </a:lnTo>
                <a:lnTo>
                  <a:pt x="11" y="72"/>
                </a:lnTo>
                <a:lnTo>
                  <a:pt x="16" y="77"/>
                </a:lnTo>
                <a:lnTo>
                  <a:pt x="23" y="88"/>
                </a:lnTo>
                <a:lnTo>
                  <a:pt x="31" y="98"/>
                </a:lnTo>
                <a:lnTo>
                  <a:pt x="36" y="111"/>
                </a:lnTo>
                <a:lnTo>
                  <a:pt x="39" y="126"/>
                </a:lnTo>
                <a:lnTo>
                  <a:pt x="39" y="144"/>
                </a:lnTo>
                <a:lnTo>
                  <a:pt x="108" y="1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44" name="Freeform 62">
            <a:extLst>
              <a:ext uri="{FF2B5EF4-FFF2-40B4-BE49-F238E27FC236}">
                <a16:creationId xmlns:a16="http://schemas.microsoft.com/office/drawing/2014/main" id="{A04A17C8-1165-479F-A0C2-911A1A26701E}"/>
              </a:ext>
            </a:extLst>
          </p:cNvPr>
          <p:cNvSpPr>
            <a:spLocks/>
          </p:cNvSpPr>
          <p:nvPr/>
        </p:nvSpPr>
        <p:spPr bwMode="auto">
          <a:xfrm>
            <a:off x="3692525" y="2444750"/>
            <a:ext cx="109538" cy="1042988"/>
          </a:xfrm>
          <a:custGeom>
            <a:avLst/>
            <a:gdLst>
              <a:gd name="T0" fmla="*/ 0 w 69"/>
              <a:gd name="T1" fmla="*/ 657 h 657"/>
              <a:gd name="T2" fmla="*/ 69 w 69"/>
              <a:gd name="T3" fmla="*/ 657 h 657"/>
              <a:gd name="T4" fmla="*/ 69 w 69"/>
              <a:gd name="T5" fmla="*/ 0 h 657"/>
              <a:gd name="T6" fmla="*/ 0 w 69"/>
              <a:gd name="T7" fmla="*/ 0 h 657"/>
              <a:gd name="T8" fmla="*/ 0 w 69"/>
              <a:gd name="T9" fmla="*/ 657 h 657"/>
              <a:gd name="T10" fmla="*/ 0 w 69"/>
              <a:gd name="T11" fmla="*/ 657 h 6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9"/>
              <a:gd name="T19" fmla="*/ 0 h 657"/>
              <a:gd name="T20" fmla="*/ 69 w 69"/>
              <a:gd name="T21" fmla="*/ 657 h 6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9" h="657">
                <a:moveTo>
                  <a:pt x="0" y="657"/>
                </a:moveTo>
                <a:lnTo>
                  <a:pt x="69" y="657"/>
                </a:lnTo>
                <a:lnTo>
                  <a:pt x="69" y="0"/>
                </a:lnTo>
                <a:lnTo>
                  <a:pt x="0" y="0"/>
                </a:lnTo>
                <a:lnTo>
                  <a:pt x="0" y="6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45" name="Freeform 63">
            <a:extLst>
              <a:ext uri="{FF2B5EF4-FFF2-40B4-BE49-F238E27FC236}">
                <a16:creationId xmlns:a16="http://schemas.microsoft.com/office/drawing/2014/main" id="{184E4EF3-0E4D-44A3-B499-2C8A70E99550}"/>
              </a:ext>
            </a:extLst>
          </p:cNvPr>
          <p:cNvSpPr>
            <a:spLocks/>
          </p:cNvSpPr>
          <p:nvPr/>
        </p:nvSpPr>
        <p:spPr bwMode="auto">
          <a:xfrm>
            <a:off x="3630613" y="3487738"/>
            <a:ext cx="171450" cy="228600"/>
          </a:xfrm>
          <a:custGeom>
            <a:avLst/>
            <a:gdLst>
              <a:gd name="T0" fmla="*/ 0 w 108"/>
              <a:gd name="T1" fmla="*/ 144 h 144"/>
              <a:gd name="T2" fmla="*/ 0 w 108"/>
              <a:gd name="T3" fmla="*/ 144 h 144"/>
              <a:gd name="T4" fmla="*/ 23 w 108"/>
              <a:gd name="T5" fmla="*/ 139 h 144"/>
              <a:gd name="T6" fmla="*/ 47 w 108"/>
              <a:gd name="T7" fmla="*/ 129 h 144"/>
              <a:gd name="T8" fmla="*/ 65 w 108"/>
              <a:gd name="T9" fmla="*/ 113 h 144"/>
              <a:gd name="T10" fmla="*/ 80 w 108"/>
              <a:gd name="T11" fmla="*/ 95 h 144"/>
              <a:gd name="T12" fmla="*/ 93 w 108"/>
              <a:gd name="T13" fmla="*/ 75 h 144"/>
              <a:gd name="T14" fmla="*/ 101 w 108"/>
              <a:gd name="T15" fmla="*/ 51 h 144"/>
              <a:gd name="T16" fmla="*/ 106 w 108"/>
              <a:gd name="T17" fmla="*/ 26 h 144"/>
              <a:gd name="T18" fmla="*/ 108 w 108"/>
              <a:gd name="T19" fmla="*/ 0 h 144"/>
              <a:gd name="T20" fmla="*/ 39 w 108"/>
              <a:gd name="T21" fmla="*/ 0 h 144"/>
              <a:gd name="T22" fmla="*/ 39 w 108"/>
              <a:gd name="T23" fmla="*/ 15 h 144"/>
              <a:gd name="T24" fmla="*/ 36 w 108"/>
              <a:gd name="T25" fmla="*/ 31 h 144"/>
              <a:gd name="T26" fmla="*/ 31 w 108"/>
              <a:gd name="T27" fmla="*/ 46 h 144"/>
              <a:gd name="T28" fmla="*/ 23 w 108"/>
              <a:gd name="T29" fmla="*/ 56 h 144"/>
              <a:gd name="T30" fmla="*/ 16 w 108"/>
              <a:gd name="T31" fmla="*/ 64 h 144"/>
              <a:gd name="T32" fmla="*/ 11 w 108"/>
              <a:gd name="T33" fmla="*/ 69 h 144"/>
              <a:gd name="T34" fmla="*/ 5 w 108"/>
              <a:gd name="T35" fmla="*/ 72 h 144"/>
              <a:gd name="T36" fmla="*/ 0 w 108"/>
              <a:gd name="T37" fmla="*/ 75 h 144"/>
              <a:gd name="T38" fmla="*/ 0 w 108"/>
              <a:gd name="T39" fmla="*/ 75 h 144"/>
              <a:gd name="T40" fmla="*/ 0 w 108"/>
              <a:gd name="T41" fmla="*/ 144 h 14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8"/>
              <a:gd name="T64" fmla="*/ 0 h 144"/>
              <a:gd name="T65" fmla="*/ 108 w 108"/>
              <a:gd name="T66" fmla="*/ 144 h 14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8" h="144">
                <a:moveTo>
                  <a:pt x="0" y="144"/>
                </a:moveTo>
                <a:lnTo>
                  <a:pt x="0" y="144"/>
                </a:lnTo>
                <a:lnTo>
                  <a:pt x="23" y="139"/>
                </a:lnTo>
                <a:lnTo>
                  <a:pt x="47" y="129"/>
                </a:lnTo>
                <a:lnTo>
                  <a:pt x="65" y="113"/>
                </a:lnTo>
                <a:lnTo>
                  <a:pt x="80" y="95"/>
                </a:lnTo>
                <a:lnTo>
                  <a:pt x="93" y="75"/>
                </a:lnTo>
                <a:lnTo>
                  <a:pt x="101" y="51"/>
                </a:lnTo>
                <a:lnTo>
                  <a:pt x="106" y="26"/>
                </a:lnTo>
                <a:lnTo>
                  <a:pt x="108" y="0"/>
                </a:lnTo>
                <a:lnTo>
                  <a:pt x="39" y="0"/>
                </a:lnTo>
                <a:lnTo>
                  <a:pt x="39" y="15"/>
                </a:lnTo>
                <a:lnTo>
                  <a:pt x="36" y="31"/>
                </a:lnTo>
                <a:lnTo>
                  <a:pt x="31" y="46"/>
                </a:lnTo>
                <a:lnTo>
                  <a:pt x="23" y="56"/>
                </a:lnTo>
                <a:lnTo>
                  <a:pt x="16" y="64"/>
                </a:lnTo>
                <a:lnTo>
                  <a:pt x="11" y="69"/>
                </a:lnTo>
                <a:lnTo>
                  <a:pt x="5" y="72"/>
                </a:lnTo>
                <a:lnTo>
                  <a:pt x="0" y="75"/>
                </a:lnTo>
                <a:lnTo>
                  <a:pt x="0" y="1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46" name="Freeform 64">
            <a:extLst>
              <a:ext uri="{FF2B5EF4-FFF2-40B4-BE49-F238E27FC236}">
                <a16:creationId xmlns:a16="http://schemas.microsoft.com/office/drawing/2014/main" id="{1C3494DD-91BC-4A2E-AFD5-A9823027685D}"/>
              </a:ext>
            </a:extLst>
          </p:cNvPr>
          <p:cNvSpPr>
            <a:spLocks/>
          </p:cNvSpPr>
          <p:nvPr/>
        </p:nvSpPr>
        <p:spPr bwMode="auto">
          <a:xfrm>
            <a:off x="2435225" y="3606800"/>
            <a:ext cx="1195388" cy="109538"/>
          </a:xfrm>
          <a:custGeom>
            <a:avLst/>
            <a:gdLst>
              <a:gd name="T0" fmla="*/ 0 w 753"/>
              <a:gd name="T1" fmla="*/ 0 h 69"/>
              <a:gd name="T2" fmla="*/ 0 w 753"/>
              <a:gd name="T3" fmla="*/ 69 h 69"/>
              <a:gd name="T4" fmla="*/ 753 w 753"/>
              <a:gd name="T5" fmla="*/ 69 h 69"/>
              <a:gd name="T6" fmla="*/ 753 w 753"/>
              <a:gd name="T7" fmla="*/ 0 h 69"/>
              <a:gd name="T8" fmla="*/ 0 w 753"/>
              <a:gd name="T9" fmla="*/ 0 h 69"/>
              <a:gd name="T10" fmla="*/ 0 w 753"/>
              <a:gd name="T11" fmla="*/ 0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53"/>
              <a:gd name="T19" fmla="*/ 0 h 69"/>
              <a:gd name="T20" fmla="*/ 753 w 753"/>
              <a:gd name="T21" fmla="*/ 69 h 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53" h="69">
                <a:moveTo>
                  <a:pt x="0" y="0"/>
                </a:moveTo>
                <a:lnTo>
                  <a:pt x="0" y="69"/>
                </a:lnTo>
                <a:lnTo>
                  <a:pt x="753" y="69"/>
                </a:lnTo>
                <a:lnTo>
                  <a:pt x="75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47" name="Freeform 65">
            <a:extLst>
              <a:ext uri="{FF2B5EF4-FFF2-40B4-BE49-F238E27FC236}">
                <a16:creationId xmlns:a16="http://schemas.microsoft.com/office/drawing/2014/main" id="{B613DD17-5CAA-42AD-BF6E-0458B8EB6110}"/>
              </a:ext>
            </a:extLst>
          </p:cNvPr>
          <p:cNvSpPr>
            <a:spLocks/>
          </p:cNvSpPr>
          <p:nvPr/>
        </p:nvSpPr>
        <p:spPr bwMode="auto">
          <a:xfrm>
            <a:off x="2263775" y="3487738"/>
            <a:ext cx="171450" cy="228600"/>
          </a:xfrm>
          <a:custGeom>
            <a:avLst/>
            <a:gdLst>
              <a:gd name="T0" fmla="*/ 0 w 108"/>
              <a:gd name="T1" fmla="*/ 0 h 144"/>
              <a:gd name="T2" fmla="*/ 0 w 108"/>
              <a:gd name="T3" fmla="*/ 0 h 144"/>
              <a:gd name="T4" fmla="*/ 0 w 108"/>
              <a:gd name="T5" fmla="*/ 26 h 144"/>
              <a:gd name="T6" fmla="*/ 5 w 108"/>
              <a:gd name="T7" fmla="*/ 51 h 144"/>
              <a:gd name="T8" fmla="*/ 15 w 108"/>
              <a:gd name="T9" fmla="*/ 75 h 144"/>
              <a:gd name="T10" fmla="*/ 28 w 108"/>
              <a:gd name="T11" fmla="*/ 95 h 144"/>
              <a:gd name="T12" fmla="*/ 41 w 108"/>
              <a:gd name="T13" fmla="*/ 113 h 144"/>
              <a:gd name="T14" fmla="*/ 61 w 108"/>
              <a:gd name="T15" fmla="*/ 129 h 144"/>
              <a:gd name="T16" fmla="*/ 84 w 108"/>
              <a:gd name="T17" fmla="*/ 139 h 144"/>
              <a:gd name="T18" fmla="*/ 108 w 108"/>
              <a:gd name="T19" fmla="*/ 144 h 144"/>
              <a:gd name="T20" fmla="*/ 108 w 108"/>
              <a:gd name="T21" fmla="*/ 75 h 144"/>
              <a:gd name="T22" fmla="*/ 102 w 108"/>
              <a:gd name="T23" fmla="*/ 72 h 144"/>
              <a:gd name="T24" fmla="*/ 97 w 108"/>
              <a:gd name="T25" fmla="*/ 69 h 144"/>
              <a:gd name="T26" fmla="*/ 90 w 108"/>
              <a:gd name="T27" fmla="*/ 64 h 144"/>
              <a:gd name="T28" fmla="*/ 84 w 108"/>
              <a:gd name="T29" fmla="*/ 56 h 144"/>
              <a:gd name="T30" fmla="*/ 77 w 108"/>
              <a:gd name="T31" fmla="*/ 46 h 144"/>
              <a:gd name="T32" fmla="*/ 72 w 108"/>
              <a:gd name="T33" fmla="*/ 31 h 144"/>
              <a:gd name="T34" fmla="*/ 69 w 108"/>
              <a:gd name="T35" fmla="*/ 15 h 144"/>
              <a:gd name="T36" fmla="*/ 69 w 108"/>
              <a:gd name="T37" fmla="*/ 0 h 144"/>
              <a:gd name="T38" fmla="*/ 69 w 108"/>
              <a:gd name="T39" fmla="*/ 0 h 144"/>
              <a:gd name="T40" fmla="*/ 0 w 108"/>
              <a:gd name="T41" fmla="*/ 0 h 14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8"/>
              <a:gd name="T64" fmla="*/ 0 h 144"/>
              <a:gd name="T65" fmla="*/ 108 w 108"/>
              <a:gd name="T66" fmla="*/ 144 h 14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8" h="144">
                <a:moveTo>
                  <a:pt x="0" y="0"/>
                </a:moveTo>
                <a:lnTo>
                  <a:pt x="0" y="0"/>
                </a:lnTo>
                <a:lnTo>
                  <a:pt x="0" y="26"/>
                </a:lnTo>
                <a:lnTo>
                  <a:pt x="5" y="51"/>
                </a:lnTo>
                <a:lnTo>
                  <a:pt x="15" y="75"/>
                </a:lnTo>
                <a:lnTo>
                  <a:pt x="28" y="95"/>
                </a:lnTo>
                <a:lnTo>
                  <a:pt x="41" y="113"/>
                </a:lnTo>
                <a:lnTo>
                  <a:pt x="61" y="129"/>
                </a:lnTo>
                <a:lnTo>
                  <a:pt x="84" y="139"/>
                </a:lnTo>
                <a:lnTo>
                  <a:pt x="108" y="144"/>
                </a:lnTo>
                <a:lnTo>
                  <a:pt x="108" y="75"/>
                </a:lnTo>
                <a:lnTo>
                  <a:pt x="102" y="72"/>
                </a:lnTo>
                <a:lnTo>
                  <a:pt x="97" y="69"/>
                </a:lnTo>
                <a:lnTo>
                  <a:pt x="90" y="64"/>
                </a:lnTo>
                <a:lnTo>
                  <a:pt x="84" y="56"/>
                </a:lnTo>
                <a:lnTo>
                  <a:pt x="77" y="46"/>
                </a:lnTo>
                <a:lnTo>
                  <a:pt x="72" y="31"/>
                </a:lnTo>
                <a:lnTo>
                  <a:pt x="69" y="15"/>
                </a:lnTo>
                <a:lnTo>
                  <a:pt x="6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48" name="Freeform 66">
            <a:extLst>
              <a:ext uri="{FF2B5EF4-FFF2-40B4-BE49-F238E27FC236}">
                <a16:creationId xmlns:a16="http://schemas.microsoft.com/office/drawing/2014/main" id="{5F3CFD48-5D29-46B1-BF35-2B814508418B}"/>
              </a:ext>
            </a:extLst>
          </p:cNvPr>
          <p:cNvSpPr>
            <a:spLocks/>
          </p:cNvSpPr>
          <p:nvPr/>
        </p:nvSpPr>
        <p:spPr bwMode="auto">
          <a:xfrm>
            <a:off x="2263775" y="2444750"/>
            <a:ext cx="109538" cy="1042988"/>
          </a:xfrm>
          <a:custGeom>
            <a:avLst/>
            <a:gdLst>
              <a:gd name="T0" fmla="*/ 69 w 69"/>
              <a:gd name="T1" fmla="*/ 0 h 657"/>
              <a:gd name="T2" fmla="*/ 0 w 69"/>
              <a:gd name="T3" fmla="*/ 0 h 657"/>
              <a:gd name="T4" fmla="*/ 0 w 69"/>
              <a:gd name="T5" fmla="*/ 657 h 657"/>
              <a:gd name="T6" fmla="*/ 69 w 69"/>
              <a:gd name="T7" fmla="*/ 657 h 657"/>
              <a:gd name="T8" fmla="*/ 69 w 69"/>
              <a:gd name="T9" fmla="*/ 0 h 657"/>
              <a:gd name="T10" fmla="*/ 69 w 69"/>
              <a:gd name="T11" fmla="*/ 0 h 6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9"/>
              <a:gd name="T19" fmla="*/ 0 h 657"/>
              <a:gd name="T20" fmla="*/ 69 w 69"/>
              <a:gd name="T21" fmla="*/ 657 h 6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9" h="657">
                <a:moveTo>
                  <a:pt x="69" y="0"/>
                </a:moveTo>
                <a:lnTo>
                  <a:pt x="0" y="0"/>
                </a:lnTo>
                <a:lnTo>
                  <a:pt x="0" y="657"/>
                </a:lnTo>
                <a:lnTo>
                  <a:pt x="69" y="657"/>
                </a:lnTo>
                <a:lnTo>
                  <a:pt x="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49" name="Freeform 67">
            <a:extLst>
              <a:ext uri="{FF2B5EF4-FFF2-40B4-BE49-F238E27FC236}">
                <a16:creationId xmlns:a16="http://schemas.microsoft.com/office/drawing/2014/main" id="{8A69C213-4311-42C5-A297-97F26C633290}"/>
              </a:ext>
            </a:extLst>
          </p:cNvPr>
          <p:cNvSpPr>
            <a:spLocks/>
          </p:cNvSpPr>
          <p:nvPr/>
        </p:nvSpPr>
        <p:spPr bwMode="auto">
          <a:xfrm>
            <a:off x="2263775" y="2216150"/>
            <a:ext cx="171450" cy="228600"/>
          </a:xfrm>
          <a:custGeom>
            <a:avLst/>
            <a:gdLst>
              <a:gd name="T0" fmla="*/ 108 w 108"/>
              <a:gd name="T1" fmla="*/ 0 h 144"/>
              <a:gd name="T2" fmla="*/ 108 w 108"/>
              <a:gd name="T3" fmla="*/ 0 h 144"/>
              <a:gd name="T4" fmla="*/ 82 w 108"/>
              <a:gd name="T5" fmla="*/ 5 h 144"/>
              <a:gd name="T6" fmla="*/ 61 w 108"/>
              <a:gd name="T7" fmla="*/ 16 h 144"/>
              <a:gd name="T8" fmla="*/ 41 w 108"/>
              <a:gd name="T9" fmla="*/ 28 h 144"/>
              <a:gd name="T10" fmla="*/ 28 w 108"/>
              <a:gd name="T11" fmla="*/ 46 h 144"/>
              <a:gd name="T12" fmla="*/ 15 w 108"/>
              <a:gd name="T13" fmla="*/ 70 h 144"/>
              <a:gd name="T14" fmla="*/ 5 w 108"/>
              <a:gd name="T15" fmla="*/ 93 h 144"/>
              <a:gd name="T16" fmla="*/ 0 w 108"/>
              <a:gd name="T17" fmla="*/ 119 h 144"/>
              <a:gd name="T18" fmla="*/ 0 w 108"/>
              <a:gd name="T19" fmla="*/ 144 h 144"/>
              <a:gd name="T20" fmla="*/ 69 w 108"/>
              <a:gd name="T21" fmla="*/ 144 h 144"/>
              <a:gd name="T22" fmla="*/ 69 w 108"/>
              <a:gd name="T23" fmla="*/ 126 h 144"/>
              <a:gd name="T24" fmla="*/ 72 w 108"/>
              <a:gd name="T25" fmla="*/ 111 h 144"/>
              <a:gd name="T26" fmla="*/ 77 w 108"/>
              <a:gd name="T27" fmla="*/ 98 h 144"/>
              <a:gd name="T28" fmla="*/ 84 w 108"/>
              <a:gd name="T29" fmla="*/ 88 h 144"/>
              <a:gd name="T30" fmla="*/ 90 w 108"/>
              <a:gd name="T31" fmla="*/ 77 h 144"/>
              <a:gd name="T32" fmla="*/ 97 w 108"/>
              <a:gd name="T33" fmla="*/ 72 h 144"/>
              <a:gd name="T34" fmla="*/ 102 w 108"/>
              <a:gd name="T35" fmla="*/ 70 h 144"/>
              <a:gd name="T36" fmla="*/ 108 w 108"/>
              <a:gd name="T37" fmla="*/ 70 h 144"/>
              <a:gd name="T38" fmla="*/ 108 w 108"/>
              <a:gd name="T39" fmla="*/ 70 h 144"/>
              <a:gd name="T40" fmla="*/ 108 w 108"/>
              <a:gd name="T41" fmla="*/ 0 h 14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8"/>
              <a:gd name="T64" fmla="*/ 0 h 144"/>
              <a:gd name="T65" fmla="*/ 108 w 108"/>
              <a:gd name="T66" fmla="*/ 144 h 14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8" h="144">
                <a:moveTo>
                  <a:pt x="108" y="0"/>
                </a:moveTo>
                <a:lnTo>
                  <a:pt x="108" y="0"/>
                </a:lnTo>
                <a:lnTo>
                  <a:pt x="82" y="5"/>
                </a:lnTo>
                <a:lnTo>
                  <a:pt x="61" y="16"/>
                </a:lnTo>
                <a:lnTo>
                  <a:pt x="41" y="28"/>
                </a:lnTo>
                <a:lnTo>
                  <a:pt x="28" y="46"/>
                </a:lnTo>
                <a:lnTo>
                  <a:pt x="15" y="70"/>
                </a:lnTo>
                <a:lnTo>
                  <a:pt x="5" y="93"/>
                </a:lnTo>
                <a:lnTo>
                  <a:pt x="0" y="119"/>
                </a:lnTo>
                <a:lnTo>
                  <a:pt x="0" y="144"/>
                </a:lnTo>
                <a:lnTo>
                  <a:pt x="69" y="144"/>
                </a:lnTo>
                <a:lnTo>
                  <a:pt x="69" y="126"/>
                </a:lnTo>
                <a:lnTo>
                  <a:pt x="72" y="111"/>
                </a:lnTo>
                <a:lnTo>
                  <a:pt x="77" y="98"/>
                </a:lnTo>
                <a:lnTo>
                  <a:pt x="84" y="88"/>
                </a:lnTo>
                <a:lnTo>
                  <a:pt x="90" y="77"/>
                </a:lnTo>
                <a:lnTo>
                  <a:pt x="97" y="72"/>
                </a:lnTo>
                <a:lnTo>
                  <a:pt x="102" y="70"/>
                </a:lnTo>
                <a:lnTo>
                  <a:pt x="108" y="70"/>
                </a:lnTo>
                <a:lnTo>
                  <a:pt x="1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50" name="Freeform 68">
            <a:extLst>
              <a:ext uri="{FF2B5EF4-FFF2-40B4-BE49-F238E27FC236}">
                <a16:creationId xmlns:a16="http://schemas.microsoft.com/office/drawing/2014/main" id="{F9BFDC57-29FE-4C34-89FA-AC95D164C10C}"/>
              </a:ext>
            </a:extLst>
          </p:cNvPr>
          <p:cNvSpPr>
            <a:spLocks/>
          </p:cNvSpPr>
          <p:nvPr/>
        </p:nvSpPr>
        <p:spPr bwMode="auto">
          <a:xfrm>
            <a:off x="5443538" y="2228850"/>
            <a:ext cx="1731962" cy="1466850"/>
          </a:xfrm>
          <a:custGeom>
            <a:avLst/>
            <a:gdLst>
              <a:gd name="T0" fmla="*/ 124 w 1091"/>
              <a:gd name="T1" fmla="*/ 0 h 924"/>
              <a:gd name="T2" fmla="*/ 965 w 1091"/>
              <a:gd name="T3" fmla="*/ 0 h 924"/>
              <a:gd name="T4" fmla="*/ 991 w 1091"/>
              <a:gd name="T5" fmla="*/ 2 h 924"/>
              <a:gd name="T6" fmla="*/ 1014 w 1091"/>
              <a:gd name="T7" fmla="*/ 8 h 924"/>
              <a:gd name="T8" fmla="*/ 1035 w 1091"/>
              <a:gd name="T9" fmla="*/ 15 h 924"/>
              <a:gd name="T10" fmla="*/ 1053 w 1091"/>
              <a:gd name="T11" fmla="*/ 23 h 924"/>
              <a:gd name="T12" fmla="*/ 1068 w 1091"/>
              <a:gd name="T13" fmla="*/ 36 h 924"/>
              <a:gd name="T14" fmla="*/ 1081 w 1091"/>
              <a:gd name="T15" fmla="*/ 49 h 924"/>
              <a:gd name="T16" fmla="*/ 1089 w 1091"/>
              <a:gd name="T17" fmla="*/ 64 h 924"/>
              <a:gd name="T18" fmla="*/ 1091 w 1091"/>
              <a:gd name="T19" fmla="*/ 80 h 924"/>
              <a:gd name="T20" fmla="*/ 1091 w 1091"/>
              <a:gd name="T21" fmla="*/ 842 h 924"/>
              <a:gd name="T22" fmla="*/ 1089 w 1091"/>
              <a:gd name="T23" fmla="*/ 860 h 924"/>
              <a:gd name="T24" fmla="*/ 1081 w 1091"/>
              <a:gd name="T25" fmla="*/ 875 h 924"/>
              <a:gd name="T26" fmla="*/ 1068 w 1091"/>
              <a:gd name="T27" fmla="*/ 888 h 924"/>
              <a:gd name="T28" fmla="*/ 1053 w 1091"/>
              <a:gd name="T29" fmla="*/ 898 h 924"/>
              <a:gd name="T30" fmla="*/ 1035 w 1091"/>
              <a:gd name="T31" fmla="*/ 909 h 924"/>
              <a:gd name="T32" fmla="*/ 1014 w 1091"/>
              <a:gd name="T33" fmla="*/ 916 h 924"/>
              <a:gd name="T34" fmla="*/ 991 w 1091"/>
              <a:gd name="T35" fmla="*/ 922 h 924"/>
              <a:gd name="T36" fmla="*/ 965 w 1091"/>
              <a:gd name="T37" fmla="*/ 924 h 924"/>
              <a:gd name="T38" fmla="*/ 124 w 1091"/>
              <a:gd name="T39" fmla="*/ 924 h 924"/>
              <a:gd name="T40" fmla="*/ 101 w 1091"/>
              <a:gd name="T41" fmla="*/ 922 h 924"/>
              <a:gd name="T42" fmla="*/ 75 w 1091"/>
              <a:gd name="T43" fmla="*/ 916 h 924"/>
              <a:gd name="T44" fmla="*/ 55 w 1091"/>
              <a:gd name="T45" fmla="*/ 909 h 924"/>
              <a:gd name="T46" fmla="*/ 36 w 1091"/>
              <a:gd name="T47" fmla="*/ 898 h 924"/>
              <a:gd name="T48" fmla="*/ 21 w 1091"/>
              <a:gd name="T49" fmla="*/ 888 h 924"/>
              <a:gd name="T50" fmla="*/ 11 w 1091"/>
              <a:gd name="T51" fmla="*/ 875 h 924"/>
              <a:gd name="T52" fmla="*/ 3 w 1091"/>
              <a:gd name="T53" fmla="*/ 860 h 924"/>
              <a:gd name="T54" fmla="*/ 0 w 1091"/>
              <a:gd name="T55" fmla="*/ 842 h 924"/>
              <a:gd name="T56" fmla="*/ 0 w 1091"/>
              <a:gd name="T57" fmla="*/ 80 h 924"/>
              <a:gd name="T58" fmla="*/ 3 w 1091"/>
              <a:gd name="T59" fmla="*/ 64 h 924"/>
              <a:gd name="T60" fmla="*/ 11 w 1091"/>
              <a:gd name="T61" fmla="*/ 49 h 924"/>
              <a:gd name="T62" fmla="*/ 21 w 1091"/>
              <a:gd name="T63" fmla="*/ 36 h 924"/>
              <a:gd name="T64" fmla="*/ 36 w 1091"/>
              <a:gd name="T65" fmla="*/ 23 h 924"/>
              <a:gd name="T66" fmla="*/ 55 w 1091"/>
              <a:gd name="T67" fmla="*/ 15 h 924"/>
              <a:gd name="T68" fmla="*/ 75 w 1091"/>
              <a:gd name="T69" fmla="*/ 8 h 924"/>
              <a:gd name="T70" fmla="*/ 101 w 1091"/>
              <a:gd name="T71" fmla="*/ 2 h 924"/>
              <a:gd name="T72" fmla="*/ 124 w 1091"/>
              <a:gd name="T73" fmla="*/ 0 h 92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91"/>
              <a:gd name="T112" fmla="*/ 0 h 924"/>
              <a:gd name="T113" fmla="*/ 1091 w 1091"/>
              <a:gd name="T114" fmla="*/ 924 h 92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91" h="924">
                <a:moveTo>
                  <a:pt x="124" y="0"/>
                </a:moveTo>
                <a:lnTo>
                  <a:pt x="965" y="0"/>
                </a:lnTo>
                <a:lnTo>
                  <a:pt x="991" y="2"/>
                </a:lnTo>
                <a:lnTo>
                  <a:pt x="1014" y="8"/>
                </a:lnTo>
                <a:lnTo>
                  <a:pt x="1035" y="15"/>
                </a:lnTo>
                <a:lnTo>
                  <a:pt x="1053" y="23"/>
                </a:lnTo>
                <a:lnTo>
                  <a:pt x="1068" y="36"/>
                </a:lnTo>
                <a:lnTo>
                  <a:pt x="1081" y="49"/>
                </a:lnTo>
                <a:lnTo>
                  <a:pt x="1089" y="64"/>
                </a:lnTo>
                <a:lnTo>
                  <a:pt x="1091" y="80"/>
                </a:lnTo>
                <a:lnTo>
                  <a:pt x="1091" y="842"/>
                </a:lnTo>
                <a:lnTo>
                  <a:pt x="1089" y="860"/>
                </a:lnTo>
                <a:lnTo>
                  <a:pt x="1081" y="875"/>
                </a:lnTo>
                <a:lnTo>
                  <a:pt x="1068" y="888"/>
                </a:lnTo>
                <a:lnTo>
                  <a:pt x="1053" y="898"/>
                </a:lnTo>
                <a:lnTo>
                  <a:pt x="1035" y="909"/>
                </a:lnTo>
                <a:lnTo>
                  <a:pt x="1014" y="916"/>
                </a:lnTo>
                <a:lnTo>
                  <a:pt x="991" y="922"/>
                </a:lnTo>
                <a:lnTo>
                  <a:pt x="965" y="924"/>
                </a:lnTo>
                <a:lnTo>
                  <a:pt x="124" y="924"/>
                </a:lnTo>
                <a:lnTo>
                  <a:pt x="101" y="922"/>
                </a:lnTo>
                <a:lnTo>
                  <a:pt x="75" y="916"/>
                </a:lnTo>
                <a:lnTo>
                  <a:pt x="55" y="909"/>
                </a:lnTo>
                <a:lnTo>
                  <a:pt x="36" y="898"/>
                </a:lnTo>
                <a:lnTo>
                  <a:pt x="21" y="888"/>
                </a:lnTo>
                <a:lnTo>
                  <a:pt x="11" y="875"/>
                </a:lnTo>
                <a:lnTo>
                  <a:pt x="3" y="860"/>
                </a:lnTo>
                <a:lnTo>
                  <a:pt x="0" y="842"/>
                </a:lnTo>
                <a:lnTo>
                  <a:pt x="0" y="80"/>
                </a:lnTo>
                <a:lnTo>
                  <a:pt x="3" y="64"/>
                </a:lnTo>
                <a:lnTo>
                  <a:pt x="11" y="49"/>
                </a:lnTo>
                <a:lnTo>
                  <a:pt x="21" y="36"/>
                </a:lnTo>
                <a:lnTo>
                  <a:pt x="36" y="23"/>
                </a:lnTo>
                <a:lnTo>
                  <a:pt x="55" y="15"/>
                </a:lnTo>
                <a:lnTo>
                  <a:pt x="75" y="8"/>
                </a:lnTo>
                <a:lnTo>
                  <a:pt x="101" y="2"/>
                </a:lnTo>
                <a:lnTo>
                  <a:pt x="124" y="0"/>
                </a:lnTo>
                <a:close/>
              </a:path>
            </a:pathLst>
          </a:custGeom>
          <a:solidFill>
            <a:srgbClr val="EE9B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51" name="Freeform 69">
            <a:extLst>
              <a:ext uri="{FF2B5EF4-FFF2-40B4-BE49-F238E27FC236}">
                <a16:creationId xmlns:a16="http://schemas.microsoft.com/office/drawing/2014/main" id="{D02A6DAF-EDCD-481C-8691-335F1B19A180}"/>
              </a:ext>
            </a:extLst>
          </p:cNvPr>
          <p:cNvSpPr>
            <a:spLocks/>
          </p:cNvSpPr>
          <p:nvPr/>
        </p:nvSpPr>
        <p:spPr bwMode="auto">
          <a:xfrm>
            <a:off x="5640388" y="2179638"/>
            <a:ext cx="1335087" cy="98425"/>
          </a:xfrm>
          <a:custGeom>
            <a:avLst/>
            <a:gdLst>
              <a:gd name="T0" fmla="*/ 841 w 841"/>
              <a:gd name="T1" fmla="*/ 62 h 62"/>
              <a:gd name="T2" fmla="*/ 841 w 841"/>
              <a:gd name="T3" fmla="*/ 0 h 62"/>
              <a:gd name="T4" fmla="*/ 0 w 841"/>
              <a:gd name="T5" fmla="*/ 0 h 62"/>
              <a:gd name="T6" fmla="*/ 0 w 841"/>
              <a:gd name="T7" fmla="*/ 62 h 62"/>
              <a:gd name="T8" fmla="*/ 841 w 841"/>
              <a:gd name="T9" fmla="*/ 62 h 62"/>
              <a:gd name="T10" fmla="*/ 841 w 841"/>
              <a:gd name="T11" fmla="*/ 62 h 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41"/>
              <a:gd name="T19" fmla="*/ 0 h 62"/>
              <a:gd name="T20" fmla="*/ 841 w 841"/>
              <a:gd name="T21" fmla="*/ 62 h 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1" h="62">
                <a:moveTo>
                  <a:pt x="841" y="62"/>
                </a:moveTo>
                <a:lnTo>
                  <a:pt x="841" y="0"/>
                </a:lnTo>
                <a:lnTo>
                  <a:pt x="0" y="0"/>
                </a:lnTo>
                <a:lnTo>
                  <a:pt x="0" y="62"/>
                </a:lnTo>
                <a:lnTo>
                  <a:pt x="841" y="6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52" name="Freeform 70">
            <a:extLst>
              <a:ext uri="{FF2B5EF4-FFF2-40B4-BE49-F238E27FC236}">
                <a16:creationId xmlns:a16="http://schemas.microsoft.com/office/drawing/2014/main" id="{BBC43ECB-A66F-4BAB-8F55-89BED463896D}"/>
              </a:ext>
            </a:extLst>
          </p:cNvPr>
          <p:cNvSpPr>
            <a:spLocks/>
          </p:cNvSpPr>
          <p:nvPr/>
        </p:nvSpPr>
        <p:spPr bwMode="auto">
          <a:xfrm>
            <a:off x="6975475" y="2179638"/>
            <a:ext cx="249238" cy="176212"/>
          </a:xfrm>
          <a:custGeom>
            <a:avLst/>
            <a:gdLst>
              <a:gd name="T0" fmla="*/ 157 w 157"/>
              <a:gd name="T1" fmla="*/ 111 h 111"/>
              <a:gd name="T2" fmla="*/ 157 w 157"/>
              <a:gd name="T3" fmla="*/ 111 h 111"/>
              <a:gd name="T4" fmla="*/ 152 w 157"/>
              <a:gd name="T5" fmla="*/ 87 h 111"/>
              <a:gd name="T6" fmla="*/ 142 w 157"/>
              <a:gd name="T7" fmla="*/ 64 h 111"/>
              <a:gd name="T8" fmla="*/ 126 w 157"/>
              <a:gd name="T9" fmla="*/ 44 h 111"/>
              <a:gd name="T10" fmla="*/ 106 w 157"/>
              <a:gd name="T11" fmla="*/ 28 h 111"/>
              <a:gd name="T12" fmla="*/ 82 w 157"/>
              <a:gd name="T13" fmla="*/ 18 h 111"/>
              <a:gd name="T14" fmla="*/ 57 w 157"/>
              <a:gd name="T15" fmla="*/ 8 h 111"/>
              <a:gd name="T16" fmla="*/ 28 w 157"/>
              <a:gd name="T17" fmla="*/ 2 h 111"/>
              <a:gd name="T18" fmla="*/ 0 w 157"/>
              <a:gd name="T19" fmla="*/ 0 h 111"/>
              <a:gd name="T20" fmla="*/ 0 w 157"/>
              <a:gd name="T21" fmla="*/ 62 h 111"/>
              <a:gd name="T22" fmla="*/ 21 w 157"/>
              <a:gd name="T23" fmla="*/ 64 h 111"/>
              <a:gd name="T24" fmla="*/ 41 w 157"/>
              <a:gd name="T25" fmla="*/ 67 h 111"/>
              <a:gd name="T26" fmla="*/ 57 w 157"/>
              <a:gd name="T27" fmla="*/ 75 h 111"/>
              <a:gd name="T28" fmla="*/ 72 w 157"/>
              <a:gd name="T29" fmla="*/ 82 h 111"/>
              <a:gd name="T30" fmla="*/ 82 w 157"/>
              <a:gd name="T31" fmla="*/ 90 h 111"/>
              <a:gd name="T32" fmla="*/ 90 w 157"/>
              <a:gd name="T33" fmla="*/ 98 h 111"/>
              <a:gd name="T34" fmla="*/ 93 w 157"/>
              <a:gd name="T35" fmla="*/ 105 h 111"/>
              <a:gd name="T36" fmla="*/ 95 w 157"/>
              <a:gd name="T37" fmla="*/ 111 h 111"/>
              <a:gd name="T38" fmla="*/ 95 w 157"/>
              <a:gd name="T39" fmla="*/ 111 h 111"/>
              <a:gd name="T40" fmla="*/ 157 w 157"/>
              <a:gd name="T41" fmla="*/ 111 h 1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57"/>
              <a:gd name="T64" fmla="*/ 0 h 111"/>
              <a:gd name="T65" fmla="*/ 157 w 157"/>
              <a:gd name="T66" fmla="*/ 111 h 11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57" h="111">
                <a:moveTo>
                  <a:pt x="157" y="111"/>
                </a:moveTo>
                <a:lnTo>
                  <a:pt x="157" y="111"/>
                </a:lnTo>
                <a:lnTo>
                  <a:pt x="152" y="87"/>
                </a:lnTo>
                <a:lnTo>
                  <a:pt x="142" y="64"/>
                </a:lnTo>
                <a:lnTo>
                  <a:pt x="126" y="44"/>
                </a:lnTo>
                <a:lnTo>
                  <a:pt x="106" y="28"/>
                </a:lnTo>
                <a:lnTo>
                  <a:pt x="82" y="18"/>
                </a:lnTo>
                <a:lnTo>
                  <a:pt x="57" y="8"/>
                </a:lnTo>
                <a:lnTo>
                  <a:pt x="28" y="2"/>
                </a:lnTo>
                <a:lnTo>
                  <a:pt x="0" y="0"/>
                </a:lnTo>
                <a:lnTo>
                  <a:pt x="0" y="62"/>
                </a:lnTo>
                <a:lnTo>
                  <a:pt x="21" y="64"/>
                </a:lnTo>
                <a:lnTo>
                  <a:pt x="41" y="67"/>
                </a:lnTo>
                <a:lnTo>
                  <a:pt x="57" y="75"/>
                </a:lnTo>
                <a:lnTo>
                  <a:pt x="72" y="82"/>
                </a:lnTo>
                <a:lnTo>
                  <a:pt x="82" y="90"/>
                </a:lnTo>
                <a:lnTo>
                  <a:pt x="90" y="98"/>
                </a:lnTo>
                <a:lnTo>
                  <a:pt x="93" y="105"/>
                </a:lnTo>
                <a:lnTo>
                  <a:pt x="95" y="111"/>
                </a:lnTo>
                <a:lnTo>
                  <a:pt x="157" y="11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53" name="Freeform 71">
            <a:extLst>
              <a:ext uri="{FF2B5EF4-FFF2-40B4-BE49-F238E27FC236}">
                <a16:creationId xmlns:a16="http://schemas.microsoft.com/office/drawing/2014/main" id="{B7E70410-AD3D-4E08-B0DD-7B878CA4C1FF}"/>
              </a:ext>
            </a:extLst>
          </p:cNvPr>
          <p:cNvSpPr>
            <a:spLocks/>
          </p:cNvSpPr>
          <p:nvPr/>
        </p:nvSpPr>
        <p:spPr bwMode="auto">
          <a:xfrm>
            <a:off x="7126288" y="2355850"/>
            <a:ext cx="98425" cy="1209675"/>
          </a:xfrm>
          <a:custGeom>
            <a:avLst/>
            <a:gdLst>
              <a:gd name="T0" fmla="*/ 0 w 62"/>
              <a:gd name="T1" fmla="*/ 762 h 762"/>
              <a:gd name="T2" fmla="*/ 62 w 62"/>
              <a:gd name="T3" fmla="*/ 762 h 762"/>
              <a:gd name="T4" fmla="*/ 62 w 62"/>
              <a:gd name="T5" fmla="*/ 0 h 762"/>
              <a:gd name="T6" fmla="*/ 0 w 62"/>
              <a:gd name="T7" fmla="*/ 0 h 762"/>
              <a:gd name="T8" fmla="*/ 0 w 62"/>
              <a:gd name="T9" fmla="*/ 762 h 762"/>
              <a:gd name="T10" fmla="*/ 0 w 62"/>
              <a:gd name="T11" fmla="*/ 762 h 7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"/>
              <a:gd name="T19" fmla="*/ 0 h 762"/>
              <a:gd name="T20" fmla="*/ 62 w 62"/>
              <a:gd name="T21" fmla="*/ 762 h 7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" h="762">
                <a:moveTo>
                  <a:pt x="0" y="762"/>
                </a:moveTo>
                <a:lnTo>
                  <a:pt x="62" y="762"/>
                </a:lnTo>
                <a:lnTo>
                  <a:pt x="62" y="0"/>
                </a:lnTo>
                <a:lnTo>
                  <a:pt x="0" y="0"/>
                </a:lnTo>
                <a:lnTo>
                  <a:pt x="0" y="76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54" name="Freeform 72">
            <a:extLst>
              <a:ext uri="{FF2B5EF4-FFF2-40B4-BE49-F238E27FC236}">
                <a16:creationId xmlns:a16="http://schemas.microsoft.com/office/drawing/2014/main" id="{6C3DE132-3E61-4280-BE4F-82EF777A4DF3}"/>
              </a:ext>
            </a:extLst>
          </p:cNvPr>
          <p:cNvSpPr>
            <a:spLocks/>
          </p:cNvSpPr>
          <p:nvPr/>
        </p:nvSpPr>
        <p:spPr bwMode="auto">
          <a:xfrm>
            <a:off x="6975475" y="3565525"/>
            <a:ext cx="249238" cy="179388"/>
          </a:xfrm>
          <a:custGeom>
            <a:avLst/>
            <a:gdLst>
              <a:gd name="T0" fmla="*/ 0 w 157"/>
              <a:gd name="T1" fmla="*/ 113 h 113"/>
              <a:gd name="T2" fmla="*/ 0 w 157"/>
              <a:gd name="T3" fmla="*/ 113 h 113"/>
              <a:gd name="T4" fmla="*/ 28 w 157"/>
              <a:gd name="T5" fmla="*/ 110 h 113"/>
              <a:gd name="T6" fmla="*/ 57 w 157"/>
              <a:gd name="T7" fmla="*/ 105 h 113"/>
              <a:gd name="T8" fmla="*/ 82 w 157"/>
              <a:gd name="T9" fmla="*/ 95 h 113"/>
              <a:gd name="T10" fmla="*/ 106 w 157"/>
              <a:gd name="T11" fmla="*/ 85 h 113"/>
              <a:gd name="T12" fmla="*/ 126 w 157"/>
              <a:gd name="T13" fmla="*/ 67 h 113"/>
              <a:gd name="T14" fmla="*/ 142 w 157"/>
              <a:gd name="T15" fmla="*/ 49 h 113"/>
              <a:gd name="T16" fmla="*/ 152 w 157"/>
              <a:gd name="T17" fmla="*/ 26 h 113"/>
              <a:gd name="T18" fmla="*/ 157 w 157"/>
              <a:gd name="T19" fmla="*/ 0 h 113"/>
              <a:gd name="T20" fmla="*/ 95 w 157"/>
              <a:gd name="T21" fmla="*/ 0 h 113"/>
              <a:gd name="T22" fmla="*/ 93 w 157"/>
              <a:gd name="T23" fmla="*/ 7 h 113"/>
              <a:gd name="T24" fmla="*/ 90 w 157"/>
              <a:gd name="T25" fmla="*/ 15 h 113"/>
              <a:gd name="T26" fmla="*/ 82 w 157"/>
              <a:gd name="T27" fmla="*/ 23 h 113"/>
              <a:gd name="T28" fmla="*/ 72 w 157"/>
              <a:gd name="T29" fmla="*/ 31 h 113"/>
              <a:gd name="T30" fmla="*/ 57 w 157"/>
              <a:gd name="T31" fmla="*/ 38 h 113"/>
              <a:gd name="T32" fmla="*/ 41 w 157"/>
              <a:gd name="T33" fmla="*/ 46 h 113"/>
              <a:gd name="T34" fmla="*/ 21 w 157"/>
              <a:gd name="T35" fmla="*/ 49 h 113"/>
              <a:gd name="T36" fmla="*/ 0 w 157"/>
              <a:gd name="T37" fmla="*/ 51 h 113"/>
              <a:gd name="T38" fmla="*/ 0 w 157"/>
              <a:gd name="T39" fmla="*/ 51 h 113"/>
              <a:gd name="T40" fmla="*/ 0 w 157"/>
              <a:gd name="T41" fmla="*/ 113 h 11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57"/>
              <a:gd name="T64" fmla="*/ 0 h 113"/>
              <a:gd name="T65" fmla="*/ 157 w 157"/>
              <a:gd name="T66" fmla="*/ 113 h 11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57" h="113">
                <a:moveTo>
                  <a:pt x="0" y="113"/>
                </a:moveTo>
                <a:lnTo>
                  <a:pt x="0" y="113"/>
                </a:lnTo>
                <a:lnTo>
                  <a:pt x="28" y="110"/>
                </a:lnTo>
                <a:lnTo>
                  <a:pt x="57" y="105"/>
                </a:lnTo>
                <a:lnTo>
                  <a:pt x="82" y="95"/>
                </a:lnTo>
                <a:lnTo>
                  <a:pt x="106" y="85"/>
                </a:lnTo>
                <a:lnTo>
                  <a:pt x="126" y="67"/>
                </a:lnTo>
                <a:lnTo>
                  <a:pt x="142" y="49"/>
                </a:lnTo>
                <a:lnTo>
                  <a:pt x="152" y="26"/>
                </a:lnTo>
                <a:lnTo>
                  <a:pt x="157" y="0"/>
                </a:lnTo>
                <a:lnTo>
                  <a:pt x="95" y="0"/>
                </a:lnTo>
                <a:lnTo>
                  <a:pt x="93" y="7"/>
                </a:lnTo>
                <a:lnTo>
                  <a:pt x="90" y="15"/>
                </a:lnTo>
                <a:lnTo>
                  <a:pt x="82" y="23"/>
                </a:lnTo>
                <a:lnTo>
                  <a:pt x="72" y="31"/>
                </a:lnTo>
                <a:lnTo>
                  <a:pt x="57" y="38"/>
                </a:lnTo>
                <a:lnTo>
                  <a:pt x="41" y="46"/>
                </a:lnTo>
                <a:lnTo>
                  <a:pt x="21" y="49"/>
                </a:lnTo>
                <a:lnTo>
                  <a:pt x="0" y="51"/>
                </a:lnTo>
                <a:lnTo>
                  <a:pt x="0" y="11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55" name="Freeform 73">
            <a:extLst>
              <a:ext uri="{FF2B5EF4-FFF2-40B4-BE49-F238E27FC236}">
                <a16:creationId xmlns:a16="http://schemas.microsoft.com/office/drawing/2014/main" id="{B428D2A8-9D0B-4D5B-AC8F-F5A0C51E13EA}"/>
              </a:ext>
            </a:extLst>
          </p:cNvPr>
          <p:cNvSpPr>
            <a:spLocks/>
          </p:cNvSpPr>
          <p:nvPr/>
        </p:nvSpPr>
        <p:spPr bwMode="auto">
          <a:xfrm>
            <a:off x="5640388" y="3646488"/>
            <a:ext cx="1335087" cy="98425"/>
          </a:xfrm>
          <a:custGeom>
            <a:avLst/>
            <a:gdLst>
              <a:gd name="T0" fmla="*/ 0 w 841"/>
              <a:gd name="T1" fmla="*/ 0 h 62"/>
              <a:gd name="T2" fmla="*/ 0 w 841"/>
              <a:gd name="T3" fmla="*/ 62 h 62"/>
              <a:gd name="T4" fmla="*/ 841 w 841"/>
              <a:gd name="T5" fmla="*/ 62 h 62"/>
              <a:gd name="T6" fmla="*/ 841 w 841"/>
              <a:gd name="T7" fmla="*/ 0 h 62"/>
              <a:gd name="T8" fmla="*/ 0 w 841"/>
              <a:gd name="T9" fmla="*/ 0 h 62"/>
              <a:gd name="T10" fmla="*/ 0 w 841"/>
              <a:gd name="T11" fmla="*/ 0 h 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41"/>
              <a:gd name="T19" fmla="*/ 0 h 62"/>
              <a:gd name="T20" fmla="*/ 841 w 841"/>
              <a:gd name="T21" fmla="*/ 62 h 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1" h="62">
                <a:moveTo>
                  <a:pt x="0" y="0"/>
                </a:moveTo>
                <a:lnTo>
                  <a:pt x="0" y="62"/>
                </a:lnTo>
                <a:lnTo>
                  <a:pt x="841" y="62"/>
                </a:lnTo>
                <a:lnTo>
                  <a:pt x="841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56" name="Freeform 74">
            <a:extLst>
              <a:ext uri="{FF2B5EF4-FFF2-40B4-BE49-F238E27FC236}">
                <a16:creationId xmlns:a16="http://schemas.microsoft.com/office/drawing/2014/main" id="{EAF1B394-EADD-4F80-A227-C6A166CF28DC}"/>
              </a:ext>
            </a:extLst>
          </p:cNvPr>
          <p:cNvSpPr>
            <a:spLocks/>
          </p:cNvSpPr>
          <p:nvPr/>
        </p:nvSpPr>
        <p:spPr bwMode="auto">
          <a:xfrm>
            <a:off x="5395913" y="3565525"/>
            <a:ext cx="244475" cy="179388"/>
          </a:xfrm>
          <a:custGeom>
            <a:avLst/>
            <a:gdLst>
              <a:gd name="T0" fmla="*/ 0 w 154"/>
              <a:gd name="T1" fmla="*/ 0 h 113"/>
              <a:gd name="T2" fmla="*/ 0 w 154"/>
              <a:gd name="T3" fmla="*/ 0 h 113"/>
              <a:gd name="T4" fmla="*/ 2 w 154"/>
              <a:gd name="T5" fmla="*/ 26 h 113"/>
              <a:gd name="T6" fmla="*/ 15 w 154"/>
              <a:gd name="T7" fmla="*/ 49 h 113"/>
              <a:gd name="T8" fmla="*/ 30 w 154"/>
              <a:gd name="T9" fmla="*/ 67 h 113"/>
              <a:gd name="T10" fmla="*/ 51 w 154"/>
              <a:gd name="T11" fmla="*/ 85 h 113"/>
              <a:gd name="T12" fmla="*/ 72 w 154"/>
              <a:gd name="T13" fmla="*/ 95 h 113"/>
              <a:gd name="T14" fmla="*/ 97 w 154"/>
              <a:gd name="T15" fmla="*/ 105 h 113"/>
              <a:gd name="T16" fmla="*/ 126 w 154"/>
              <a:gd name="T17" fmla="*/ 110 h 113"/>
              <a:gd name="T18" fmla="*/ 154 w 154"/>
              <a:gd name="T19" fmla="*/ 113 h 113"/>
              <a:gd name="T20" fmla="*/ 154 w 154"/>
              <a:gd name="T21" fmla="*/ 51 h 113"/>
              <a:gd name="T22" fmla="*/ 133 w 154"/>
              <a:gd name="T23" fmla="*/ 49 h 113"/>
              <a:gd name="T24" fmla="*/ 115 w 154"/>
              <a:gd name="T25" fmla="*/ 46 h 113"/>
              <a:gd name="T26" fmla="*/ 97 w 154"/>
              <a:gd name="T27" fmla="*/ 38 h 113"/>
              <a:gd name="T28" fmla="*/ 82 w 154"/>
              <a:gd name="T29" fmla="*/ 31 h 113"/>
              <a:gd name="T30" fmla="*/ 72 w 154"/>
              <a:gd name="T31" fmla="*/ 23 h 113"/>
              <a:gd name="T32" fmla="*/ 66 w 154"/>
              <a:gd name="T33" fmla="*/ 15 h 113"/>
              <a:gd name="T34" fmla="*/ 61 w 154"/>
              <a:gd name="T35" fmla="*/ 7 h 113"/>
              <a:gd name="T36" fmla="*/ 61 w 154"/>
              <a:gd name="T37" fmla="*/ 0 h 113"/>
              <a:gd name="T38" fmla="*/ 61 w 154"/>
              <a:gd name="T39" fmla="*/ 0 h 113"/>
              <a:gd name="T40" fmla="*/ 0 w 154"/>
              <a:gd name="T41" fmla="*/ 0 h 11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54"/>
              <a:gd name="T64" fmla="*/ 0 h 113"/>
              <a:gd name="T65" fmla="*/ 154 w 154"/>
              <a:gd name="T66" fmla="*/ 113 h 11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54" h="113">
                <a:moveTo>
                  <a:pt x="0" y="0"/>
                </a:moveTo>
                <a:lnTo>
                  <a:pt x="0" y="0"/>
                </a:lnTo>
                <a:lnTo>
                  <a:pt x="2" y="26"/>
                </a:lnTo>
                <a:lnTo>
                  <a:pt x="15" y="49"/>
                </a:lnTo>
                <a:lnTo>
                  <a:pt x="30" y="67"/>
                </a:lnTo>
                <a:lnTo>
                  <a:pt x="51" y="85"/>
                </a:lnTo>
                <a:lnTo>
                  <a:pt x="72" y="95"/>
                </a:lnTo>
                <a:lnTo>
                  <a:pt x="97" y="105"/>
                </a:lnTo>
                <a:lnTo>
                  <a:pt x="126" y="110"/>
                </a:lnTo>
                <a:lnTo>
                  <a:pt x="154" y="113"/>
                </a:lnTo>
                <a:lnTo>
                  <a:pt x="154" y="51"/>
                </a:lnTo>
                <a:lnTo>
                  <a:pt x="133" y="49"/>
                </a:lnTo>
                <a:lnTo>
                  <a:pt x="115" y="46"/>
                </a:lnTo>
                <a:lnTo>
                  <a:pt x="97" y="38"/>
                </a:lnTo>
                <a:lnTo>
                  <a:pt x="82" y="31"/>
                </a:lnTo>
                <a:lnTo>
                  <a:pt x="72" y="23"/>
                </a:lnTo>
                <a:lnTo>
                  <a:pt x="66" y="15"/>
                </a:lnTo>
                <a:lnTo>
                  <a:pt x="61" y="7"/>
                </a:lnTo>
                <a:lnTo>
                  <a:pt x="61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57" name="Freeform 75">
            <a:extLst>
              <a:ext uri="{FF2B5EF4-FFF2-40B4-BE49-F238E27FC236}">
                <a16:creationId xmlns:a16="http://schemas.microsoft.com/office/drawing/2014/main" id="{A7B29959-8EDC-4756-BABD-39A52331C94D}"/>
              </a:ext>
            </a:extLst>
          </p:cNvPr>
          <p:cNvSpPr>
            <a:spLocks/>
          </p:cNvSpPr>
          <p:nvPr/>
        </p:nvSpPr>
        <p:spPr bwMode="auto">
          <a:xfrm>
            <a:off x="5395913" y="2355850"/>
            <a:ext cx="96837" cy="1209675"/>
          </a:xfrm>
          <a:custGeom>
            <a:avLst/>
            <a:gdLst>
              <a:gd name="T0" fmla="*/ 61 w 61"/>
              <a:gd name="T1" fmla="*/ 0 h 762"/>
              <a:gd name="T2" fmla="*/ 0 w 61"/>
              <a:gd name="T3" fmla="*/ 0 h 762"/>
              <a:gd name="T4" fmla="*/ 0 w 61"/>
              <a:gd name="T5" fmla="*/ 762 h 762"/>
              <a:gd name="T6" fmla="*/ 61 w 61"/>
              <a:gd name="T7" fmla="*/ 762 h 762"/>
              <a:gd name="T8" fmla="*/ 61 w 61"/>
              <a:gd name="T9" fmla="*/ 0 h 762"/>
              <a:gd name="T10" fmla="*/ 61 w 61"/>
              <a:gd name="T11" fmla="*/ 0 h 7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1"/>
              <a:gd name="T19" fmla="*/ 0 h 762"/>
              <a:gd name="T20" fmla="*/ 61 w 61"/>
              <a:gd name="T21" fmla="*/ 762 h 7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1" h="762">
                <a:moveTo>
                  <a:pt x="61" y="0"/>
                </a:moveTo>
                <a:lnTo>
                  <a:pt x="0" y="0"/>
                </a:lnTo>
                <a:lnTo>
                  <a:pt x="0" y="762"/>
                </a:lnTo>
                <a:lnTo>
                  <a:pt x="61" y="762"/>
                </a:lnTo>
                <a:lnTo>
                  <a:pt x="61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58" name="Freeform 76">
            <a:extLst>
              <a:ext uri="{FF2B5EF4-FFF2-40B4-BE49-F238E27FC236}">
                <a16:creationId xmlns:a16="http://schemas.microsoft.com/office/drawing/2014/main" id="{97EC7ABE-2CFD-4C60-8D74-47D5379E14BC}"/>
              </a:ext>
            </a:extLst>
          </p:cNvPr>
          <p:cNvSpPr>
            <a:spLocks/>
          </p:cNvSpPr>
          <p:nvPr/>
        </p:nvSpPr>
        <p:spPr bwMode="auto">
          <a:xfrm>
            <a:off x="5395913" y="2179638"/>
            <a:ext cx="244475" cy="176212"/>
          </a:xfrm>
          <a:custGeom>
            <a:avLst/>
            <a:gdLst>
              <a:gd name="T0" fmla="*/ 154 w 154"/>
              <a:gd name="T1" fmla="*/ 0 h 111"/>
              <a:gd name="T2" fmla="*/ 154 w 154"/>
              <a:gd name="T3" fmla="*/ 0 h 111"/>
              <a:gd name="T4" fmla="*/ 126 w 154"/>
              <a:gd name="T5" fmla="*/ 2 h 111"/>
              <a:gd name="T6" fmla="*/ 97 w 154"/>
              <a:gd name="T7" fmla="*/ 8 h 111"/>
              <a:gd name="T8" fmla="*/ 72 w 154"/>
              <a:gd name="T9" fmla="*/ 18 h 111"/>
              <a:gd name="T10" fmla="*/ 51 w 154"/>
              <a:gd name="T11" fmla="*/ 28 h 111"/>
              <a:gd name="T12" fmla="*/ 30 w 154"/>
              <a:gd name="T13" fmla="*/ 44 h 111"/>
              <a:gd name="T14" fmla="*/ 15 w 154"/>
              <a:gd name="T15" fmla="*/ 64 h 111"/>
              <a:gd name="T16" fmla="*/ 2 w 154"/>
              <a:gd name="T17" fmla="*/ 87 h 111"/>
              <a:gd name="T18" fmla="*/ 0 w 154"/>
              <a:gd name="T19" fmla="*/ 111 h 111"/>
              <a:gd name="T20" fmla="*/ 61 w 154"/>
              <a:gd name="T21" fmla="*/ 111 h 111"/>
              <a:gd name="T22" fmla="*/ 61 w 154"/>
              <a:gd name="T23" fmla="*/ 105 h 111"/>
              <a:gd name="T24" fmla="*/ 66 w 154"/>
              <a:gd name="T25" fmla="*/ 98 h 111"/>
              <a:gd name="T26" fmla="*/ 72 w 154"/>
              <a:gd name="T27" fmla="*/ 90 h 111"/>
              <a:gd name="T28" fmla="*/ 82 w 154"/>
              <a:gd name="T29" fmla="*/ 82 h 111"/>
              <a:gd name="T30" fmla="*/ 97 w 154"/>
              <a:gd name="T31" fmla="*/ 75 h 111"/>
              <a:gd name="T32" fmla="*/ 115 w 154"/>
              <a:gd name="T33" fmla="*/ 67 h 111"/>
              <a:gd name="T34" fmla="*/ 133 w 154"/>
              <a:gd name="T35" fmla="*/ 64 h 111"/>
              <a:gd name="T36" fmla="*/ 154 w 154"/>
              <a:gd name="T37" fmla="*/ 62 h 111"/>
              <a:gd name="T38" fmla="*/ 154 w 154"/>
              <a:gd name="T39" fmla="*/ 62 h 111"/>
              <a:gd name="T40" fmla="*/ 154 w 154"/>
              <a:gd name="T41" fmla="*/ 0 h 1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54"/>
              <a:gd name="T64" fmla="*/ 0 h 111"/>
              <a:gd name="T65" fmla="*/ 154 w 154"/>
              <a:gd name="T66" fmla="*/ 111 h 11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54" h="111">
                <a:moveTo>
                  <a:pt x="154" y="0"/>
                </a:moveTo>
                <a:lnTo>
                  <a:pt x="154" y="0"/>
                </a:lnTo>
                <a:lnTo>
                  <a:pt x="126" y="2"/>
                </a:lnTo>
                <a:lnTo>
                  <a:pt x="97" y="8"/>
                </a:lnTo>
                <a:lnTo>
                  <a:pt x="72" y="18"/>
                </a:lnTo>
                <a:lnTo>
                  <a:pt x="51" y="28"/>
                </a:lnTo>
                <a:lnTo>
                  <a:pt x="30" y="44"/>
                </a:lnTo>
                <a:lnTo>
                  <a:pt x="15" y="64"/>
                </a:lnTo>
                <a:lnTo>
                  <a:pt x="2" y="87"/>
                </a:lnTo>
                <a:lnTo>
                  <a:pt x="0" y="111"/>
                </a:lnTo>
                <a:lnTo>
                  <a:pt x="61" y="111"/>
                </a:lnTo>
                <a:lnTo>
                  <a:pt x="61" y="105"/>
                </a:lnTo>
                <a:lnTo>
                  <a:pt x="66" y="98"/>
                </a:lnTo>
                <a:lnTo>
                  <a:pt x="72" y="90"/>
                </a:lnTo>
                <a:lnTo>
                  <a:pt x="82" y="82"/>
                </a:lnTo>
                <a:lnTo>
                  <a:pt x="97" y="75"/>
                </a:lnTo>
                <a:lnTo>
                  <a:pt x="115" y="67"/>
                </a:lnTo>
                <a:lnTo>
                  <a:pt x="133" y="64"/>
                </a:lnTo>
                <a:lnTo>
                  <a:pt x="154" y="62"/>
                </a:lnTo>
                <a:lnTo>
                  <a:pt x="15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59" name="Rectangle 77">
            <a:extLst>
              <a:ext uri="{FF2B5EF4-FFF2-40B4-BE49-F238E27FC236}">
                <a16:creationId xmlns:a16="http://schemas.microsoft.com/office/drawing/2014/main" id="{3D7C48A5-9072-45F3-8D3B-700E68360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113" y="2519363"/>
            <a:ext cx="9874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cs-CZ" sz="1900">
                <a:solidFill>
                  <a:srgbClr val="1F1A17"/>
                </a:solidFill>
                <a:latin typeface="Times New Roman" panose="02020603050405020304" pitchFamily="18" charset="0"/>
              </a:rPr>
              <a:t>chemic</a:t>
            </a:r>
            <a:r>
              <a:rPr lang="cs-CZ" altLang="cs-CZ" sz="1900">
                <a:solidFill>
                  <a:srgbClr val="1F1A17"/>
                </a:solidFill>
                <a:latin typeface="Times New Roman" panose="02020603050405020304" pitchFamily="18" charset="0"/>
              </a:rPr>
              <a:t>ké</a:t>
            </a:r>
            <a:r>
              <a:rPr lang="de-DE" altLang="cs-CZ" sz="1900">
                <a:solidFill>
                  <a:srgbClr val="1F1A17"/>
                </a:solidFill>
                <a:latin typeface="Times New Roman" panose="02020603050405020304" pitchFamily="18" charset="0"/>
              </a:rPr>
              <a:t>/</a:t>
            </a:r>
            <a:endParaRPr lang="de-DE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60" name="Rectangle 78">
            <a:extLst>
              <a:ext uri="{FF2B5EF4-FFF2-40B4-BE49-F238E27FC236}">
                <a16:creationId xmlns:a16="http://schemas.microsoft.com/office/drawing/2014/main" id="{23173E03-075C-4A76-846D-414010C28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2836863"/>
            <a:ext cx="855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900">
                <a:solidFill>
                  <a:srgbClr val="1F1A17"/>
                </a:solidFill>
                <a:latin typeface="Times New Roman" panose="02020603050405020304" pitchFamily="18" charset="0"/>
              </a:rPr>
              <a:t>fyzikální</a:t>
            </a:r>
            <a:endParaRPr lang="de-DE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61" name="Rectangle 79">
            <a:extLst>
              <a:ext uri="{FF2B5EF4-FFF2-40B4-BE49-F238E27FC236}">
                <a16:creationId xmlns:a16="http://schemas.microsoft.com/office/drawing/2014/main" id="{C567DB4B-883B-47C1-BAEB-41293B60B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0588" y="3160713"/>
            <a:ext cx="736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cs-CZ" sz="1900">
                <a:solidFill>
                  <a:srgbClr val="1F1A17"/>
                </a:solidFill>
                <a:latin typeface="Times New Roman" panose="02020603050405020304" pitchFamily="18" charset="0"/>
              </a:rPr>
              <a:t>sensor</a:t>
            </a:r>
            <a:r>
              <a:rPr lang="cs-CZ" altLang="cs-CZ" sz="1900">
                <a:solidFill>
                  <a:srgbClr val="1F1A17"/>
                </a:solidFill>
                <a:latin typeface="Times New Roman" panose="02020603050405020304" pitchFamily="18" charset="0"/>
              </a:rPr>
              <a:t>y</a:t>
            </a:r>
            <a:endParaRPr lang="de-DE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62" name="Freeform 80">
            <a:extLst>
              <a:ext uri="{FF2B5EF4-FFF2-40B4-BE49-F238E27FC236}">
                <a16:creationId xmlns:a16="http://schemas.microsoft.com/office/drawing/2014/main" id="{5CBFABFB-58B1-4A4D-A3D9-DA0CCAC23B91}"/>
              </a:ext>
            </a:extLst>
          </p:cNvPr>
          <p:cNvSpPr>
            <a:spLocks/>
          </p:cNvSpPr>
          <p:nvPr/>
        </p:nvSpPr>
        <p:spPr bwMode="auto">
          <a:xfrm>
            <a:off x="6829425" y="2608263"/>
            <a:ext cx="946150" cy="674687"/>
          </a:xfrm>
          <a:custGeom>
            <a:avLst/>
            <a:gdLst>
              <a:gd name="T0" fmla="*/ 596 w 596"/>
              <a:gd name="T1" fmla="*/ 214 h 425"/>
              <a:gd name="T2" fmla="*/ 365 w 596"/>
              <a:gd name="T3" fmla="*/ 425 h 425"/>
              <a:gd name="T4" fmla="*/ 398 w 596"/>
              <a:gd name="T5" fmla="*/ 281 h 425"/>
              <a:gd name="T6" fmla="*/ 0 w 596"/>
              <a:gd name="T7" fmla="*/ 281 h 425"/>
              <a:gd name="T8" fmla="*/ 0 w 596"/>
              <a:gd name="T9" fmla="*/ 142 h 425"/>
              <a:gd name="T10" fmla="*/ 398 w 596"/>
              <a:gd name="T11" fmla="*/ 142 h 425"/>
              <a:gd name="T12" fmla="*/ 365 w 596"/>
              <a:gd name="T13" fmla="*/ 0 h 425"/>
              <a:gd name="T14" fmla="*/ 596 w 596"/>
              <a:gd name="T15" fmla="*/ 214 h 4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6"/>
              <a:gd name="T25" fmla="*/ 0 h 425"/>
              <a:gd name="T26" fmla="*/ 596 w 596"/>
              <a:gd name="T27" fmla="*/ 425 h 4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6" h="425">
                <a:moveTo>
                  <a:pt x="596" y="214"/>
                </a:moveTo>
                <a:lnTo>
                  <a:pt x="365" y="425"/>
                </a:lnTo>
                <a:lnTo>
                  <a:pt x="398" y="281"/>
                </a:lnTo>
                <a:lnTo>
                  <a:pt x="0" y="281"/>
                </a:lnTo>
                <a:lnTo>
                  <a:pt x="0" y="142"/>
                </a:lnTo>
                <a:lnTo>
                  <a:pt x="398" y="142"/>
                </a:lnTo>
                <a:lnTo>
                  <a:pt x="365" y="0"/>
                </a:lnTo>
                <a:lnTo>
                  <a:pt x="596" y="2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63" name="Freeform 81">
            <a:extLst>
              <a:ext uri="{FF2B5EF4-FFF2-40B4-BE49-F238E27FC236}">
                <a16:creationId xmlns:a16="http://schemas.microsoft.com/office/drawing/2014/main" id="{D1448596-B3CC-420E-9377-8CD6131E8242}"/>
              </a:ext>
            </a:extLst>
          </p:cNvPr>
          <p:cNvSpPr>
            <a:spLocks/>
          </p:cNvSpPr>
          <p:nvPr/>
        </p:nvSpPr>
        <p:spPr bwMode="auto">
          <a:xfrm>
            <a:off x="6829425" y="2608263"/>
            <a:ext cx="946150" cy="674687"/>
          </a:xfrm>
          <a:custGeom>
            <a:avLst/>
            <a:gdLst>
              <a:gd name="T0" fmla="*/ 596 w 596"/>
              <a:gd name="T1" fmla="*/ 214 h 425"/>
              <a:gd name="T2" fmla="*/ 365 w 596"/>
              <a:gd name="T3" fmla="*/ 425 h 425"/>
              <a:gd name="T4" fmla="*/ 398 w 596"/>
              <a:gd name="T5" fmla="*/ 281 h 425"/>
              <a:gd name="T6" fmla="*/ 0 w 596"/>
              <a:gd name="T7" fmla="*/ 281 h 425"/>
              <a:gd name="T8" fmla="*/ 0 w 596"/>
              <a:gd name="T9" fmla="*/ 142 h 425"/>
              <a:gd name="T10" fmla="*/ 398 w 596"/>
              <a:gd name="T11" fmla="*/ 142 h 425"/>
              <a:gd name="T12" fmla="*/ 365 w 596"/>
              <a:gd name="T13" fmla="*/ 0 h 425"/>
              <a:gd name="T14" fmla="*/ 596 w 596"/>
              <a:gd name="T15" fmla="*/ 214 h 4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6"/>
              <a:gd name="T25" fmla="*/ 0 h 425"/>
              <a:gd name="T26" fmla="*/ 596 w 596"/>
              <a:gd name="T27" fmla="*/ 425 h 4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6" h="425">
                <a:moveTo>
                  <a:pt x="596" y="214"/>
                </a:moveTo>
                <a:lnTo>
                  <a:pt x="365" y="425"/>
                </a:lnTo>
                <a:lnTo>
                  <a:pt x="398" y="281"/>
                </a:lnTo>
                <a:lnTo>
                  <a:pt x="0" y="281"/>
                </a:lnTo>
                <a:lnTo>
                  <a:pt x="0" y="142"/>
                </a:lnTo>
                <a:lnTo>
                  <a:pt x="398" y="142"/>
                </a:lnTo>
                <a:lnTo>
                  <a:pt x="365" y="0"/>
                </a:lnTo>
                <a:lnTo>
                  <a:pt x="596" y="214"/>
                </a:lnTo>
                <a:close/>
              </a:path>
            </a:pathLst>
          </a:custGeom>
          <a:noFill/>
          <a:ln w="476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64" name="Rectangle 82">
            <a:extLst>
              <a:ext uri="{FF2B5EF4-FFF2-40B4-BE49-F238E27FC236}">
                <a16:creationId xmlns:a16="http://schemas.microsoft.com/office/drawing/2014/main" id="{CBF4F01F-4264-422C-9DD0-98A6EDE9F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5" y="2820988"/>
            <a:ext cx="138113" cy="277812"/>
          </a:xfrm>
          <a:prstGeom prst="rect">
            <a:avLst/>
          </a:prstGeom>
          <a:solidFill>
            <a:srgbClr val="EE9B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65" name="Rectangle 83">
            <a:extLst>
              <a:ext uri="{FF2B5EF4-FFF2-40B4-BE49-F238E27FC236}">
                <a16:creationId xmlns:a16="http://schemas.microsoft.com/office/drawing/2014/main" id="{38A246A2-10D3-47D3-9B4C-04BFFA4C5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413" y="2792413"/>
            <a:ext cx="64928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700" b="1">
                <a:solidFill>
                  <a:srgbClr val="1F1A17"/>
                </a:solidFill>
                <a:latin typeface="Times New Roman" panose="02020603050405020304" pitchFamily="18" charset="0"/>
              </a:rPr>
              <a:t>signály</a:t>
            </a:r>
            <a:endParaRPr lang="de-DE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66" name="Rectangle 84">
            <a:extLst>
              <a:ext uri="{FF2B5EF4-FFF2-40B4-BE49-F238E27FC236}">
                <a16:creationId xmlns:a16="http://schemas.microsoft.com/office/drawing/2014/main" id="{9A5461FF-1AAD-4E22-9C9E-FF3F9C322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8763" y="2865438"/>
            <a:ext cx="11112" cy="180975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67" name="Rectangle 85">
            <a:extLst>
              <a:ext uri="{FF2B5EF4-FFF2-40B4-BE49-F238E27FC236}">
                <a16:creationId xmlns:a16="http://schemas.microsoft.com/office/drawing/2014/main" id="{3261886D-2DFA-4400-9602-12440619A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2865438"/>
            <a:ext cx="7938" cy="180975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68" name="Rectangle 86">
            <a:extLst>
              <a:ext uri="{FF2B5EF4-FFF2-40B4-BE49-F238E27FC236}">
                <a16:creationId xmlns:a16="http://schemas.microsoft.com/office/drawing/2014/main" id="{41F1CFEE-E46E-4CC8-84F5-2A6503AFE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0363" y="2865438"/>
            <a:ext cx="12700" cy="180975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69" name="Rectangle 87">
            <a:extLst>
              <a:ext uri="{FF2B5EF4-FFF2-40B4-BE49-F238E27FC236}">
                <a16:creationId xmlns:a16="http://schemas.microsoft.com/office/drawing/2014/main" id="{BE130D8B-11B1-4390-AB6C-ED196E28C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2865438"/>
            <a:ext cx="9525" cy="180975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70" name="Rectangle 88">
            <a:extLst>
              <a:ext uri="{FF2B5EF4-FFF2-40B4-BE49-F238E27FC236}">
                <a16:creationId xmlns:a16="http://schemas.microsoft.com/office/drawing/2014/main" id="{7DA9278A-C0A9-46F1-8E8B-D3A33D48E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2865438"/>
            <a:ext cx="12700" cy="180975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71" name="Rectangle 89">
            <a:extLst>
              <a:ext uri="{FF2B5EF4-FFF2-40B4-BE49-F238E27FC236}">
                <a16:creationId xmlns:a16="http://schemas.microsoft.com/office/drawing/2014/main" id="{8D255D8F-98E0-4AB0-81F5-CD1C41890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938" y="2865438"/>
            <a:ext cx="7937" cy="180975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72" name="Rectangle 90">
            <a:extLst>
              <a:ext uri="{FF2B5EF4-FFF2-40B4-BE49-F238E27FC236}">
                <a16:creationId xmlns:a16="http://schemas.microsoft.com/office/drawing/2014/main" id="{0F7FA8D2-88F5-41E3-A06F-A673CD575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150" y="2865438"/>
            <a:ext cx="11113" cy="180975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73" name="Rectangle 91">
            <a:extLst>
              <a:ext uri="{FF2B5EF4-FFF2-40B4-BE49-F238E27FC236}">
                <a16:creationId xmlns:a16="http://schemas.microsoft.com/office/drawing/2014/main" id="{110F182E-9D51-4E02-9915-3F50FA52B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775" y="2865438"/>
            <a:ext cx="12700" cy="180975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74" name="Rectangle 92">
            <a:extLst>
              <a:ext uri="{FF2B5EF4-FFF2-40B4-BE49-F238E27FC236}">
                <a16:creationId xmlns:a16="http://schemas.microsoft.com/office/drawing/2014/main" id="{92F2918B-B022-4A59-98DF-252B717D4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0" y="2865438"/>
            <a:ext cx="7938" cy="180975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75" name="Rectangle 93">
            <a:extLst>
              <a:ext uri="{FF2B5EF4-FFF2-40B4-BE49-F238E27FC236}">
                <a16:creationId xmlns:a16="http://schemas.microsoft.com/office/drawing/2014/main" id="{74C10017-469B-4915-8D51-1AE2F27B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963" y="2865438"/>
            <a:ext cx="11112" cy="180975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76" name="Rectangle 94">
            <a:extLst>
              <a:ext uri="{FF2B5EF4-FFF2-40B4-BE49-F238E27FC236}">
                <a16:creationId xmlns:a16="http://schemas.microsoft.com/office/drawing/2014/main" id="{CD263831-2153-4D57-880A-EA069CBFE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725" y="2433638"/>
            <a:ext cx="403225" cy="293687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77" name="Rectangle 95">
            <a:extLst>
              <a:ext uri="{FF2B5EF4-FFF2-40B4-BE49-F238E27FC236}">
                <a16:creationId xmlns:a16="http://schemas.microsoft.com/office/drawing/2014/main" id="{BCD1B515-1221-4077-BF13-3CA44AC4E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75" y="2359025"/>
            <a:ext cx="542925" cy="441325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78" name="Rectangle 96">
            <a:extLst>
              <a:ext uri="{FF2B5EF4-FFF2-40B4-BE49-F238E27FC236}">
                <a16:creationId xmlns:a16="http://schemas.microsoft.com/office/drawing/2014/main" id="{25AE37F5-6F89-4BE8-BEE2-170882F9C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4075" y="2971800"/>
            <a:ext cx="225425" cy="69850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79" name="Rectangle 97">
            <a:extLst>
              <a:ext uri="{FF2B5EF4-FFF2-40B4-BE49-F238E27FC236}">
                <a16:creationId xmlns:a16="http://schemas.microsoft.com/office/drawing/2014/main" id="{8BF207B9-E8EA-4704-A96D-BEF7ADB47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4075" y="2882900"/>
            <a:ext cx="225425" cy="69850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80" name="Rectangle 98">
            <a:extLst>
              <a:ext uri="{FF2B5EF4-FFF2-40B4-BE49-F238E27FC236}">
                <a16:creationId xmlns:a16="http://schemas.microsoft.com/office/drawing/2014/main" id="{A7C06CDB-0890-420B-A686-AB9EED4AE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363" y="2857500"/>
            <a:ext cx="882650" cy="209550"/>
          </a:xfrm>
          <a:prstGeom prst="rect">
            <a:avLst/>
          </a:prstGeom>
          <a:noFill/>
          <a:ln w="4763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81" name="Freeform 99">
            <a:extLst>
              <a:ext uri="{FF2B5EF4-FFF2-40B4-BE49-F238E27FC236}">
                <a16:creationId xmlns:a16="http://schemas.microsoft.com/office/drawing/2014/main" id="{59284CBC-E35B-4FD9-9CE8-57070CED9D23}"/>
              </a:ext>
            </a:extLst>
          </p:cNvPr>
          <p:cNvSpPr>
            <a:spLocks/>
          </p:cNvSpPr>
          <p:nvPr/>
        </p:nvSpPr>
        <p:spPr bwMode="auto">
          <a:xfrm>
            <a:off x="7840663" y="2849563"/>
            <a:ext cx="903287" cy="228600"/>
          </a:xfrm>
          <a:custGeom>
            <a:avLst/>
            <a:gdLst>
              <a:gd name="T0" fmla="*/ 0 w 569"/>
              <a:gd name="T1" fmla="*/ 0 h 144"/>
              <a:gd name="T2" fmla="*/ 566 w 569"/>
              <a:gd name="T3" fmla="*/ 0 h 144"/>
              <a:gd name="T4" fmla="*/ 569 w 569"/>
              <a:gd name="T5" fmla="*/ 0 h 144"/>
              <a:gd name="T6" fmla="*/ 569 w 569"/>
              <a:gd name="T7" fmla="*/ 144 h 144"/>
              <a:gd name="T8" fmla="*/ 0 w 569"/>
              <a:gd name="T9" fmla="*/ 144 h 144"/>
              <a:gd name="T10" fmla="*/ 0 w 569"/>
              <a:gd name="T11" fmla="*/ 144 h 144"/>
              <a:gd name="T12" fmla="*/ 0 w 569"/>
              <a:gd name="T13" fmla="*/ 144 h 144"/>
              <a:gd name="T14" fmla="*/ 0 w 569"/>
              <a:gd name="T15" fmla="*/ 144 h 144"/>
              <a:gd name="T16" fmla="*/ 0 w 569"/>
              <a:gd name="T17" fmla="*/ 0 h 1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9"/>
              <a:gd name="T28" fmla="*/ 0 h 144"/>
              <a:gd name="T29" fmla="*/ 569 w 569"/>
              <a:gd name="T30" fmla="*/ 144 h 1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9" h="144">
                <a:moveTo>
                  <a:pt x="0" y="0"/>
                </a:moveTo>
                <a:lnTo>
                  <a:pt x="566" y="0"/>
                </a:lnTo>
                <a:lnTo>
                  <a:pt x="569" y="0"/>
                </a:lnTo>
                <a:lnTo>
                  <a:pt x="569" y="144"/>
                </a:lnTo>
                <a:lnTo>
                  <a:pt x="0" y="144"/>
                </a:lnTo>
                <a:lnTo>
                  <a:pt x="0" y="0"/>
                </a:lnTo>
                <a:close/>
              </a:path>
            </a:pathLst>
          </a:custGeom>
          <a:noFill/>
          <a:ln w="476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82" name="Rectangle 100">
            <a:extLst>
              <a:ext uri="{FF2B5EF4-FFF2-40B4-BE49-F238E27FC236}">
                <a16:creationId xmlns:a16="http://schemas.microsoft.com/office/drawing/2014/main" id="{E51FBECA-341B-421B-B0FA-887D9D16D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900" y="3106738"/>
            <a:ext cx="4619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900">
                <a:solidFill>
                  <a:srgbClr val="1F1A17"/>
                </a:solidFill>
                <a:latin typeface="Times New Roman" panose="02020603050405020304" pitchFamily="18" charset="0"/>
              </a:rPr>
              <a:t>sběr</a:t>
            </a:r>
            <a:r>
              <a:rPr lang="de-DE" altLang="cs-CZ" sz="1900">
                <a:solidFill>
                  <a:srgbClr val="1F1A17"/>
                </a:solidFill>
                <a:latin typeface="Times New Roman" panose="02020603050405020304" pitchFamily="18" charset="0"/>
              </a:rPr>
              <a:t> </a:t>
            </a:r>
            <a:endParaRPr lang="de-DE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83" name="Rectangle 101">
            <a:extLst>
              <a:ext uri="{FF2B5EF4-FFF2-40B4-BE49-F238E27FC236}">
                <a16:creationId xmlns:a16="http://schemas.microsoft.com/office/drawing/2014/main" id="{4C2C5466-7271-4120-AF43-87C34A63B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8913" y="3381375"/>
            <a:ext cx="7159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900">
                <a:solidFill>
                  <a:srgbClr val="1F1A17"/>
                </a:solidFill>
                <a:latin typeface="Times New Roman" panose="02020603050405020304" pitchFamily="18" charset="0"/>
              </a:rPr>
              <a:t>   údajů</a:t>
            </a:r>
            <a:endParaRPr lang="de-DE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84" name="Rectangle 102">
            <a:extLst>
              <a:ext uri="{FF2B5EF4-FFF2-40B4-BE49-F238E27FC236}">
                <a16:creationId xmlns:a16="http://schemas.microsoft.com/office/drawing/2014/main" id="{12CF132B-BDC8-45BD-9A60-D1E404910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3486150"/>
            <a:ext cx="57626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700">
                <a:solidFill>
                  <a:srgbClr val="1F1A17"/>
                </a:solidFill>
                <a:latin typeface="Times New Roman" panose="02020603050405020304" pitchFamily="18" charset="0"/>
              </a:rPr>
              <a:t>vstupy</a:t>
            </a:r>
            <a:endParaRPr lang="de-DE" altLang="cs-CZ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85" name="Freeform 103">
            <a:extLst>
              <a:ext uri="{FF2B5EF4-FFF2-40B4-BE49-F238E27FC236}">
                <a16:creationId xmlns:a16="http://schemas.microsoft.com/office/drawing/2014/main" id="{1EE493D5-C7E0-438D-AE29-89EDE37CAC47}"/>
              </a:ext>
            </a:extLst>
          </p:cNvPr>
          <p:cNvSpPr>
            <a:spLocks/>
          </p:cNvSpPr>
          <p:nvPr/>
        </p:nvSpPr>
        <p:spPr bwMode="auto">
          <a:xfrm>
            <a:off x="1630363" y="3443288"/>
            <a:ext cx="947737" cy="153987"/>
          </a:xfrm>
          <a:custGeom>
            <a:avLst/>
            <a:gdLst>
              <a:gd name="T0" fmla="*/ 597 w 597"/>
              <a:gd name="T1" fmla="*/ 48 h 97"/>
              <a:gd name="T2" fmla="*/ 363 w 597"/>
              <a:gd name="T3" fmla="*/ 97 h 97"/>
              <a:gd name="T4" fmla="*/ 399 w 597"/>
              <a:gd name="T5" fmla="*/ 64 h 97"/>
              <a:gd name="T6" fmla="*/ 0 w 597"/>
              <a:gd name="T7" fmla="*/ 64 h 97"/>
              <a:gd name="T8" fmla="*/ 0 w 597"/>
              <a:gd name="T9" fmla="*/ 33 h 97"/>
              <a:gd name="T10" fmla="*/ 399 w 597"/>
              <a:gd name="T11" fmla="*/ 33 h 97"/>
              <a:gd name="T12" fmla="*/ 363 w 597"/>
              <a:gd name="T13" fmla="*/ 0 h 97"/>
              <a:gd name="T14" fmla="*/ 597 w 597"/>
              <a:gd name="T15" fmla="*/ 48 h 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7"/>
              <a:gd name="T25" fmla="*/ 0 h 97"/>
              <a:gd name="T26" fmla="*/ 597 w 597"/>
              <a:gd name="T27" fmla="*/ 97 h 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7" h="97">
                <a:moveTo>
                  <a:pt x="597" y="48"/>
                </a:moveTo>
                <a:lnTo>
                  <a:pt x="363" y="97"/>
                </a:lnTo>
                <a:lnTo>
                  <a:pt x="399" y="64"/>
                </a:lnTo>
                <a:lnTo>
                  <a:pt x="0" y="64"/>
                </a:lnTo>
                <a:lnTo>
                  <a:pt x="0" y="33"/>
                </a:lnTo>
                <a:lnTo>
                  <a:pt x="399" y="33"/>
                </a:lnTo>
                <a:lnTo>
                  <a:pt x="363" y="0"/>
                </a:lnTo>
                <a:lnTo>
                  <a:pt x="597" y="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86" name="Freeform 104">
            <a:extLst>
              <a:ext uri="{FF2B5EF4-FFF2-40B4-BE49-F238E27FC236}">
                <a16:creationId xmlns:a16="http://schemas.microsoft.com/office/drawing/2014/main" id="{3F768762-30DD-49D6-B2B4-F8087F183D77}"/>
              </a:ext>
            </a:extLst>
          </p:cNvPr>
          <p:cNvSpPr>
            <a:spLocks/>
          </p:cNvSpPr>
          <p:nvPr/>
        </p:nvSpPr>
        <p:spPr bwMode="auto">
          <a:xfrm>
            <a:off x="3427413" y="2441575"/>
            <a:ext cx="914400" cy="150813"/>
          </a:xfrm>
          <a:custGeom>
            <a:avLst/>
            <a:gdLst>
              <a:gd name="T0" fmla="*/ 576 w 576"/>
              <a:gd name="T1" fmla="*/ 49 h 95"/>
              <a:gd name="T2" fmla="*/ 352 w 576"/>
              <a:gd name="T3" fmla="*/ 95 h 95"/>
              <a:gd name="T4" fmla="*/ 383 w 576"/>
              <a:gd name="T5" fmla="*/ 64 h 95"/>
              <a:gd name="T6" fmla="*/ 0 w 576"/>
              <a:gd name="T7" fmla="*/ 64 h 95"/>
              <a:gd name="T8" fmla="*/ 0 w 576"/>
              <a:gd name="T9" fmla="*/ 33 h 95"/>
              <a:gd name="T10" fmla="*/ 383 w 576"/>
              <a:gd name="T11" fmla="*/ 33 h 95"/>
              <a:gd name="T12" fmla="*/ 352 w 576"/>
              <a:gd name="T13" fmla="*/ 0 h 95"/>
              <a:gd name="T14" fmla="*/ 576 w 576"/>
              <a:gd name="T15" fmla="*/ 49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6"/>
              <a:gd name="T25" fmla="*/ 0 h 95"/>
              <a:gd name="T26" fmla="*/ 576 w 576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6" h="95">
                <a:moveTo>
                  <a:pt x="576" y="49"/>
                </a:moveTo>
                <a:lnTo>
                  <a:pt x="352" y="95"/>
                </a:lnTo>
                <a:lnTo>
                  <a:pt x="383" y="64"/>
                </a:lnTo>
                <a:lnTo>
                  <a:pt x="0" y="64"/>
                </a:lnTo>
                <a:lnTo>
                  <a:pt x="0" y="33"/>
                </a:lnTo>
                <a:lnTo>
                  <a:pt x="383" y="33"/>
                </a:lnTo>
                <a:lnTo>
                  <a:pt x="352" y="0"/>
                </a:lnTo>
                <a:lnTo>
                  <a:pt x="576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87" name="Freeform 105">
            <a:extLst>
              <a:ext uri="{FF2B5EF4-FFF2-40B4-BE49-F238E27FC236}">
                <a16:creationId xmlns:a16="http://schemas.microsoft.com/office/drawing/2014/main" id="{385FEDD1-96A4-408B-82DB-7AB50ACC30AD}"/>
              </a:ext>
            </a:extLst>
          </p:cNvPr>
          <p:cNvSpPr>
            <a:spLocks/>
          </p:cNvSpPr>
          <p:nvPr/>
        </p:nvSpPr>
        <p:spPr bwMode="auto">
          <a:xfrm>
            <a:off x="3427413" y="2932113"/>
            <a:ext cx="947737" cy="150812"/>
          </a:xfrm>
          <a:custGeom>
            <a:avLst/>
            <a:gdLst>
              <a:gd name="T0" fmla="*/ 597 w 597"/>
              <a:gd name="T1" fmla="*/ 49 h 95"/>
              <a:gd name="T2" fmla="*/ 365 w 597"/>
              <a:gd name="T3" fmla="*/ 95 h 95"/>
              <a:gd name="T4" fmla="*/ 398 w 597"/>
              <a:gd name="T5" fmla="*/ 64 h 95"/>
              <a:gd name="T6" fmla="*/ 0 w 597"/>
              <a:gd name="T7" fmla="*/ 64 h 95"/>
              <a:gd name="T8" fmla="*/ 0 w 597"/>
              <a:gd name="T9" fmla="*/ 33 h 95"/>
              <a:gd name="T10" fmla="*/ 398 w 597"/>
              <a:gd name="T11" fmla="*/ 33 h 95"/>
              <a:gd name="T12" fmla="*/ 365 w 597"/>
              <a:gd name="T13" fmla="*/ 0 h 95"/>
              <a:gd name="T14" fmla="*/ 597 w 597"/>
              <a:gd name="T15" fmla="*/ 49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7"/>
              <a:gd name="T25" fmla="*/ 0 h 95"/>
              <a:gd name="T26" fmla="*/ 597 w 597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7" h="95">
                <a:moveTo>
                  <a:pt x="597" y="49"/>
                </a:moveTo>
                <a:lnTo>
                  <a:pt x="365" y="95"/>
                </a:lnTo>
                <a:lnTo>
                  <a:pt x="398" y="64"/>
                </a:lnTo>
                <a:lnTo>
                  <a:pt x="0" y="64"/>
                </a:lnTo>
                <a:lnTo>
                  <a:pt x="0" y="33"/>
                </a:lnTo>
                <a:lnTo>
                  <a:pt x="398" y="33"/>
                </a:lnTo>
                <a:lnTo>
                  <a:pt x="365" y="0"/>
                </a:lnTo>
                <a:lnTo>
                  <a:pt x="597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88" name="Freeform 106">
            <a:extLst>
              <a:ext uri="{FF2B5EF4-FFF2-40B4-BE49-F238E27FC236}">
                <a16:creationId xmlns:a16="http://schemas.microsoft.com/office/drawing/2014/main" id="{E8FBD6D0-29F6-4599-87D5-645711E3FABA}"/>
              </a:ext>
            </a:extLst>
          </p:cNvPr>
          <p:cNvSpPr>
            <a:spLocks/>
          </p:cNvSpPr>
          <p:nvPr/>
        </p:nvSpPr>
        <p:spPr bwMode="auto">
          <a:xfrm>
            <a:off x="3427413" y="3241675"/>
            <a:ext cx="947737" cy="155575"/>
          </a:xfrm>
          <a:custGeom>
            <a:avLst/>
            <a:gdLst>
              <a:gd name="T0" fmla="*/ 597 w 597"/>
              <a:gd name="T1" fmla="*/ 49 h 98"/>
              <a:gd name="T2" fmla="*/ 365 w 597"/>
              <a:gd name="T3" fmla="*/ 98 h 98"/>
              <a:gd name="T4" fmla="*/ 398 w 597"/>
              <a:gd name="T5" fmla="*/ 65 h 98"/>
              <a:gd name="T6" fmla="*/ 0 w 597"/>
              <a:gd name="T7" fmla="*/ 65 h 98"/>
              <a:gd name="T8" fmla="*/ 0 w 597"/>
              <a:gd name="T9" fmla="*/ 34 h 98"/>
              <a:gd name="T10" fmla="*/ 398 w 597"/>
              <a:gd name="T11" fmla="*/ 34 h 98"/>
              <a:gd name="T12" fmla="*/ 365 w 597"/>
              <a:gd name="T13" fmla="*/ 0 h 98"/>
              <a:gd name="T14" fmla="*/ 597 w 597"/>
              <a:gd name="T15" fmla="*/ 49 h 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7"/>
              <a:gd name="T25" fmla="*/ 0 h 98"/>
              <a:gd name="T26" fmla="*/ 597 w 597"/>
              <a:gd name="T27" fmla="*/ 98 h 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7" h="98">
                <a:moveTo>
                  <a:pt x="597" y="49"/>
                </a:moveTo>
                <a:lnTo>
                  <a:pt x="365" y="98"/>
                </a:lnTo>
                <a:lnTo>
                  <a:pt x="398" y="65"/>
                </a:lnTo>
                <a:lnTo>
                  <a:pt x="0" y="65"/>
                </a:lnTo>
                <a:lnTo>
                  <a:pt x="0" y="34"/>
                </a:lnTo>
                <a:lnTo>
                  <a:pt x="398" y="34"/>
                </a:lnTo>
                <a:lnTo>
                  <a:pt x="365" y="0"/>
                </a:lnTo>
                <a:lnTo>
                  <a:pt x="597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89" name="Freeform 107">
            <a:extLst>
              <a:ext uri="{FF2B5EF4-FFF2-40B4-BE49-F238E27FC236}">
                <a16:creationId xmlns:a16="http://schemas.microsoft.com/office/drawing/2014/main" id="{6CEF8842-5956-4CD6-A1A3-CA3FB1090B6C}"/>
              </a:ext>
            </a:extLst>
          </p:cNvPr>
          <p:cNvSpPr>
            <a:spLocks/>
          </p:cNvSpPr>
          <p:nvPr/>
        </p:nvSpPr>
        <p:spPr bwMode="auto">
          <a:xfrm>
            <a:off x="3427413" y="2686050"/>
            <a:ext cx="947737" cy="150813"/>
          </a:xfrm>
          <a:custGeom>
            <a:avLst/>
            <a:gdLst>
              <a:gd name="T0" fmla="*/ 597 w 597"/>
              <a:gd name="T1" fmla="*/ 49 h 95"/>
              <a:gd name="T2" fmla="*/ 365 w 597"/>
              <a:gd name="T3" fmla="*/ 95 h 95"/>
              <a:gd name="T4" fmla="*/ 398 w 597"/>
              <a:gd name="T5" fmla="*/ 65 h 95"/>
              <a:gd name="T6" fmla="*/ 0 w 597"/>
              <a:gd name="T7" fmla="*/ 65 h 95"/>
              <a:gd name="T8" fmla="*/ 0 w 597"/>
              <a:gd name="T9" fmla="*/ 34 h 95"/>
              <a:gd name="T10" fmla="*/ 398 w 597"/>
              <a:gd name="T11" fmla="*/ 34 h 95"/>
              <a:gd name="T12" fmla="*/ 365 w 597"/>
              <a:gd name="T13" fmla="*/ 0 h 95"/>
              <a:gd name="T14" fmla="*/ 597 w 597"/>
              <a:gd name="T15" fmla="*/ 49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7"/>
              <a:gd name="T25" fmla="*/ 0 h 95"/>
              <a:gd name="T26" fmla="*/ 597 w 597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7" h="95">
                <a:moveTo>
                  <a:pt x="597" y="49"/>
                </a:moveTo>
                <a:lnTo>
                  <a:pt x="365" y="95"/>
                </a:lnTo>
                <a:lnTo>
                  <a:pt x="398" y="65"/>
                </a:lnTo>
                <a:lnTo>
                  <a:pt x="0" y="65"/>
                </a:lnTo>
                <a:lnTo>
                  <a:pt x="0" y="34"/>
                </a:lnTo>
                <a:lnTo>
                  <a:pt x="398" y="34"/>
                </a:lnTo>
                <a:lnTo>
                  <a:pt x="365" y="0"/>
                </a:lnTo>
                <a:lnTo>
                  <a:pt x="597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90" name="Freeform 108">
            <a:extLst>
              <a:ext uri="{FF2B5EF4-FFF2-40B4-BE49-F238E27FC236}">
                <a16:creationId xmlns:a16="http://schemas.microsoft.com/office/drawing/2014/main" id="{01201334-A93C-47E0-97D4-FE4E4D84C1BC}"/>
              </a:ext>
            </a:extLst>
          </p:cNvPr>
          <p:cNvSpPr>
            <a:spLocks/>
          </p:cNvSpPr>
          <p:nvPr/>
        </p:nvSpPr>
        <p:spPr bwMode="auto">
          <a:xfrm>
            <a:off x="3438525" y="3311525"/>
            <a:ext cx="947738" cy="150813"/>
          </a:xfrm>
          <a:custGeom>
            <a:avLst/>
            <a:gdLst>
              <a:gd name="T0" fmla="*/ 597 w 597"/>
              <a:gd name="T1" fmla="*/ 49 h 95"/>
              <a:gd name="T2" fmla="*/ 366 w 597"/>
              <a:gd name="T3" fmla="*/ 95 h 95"/>
              <a:gd name="T4" fmla="*/ 399 w 597"/>
              <a:gd name="T5" fmla="*/ 62 h 95"/>
              <a:gd name="T6" fmla="*/ 0 w 597"/>
              <a:gd name="T7" fmla="*/ 62 h 95"/>
              <a:gd name="T8" fmla="*/ 0 w 597"/>
              <a:gd name="T9" fmla="*/ 31 h 95"/>
              <a:gd name="T10" fmla="*/ 399 w 597"/>
              <a:gd name="T11" fmla="*/ 31 h 95"/>
              <a:gd name="T12" fmla="*/ 366 w 597"/>
              <a:gd name="T13" fmla="*/ 0 h 95"/>
              <a:gd name="T14" fmla="*/ 597 w 597"/>
              <a:gd name="T15" fmla="*/ 49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7"/>
              <a:gd name="T25" fmla="*/ 0 h 95"/>
              <a:gd name="T26" fmla="*/ 597 w 597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7" h="95">
                <a:moveTo>
                  <a:pt x="597" y="49"/>
                </a:moveTo>
                <a:lnTo>
                  <a:pt x="366" y="95"/>
                </a:lnTo>
                <a:lnTo>
                  <a:pt x="399" y="62"/>
                </a:lnTo>
                <a:lnTo>
                  <a:pt x="0" y="62"/>
                </a:lnTo>
                <a:lnTo>
                  <a:pt x="0" y="31"/>
                </a:lnTo>
                <a:lnTo>
                  <a:pt x="399" y="31"/>
                </a:lnTo>
                <a:lnTo>
                  <a:pt x="366" y="0"/>
                </a:lnTo>
                <a:lnTo>
                  <a:pt x="597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91" name="Freeform 109">
            <a:extLst>
              <a:ext uri="{FF2B5EF4-FFF2-40B4-BE49-F238E27FC236}">
                <a16:creationId xmlns:a16="http://schemas.microsoft.com/office/drawing/2014/main" id="{D34D6469-A336-49B1-BAC9-0AEC3887300B}"/>
              </a:ext>
            </a:extLst>
          </p:cNvPr>
          <p:cNvSpPr>
            <a:spLocks/>
          </p:cNvSpPr>
          <p:nvPr/>
        </p:nvSpPr>
        <p:spPr bwMode="auto">
          <a:xfrm>
            <a:off x="3427413" y="3176588"/>
            <a:ext cx="947737" cy="150812"/>
          </a:xfrm>
          <a:custGeom>
            <a:avLst/>
            <a:gdLst>
              <a:gd name="T0" fmla="*/ 597 w 597"/>
              <a:gd name="T1" fmla="*/ 49 h 95"/>
              <a:gd name="T2" fmla="*/ 365 w 597"/>
              <a:gd name="T3" fmla="*/ 95 h 95"/>
              <a:gd name="T4" fmla="*/ 398 w 597"/>
              <a:gd name="T5" fmla="*/ 65 h 95"/>
              <a:gd name="T6" fmla="*/ 0 w 597"/>
              <a:gd name="T7" fmla="*/ 65 h 95"/>
              <a:gd name="T8" fmla="*/ 0 w 597"/>
              <a:gd name="T9" fmla="*/ 31 h 95"/>
              <a:gd name="T10" fmla="*/ 398 w 597"/>
              <a:gd name="T11" fmla="*/ 31 h 95"/>
              <a:gd name="T12" fmla="*/ 365 w 597"/>
              <a:gd name="T13" fmla="*/ 0 h 95"/>
              <a:gd name="T14" fmla="*/ 597 w 597"/>
              <a:gd name="T15" fmla="*/ 49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7"/>
              <a:gd name="T25" fmla="*/ 0 h 95"/>
              <a:gd name="T26" fmla="*/ 597 w 597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7" h="95">
                <a:moveTo>
                  <a:pt x="597" y="49"/>
                </a:moveTo>
                <a:lnTo>
                  <a:pt x="365" y="95"/>
                </a:lnTo>
                <a:lnTo>
                  <a:pt x="398" y="65"/>
                </a:lnTo>
                <a:lnTo>
                  <a:pt x="0" y="65"/>
                </a:lnTo>
                <a:lnTo>
                  <a:pt x="0" y="31"/>
                </a:lnTo>
                <a:lnTo>
                  <a:pt x="398" y="31"/>
                </a:lnTo>
                <a:lnTo>
                  <a:pt x="365" y="0"/>
                </a:lnTo>
                <a:lnTo>
                  <a:pt x="597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92" name="Freeform 110">
            <a:extLst>
              <a:ext uri="{FF2B5EF4-FFF2-40B4-BE49-F238E27FC236}">
                <a16:creationId xmlns:a16="http://schemas.microsoft.com/office/drawing/2014/main" id="{1766C366-2EB8-4A0D-94AC-7D9183589988}"/>
              </a:ext>
            </a:extLst>
          </p:cNvPr>
          <p:cNvSpPr>
            <a:spLocks/>
          </p:cNvSpPr>
          <p:nvPr/>
        </p:nvSpPr>
        <p:spPr bwMode="auto">
          <a:xfrm>
            <a:off x="1651000" y="2327275"/>
            <a:ext cx="927100" cy="153988"/>
          </a:xfrm>
          <a:custGeom>
            <a:avLst/>
            <a:gdLst>
              <a:gd name="T0" fmla="*/ 584 w 584"/>
              <a:gd name="T1" fmla="*/ 49 h 97"/>
              <a:gd name="T2" fmla="*/ 357 w 584"/>
              <a:gd name="T3" fmla="*/ 97 h 97"/>
              <a:gd name="T4" fmla="*/ 388 w 584"/>
              <a:gd name="T5" fmla="*/ 64 h 97"/>
              <a:gd name="T6" fmla="*/ 0 w 584"/>
              <a:gd name="T7" fmla="*/ 64 h 97"/>
              <a:gd name="T8" fmla="*/ 0 w 584"/>
              <a:gd name="T9" fmla="*/ 33 h 97"/>
              <a:gd name="T10" fmla="*/ 388 w 584"/>
              <a:gd name="T11" fmla="*/ 33 h 97"/>
              <a:gd name="T12" fmla="*/ 357 w 584"/>
              <a:gd name="T13" fmla="*/ 0 h 97"/>
              <a:gd name="T14" fmla="*/ 584 w 584"/>
              <a:gd name="T15" fmla="*/ 49 h 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4"/>
              <a:gd name="T25" fmla="*/ 0 h 97"/>
              <a:gd name="T26" fmla="*/ 584 w 584"/>
              <a:gd name="T27" fmla="*/ 97 h 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4" h="97">
                <a:moveTo>
                  <a:pt x="584" y="49"/>
                </a:moveTo>
                <a:lnTo>
                  <a:pt x="357" y="97"/>
                </a:lnTo>
                <a:lnTo>
                  <a:pt x="388" y="64"/>
                </a:lnTo>
                <a:lnTo>
                  <a:pt x="0" y="64"/>
                </a:lnTo>
                <a:lnTo>
                  <a:pt x="0" y="33"/>
                </a:lnTo>
                <a:lnTo>
                  <a:pt x="388" y="33"/>
                </a:lnTo>
                <a:lnTo>
                  <a:pt x="357" y="0"/>
                </a:lnTo>
                <a:lnTo>
                  <a:pt x="584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93" name="Freeform 111">
            <a:extLst>
              <a:ext uri="{FF2B5EF4-FFF2-40B4-BE49-F238E27FC236}">
                <a16:creationId xmlns:a16="http://schemas.microsoft.com/office/drawing/2014/main" id="{491E18C2-0DED-4197-8747-32B9FED6986A}"/>
              </a:ext>
            </a:extLst>
          </p:cNvPr>
          <p:cNvSpPr>
            <a:spLocks/>
          </p:cNvSpPr>
          <p:nvPr/>
        </p:nvSpPr>
        <p:spPr bwMode="auto">
          <a:xfrm>
            <a:off x="1651000" y="2833688"/>
            <a:ext cx="927100" cy="150812"/>
          </a:xfrm>
          <a:custGeom>
            <a:avLst/>
            <a:gdLst>
              <a:gd name="T0" fmla="*/ 584 w 584"/>
              <a:gd name="T1" fmla="*/ 46 h 95"/>
              <a:gd name="T2" fmla="*/ 357 w 584"/>
              <a:gd name="T3" fmla="*/ 95 h 95"/>
              <a:gd name="T4" fmla="*/ 388 w 584"/>
              <a:gd name="T5" fmla="*/ 62 h 95"/>
              <a:gd name="T6" fmla="*/ 0 w 584"/>
              <a:gd name="T7" fmla="*/ 62 h 95"/>
              <a:gd name="T8" fmla="*/ 0 w 584"/>
              <a:gd name="T9" fmla="*/ 31 h 95"/>
              <a:gd name="T10" fmla="*/ 388 w 584"/>
              <a:gd name="T11" fmla="*/ 31 h 95"/>
              <a:gd name="T12" fmla="*/ 357 w 584"/>
              <a:gd name="T13" fmla="*/ 0 h 95"/>
              <a:gd name="T14" fmla="*/ 584 w 584"/>
              <a:gd name="T15" fmla="*/ 46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4"/>
              <a:gd name="T25" fmla="*/ 0 h 95"/>
              <a:gd name="T26" fmla="*/ 584 w 584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4" h="95">
                <a:moveTo>
                  <a:pt x="584" y="46"/>
                </a:moveTo>
                <a:lnTo>
                  <a:pt x="357" y="95"/>
                </a:lnTo>
                <a:lnTo>
                  <a:pt x="388" y="62"/>
                </a:lnTo>
                <a:lnTo>
                  <a:pt x="0" y="62"/>
                </a:lnTo>
                <a:lnTo>
                  <a:pt x="0" y="31"/>
                </a:lnTo>
                <a:lnTo>
                  <a:pt x="388" y="31"/>
                </a:lnTo>
                <a:lnTo>
                  <a:pt x="357" y="0"/>
                </a:lnTo>
                <a:lnTo>
                  <a:pt x="584" y="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94" name="Freeform 112">
            <a:extLst>
              <a:ext uri="{FF2B5EF4-FFF2-40B4-BE49-F238E27FC236}">
                <a16:creationId xmlns:a16="http://schemas.microsoft.com/office/drawing/2014/main" id="{73BD2BD9-B6D2-4C91-88D2-B3DE8F313926}"/>
              </a:ext>
            </a:extLst>
          </p:cNvPr>
          <p:cNvSpPr>
            <a:spLocks/>
          </p:cNvSpPr>
          <p:nvPr/>
        </p:nvSpPr>
        <p:spPr bwMode="auto">
          <a:xfrm>
            <a:off x="1651000" y="3144838"/>
            <a:ext cx="927100" cy="150812"/>
          </a:xfrm>
          <a:custGeom>
            <a:avLst/>
            <a:gdLst>
              <a:gd name="T0" fmla="*/ 584 w 584"/>
              <a:gd name="T1" fmla="*/ 46 h 95"/>
              <a:gd name="T2" fmla="*/ 357 w 584"/>
              <a:gd name="T3" fmla="*/ 95 h 95"/>
              <a:gd name="T4" fmla="*/ 388 w 584"/>
              <a:gd name="T5" fmla="*/ 61 h 95"/>
              <a:gd name="T6" fmla="*/ 0 w 584"/>
              <a:gd name="T7" fmla="*/ 61 h 95"/>
              <a:gd name="T8" fmla="*/ 0 w 584"/>
              <a:gd name="T9" fmla="*/ 30 h 95"/>
              <a:gd name="T10" fmla="*/ 388 w 584"/>
              <a:gd name="T11" fmla="*/ 30 h 95"/>
              <a:gd name="T12" fmla="*/ 357 w 584"/>
              <a:gd name="T13" fmla="*/ 0 h 95"/>
              <a:gd name="T14" fmla="*/ 584 w 584"/>
              <a:gd name="T15" fmla="*/ 46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4"/>
              <a:gd name="T25" fmla="*/ 0 h 95"/>
              <a:gd name="T26" fmla="*/ 584 w 584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4" h="95">
                <a:moveTo>
                  <a:pt x="584" y="46"/>
                </a:moveTo>
                <a:lnTo>
                  <a:pt x="357" y="95"/>
                </a:lnTo>
                <a:lnTo>
                  <a:pt x="388" y="61"/>
                </a:lnTo>
                <a:lnTo>
                  <a:pt x="0" y="61"/>
                </a:lnTo>
                <a:lnTo>
                  <a:pt x="0" y="30"/>
                </a:lnTo>
                <a:lnTo>
                  <a:pt x="388" y="30"/>
                </a:lnTo>
                <a:lnTo>
                  <a:pt x="357" y="0"/>
                </a:lnTo>
                <a:lnTo>
                  <a:pt x="584" y="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95" name="Freeform 113">
            <a:extLst>
              <a:ext uri="{FF2B5EF4-FFF2-40B4-BE49-F238E27FC236}">
                <a16:creationId xmlns:a16="http://schemas.microsoft.com/office/drawing/2014/main" id="{FA63F7CE-9BA9-46F0-9F26-24E0B14DA46F}"/>
              </a:ext>
            </a:extLst>
          </p:cNvPr>
          <p:cNvSpPr>
            <a:spLocks/>
          </p:cNvSpPr>
          <p:nvPr/>
        </p:nvSpPr>
        <p:spPr bwMode="auto">
          <a:xfrm>
            <a:off x="1651000" y="2587625"/>
            <a:ext cx="927100" cy="152400"/>
          </a:xfrm>
          <a:custGeom>
            <a:avLst/>
            <a:gdLst>
              <a:gd name="T0" fmla="*/ 584 w 584"/>
              <a:gd name="T1" fmla="*/ 47 h 96"/>
              <a:gd name="T2" fmla="*/ 357 w 584"/>
              <a:gd name="T3" fmla="*/ 96 h 96"/>
              <a:gd name="T4" fmla="*/ 388 w 584"/>
              <a:gd name="T5" fmla="*/ 62 h 96"/>
              <a:gd name="T6" fmla="*/ 0 w 584"/>
              <a:gd name="T7" fmla="*/ 62 h 96"/>
              <a:gd name="T8" fmla="*/ 0 w 584"/>
              <a:gd name="T9" fmla="*/ 31 h 96"/>
              <a:gd name="T10" fmla="*/ 388 w 584"/>
              <a:gd name="T11" fmla="*/ 31 h 96"/>
              <a:gd name="T12" fmla="*/ 357 w 584"/>
              <a:gd name="T13" fmla="*/ 0 h 96"/>
              <a:gd name="T14" fmla="*/ 584 w 584"/>
              <a:gd name="T15" fmla="*/ 47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4"/>
              <a:gd name="T25" fmla="*/ 0 h 96"/>
              <a:gd name="T26" fmla="*/ 584 w 584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4" h="96">
                <a:moveTo>
                  <a:pt x="584" y="47"/>
                </a:moveTo>
                <a:lnTo>
                  <a:pt x="357" y="96"/>
                </a:lnTo>
                <a:lnTo>
                  <a:pt x="388" y="62"/>
                </a:lnTo>
                <a:lnTo>
                  <a:pt x="0" y="62"/>
                </a:lnTo>
                <a:lnTo>
                  <a:pt x="0" y="31"/>
                </a:lnTo>
                <a:lnTo>
                  <a:pt x="388" y="31"/>
                </a:lnTo>
                <a:lnTo>
                  <a:pt x="357" y="0"/>
                </a:lnTo>
                <a:lnTo>
                  <a:pt x="584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96" name="Freeform 114">
            <a:extLst>
              <a:ext uri="{FF2B5EF4-FFF2-40B4-BE49-F238E27FC236}">
                <a16:creationId xmlns:a16="http://schemas.microsoft.com/office/drawing/2014/main" id="{B5628327-B11A-4E24-8F4B-F4182C5F5198}"/>
              </a:ext>
            </a:extLst>
          </p:cNvPr>
          <p:cNvSpPr>
            <a:spLocks/>
          </p:cNvSpPr>
          <p:nvPr/>
        </p:nvSpPr>
        <p:spPr bwMode="auto">
          <a:xfrm>
            <a:off x="1658938" y="3209925"/>
            <a:ext cx="930275" cy="150813"/>
          </a:xfrm>
          <a:custGeom>
            <a:avLst/>
            <a:gdLst>
              <a:gd name="T0" fmla="*/ 586 w 586"/>
              <a:gd name="T1" fmla="*/ 49 h 95"/>
              <a:gd name="T2" fmla="*/ 357 w 586"/>
              <a:gd name="T3" fmla="*/ 95 h 95"/>
              <a:gd name="T4" fmla="*/ 391 w 586"/>
              <a:gd name="T5" fmla="*/ 64 h 95"/>
              <a:gd name="T6" fmla="*/ 0 w 586"/>
              <a:gd name="T7" fmla="*/ 64 h 95"/>
              <a:gd name="T8" fmla="*/ 0 w 586"/>
              <a:gd name="T9" fmla="*/ 33 h 95"/>
              <a:gd name="T10" fmla="*/ 391 w 586"/>
              <a:gd name="T11" fmla="*/ 33 h 95"/>
              <a:gd name="T12" fmla="*/ 357 w 586"/>
              <a:gd name="T13" fmla="*/ 0 h 95"/>
              <a:gd name="T14" fmla="*/ 586 w 586"/>
              <a:gd name="T15" fmla="*/ 49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6"/>
              <a:gd name="T25" fmla="*/ 0 h 95"/>
              <a:gd name="T26" fmla="*/ 586 w 586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6" h="95">
                <a:moveTo>
                  <a:pt x="586" y="49"/>
                </a:moveTo>
                <a:lnTo>
                  <a:pt x="357" y="95"/>
                </a:lnTo>
                <a:lnTo>
                  <a:pt x="391" y="64"/>
                </a:lnTo>
                <a:lnTo>
                  <a:pt x="0" y="64"/>
                </a:lnTo>
                <a:lnTo>
                  <a:pt x="0" y="33"/>
                </a:lnTo>
                <a:lnTo>
                  <a:pt x="391" y="33"/>
                </a:lnTo>
                <a:lnTo>
                  <a:pt x="357" y="0"/>
                </a:lnTo>
                <a:lnTo>
                  <a:pt x="586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97" name="Freeform 115">
            <a:extLst>
              <a:ext uri="{FF2B5EF4-FFF2-40B4-BE49-F238E27FC236}">
                <a16:creationId xmlns:a16="http://schemas.microsoft.com/office/drawing/2014/main" id="{25201077-AFC8-4584-8716-75A90A333D82}"/>
              </a:ext>
            </a:extLst>
          </p:cNvPr>
          <p:cNvSpPr>
            <a:spLocks/>
          </p:cNvSpPr>
          <p:nvPr/>
        </p:nvSpPr>
        <p:spPr bwMode="auto">
          <a:xfrm>
            <a:off x="1651000" y="3078163"/>
            <a:ext cx="927100" cy="152400"/>
          </a:xfrm>
          <a:custGeom>
            <a:avLst/>
            <a:gdLst>
              <a:gd name="T0" fmla="*/ 584 w 584"/>
              <a:gd name="T1" fmla="*/ 47 h 96"/>
              <a:gd name="T2" fmla="*/ 357 w 584"/>
              <a:gd name="T3" fmla="*/ 96 h 96"/>
              <a:gd name="T4" fmla="*/ 388 w 584"/>
              <a:gd name="T5" fmla="*/ 62 h 96"/>
              <a:gd name="T6" fmla="*/ 0 w 584"/>
              <a:gd name="T7" fmla="*/ 62 h 96"/>
              <a:gd name="T8" fmla="*/ 0 w 584"/>
              <a:gd name="T9" fmla="*/ 31 h 96"/>
              <a:gd name="T10" fmla="*/ 388 w 584"/>
              <a:gd name="T11" fmla="*/ 31 h 96"/>
              <a:gd name="T12" fmla="*/ 357 w 584"/>
              <a:gd name="T13" fmla="*/ 0 h 96"/>
              <a:gd name="T14" fmla="*/ 584 w 584"/>
              <a:gd name="T15" fmla="*/ 47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4"/>
              <a:gd name="T25" fmla="*/ 0 h 96"/>
              <a:gd name="T26" fmla="*/ 584 w 584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4" h="96">
                <a:moveTo>
                  <a:pt x="584" y="47"/>
                </a:moveTo>
                <a:lnTo>
                  <a:pt x="357" y="96"/>
                </a:lnTo>
                <a:lnTo>
                  <a:pt x="388" y="62"/>
                </a:lnTo>
                <a:lnTo>
                  <a:pt x="0" y="62"/>
                </a:lnTo>
                <a:lnTo>
                  <a:pt x="0" y="31"/>
                </a:lnTo>
                <a:lnTo>
                  <a:pt x="388" y="31"/>
                </a:lnTo>
                <a:lnTo>
                  <a:pt x="357" y="0"/>
                </a:lnTo>
                <a:lnTo>
                  <a:pt x="584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98" name="Freeform 116">
            <a:extLst>
              <a:ext uri="{FF2B5EF4-FFF2-40B4-BE49-F238E27FC236}">
                <a16:creationId xmlns:a16="http://schemas.microsoft.com/office/drawing/2014/main" id="{105B6292-5DB5-4607-AB80-E19770DF575C}"/>
              </a:ext>
            </a:extLst>
          </p:cNvPr>
          <p:cNvSpPr>
            <a:spLocks/>
          </p:cNvSpPr>
          <p:nvPr/>
        </p:nvSpPr>
        <p:spPr bwMode="auto">
          <a:xfrm>
            <a:off x="4765675" y="2779713"/>
            <a:ext cx="952500" cy="152400"/>
          </a:xfrm>
          <a:custGeom>
            <a:avLst/>
            <a:gdLst>
              <a:gd name="T0" fmla="*/ 600 w 600"/>
              <a:gd name="T1" fmla="*/ 47 h 96"/>
              <a:gd name="T2" fmla="*/ 366 w 600"/>
              <a:gd name="T3" fmla="*/ 96 h 96"/>
              <a:gd name="T4" fmla="*/ 399 w 600"/>
              <a:gd name="T5" fmla="*/ 62 h 96"/>
              <a:gd name="T6" fmla="*/ 0 w 600"/>
              <a:gd name="T7" fmla="*/ 62 h 96"/>
              <a:gd name="T8" fmla="*/ 0 w 600"/>
              <a:gd name="T9" fmla="*/ 31 h 96"/>
              <a:gd name="T10" fmla="*/ 399 w 600"/>
              <a:gd name="T11" fmla="*/ 31 h 96"/>
              <a:gd name="T12" fmla="*/ 366 w 600"/>
              <a:gd name="T13" fmla="*/ 0 h 96"/>
              <a:gd name="T14" fmla="*/ 600 w 600"/>
              <a:gd name="T15" fmla="*/ 47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00"/>
              <a:gd name="T25" fmla="*/ 0 h 96"/>
              <a:gd name="T26" fmla="*/ 600 w 600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00" h="96">
                <a:moveTo>
                  <a:pt x="600" y="47"/>
                </a:moveTo>
                <a:lnTo>
                  <a:pt x="366" y="96"/>
                </a:lnTo>
                <a:lnTo>
                  <a:pt x="399" y="62"/>
                </a:lnTo>
                <a:lnTo>
                  <a:pt x="0" y="62"/>
                </a:lnTo>
                <a:lnTo>
                  <a:pt x="0" y="31"/>
                </a:lnTo>
                <a:lnTo>
                  <a:pt x="399" y="31"/>
                </a:lnTo>
                <a:lnTo>
                  <a:pt x="366" y="0"/>
                </a:lnTo>
                <a:lnTo>
                  <a:pt x="600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99" name="Freeform 117">
            <a:extLst>
              <a:ext uri="{FF2B5EF4-FFF2-40B4-BE49-F238E27FC236}">
                <a16:creationId xmlns:a16="http://schemas.microsoft.com/office/drawing/2014/main" id="{5FD3AECB-FE52-403D-8BC0-CE9D7E1E0601}"/>
              </a:ext>
            </a:extLst>
          </p:cNvPr>
          <p:cNvSpPr>
            <a:spLocks/>
          </p:cNvSpPr>
          <p:nvPr/>
        </p:nvSpPr>
        <p:spPr bwMode="auto">
          <a:xfrm>
            <a:off x="4765675" y="2779713"/>
            <a:ext cx="952500" cy="152400"/>
          </a:xfrm>
          <a:custGeom>
            <a:avLst/>
            <a:gdLst>
              <a:gd name="T0" fmla="*/ 600 w 600"/>
              <a:gd name="T1" fmla="*/ 47 h 96"/>
              <a:gd name="T2" fmla="*/ 366 w 600"/>
              <a:gd name="T3" fmla="*/ 96 h 96"/>
              <a:gd name="T4" fmla="*/ 399 w 600"/>
              <a:gd name="T5" fmla="*/ 62 h 96"/>
              <a:gd name="T6" fmla="*/ 0 w 600"/>
              <a:gd name="T7" fmla="*/ 62 h 96"/>
              <a:gd name="T8" fmla="*/ 0 w 600"/>
              <a:gd name="T9" fmla="*/ 31 h 96"/>
              <a:gd name="T10" fmla="*/ 399 w 600"/>
              <a:gd name="T11" fmla="*/ 31 h 96"/>
              <a:gd name="T12" fmla="*/ 366 w 600"/>
              <a:gd name="T13" fmla="*/ 0 h 96"/>
              <a:gd name="T14" fmla="*/ 600 w 600"/>
              <a:gd name="T15" fmla="*/ 47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00"/>
              <a:gd name="T25" fmla="*/ 0 h 96"/>
              <a:gd name="T26" fmla="*/ 600 w 600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00" h="96">
                <a:moveTo>
                  <a:pt x="600" y="47"/>
                </a:moveTo>
                <a:lnTo>
                  <a:pt x="366" y="96"/>
                </a:lnTo>
                <a:lnTo>
                  <a:pt x="399" y="62"/>
                </a:lnTo>
                <a:lnTo>
                  <a:pt x="0" y="62"/>
                </a:lnTo>
                <a:lnTo>
                  <a:pt x="0" y="31"/>
                </a:lnTo>
                <a:lnTo>
                  <a:pt x="399" y="31"/>
                </a:lnTo>
                <a:lnTo>
                  <a:pt x="366" y="0"/>
                </a:lnTo>
                <a:lnTo>
                  <a:pt x="600" y="47"/>
                </a:lnTo>
                <a:close/>
              </a:path>
            </a:pathLst>
          </a:custGeom>
          <a:noFill/>
          <a:ln w="476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00" name="Freeform 118">
            <a:extLst>
              <a:ext uri="{FF2B5EF4-FFF2-40B4-BE49-F238E27FC236}">
                <a16:creationId xmlns:a16="http://schemas.microsoft.com/office/drawing/2014/main" id="{5FE5D345-E174-444F-9C5F-0236A1F89329}"/>
              </a:ext>
            </a:extLst>
          </p:cNvPr>
          <p:cNvSpPr>
            <a:spLocks/>
          </p:cNvSpPr>
          <p:nvPr/>
        </p:nvSpPr>
        <p:spPr bwMode="auto">
          <a:xfrm>
            <a:off x="4765675" y="3155950"/>
            <a:ext cx="952500" cy="152400"/>
          </a:xfrm>
          <a:custGeom>
            <a:avLst/>
            <a:gdLst>
              <a:gd name="T0" fmla="*/ 600 w 600"/>
              <a:gd name="T1" fmla="*/ 47 h 96"/>
              <a:gd name="T2" fmla="*/ 366 w 600"/>
              <a:gd name="T3" fmla="*/ 96 h 96"/>
              <a:gd name="T4" fmla="*/ 399 w 600"/>
              <a:gd name="T5" fmla="*/ 62 h 96"/>
              <a:gd name="T6" fmla="*/ 0 w 600"/>
              <a:gd name="T7" fmla="*/ 62 h 96"/>
              <a:gd name="T8" fmla="*/ 0 w 600"/>
              <a:gd name="T9" fmla="*/ 31 h 96"/>
              <a:gd name="T10" fmla="*/ 399 w 600"/>
              <a:gd name="T11" fmla="*/ 31 h 96"/>
              <a:gd name="T12" fmla="*/ 366 w 600"/>
              <a:gd name="T13" fmla="*/ 0 h 96"/>
              <a:gd name="T14" fmla="*/ 600 w 600"/>
              <a:gd name="T15" fmla="*/ 47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00"/>
              <a:gd name="T25" fmla="*/ 0 h 96"/>
              <a:gd name="T26" fmla="*/ 600 w 600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00" h="96">
                <a:moveTo>
                  <a:pt x="600" y="47"/>
                </a:moveTo>
                <a:lnTo>
                  <a:pt x="366" y="96"/>
                </a:lnTo>
                <a:lnTo>
                  <a:pt x="399" y="62"/>
                </a:lnTo>
                <a:lnTo>
                  <a:pt x="0" y="62"/>
                </a:lnTo>
                <a:lnTo>
                  <a:pt x="0" y="31"/>
                </a:lnTo>
                <a:lnTo>
                  <a:pt x="399" y="31"/>
                </a:lnTo>
                <a:lnTo>
                  <a:pt x="366" y="0"/>
                </a:lnTo>
                <a:lnTo>
                  <a:pt x="600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01" name="Freeform 119">
            <a:extLst>
              <a:ext uri="{FF2B5EF4-FFF2-40B4-BE49-F238E27FC236}">
                <a16:creationId xmlns:a16="http://schemas.microsoft.com/office/drawing/2014/main" id="{5DBD3133-CFF2-4D21-8BB7-A84D26F8F57B}"/>
              </a:ext>
            </a:extLst>
          </p:cNvPr>
          <p:cNvSpPr>
            <a:spLocks/>
          </p:cNvSpPr>
          <p:nvPr/>
        </p:nvSpPr>
        <p:spPr bwMode="auto">
          <a:xfrm>
            <a:off x="4765675" y="3155950"/>
            <a:ext cx="952500" cy="152400"/>
          </a:xfrm>
          <a:custGeom>
            <a:avLst/>
            <a:gdLst>
              <a:gd name="T0" fmla="*/ 600 w 600"/>
              <a:gd name="T1" fmla="*/ 47 h 96"/>
              <a:gd name="T2" fmla="*/ 366 w 600"/>
              <a:gd name="T3" fmla="*/ 96 h 96"/>
              <a:gd name="T4" fmla="*/ 399 w 600"/>
              <a:gd name="T5" fmla="*/ 62 h 96"/>
              <a:gd name="T6" fmla="*/ 0 w 600"/>
              <a:gd name="T7" fmla="*/ 62 h 96"/>
              <a:gd name="T8" fmla="*/ 0 w 600"/>
              <a:gd name="T9" fmla="*/ 31 h 96"/>
              <a:gd name="T10" fmla="*/ 399 w 600"/>
              <a:gd name="T11" fmla="*/ 31 h 96"/>
              <a:gd name="T12" fmla="*/ 366 w 600"/>
              <a:gd name="T13" fmla="*/ 0 h 96"/>
              <a:gd name="T14" fmla="*/ 600 w 600"/>
              <a:gd name="T15" fmla="*/ 47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00"/>
              <a:gd name="T25" fmla="*/ 0 h 96"/>
              <a:gd name="T26" fmla="*/ 600 w 600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00" h="96">
                <a:moveTo>
                  <a:pt x="600" y="47"/>
                </a:moveTo>
                <a:lnTo>
                  <a:pt x="366" y="96"/>
                </a:lnTo>
                <a:lnTo>
                  <a:pt x="399" y="62"/>
                </a:lnTo>
                <a:lnTo>
                  <a:pt x="0" y="62"/>
                </a:lnTo>
                <a:lnTo>
                  <a:pt x="0" y="31"/>
                </a:lnTo>
                <a:lnTo>
                  <a:pt x="399" y="31"/>
                </a:lnTo>
                <a:lnTo>
                  <a:pt x="366" y="0"/>
                </a:lnTo>
                <a:lnTo>
                  <a:pt x="600" y="47"/>
                </a:lnTo>
                <a:close/>
              </a:path>
            </a:pathLst>
          </a:custGeom>
          <a:noFill/>
          <a:ln w="476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02" name="Freeform 120">
            <a:extLst>
              <a:ext uri="{FF2B5EF4-FFF2-40B4-BE49-F238E27FC236}">
                <a16:creationId xmlns:a16="http://schemas.microsoft.com/office/drawing/2014/main" id="{5AF6E3A8-36EA-4AB2-87E6-C33B427CB51A}"/>
              </a:ext>
            </a:extLst>
          </p:cNvPr>
          <p:cNvSpPr>
            <a:spLocks/>
          </p:cNvSpPr>
          <p:nvPr/>
        </p:nvSpPr>
        <p:spPr bwMode="auto">
          <a:xfrm>
            <a:off x="4713288" y="2273300"/>
            <a:ext cx="931862" cy="217488"/>
          </a:xfrm>
          <a:custGeom>
            <a:avLst/>
            <a:gdLst>
              <a:gd name="T0" fmla="*/ 587 w 587"/>
              <a:gd name="T1" fmla="*/ 88 h 137"/>
              <a:gd name="T2" fmla="*/ 365 w 587"/>
              <a:gd name="T3" fmla="*/ 137 h 137"/>
              <a:gd name="T4" fmla="*/ 396 w 587"/>
              <a:gd name="T5" fmla="*/ 103 h 137"/>
              <a:gd name="T6" fmla="*/ 0 w 587"/>
              <a:gd name="T7" fmla="*/ 39 h 137"/>
              <a:gd name="T8" fmla="*/ 15 w 587"/>
              <a:gd name="T9" fmla="*/ 0 h 137"/>
              <a:gd name="T10" fmla="*/ 396 w 587"/>
              <a:gd name="T11" fmla="*/ 72 h 137"/>
              <a:gd name="T12" fmla="*/ 365 w 587"/>
              <a:gd name="T13" fmla="*/ 41 h 137"/>
              <a:gd name="T14" fmla="*/ 587 w 587"/>
              <a:gd name="T15" fmla="*/ 88 h 1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7"/>
              <a:gd name="T25" fmla="*/ 0 h 137"/>
              <a:gd name="T26" fmla="*/ 587 w 587"/>
              <a:gd name="T27" fmla="*/ 137 h 1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7" h="137">
                <a:moveTo>
                  <a:pt x="587" y="88"/>
                </a:moveTo>
                <a:lnTo>
                  <a:pt x="365" y="137"/>
                </a:lnTo>
                <a:lnTo>
                  <a:pt x="396" y="103"/>
                </a:lnTo>
                <a:lnTo>
                  <a:pt x="0" y="39"/>
                </a:lnTo>
                <a:lnTo>
                  <a:pt x="15" y="0"/>
                </a:lnTo>
                <a:lnTo>
                  <a:pt x="396" y="72"/>
                </a:lnTo>
                <a:lnTo>
                  <a:pt x="365" y="41"/>
                </a:lnTo>
                <a:lnTo>
                  <a:pt x="587" y="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03" name="Freeform 121">
            <a:extLst>
              <a:ext uri="{FF2B5EF4-FFF2-40B4-BE49-F238E27FC236}">
                <a16:creationId xmlns:a16="http://schemas.microsoft.com/office/drawing/2014/main" id="{FF92D17D-AF13-4EDE-BA67-B907CE7986EF}"/>
              </a:ext>
            </a:extLst>
          </p:cNvPr>
          <p:cNvSpPr>
            <a:spLocks/>
          </p:cNvSpPr>
          <p:nvPr/>
        </p:nvSpPr>
        <p:spPr bwMode="auto">
          <a:xfrm>
            <a:off x="4713288" y="2273300"/>
            <a:ext cx="931862" cy="217488"/>
          </a:xfrm>
          <a:custGeom>
            <a:avLst/>
            <a:gdLst>
              <a:gd name="T0" fmla="*/ 587 w 587"/>
              <a:gd name="T1" fmla="*/ 88 h 137"/>
              <a:gd name="T2" fmla="*/ 365 w 587"/>
              <a:gd name="T3" fmla="*/ 137 h 137"/>
              <a:gd name="T4" fmla="*/ 396 w 587"/>
              <a:gd name="T5" fmla="*/ 103 h 137"/>
              <a:gd name="T6" fmla="*/ 0 w 587"/>
              <a:gd name="T7" fmla="*/ 39 h 137"/>
              <a:gd name="T8" fmla="*/ 15 w 587"/>
              <a:gd name="T9" fmla="*/ 0 h 137"/>
              <a:gd name="T10" fmla="*/ 396 w 587"/>
              <a:gd name="T11" fmla="*/ 72 h 137"/>
              <a:gd name="T12" fmla="*/ 365 w 587"/>
              <a:gd name="T13" fmla="*/ 41 h 137"/>
              <a:gd name="T14" fmla="*/ 587 w 587"/>
              <a:gd name="T15" fmla="*/ 88 h 1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7"/>
              <a:gd name="T25" fmla="*/ 0 h 137"/>
              <a:gd name="T26" fmla="*/ 587 w 587"/>
              <a:gd name="T27" fmla="*/ 137 h 1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7" h="137">
                <a:moveTo>
                  <a:pt x="587" y="88"/>
                </a:moveTo>
                <a:lnTo>
                  <a:pt x="365" y="137"/>
                </a:lnTo>
                <a:lnTo>
                  <a:pt x="396" y="103"/>
                </a:lnTo>
                <a:lnTo>
                  <a:pt x="0" y="39"/>
                </a:lnTo>
                <a:lnTo>
                  <a:pt x="15" y="0"/>
                </a:lnTo>
                <a:lnTo>
                  <a:pt x="396" y="72"/>
                </a:lnTo>
                <a:lnTo>
                  <a:pt x="365" y="41"/>
                </a:lnTo>
                <a:lnTo>
                  <a:pt x="587" y="88"/>
                </a:lnTo>
                <a:close/>
              </a:path>
            </a:pathLst>
          </a:custGeom>
          <a:noFill/>
          <a:ln w="476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04" name="Freeform 122">
            <a:extLst>
              <a:ext uri="{FF2B5EF4-FFF2-40B4-BE49-F238E27FC236}">
                <a16:creationId xmlns:a16="http://schemas.microsoft.com/office/drawing/2014/main" id="{C741E6F5-5F59-490C-B0C9-2827F2D1146E}"/>
              </a:ext>
            </a:extLst>
          </p:cNvPr>
          <p:cNvSpPr>
            <a:spLocks/>
          </p:cNvSpPr>
          <p:nvPr/>
        </p:nvSpPr>
        <p:spPr bwMode="auto">
          <a:xfrm>
            <a:off x="4778375" y="3221038"/>
            <a:ext cx="947738" cy="152400"/>
          </a:xfrm>
          <a:custGeom>
            <a:avLst/>
            <a:gdLst>
              <a:gd name="T0" fmla="*/ 597 w 597"/>
              <a:gd name="T1" fmla="*/ 49 h 96"/>
              <a:gd name="T2" fmla="*/ 365 w 597"/>
              <a:gd name="T3" fmla="*/ 96 h 96"/>
              <a:gd name="T4" fmla="*/ 399 w 597"/>
              <a:gd name="T5" fmla="*/ 65 h 96"/>
              <a:gd name="T6" fmla="*/ 0 w 597"/>
              <a:gd name="T7" fmla="*/ 65 h 96"/>
              <a:gd name="T8" fmla="*/ 0 w 597"/>
              <a:gd name="T9" fmla="*/ 31 h 96"/>
              <a:gd name="T10" fmla="*/ 399 w 597"/>
              <a:gd name="T11" fmla="*/ 31 h 96"/>
              <a:gd name="T12" fmla="*/ 365 w 597"/>
              <a:gd name="T13" fmla="*/ 0 h 96"/>
              <a:gd name="T14" fmla="*/ 597 w 597"/>
              <a:gd name="T15" fmla="*/ 49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7"/>
              <a:gd name="T25" fmla="*/ 0 h 96"/>
              <a:gd name="T26" fmla="*/ 597 w 597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7" h="96">
                <a:moveTo>
                  <a:pt x="597" y="49"/>
                </a:moveTo>
                <a:lnTo>
                  <a:pt x="365" y="96"/>
                </a:lnTo>
                <a:lnTo>
                  <a:pt x="399" y="65"/>
                </a:lnTo>
                <a:lnTo>
                  <a:pt x="0" y="65"/>
                </a:lnTo>
                <a:lnTo>
                  <a:pt x="0" y="31"/>
                </a:lnTo>
                <a:lnTo>
                  <a:pt x="399" y="31"/>
                </a:lnTo>
                <a:lnTo>
                  <a:pt x="365" y="0"/>
                </a:lnTo>
                <a:lnTo>
                  <a:pt x="597" y="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05" name="Freeform 123">
            <a:extLst>
              <a:ext uri="{FF2B5EF4-FFF2-40B4-BE49-F238E27FC236}">
                <a16:creationId xmlns:a16="http://schemas.microsoft.com/office/drawing/2014/main" id="{1F8E209C-7DD4-405E-9E9A-061B6B9049B6}"/>
              </a:ext>
            </a:extLst>
          </p:cNvPr>
          <p:cNvSpPr>
            <a:spLocks/>
          </p:cNvSpPr>
          <p:nvPr/>
        </p:nvSpPr>
        <p:spPr bwMode="auto">
          <a:xfrm>
            <a:off x="4778375" y="3221038"/>
            <a:ext cx="947738" cy="152400"/>
          </a:xfrm>
          <a:custGeom>
            <a:avLst/>
            <a:gdLst>
              <a:gd name="T0" fmla="*/ 597 w 597"/>
              <a:gd name="T1" fmla="*/ 49 h 96"/>
              <a:gd name="T2" fmla="*/ 365 w 597"/>
              <a:gd name="T3" fmla="*/ 96 h 96"/>
              <a:gd name="T4" fmla="*/ 399 w 597"/>
              <a:gd name="T5" fmla="*/ 65 h 96"/>
              <a:gd name="T6" fmla="*/ 0 w 597"/>
              <a:gd name="T7" fmla="*/ 65 h 96"/>
              <a:gd name="T8" fmla="*/ 0 w 597"/>
              <a:gd name="T9" fmla="*/ 31 h 96"/>
              <a:gd name="T10" fmla="*/ 399 w 597"/>
              <a:gd name="T11" fmla="*/ 31 h 96"/>
              <a:gd name="T12" fmla="*/ 365 w 597"/>
              <a:gd name="T13" fmla="*/ 0 h 96"/>
              <a:gd name="T14" fmla="*/ 597 w 597"/>
              <a:gd name="T15" fmla="*/ 49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7"/>
              <a:gd name="T25" fmla="*/ 0 h 96"/>
              <a:gd name="T26" fmla="*/ 597 w 597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7" h="96">
                <a:moveTo>
                  <a:pt x="597" y="49"/>
                </a:moveTo>
                <a:lnTo>
                  <a:pt x="365" y="96"/>
                </a:lnTo>
                <a:lnTo>
                  <a:pt x="399" y="65"/>
                </a:lnTo>
                <a:lnTo>
                  <a:pt x="0" y="65"/>
                </a:lnTo>
                <a:lnTo>
                  <a:pt x="0" y="31"/>
                </a:lnTo>
                <a:lnTo>
                  <a:pt x="399" y="31"/>
                </a:lnTo>
                <a:lnTo>
                  <a:pt x="365" y="0"/>
                </a:lnTo>
                <a:lnTo>
                  <a:pt x="597" y="49"/>
                </a:lnTo>
                <a:close/>
              </a:path>
            </a:pathLst>
          </a:custGeom>
          <a:noFill/>
          <a:ln w="476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06" name="Freeform 124">
            <a:extLst>
              <a:ext uri="{FF2B5EF4-FFF2-40B4-BE49-F238E27FC236}">
                <a16:creationId xmlns:a16="http://schemas.microsoft.com/office/drawing/2014/main" id="{C9AA9D42-D21A-4937-967B-D6FE1D539599}"/>
              </a:ext>
            </a:extLst>
          </p:cNvPr>
          <p:cNvSpPr>
            <a:spLocks/>
          </p:cNvSpPr>
          <p:nvPr/>
        </p:nvSpPr>
        <p:spPr bwMode="auto">
          <a:xfrm>
            <a:off x="4765675" y="3087688"/>
            <a:ext cx="952500" cy="150812"/>
          </a:xfrm>
          <a:custGeom>
            <a:avLst/>
            <a:gdLst>
              <a:gd name="T0" fmla="*/ 600 w 600"/>
              <a:gd name="T1" fmla="*/ 48 h 95"/>
              <a:gd name="T2" fmla="*/ 366 w 600"/>
              <a:gd name="T3" fmla="*/ 95 h 95"/>
              <a:gd name="T4" fmla="*/ 399 w 600"/>
              <a:gd name="T5" fmla="*/ 64 h 95"/>
              <a:gd name="T6" fmla="*/ 0 w 600"/>
              <a:gd name="T7" fmla="*/ 64 h 95"/>
              <a:gd name="T8" fmla="*/ 0 w 600"/>
              <a:gd name="T9" fmla="*/ 33 h 95"/>
              <a:gd name="T10" fmla="*/ 399 w 600"/>
              <a:gd name="T11" fmla="*/ 33 h 95"/>
              <a:gd name="T12" fmla="*/ 366 w 600"/>
              <a:gd name="T13" fmla="*/ 0 h 95"/>
              <a:gd name="T14" fmla="*/ 600 w 600"/>
              <a:gd name="T15" fmla="*/ 48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00"/>
              <a:gd name="T25" fmla="*/ 0 h 95"/>
              <a:gd name="T26" fmla="*/ 600 w 600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00" h="95">
                <a:moveTo>
                  <a:pt x="600" y="48"/>
                </a:moveTo>
                <a:lnTo>
                  <a:pt x="366" y="95"/>
                </a:lnTo>
                <a:lnTo>
                  <a:pt x="399" y="64"/>
                </a:lnTo>
                <a:lnTo>
                  <a:pt x="0" y="64"/>
                </a:lnTo>
                <a:lnTo>
                  <a:pt x="0" y="33"/>
                </a:lnTo>
                <a:lnTo>
                  <a:pt x="399" y="33"/>
                </a:lnTo>
                <a:lnTo>
                  <a:pt x="366" y="0"/>
                </a:lnTo>
                <a:lnTo>
                  <a:pt x="600" y="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07" name="Freeform 125">
            <a:extLst>
              <a:ext uri="{FF2B5EF4-FFF2-40B4-BE49-F238E27FC236}">
                <a16:creationId xmlns:a16="http://schemas.microsoft.com/office/drawing/2014/main" id="{DEF94323-498D-42FA-9AA0-90F1CA560B05}"/>
              </a:ext>
            </a:extLst>
          </p:cNvPr>
          <p:cNvSpPr>
            <a:spLocks/>
          </p:cNvSpPr>
          <p:nvPr/>
        </p:nvSpPr>
        <p:spPr bwMode="auto">
          <a:xfrm>
            <a:off x="4765675" y="3087688"/>
            <a:ext cx="952500" cy="150812"/>
          </a:xfrm>
          <a:custGeom>
            <a:avLst/>
            <a:gdLst>
              <a:gd name="T0" fmla="*/ 600 w 600"/>
              <a:gd name="T1" fmla="*/ 48 h 95"/>
              <a:gd name="T2" fmla="*/ 366 w 600"/>
              <a:gd name="T3" fmla="*/ 95 h 95"/>
              <a:gd name="T4" fmla="*/ 399 w 600"/>
              <a:gd name="T5" fmla="*/ 64 h 95"/>
              <a:gd name="T6" fmla="*/ 0 w 600"/>
              <a:gd name="T7" fmla="*/ 64 h 95"/>
              <a:gd name="T8" fmla="*/ 0 w 600"/>
              <a:gd name="T9" fmla="*/ 33 h 95"/>
              <a:gd name="T10" fmla="*/ 399 w 600"/>
              <a:gd name="T11" fmla="*/ 33 h 95"/>
              <a:gd name="T12" fmla="*/ 366 w 600"/>
              <a:gd name="T13" fmla="*/ 0 h 95"/>
              <a:gd name="T14" fmla="*/ 600 w 600"/>
              <a:gd name="T15" fmla="*/ 48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00"/>
              <a:gd name="T25" fmla="*/ 0 h 95"/>
              <a:gd name="T26" fmla="*/ 600 w 600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00" h="95">
                <a:moveTo>
                  <a:pt x="600" y="48"/>
                </a:moveTo>
                <a:lnTo>
                  <a:pt x="366" y="95"/>
                </a:lnTo>
                <a:lnTo>
                  <a:pt x="399" y="64"/>
                </a:lnTo>
                <a:lnTo>
                  <a:pt x="0" y="64"/>
                </a:lnTo>
                <a:lnTo>
                  <a:pt x="0" y="33"/>
                </a:lnTo>
                <a:lnTo>
                  <a:pt x="399" y="33"/>
                </a:lnTo>
                <a:lnTo>
                  <a:pt x="366" y="0"/>
                </a:lnTo>
                <a:lnTo>
                  <a:pt x="600" y="48"/>
                </a:lnTo>
                <a:close/>
              </a:path>
            </a:pathLst>
          </a:custGeom>
          <a:noFill/>
          <a:ln w="476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08" name="Freeform 126">
            <a:extLst>
              <a:ext uri="{FF2B5EF4-FFF2-40B4-BE49-F238E27FC236}">
                <a16:creationId xmlns:a16="http://schemas.microsoft.com/office/drawing/2014/main" id="{8AFD0002-85D8-4D06-8353-5E6AC544672D}"/>
              </a:ext>
            </a:extLst>
          </p:cNvPr>
          <p:cNvSpPr>
            <a:spLocks/>
          </p:cNvSpPr>
          <p:nvPr/>
        </p:nvSpPr>
        <p:spPr bwMode="auto">
          <a:xfrm>
            <a:off x="4775200" y="2530475"/>
            <a:ext cx="906463" cy="152400"/>
          </a:xfrm>
          <a:custGeom>
            <a:avLst/>
            <a:gdLst>
              <a:gd name="T0" fmla="*/ 571 w 571"/>
              <a:gd name="T1" fmla="*/ 47 h 96"/>
              <a:gd name="T2" fmla="*/ 349 w 571"/>
              <a:gd name="T3" fmla="*/ 96 h 96"/>
              <a:gd name="T4" fmla="*/ 380 w 571"/>
              <a:gd name="T5" fmla="*/ 62 h 96"/>
              <a:gd name="T6" fmla="*/ 0 w 571"/>
              <a:gd name="T7" fmla="*/ 62 h 96"/>
              <a:gd name="T8" fmla="*/ 0 w 571"/>
              <a:gd name="T9" fmla="*/ 31 h 96"/>
              <a:gd name="T10" fmla="*/ 380 w 571"/>
              <a:gd name="T11" fmla="*/ 31 h 96"/>
              <a:gd name="T12" fmla="*/ 349 w 571"/>
              <a:gd name="T13" fmla="*/ 0 h 96"/>
              <a:gd name="T14" fmla="*/ 571 w 571"/>
              <a:gd name="T15" fmla="*/ 47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1"/>
              <a:gd name="T25" fmla="*/ 0 h 96"/>
              <a:gd name="T26" fmla="*/ 571 w 571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1" h="96">
                <a:moveTo>
                  <a:pt x="571" y="47"/>
                </a:moveTo>
                <a:lnTo>
                  <a:pt x="349" y="96"/>
                </a:lnTo>
                <a:lnTo>
                  <a:pt x="380" y="62"/>
                </a:lnTo>
                <a:lnTo>
                  <a:pt x="0" y="62"/>
                </a:lnTo>
                <a:lnTo>
                  <a:pt x="0" y="31"/>
                </a:lnTo>
                <a:lnTo>
                  <a:pt x="380" y="31"/>
                </a:lnTo>
                <a:lnTo>
                  <a:pt x="349" y="0"/>
                </a:lnTo>
                <a:lnTo>
                  <a:pt x="571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09" name="Freeform 127">
            <a:extLst>
              <a:ext uri="{FF2B5EF4-FFF2-40B4-BE49-F238E27FC236}">
                <a16:creationId xmlns:a16="http://schemas.microsoft.com/office/drawing/2014/main" id="{5AD7196D-7DE5-48AB-9074-891C294B4378}"/>
              </a:ext>
            </a:extLst>
          </p:cNvPr>
          <p:cNvSpPr>
            <a:spLocks/>
          </p:cNvSpPr>
          <p:nvPr/>
        </p:nvSpPr>
        <p:spPr bwMode="auto">
          <a:xfrm>
            <a:off x="4775200" y="2530475"/>
            <a:ext cx="906463" cy="152400"/>
          </a:xfrm>
          <a:custGeom>
            <a:avLst/>
            <a:gdLst>
              <a:gd name="T0" fmla="*/ 571 w 571"/>
              <a:gd name="T1" fmla="*/ 47 h 96"/>
              <a:gd name="T2" fmla="*/ 349 w 571"/>
              <a:gd name="T3" fmla="*/ 96 h 96"/>
              <a:gd name="T4" fmla="*/ 380 w 571"/>
              <a:gd name="T5" fmla="*/ 62 h 96"/>
              <a:gd name="T6" fmla="*/ 0 w 571"/>
              <a:gd name="T7" fmla="*/ 62 h 96"/>
              <a:gd name="T8" fmla="*/ 0 w 571"/>
              <a:gd name="T9" fmla="*/ 31 h 96"/>
              <a:gd name="T10" fmla="*/ 380 w 571"/>
              <a:gd name="T11" fmla="*/ 31 h 96"/>
              <a:gd name="T12" fmla="*/ 349 w 571"/>
              <a:gd name="T13" fmla="*/ 0 h 96"/>
              <a:gd name="T14" fmla="*/ 571 w 571"/>
              <a:gd name="T15" fmla="*/ 47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1"/>
              <a:gd name="T25" fmla="*/ 0 h 96"/>
              <a:gd name="T26" fmla="*/ 571 w 571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1" h="96">
                <a:moveTo>
                  <a:pt x="571" y="47"/>
                </a:moveTo>
                <a:lnTo>
                  <a:pt x="349" y="96"/>
                </a:lnTo>
                <a:lnTo>
                  <a:pt x="380" y="62"/>
                </a:lnTo>
                <a:lnTo>
                  <a:pt x="0" y="62"/>
                </a:lnTo>
                <a:lnTo>
                  <a:pt x="0" y="31"/>
                </a:lnTo>
                <a:lnTo>
                  <a:pt x="380" y="31"/>
                </a:lnTo>
                <a:lnTo>
                  <a:pt x="349" y="0"/>
                </a:lnTo>
                <a:lnTo>
                  <a:pt x="571" y="47"/>
                </a:lnTo>
                <a:close/>
              </a:path>
            </a:pathLst>
          </a:custGeom>
          <a:noFill/>
          <a:ln w="476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10" name="Freeform 128">
            <a:extLst>
              <a:ext uri="{FF2B5EF4-FFF2-40B4-BE49-F238E27FC236}">
                <a16:creationId xmlns:a16="http://schemas.microsoft.com/office/drawing/2014/main" id="{8C9BA375-E51F-4EE0-A2E7-2A0641F0B32E}"/>
              </a:ext>
            </a:extLst>
          </p:cNvPr>
          <p:cNvSpPr>
            <a:spLocks/>
          </p:cNvSpPr>
          <p:nvPr/>
        </p:nvSpPr>
        <p:spPr bwMode="auto">
          <a:xfrm>
            <a:off x="1874838" y="1938338"/>
            <a:ext cx="2900362" cy="449262"/>
          </a:xfrm>
          <a:custGeom>
            <a:avLst/>
            <a:gdLst>
              <a:gd name="T0" fmla="*/ 90 w 1827"/>
              <a:gd name="T1" fmla="*/ 221 h 283"/>
              <a:gd name="T2" fmla="*/ 191 w 1827"/>
              <a:gd name="T3" fmla="*/ 152 h 283"/>
              <a:gd name="T4" fmla="*/ 268 w 1827"/>
              <a:gd name="T5" fmla="*/ 103 h 283"/>
              <a:gd name="T6" fmla="*/ 319 w 1827"/>
              <a:gd name="T7" fmla="*/ 82 h 283"/>
              <a:gd name="T8" fmla="*/ 402 w 1827"/>
              <a:gd name="T9" fmla="*/ 62 h 283"/>
              <a:gd name="T10" fmla="*/ 507 w 1827"/>
              <a:gd name="T11" fmla="*/ 39 h 283"/>
              <a:gd name="T12" fmla="*/ 618 w 1827"/>
              <a:gd name="T13" fmla="*/ 21 h 283"/>
              <a:gd name="T14" fmla="*/ 728 w 1827"/>
              <a:gd name="T15" fmla="*/ 8 h 283"/>
              <a:gd name="T16" fmla="*/ 841 w 1827"/>
              <a:gd name="T17" fmla="*/ 0 h 283"/>
              <a:gd name="T18" fmla="*/ 955 w 1827"/>
              <a:gd name="T19" fmla="*/ 0 h 283"/>
              <a:gd name="T20" fmla="*/ 1070 w 1827"/>
              <a:gd name="T21" fmla="*/ 8 h 283"/>
              <a:gd name="T22" fmla="*/ 1186 w 1827"/>
              <a:gd name="T23" fmla="*/ 23 h 283"/>
              <a:gd name="T24" fmla="*/ 1302 w 1827"/>
              <a:gd name="T25" fmla="*/ 46 h 283"/>
              <a:gd name="T26" fmla="*/ 1418 w 1827"/>
              <a:gd name="T27" fmla="*/ 75 h 283"/>
              <a:gd name="T28" fmla="*/ 1531 w 1827"/>
              <a:gd name="T29" fmla="*/ 108 h 283"/>
              <a:gd name="T30" fmla="*/ 1644 w 1827"/>
              <a:gd name="T31" fmla="*/ 147 h 283"/>
              <a:gd name="T32" fmla="*/ 1760 w 1827"/>
              <a:gd name="T33" fmla="*/ 188 h 283"/>
              <a:gd name="T34" fmla="*/ 1819 w 1827"/>
              <a:gd name="T35" fmla="*/ 211 h 283"/>
              <a:gd name="T36" fmla="*/ 1827 w 1827"/>
              <a:gd name="T37" fmla="*/ 227 h 283"/>
              <a:gd name="T38" fmla="*/ 1827 w 1827"/>
              <a:gd name="T39" fmla="*/ 245 h 283"/>
              <a:gd name="T40" fmla="*/ 1819 w 1827"/>
              <a:gd name="T41" fmla="*/ 252 h 283"/>
              <a:gd name="T42" fmla="*/ 1760 w 1827"/>
              <a:gd name="T43" fmla="*/ 229 h 283"/>
              <a:gd name="T44" fmla="*/ 1647 w 1827"/>
              <a:gd name="T45" fmla="*/ 185 h 283"/>
              <a:gd name="T46" fmla="*/ 1533 w 1827"/>
              <a:gd name="T47" fmla="*/ 144 h 283"/>
              <a:gd name="T48" fmla="*/ 1418 w 1827"/>
              <a:gd name="T49" fmla="*/ 106 h 283"/>
              <a:gd name="T50" fmla="*/ 1304 w 1827"/>
              <a:gd name="T51" fmla="*/ 75 h 283"/>
              <a:gd name="T52" fmla="*/ 1189 w 1827"/>
              <a:gd name="T53" fmla="*/ 51 h 283"/>
              <a:gd name="T54" fmla="*/ 1075 w 1827"/>
              <a:gd name="T55" fmla="*/ 33 h 283"/>
              <a:gd name="T56" fmla="*/ 960 w 1827"/>
              <a:gd name="T57" fmla="*/ 23 h 283"/>
              <a:gd name="T58" fmla="*/ 844 w 1827"/>
              <a:gd name="T59" fmla="*/ 23 h 283"/>
              <a:gd name="T60" fmla="*/ 733 w 1827"/>
              <a:gd name="T61" fmla="*/ 28 h 283"/>
              <a:gd name="T62" fmla="*/ 623 w 1827"/>
              <a:gd name="T63" fmla="*/ 41 h 283"/>
              <a:gd name="T64" fmla="*/ 515 w 1827"/>
              <a:gd name="T65" fmla="*/ 62 h 283"/>
              <a:gd name="T66" fmla="*/ 407 w 1827"/>
              <a:gd name="T67" fmla="*/ 82 h 283"/>
              <a:gd name="T68" fmla="*/ 327 w 1827"/>
              <a:gd name="T69" fmla="*/ 106 h 283"/>
              <a:gd name="T70" fmla="*/ 278 w 1827"/>
              <a:gd name="T71" fmla="*/ 126 h 283"/>
              <a:gd name="T72" fmla="*/ 201 w 1827"/>
              <a:gd name="T73" fmla="*/ 178 h 283"/>
              <a:gd name="T74" fmla="*/ 101 w 1827"/>
              <a:gd name="T75" fmla="*/ 252 h 283"/>
              <a:gd name="T76" fmla="*/ 44 w 1827"/>
              <a:gd name="T77" fmla="*/ 283 h 283"/>
              <a:gd name="T78" fmla="*/ 10 w 1827"/>
              <a:gd name="T79" fmla="*/ 281 h 283"/>
              <a:gd name="T80" fmla="*/ 3 w 1827"/>
              <a:gd name="T81" fmla="*/ 268 h 283"/>
              <a:gd name="T82" fmla="*/ 31 w 1827"/>
              <a:gd name="T83" fmla="*/ 257 h 28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827"/>
              <a:gd name="T127" fmla="*/ 0 h 283"/>
              <a:gd name="T128" fmla="*/ 1827 w 1827"/>
              <a:gd name="T129" fmla="*/ 283 h 28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827" h="283">
                <a:moveTo>
                  <a:pt x="41" y="252"/>
                </a:moveTo>
                <a:lnTo>
                  <a:pt x="90" y="221"/>
                </a:lnTo>
                <a:lnTo>
                  <a:pt x="139" y="188"/>
                </a:lnTo>
                <a:lnTo>
                  <a:pt x="191" y="152"/>
                </a:lnTo>
                <a:lnTo>
                  <a:pt x="245" y="118"/>
                </a:lnTo>
                <a:lnTo>
                  <a:pt x="268" y="103"/>
                </a:lnTo>
                <a:lnTo>
                  <a:pt x="293" y="93"/>
                </a:lnTo>
                <a:lnTo>
                  <a:pt x="319" y="82"/>
                </a:lnTo>
                <a:lnTo>
                  <a:pt x="347" y="75"/>
                </a:lnTo>
                <a:lnTo>
                  <a:pt x="402" y="62"/>
                </a:lnTo>
                <a:lnTo>
                  <a:pt x="456" y="51"/>
                </a:lnTo>
                <a:lnTo>
                  <a:pt x="507" y="39"/>
                </a:lnTo>
                <a:lnTo>
                  <a:pt x="561" y="28"/>
                </a:lnTo>
                <a:lnTo>
                  <a:pt x="618" y="21"/>
                </a:lnTo>
                <a:lnTo>
                  <a:pt x="672" y="13"/>
                </a:lnTo>
                <a:lnTo>
                  <a:pt x="728" y="8"/>
                </a:lnTo>
                <a:lnTo>
                  <a:pt x="785" y="3"/>
                </a:lnTo>
                <a:lnTo>
                  <a:pt x="841" y="0"/>
                </a:lnTo>
                <a:lnTo>
                  <a:pt x="898" y="0"/>
                </a:lnTo>
                <a:lnTo>
                  <a:pt x="955" y="0"/>
                </a:lnTo>
                <a:lnTo>
                  <a:pt x="1014" y="3"/>
                </a:lnTo>
                <a:lnTo>
                  <a:pt x="1070" y="8"/>
                </a:lnTo>
                <a:lnTo>
                  <a:pt x="1129" y="13"/>
                </a:lnTo>
                <a:lnTo>
                  <a:pt x="1186" y="23"/>
                </a:lnTo>
                <a:lnTo>
                  <a:pt x="1245" y="33"/>
                </a:lnTo>
                <a:lnTo>
                  <a:pt x="1302" y="46"/>
                </a:lnTo>
                <a:lnTo>
                  <a:pt x="1358" y="59"/>
                </a:lnTo>
                <a:lnTo>
                  <a:pt x="1418" y="75"/>
                </a:lnTo>
                <a:lnTo>
                  <a:pt x="1474" y="90"/>
                </a:lnTo>
                <a:lnTo>
                  <a:pt x="1531" y="108"/>
                </a:lnTo>
                <a:lnTo>
                  <a:pt x="1587" y="126"/>
                </a:lnTo>
                <a:lnTo>
                  <a:pt x="1644" y="147"/>
                </a:lnTo>
                <a:lnTo>
                  <a:pt x="1703" y="167"/>
                </a:lnTo>
                <a:lnTo>
                  <a:pt x="1760" y="188"/>
                </a:lnTo>
                <a:lnTo>
                  <a:pt x="1816" y="209"/>
                </a:lnTo>
                <a:lnTo>
                  <a:pt x="1819" y="211"/>
                </a:lnTo>
                <a:lnTo>
                  <a:pt x="1824" y="219"/>
                </a:lnTo>
                <a:lnTo>
                  <a:pt x="1827" y="227"/>
                </a:lnTo>
                <a:lnTo>
                  <a:pt x="1827" y="237"/>
                </a:lnTo>
                <a:lnTo>
                  <a:pt x="1827" y="245"/>
                </a:lnTo>
                <a:lnTo>
                  <a:pt x="1824" y="250"/>
                </a:lnTo>
                <a:lnTo>
                  <a:pt x="1819" y="252"/>
                </a:lnTo>
                <a:lnTo>
                  <a:pt x="1816" y="252"/>
                </a:lnTo>
                <a:lnTo>
                  <a:pt x="1760" y="229"/>
                </a:lnTo>
                <a:lnTo>
                  <a:pt x="1703" y="209"/>
                </a:lnTo>
                <a:lnTo>
                  <a:pt x="1647" y="185"/>
                </a:lnTo>
                <a:lnTo>
                  <a:pt x="1590" y="165"/>
                </a:lnTo>
                <a:lnTo>
                  <a:pt x="1533" y="144"/>
                </a:lnTo>
                <a:lnTo>
                  <a:pt x="1477" y="124"/>
                </a:lnTo>
                <a:lnTo>
                  <a:pt x="1418" y="106"/>
                </a:lnTo>
                <a:lnTo>
                  <a:pt x="1361" y="90"/>
                </a:lnTo>
                <a:lnTo>
                  <a:pt x="1304" y="75"/>
                </a:lnTo>
                <a:lnTo>
                  <a:pt x="1248" y="62"/>
                </a:lnTo>
                <a:lnTo>
                  <a:pt x="1189" y="51"/>
                </a:lnTo>
                <a:lnTo>
                  <a:pt x="1132" y="41"/>
                </a:lnTo>
                <a:lnTo>
                  <a:pt x="1075" y="33"/>
                </a:lnTo>
                <a:lnTo>
                  <a:pt x="1016" y="28"/>
                </a:lnTo>
                <a:lnTo>
                  <a:pt x="960" y="23"/>
                </a:lnTo>
                <a:lnTo>
                  <a:pt x="901" y="23"/>
                </a:lnTo>
                <a:lnTo>
                  <a:pt x="844" y="23"/>
                </a:lnTo>
                <a:lnTo>
                  <a:pt x="787" y="26"/>
                </a:lnTo>
                <a:lnTo>
                  <a:pt x="733" y="28"/>
                </a:lnTo>
                <a:lnTo>
                  <a:pt x="677" y="36"/>
                </a:lnTo>
                <a:lnTo>
                  <a:pt x="623" y="41"/>
                </a:lnTo>
                <a:lnTo>
                  <a:pt x="569" y="51"/>
                </a:lnTo>
                <a:lnTo>
                  <a:pt x="515" y="62"/>
                </a:lnTo>
                <a:lnTo>
                  <a:pt x="461" y="72"/>
                </a:lnTo>
                <a:lnTo>
                  <a:pt x="407" y="82"/>
                </a:lnTo>
                <a:lnTo>
                  <a:pt x="355" y="98"/>
                </a:lnTo>
                <a:lnTo>
                  <a:pt x="327" y="106"/>
                </a:lnTo>
                <a:lnTo>
                  <a:pt x="301" y="116"/>
                </a:lnTo>
                <a:lnTo>
                  <a:pt x="278" y="126"/>
                </a:lnTo>
                <a:lnTo>
                  <a:pt x="252" y="142"/>
                </a:lnTo>
                <a:lnTo>
                  <a:pt x="201" y="178"/>
                </a:lnTo>
                <a:lnTo>
                  <a:pt x="149" y="216"/>
                </a:lnTo>
                <a:lnTo>
                  <a:pt x="101" y="252"/>
                </a:lnTo>
                <a:lnTo>
                  <a:pt x="52" y="283"/>
                </a:lnTo>
                <a:lnTo>
                  <a:pt x="44" y="283"/>
                </a:lnTo>
                <a:lnTo>
                  <a:pt x="26" y="283"/>
                </a:lnTo>
                <a:lnTo>
                  <a:pt x="10" y="281"/>
                </a:lnTo>
                <a:lnTo>
                  <a:pt x="0" y="275"/>
                </a:lnTo>
                <a:lnTo>
                  <a:pt x="3" y="268"/>
                </a:lnTo>
                <a:lnTo>
                  <a:pt x="16" y="263"/>
                </a:lnTo>
                <a:lnTo>
                  <a:pt x="31" y="257"/>
                </a:lnTo>
                <a:lnTo>
                  <a:pt x="41" y="2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411" name="Freeform 129">
            <a:extLst>
              <a:ext uri="{FF2B5EF4-FFF2-40B4-BE49-F238E27FC236}">
                <a16:creationId xmlns:a16="http://schemas.microsoft.com/office/drawing/2014/main" id="{7E1B614F-1607-4102-82A2-EF6BAD0B1953}"/>
              </a:ext>
            </a:extLst>
          </p:cNvPr>
          <p:cNvSpPr>
            <a:spLocks/>
          </p:cNvSpPr>
          <p:nvPr/>
        </p:nvSpPr>
        <p:spPr bwMode="auto">
          <a:xfrm>
            <a:off x="1874838" y="1938338"/>
            <a:ext cx="2900362" cy="449262"/>
          </a:xfrm>
          <a:custGeom>
            <a:avLst/>
            <a:gdLst>
              <a:gd name="T0" fmla="*/ 90 w 1827"/>
              <a:gd name="T1" fmla="*/ 221 h 283"/>
              <a:gd name="T2" fmla="*/ 191 w 1827"/>
              <a:gd name="T3" fmla="*/ 152 h 283"/>
              <a:gd name="T4" fmla="*/ 268 w 1827"/>
              <a:gd name="T5" fmla="*/ 103 h 283"/>
              <a:gd name="T6" fmla="*/ 319 w 1827"/>
              <a:gd name="T7" fmla="*/ 82 h 283"/>
              <a:gd name="T8" fmla="*/ 402 w 1827"/>
              <a:gd name="T9" fmla="*/ 62 h 283"/>
              <a:gd name="T10" fmla="*/ 507 w 1827"/>
              <a:gd name="T11" fmla="*/ 39 h 283"/>
              <a:gd name="T12" fmla="*/ 618 w 1827"/>
              <a:gd name="T13" fmla="*/ 21 h 283"/>
              <a:gd name="T14" fmla="*/ 728 w 1827"/>
              <a:gd name="T15" fmla="*/ 8 h 283"/>
              <a:gd name="T16" fmla="*/ 841 w 1827"/>
              <a:gd name="T17" fmla="*/ 0 h 283"/>
              <a:gd name="T18" fmla="*/ 955 w 1827"/>
              <a:gd name="T19" fmla="*/ 0 h 283"/>
              <a:gd name="T20" fmla="*/ 1070 w 1827"/>
              <a:gd name="T21" fmla="*/ 8 h 283"/>
              <a:gd name="T22" fmla="*/ 1186 w 1827"/>
              <a:gd name="T23" fmla="*/ 23 h 283"/>
              <a:gd name="T24" fmla="*/ 1302 w 1827"/>
              <a:gd name="T25" fmla="*/ 46 h 283"/>
              <a:gd name="T26" fmla="*/ 1418 w 1827"/>
              <a:gd name="T27" fmla="*/ 75 h 283"/>
              <a:gd name="T28" fmla="*/ 1531 w 1827"/>
              <a:gd name="T29" fmla="*/ 108 h 283"/>
              <a:gd name="T30" fmla="*/ 1644 w 1827"/>
              <a:gd name="T31" fmla="*/ 147 h 283"/>
              <a:gd name="T32" fmla="*/ 1760 w 1827"/>
              <a:gd name="T33" fmla="*/ 188 h 283"/>
              <a:gd name="T34" fmla="*/ 1819 w 1827"/>
              <a:gd name="T35" fmla="*/ 211 h 283"/>
              <a:gd name="T36" fmla="*/ 1827 w 1827"/>
              <a:gd name="T37" fmla="*/ 227 h 283"/>
              <a:gd name="T38" fmla="*/ 1827 w 1827"/>
              <a:gd name="T39" fmla="*/ 237 h 283"/>
              <a:gd name="T40" fmla="*/ 1827 w 1827"/>
              <a:gd name="T41" fmla="*/ 245 h 283"/>
              <a:gd name="T42" fmla="*/ 1819 w 1827"/>
              <a:gd name="T43" fmla="*/ 252 h 283"/>
              <a:gd name="T44" fmla="*/ 1760 w 1827"/>
              <a:gd name="T45" fmla="*/ 229 h 283"/>
              <a:gd name="T46" fmla="*/ 1647 w 1827"/>
              <a:gd name="T47" fmla="*/ 185 h 283"/>
              <a:gd name="T48" fmla="*/ 1533 w 1827"/>
              <a:gd name="T49" fmla="*/ 144 h 283"/>
              <a:gd name="T50" fmla="*/ 1418 w 1827"/>
              <a:gd name="T51" fmla="*/ 106 h 283"/>
              <a:gd name="T52" fmla="*/ 1304 w 1827"/>
              <a:gd name="T53" fmla="*/ 75 h 283"/>
              <a:gd name="T54" fmla="*/ 1189 w 1827"/>
              <a:gd name="T55" fmla="*/ 51 h 283"/>
              <a:gd name="T56" fmla="*/ 1075 w 1827"/>
              <a:gd name="T57" fmla="*/ 33 h 283"/>
              <a:gd name="T58" fmla="*/ 960 w 1827"/>
              <a:gd name="T59" fmla="*/ 23 h 283"/>
              <a:gd name="T60" fmla="*/ 844 w 1827"/>
              <a:gd name="T61" fmla="*/ 23 h 283"/>
              <a:gd name="T62" fmla="*/ 733 w 1827"/>
              <a:gd name="T63" fmla="*/ 28 h 283"/>
              <a:gd name="T64" fmla="*/ 623 w 1827"/>
              <a:gd name="T65" fmla="*/ 41 h 283"/>
              <a:gd name="T66" fmla="*/ 515 w 1827"/>
              <a:gd name="T67" fmla="*/ 62 h 283"/>
              <a:gd name="T68" fmla="*/ 407 w 1827"/>
              <a:gd name="T69" fmla="*/ 82 h 283"/>
              <a:gd name="T70" fmla="*/ 327 w 1827"/>
              <a:gd name="T71" fmla="*/ 106 h 283"/>
              <a:gd name="T72" fmla="*/ 278 w 1827"/>
              <a:gd name="T73" fmla="*/ 126 h 283"/>
              <a:gd name="T74" fmla="*/ 201 w 1827"/>
              <a:gd name="T75" fmla="*/ 178 h 283"/>
              <a:gd name="T76" fmla="*/ 101 w 1827"/>
              <a:gd name="T77" fmla="*/ 252 h 283"/>
              <a:gd name="T78" fmla="*/ 44 w 1827"/>
              <a:gd name="T79" fmla="*/ 283 h 283"/>
              <a:gd name="T80" fmla="*/ 10 w 1827"/>
              <a:gd name="T81" fmla="*/ 281 h 283"/>
              <a:gd name="T82" fmla="*/ 0 w 1827"/>
              <a:gd name="T83" fmla="*/ 275 h 283"/>
              <a:gd name="T84" fmla="*/ 3 w 1827"/>
              <a:gd name="T85" fmla="*/ 268 h 283"/>
              <a:gd name="T86" fmla="*/ 31 w 1827"/>
              <a:gd name="T87" fmla="*/ 257 h 28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827"/>
              <a:gd name="T133" fmla="*/ 0 h 283"/>
              <a:gd name="T134" fmla="*/ 1827 w 1827"/>
              <a:gd name="T135" fmla="*/ 283 h 28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827" h="283">
                <a:moveTo>
                  <a:pt x="41" y="252"/>
                </a:moveTo>
                <a:lnTo>
                  <a:pt x="90" y="221"/>
                </a:lnTo>
                <a:lnTo>
                  <a:pt x="139" y="188"/>
                </a:lnTo>
                <a:lnTo>
                  <a:pt x="191" y="152"/>
                </a:lnTo>
                <a:lnTo>
                  <a:pt x="245" y="118"/>
                </a:lnTo>
                <a:lnTo>
                  <a:pt x="268" y="103"/>
                </a:lnTo>
                <a:lnTo>
                  <a:pt x="293" y="93"/>
                </a:lnTo>
                <a:lnTo>
                  <a:pt x="319" y="82"/>
                </a:lnTo>
                <a:lnTo>
                  <a:pt x="347" y="75"/>
                </a:lnTo>
                <a:lnTo>
                  <a:pt x="402" y="62"/>
                </a:lnTo>
                <a:lnTo>
                  <a:pt x="456" y="51"/>
                </a:lnTo>
                <a:lnTo>
                  <a:pt x="507" y="39"/>
                </a:lnTo>
                <a:lnTo>
                  <a:pt x="561" y="28"/>
                </a:lnTo>
                <a:lnTo>
                  <a:pt x="618" y="21"/>
                </a:lnTo>
                <a:lnTo>
                  <a:pt x="672" y="13"/>
                </a:lnTo>
                <a:lnTo>
                  <a:pt x="728" y="8"/>
                </a:lnTo>
                <a:lnTo>
                  <a:pt x="785" y="3"/>
                </a:lnTo>
                <a:lnTo>
                  <a:pt x="841" y="0"/>
                </a:lnTo>
                <a:lnTo>
                  <a:pt x="898" y="0"/>
                </a:lnTo>
                <a:lnTo>
                  <a:pt x="955" y="0"/>
                </a:lnTo>
                <a:lnTo>
                  <a:pt x="1014" y="3"/>
                </a:lnTo>
                <a:lnTo>
                  <a:pt x="1070" y="8"/>
                </a:lnTo>
                <a:lnTo>
                  <a:pt x="1129" y="13"/>
                </a:lnTo>
                <a:lnTo>
                  <a:pt x="1186" y="23"/>
                </a:lnTo>
                <a:lnTo>
                  <a:pt x="1245" y="33"/>
                </a:lnTo>
                <a:lnTo>
                  <a:pt x="1302" y="46"/>
                </a:lnTo>
                <a:lnTo>
                  <a:pt x="1358" y="59"/>
                </a:lnTo>
                <a:lnTo>
                  <a:pt x="1418" y="75"/>
                </a:lnTo>
                <a:lnTo>
                  <a:pt x="1474" y="90"/>
                </a:lnTo>
                <a:lnTo>
                  <a:pt x="1531" y="108"/>
                </a:lnTo>
                <a:lnTo>
                  <a:pt x="1587" y="126"/>
                </a:lnTo>
                <a:lnTo>
                  <a:pt x="1644" y="147"/>
                </a:lnTo>
                <a:lnTo>
                  <a:pt x="1703" y="167"/>
                </a:lnTo>
                <a:lnTo>
                  <a:pt x="1760" y="188"/>
                </a:lnTo>
                <a:lnTo>
                  <a:pt x="1816" y="209"/>
                </a:lnTo>
                <a:lnTo>
                  <a:pt x="1819" y="211"/>
                </a:lnTo>
                <a:lnTo>
                  <a:pt x="1824" y="219"/>
                </a:lnTo>
                <a:lnTo>
                  <a:pt x="1827" y="227"/>
                </a:lnTo>
                <a:lnTo>
                  <a:pt x="1827" y="237"/>
                </a:lnTo>
                <a:lnTo>
                  <a:pt x="1827" y="245"/>
                </a:lnTo>
                <a:lnTo>
                  <a:pt x="1824" y="250"/>
                </a:lnTo>
                <a:lnTo>
                  <a:pt x="1819" y="252"/>
                </a:lnTo>
                <a:lnTo>
                  <a:pt x="1816" y="252"/>
                </a:lnTo>
                <a:lnTo>
                  <a:pt x="1760" y="229"/>
                </a:lnTo>
                <a:lnTo>
                  <a:pt x="1703" y="209"/>
                </a:lnTo>
                <a:lnTo>
                  <a:pt x="1647" y="185"/>
                </a:lnTo>
                <a:lnTo>
                  <a:pt x="1590" y="165"/>
                </a:lnTo>
                <a:lnTo>
                  <a:pt x="1533" y="144"/>
                </a:lnTo>
                <a:lnTo>
                  <a:pt x="1477" y="124"/>
                </a:lnTo>
                <a:lnTo>
                  <a:pt x="1418" y="106"/>
                </a:lnTo>
                <a:lnTo>
                  <a:pt x="1361" y="90"/>
                </a:lnTo>
                <a:lnTo>
                  <a:pt x="1304" y="75"/>
                </a:lnTo>
                <a:lnTo>
                  <a:pt x="1248" y="62"/>
                </a:lnTo>
                <a:lnTo>
                  <a:pt x="1189" y="51"/>
                </a:lnTo>
                <a:lnTo>
                  <a:pt x="1132" y="41"/>
                </a:lnTo>
                <a:lnTo>
                  <a:pt x="1075" y="33"/>
                </a:lnTo>
                <a:lnTo>
                  <a:pt x="1016" y="28"/>
                </a:lnTo>
                <a:lnTo>
                  <a:pt x="960" y="23"/>
                </a:lnTo>
                <a:lnTo>
                  <a:pt x="901" y="23"/>
                </a:lnTo>
                <a:lnTo>
                  <a:pt x="844" y="23"/>
                </a:lnTo>
                <a:lnTo>
                  <a:pt x="787" y="26"/>
                </a:lnTo>
                <a:lnTo>
                  <a:pt x="733" y="28"/>
                </a:lnTo>
                <a:lnTo>
                  <a:pt x="677" y="36"/>
                </a:lnTo>
                <a:lnTo>
                  <a:pt x="623" y="41"/>
                </a:lnTo>
                <a:lnTo>
                  <a:pt x="569" y="51"/>
                </a:lnTo>
                <a:lnTo>
                  <a:pt x="515" y="62"/>
                </a:lnTo>
                <a:lnTo>
                  <a:pt x="461" y="72"/>
                </a:lnTo>
                <a:lnTo>
                  <a:pt x="407" y="82"/>
                </a:lnTo>
                <a:lnTo>
                  <a:pt x="355" y="98"/>
                </a:lnTo>
                <a:lnTo>
                  <a:pt x="327" y="106"/>
                </a:lnTo>
                <a:lnTo>
                  <a:pt x="301" y="116"/>
                </a:lnTo>
                <a:lnTo>
                  <a:pt x="278" y="126"/>
                </a:lnTo>
                <a:lnTo>
                  <a:pt x="252" y="142"/>
                </a:lnTo>
                <a:lnTo>
                  <a:pt x="201" y="178"/>
                </a:lnTo>
                <a:lnTo>
                  <a:pt x="149" y="216"/>
                </a:lnTo>
                <a:lnTo>
                  <a:pt x="101" y="252"/>
                </a:lnTo>
                <a:lnTo>
                  <a:pt x="52" y="283"/>
                </a:lnTo>
                <a:lnTo>
                  <a:pt x="44" y="283"/>
                </a:lnTo>
                <a:lnTo>
                  <a:pt x="26" y="283"/>
                </a:lnTo>
                <a:lnTo>
                  <a:pt x="10" y="281"/>
                </a:lnTo>
                <a:lnTo>
                  <a:pt x="0" y="275"/>
                </a:lnTo>
                <a:lnTo>
                  <a:pt x="3" y="268"/>
                </a:lnTo>
                <a:lnTo>
                  <a:pt x="16" y="263"/>
                </a:lnTo>
                <a:lnTo>
                  <a:pt x="31" y="257"/>
                </a:lnTo>
                <a:lnTo>
                  <a:pt x="41" y="252"/>
                </a:lnTo>
              </a:path>
            </a:pathLst>
          </a:custGeom>
          <a:noFill/>
          <a:ln w="476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endParaRPr lang="cs-CZ" altLang="cs-CZ"/>
          </a:p>
        </p:txBody>
      </p:sp>
      <p:grpSp>
        <p:nvGrpSpPr>
          <p:cNvPr id="14412" name="Group 132">
            <a:extLst>
              <a:ext uri="{FF2B5EF4-FFF2-40B4-BE49-F238E27FC236}">
                <a16:creationId xmlns:a16="http://schemas.microsoft.com/office/drawing/2014/main" id="{B3734F04-E04D-4305-8B6D-1F455F173E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4325" y="2057400"/>
            <a:ext cx="4546600" cy="1801813"/>
            <a:chOff x="198" y="952"/>
            <a:chExt cx="2864" cy="1135"/>
          </a:xfrm>
        </p:grpSpPr>
        <p:sp>
          <p:nvSpPr>
            <p:cNvPr id="14415" name="AutoShape 131">
              <a:extLst>
                <a:ext uri="{FF2B5EF4-FFF2-40B4-BE49-F238E27FC236}">
                  <a16:creationId xmlns:a16="http://schemas.microsoft.com/office/drawing/2014/main" id="{C288B6E3-1DC0-4735-8885-A5E3AD659FF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8" y="973"/>
              <a:ext cx="2864" cy="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16" name="Freeform 133">
              <a:extLst>
                <a:ext uri="{FF2B5EF4-FFF2-40B4-BE49-F238E27FC236}">
                  <a16:creationId xmlns:a16="http://schemas.microsoft.com/office/drawing/2014/main" id="{AF48A8A1-D977-48B7-8D03-67B0ADEA5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1" y="1081"/>
              <a:ext cx="904" cy="876"/>
            </a:xfrm>
            <a:custGeom>
              <a:avLst/>
              <a:gdLst>
                <a:gd name="T0" fmla="*/ 78 w 904"/>
                <a:gd name="T1" fmla="*/ 0 h 876"/>
                <a:gd name="T2" fmla="*/ 829 w 904"/>
                <a:gd name="T3" fmla="*/ 0 h 876"/>
                <a:gd name="T4" fmla="*/ 844 w 904"/>
                <a:gd name="T5" fmla="*/ 3 h 876"/>
                <a:gd name="T6" fmla="*/ 857 w 904"/>
                <a:gd name="T7" fmla="*/ 10 h 876"/>
                <a:gd name="T8" fmla="*/ 870 w 904"/>
                <a:gd name="T9" fmla="*/ 21 h 876"/>
                <a:gd name="T10" fmla="*/ 880 w 904"/>
                <a:gd name="T11" fmla="*/ 34 h 876"/>
                <a:gd name="T12" fmla="*/ 891 w 904"/>
                <a:gd name="T13" fmla="*/ 49 h 876"/>
                <a:gd name="T14" fmla="*/ 899 w 904"/>
                <a:gd name="T15" fmla="*/ 70 h 876"/>
                <a:gd name="T16" fmla="*/ 901 w 904"/>
                <a:gd name="T17" fmla="*/ 90 h 876"/>
                <a:gd name="T18" fmla="*/ 904 w 904"/>
                <a:gd name="T19" fmla="*/ 111 h 876"/>
                <a:gd name="T20" fmla="*/ 904 w 904"/>
                <a:gd name="T21" fmla="*/ 765 h 876"/>
                <a:gd name="T22" fmla="*/ 901 w 904"/>
                <a:gd name="T23" fmla="*/ 786 h 876"/>
                <a:gd name="T24" fmla="*/ 899 w 904"/>
                <a:gd name="T25" fmla="*/ 806 h 876"/>
                <a:gd name="T26" fmla="*/ 891 w 904"/>
                <a:gd name="T27" fmla="*/ 827 h 876"/>
                <a:gd name="T28" fmla="*/ 880 w 904"/>
                <a:gd name="T29" fmla="*/ 842 h 876"/>
                <a:gd name="T30" fmla="*/ 870 w 904"/>
                <a:gd name="T31" fmla="*/ 855 h 876"/>
                <a:gd name="T32" fmla="*/ 857 w 904"/>
                <a:gd name="T33" fmla="*/ 866 h 876"/>
                <a:gd name="T34" fmla="*/ 844 w 904"/>
                <a:gd name="T35" fmla="*/ 873 h 876"/>
                <a:gd name="T36" fmla="*/ 829 w 904"/>
                <a:gd name="T37" fmla="*/ 876 h 876"/>
                <a:gd name="T38" fmla="*/ 78 w 904"/>
                <a:gd name="T39" fmla="*/ 876 h 876"/>
                <a:gd name="T40" fmla="*/ 62 w 904"/>
                <a:gd name="T41" fmla="*/ 873 h 876"/>
                <a:gd name="T42" fmla="*/ 47 w 904"/>
                <a:gd name="T43" fmla="*/ 866 h 876"/>
                <a:gd name="T44" fmla="*/ 34 w 904"/>
                <a:gd name="T45" fmla="*/ 855 h 876"/>
                <a:gd name="T46" fmla="*/ 24 w 904"/>
                <a:gd name="T47" fmla="*/ 842 h 876"/>
                <a:gd name="T48" fmla="*/ 13 w 904"/>
                <a:gd name="T49" fmla="*/ 827 h 876"/>
                <a:gd name="T50" fmla="*/ 8 w 904"/>
                <a:gd name="T51" fmla="*/ 806 h 876"/>
                <a:gd name="T52" fmla="*/ 3 w 904"/>
                <a:gd name="T53" fmla="*/ 786 h 876"/>
                <a:gd name="T54" fmla="*/ 0 w 904"/>
                <a:gd name="T55" fmla="*/ 765 h 876"/>
                <a:gd name="T56" fmla="*/ 0 w 904"/>
                <a:gd name="T57" fmla="*/ 111 h 876"/>
                <a:gd name="T58" fmla="*/ 3 w 904"/>
                <a:gd name="T59" fmla="*/ 90 h 876"/>
                <a:gd name="T60" fmla="*/ 8 w 904"/>
                <a:gd name="T61" fmla="*/ 70 h 876"/>
                <a:gd name="T62" fmla="*/ 13 w 904"/>
                <a:gd name="T63" fmla="*/ 49 h 876"/>
                <a:gd name="T64" fmla="*/ 24 w 904"/>
                <a:gd name="T65" fmla="*/ 34 h 876"/>
                <a:gd name="T66" fmla="*/ 34 w 904"/>
                <a:gd name="T67" fmla="*/ 21 h 876"/>
                <a:gd name="T68" fmla="*/ 47 w 904"/>
                <a:gd name="T69" fmla="*/ 10 h 876"/>
                <a:gd name="T70" fmla="*/ 62 w 904"/>
                <a:gd name="T71" fmla="*/ 3 h 876"/>
                <a:gd name="T72" fmla="*/ 78 w 904"/>
                <a:gd name="T73" fmla="*/ 0 h 8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04"/>
                <a:gd name="T112" fmla="*/ 0 h 876"/>
                <a:gd name="T113" fmla="*/ 904 w 904"/>
                <a:gd name="T114" fmla="*/ 876 h 8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04" h="876">
                  <a:moveTo>
                    <a:pt x="78" y="0"/>
                  </a:moveTo>
                  <a:lnTo>
                    <a:pt x="829" y="0"/>
                  </a:lnTo>
                  <a:lnTo>
                    <a:pt x="844" y="3"/>
                  </a:lnTo>
                  <a:lnTo>
                    <a:pt x="857" y="10"/>
                  </a:lnTo>
                  <a:lnTo>
                    <a:pt x="870" y="21"/>
                  </a:lnTo>
                  <a:lnTo>
                    <a:pt x="880" y="34"/>
                  </a:lnTo>
                  <a:lnTo>
                    <a:pt x="891" y="49"/>
                  </a:lnTo>
                  <a:lnTo>
                    <a:pt x="899" y="70"/>
                  </a:lnTo>
                  <a:lnTo>
                    <a:pt x="901" y="90"/>
                  </a:lnTo>
                  <a:lnTo>
                    <a:pt x="904" y="111"/>
                  </a:lnTo>
                  <a:lnTo>
                    <a:pt x="904" y="765"/>
                  </a:lnTo>
                  <a:lnTo>
                    <a:pt x="901" y="786"/>
                  </a:lnTo>
                  <a:lnTo>
                    <a:pt x="899" y="806"/>
                  </a:lnTo>
                  <a:lnTo>
                    <a:pt x="891" y="827"/>
                  </a:lnTo>
                  <a:lnTo>
                    <a:pt x="880" y="842"/>
                  </a:lnTo>
                  <a:lnTo>
                    <a:pt x="870" y="855"/>
                  </a:lnTo>
                  <a:lnTo>
                    <a:pt x="857" y="866"/>
                  </a:lnTo>
                  <a:lnTo>
                    <a:pt x="844" y="873"/>
                  </a:lnTo>
                  <a:lnTo>
                    <a:pt x="829" y="876"/>
                  </a:lnTo>
                  <a:lnTo>
                    <a:pt x="78" y="876"/>
                  </a:lnTo>
                  <a:lnTo>
                    <a:pt x="62" y="873"/>
                  </a:lnTo>
                  <a:lnTo>
                    <a:pt x="47" y="866"/>
                  </a:lnTo>
                  <a:lnTo>
                    <a:pt x="34" y="855"/>
                  </a:lnTo>
                  <a:lnTo>
                    <a:pt x="24" y="842"/>
                  </a:lnTo>
                  <a:lnTo>
                    <a:pt x="13" y="827"/>
                  </a:lnTo>
                  <a:lnTo>
                    <a:pt x="8" y="806"/>
                  </a:lnTo>
                  <a:lnTo>
                    <a:pt x="3" y="786"/>
                  </a:lnTo>
                  <a:lnTo>
                    <a:pt x="0" y="765"/>
                  </a:lnTo>
                  <a:lnTo>
                    <a:pt x="0" y="111"/>
                  </a:lnTo>
                  <a:lnTo>
                    <a:pt x="3" y="90"/>
                  </a:lnTo>
                  <a:lnTo>
                    <a:pt x="8" y="70"/>
                  </a:lnTo>
                  <a:lnTo>
                    <a:pt x="13" y="49"/>
                  </a:lnTo>
                  <a:lnTo>
                    <a:pt x="24" y="34"/>
                  </a:lnTo>
                  <a:lnTo>
                    <a:pt x="34" y="21"/>
                  </a:lnTo>
                  <a:lnTo>
                    <a:pt x="47" y="10"/>
                  </a:lnTo>
                  <a:lnTo>
                    <a:pt x="62" y="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75C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17" name="Freeform 134">
              <a:extLst>
                <a:ext uri="{FF2B5EF4-FFF2-40B4-BE49-F238E27FC236}">
                  <a16:creationId xmlns:a16="http://schemas.microsoft.com/office/drawing/2014/main" id="{F1EE1099-A0DB-4F1E-AC0E-7DCFCC6A0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" y="1048"/>
              <a:ext cx="751" cy="69"/>
            </a:xfrm>
            <a:custGeom>
              <a:avLst/>
              <a:gdLst>
                <a:gd name="T0" fmla="*/ 751 w 751"/>
                <a:gd name="T1" fmla="*/ 69 h 69"/>
                <a:gd name="T2" fmla="*/ 751 w 751"/>
                <a:gd name="T3" fmla="*/ 0 h 69"/>
                <a:gd name="T4" fmla="*/ 0 w 751"/>
                <a:gd name="T5" fmla="*/ 0 h 69"/>
                <a:gd name="T6" fmla="*/ 0 w 751"/>
                <a:gd name="T7" fmla="*/ 69 h 69"/>
                <a:gd name="T8" fmla="*/ 751 w 751"/>
                <a:gd name="T9" fmla="*/ 69 h 69"/>
                <a:gd name="T10" fmla="*/ 751 w 751"/>
                <a:gd name="T11" fmla="*/ 69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"/>
                <a:gd name="T19" fmla="*/ 0 h 69"/>
                <a:gd name="T20" fmla="*/ 751 w 751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" h="69">
                  <a:moveTo>
                    <a:pt x="751" y="69"/>
                  </a:moveTo>
                  <a:lnTo>
                    <a:pt x="751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751" y="69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18" name="Freeform 135">
              <a:extLst>
                <a:ext uri="{FF2B5EF4-FFF2-40B4-BE49-F238E27FC236}">
                  <a16:creationId xmlns:a16="http://schemas.microsoft.com/office/drawing/2014/main" id="{3781BF3C-6E86-4352-A52E-2EF00BE71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048"/>
              <a:ext cx="108" cy="144"/>
            </a:xfrm>
            <a:custGeom>
              <a:avLst/>
              <a:gdLst>
                <a:gd name="T0" fmla="*/ 108 w 108"/>
                <a:gd name="T1" fmla="*/ 144 h 144"/>
                <a:gd name="T2" fmla="*/ 108 w 108"/>
                <a:gd name="T3" fmla="*/ 144 h 144"/>
                <a:gd name="T4" fmla="*/ 108 w 108"/>
                <a:gd name="T5" fmla="*/ 118 h 144"/>
                <a:gd name="T6" fmla="*/ 103 w 108"/>
                <a:gd name="T7" fmla="*/ 92 h 144"/>
                <a:gd name="T8" fmla="*/ 93 w 108"/>
                <a:gd name="T9" fmla="*/ 69 h 144"/>
                <a:gd name="T10" fmla="*/ 80 w 108"/>
                <a:gd name="T11" fmla="*/ 46 h 144"/>
                <a:gd name="T12" fmla="*/ 67 w 108"/>
                <a:gd name="T13" fmla="*/ 28 h 144"/>
                <a:gd name="T14" fmla="*/ 46 w 108"/>
                <a:gd name="T15" fmla="*/ 13 h 144"/>
                <a:gd name="T16" fmla="*/ 23 w 108"/>
                <a:gd name="T17" fmla="*/ 2 h 144"/>
                <a:gd name="T18" fmla="*/ 0 w 108"/>
                <a:gd name="T19" fmla="*/ 0 h 144"/>
                <a:gd name="T20" fmla="*/ 0 w 108"/>
                <a:gd name="T21" fmla="*/ 69 h 144"/>
                <a:gd name="T22" fmla="*/ 5 w 108"/>
                <a:gd name="T23" fmla="*/ 69 h 144"/>
                <a:gd name="T24" fmla="*/ 10 w 108"/>
                <a:gd name="T25" fmla="*/ 72 h 144"/>
                <a:gd name="T26" fmla="*/ 18 w 108"/>
                <a:gd name="T27" fmla="*/ 77 h 144"/>
                <a:gd name="T28" fmla="*/ 23 w 108"/>
                <a:gd name="T29" fmla="*/ 87 h 144"/>
                <a:gd name="T30" fmla="*/ 31 w 108"/>
                <a:gd name="T31" fmla="*/ 98 h 144"/>
                <a:gd name="T32" fmla="*/ 36 w 108"/>
                <a:gd name="T33" fmla="*/ 110 h 144"/>
                <a:gd name="T34" fmla="*/ 39 w 108"/>
                <a:gd name="T35" fmla="*/ 126 h 144"/>
                <a:gd name="T36" fmla="*/ 39 w 108"/>
                <a:gd name="T37" fmla="*/ 144 h 144"/>
                <a:gd name="T38" fmla="*/ 39 w 108"/>
                <a:gd name="T39" fmla="*/ 144 h 144"/>
                <a:gd name="T40" fmla="*/ 108 w 108"/>
                <a:gd name="T41" fmla="*/ 144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8"/>
                <a:gd name="T64" fmla="*/ 0 h 144"/>
                <a:gd name="T65" fmla="*/ 108 w 108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8" h="144">
                  <a:moveTo>
                    <a:pt x="108" y="144"/>
                  </a:moveTo>
                  <a:lnTo>
                    <a:pt x="108" y="144"/>
                  </a:lnTo>
                  <a:lnTo>
                    <a:pt x="108" y="118"/>
                  </a:lnTo>
                  <a:lnTo>
                    <a:pt x="103" y="92"/>
                  </a:lnTo>
                  <a:lnTo>
                    <a:pt x="93" y="69"/>
                  </a:lnTo>
                  <a:lnTo>
                    <a:pt x="80" y="46"/>
                  </a:lnTo>
                  <a:lnTo>
                    <a:pt x="67" y="28"/>
                  </a:lnTo>
                  <a:lnTo>
                    <a:pt x="46" y="13"/>
                  </a:lnTo>
                  <a:lnTo>
                    <a:pt x="23" y="2"/>
                  </a:lnTo>
                  <a:lnTo>
                    <a:pt x="0" y="0"/>
                  </a:lnTo>
                  <a:lnTo>
                    <a:pt x="0" y="69"/>
                  </a:lnTo>
                  <a:lnTo>
                    <a:pt x="5" y="69"/>
                  </a:lnTo>
                  <a:lnTo>
                    <a:pt x="10" y="72"/>
                  </a:lnTo>
                  <a:lnTo>
                    <a:pt x="18" y="77"/>
                  </a:lnTo>
                  <a:lnTo>
                    <a:pt x="23" y="87"/>
                  </a:lnTo>
                  <a:lnTo>
                    <a:pt x="31" y="98"/>
                  </a:lnTo>
                  <a:lnTo>
                    <a:pt x="36" y="110"/>
                  </a:lnTo>
                  <a:lnTo>
                    <a:pt x="39" y="126"/>
                  </a:lnTo>
                  <a:lnTo>
                    <a:pt x="39" y="144"/>
                  </a:lnTo>
                  <a:lnTo>
                    <a:pt x="108" y="144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19" name="Freeform 136">
              <a:extLst>
                <a:ext uri="{FF2B5EF4-FFF2-40B4-BE49-F238E27FC236}">
                  <a16:creationId xmlns:a16="http://schemas.microsoft.com/office/drawing/2014/main" id="{A75D9ED9-638F-4163-84B4-D9E382F2B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192"/>
              <a:ext cx="69" cy="654"/>
            </a:xfrm>
            <a:custGeom>
              <a:avLst/>
              <a:gdLst>
                <a:gd name="T0" fmla="*/ 0 w 69"/>
                <a:gd name="T1" fmla="*/ 654 h 654"/>
                <a:gd name="T2" fmla="*/ 69 w 69"/>
                <a:gd name="T3" fmla="*/ 654 h 654"/>
                <a:gd name="T4" fmla="*/ 69 w 69"/>
                <a:gd name="T5" fmla="*/ 0 h 654"/>
                <a:gd name="T6" fmla="*/ 0 w 69"/>
                <a:gd name="T7" fmla="*/ 0 h 654"/>
                <a:gd name="T8" fmla="*/ 0 w 69"/>
                <a:gd name="T9" fmla="*/ 654 h 654"/>
                <a:gd name="T10" fmla="*/ 0 w 69"/>
                <a:gd name="T11" fmla="*/ 654 h 6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654"/>
                <a:gd name="T20" fmla="*/ 69 w 69"/>
                <a:gd name="T21" fmla="*/ 654 h 6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654">
                  <a:moveTo>
                    <a:pt x="0" y="654"/>
                  </a:moveTo>
                  <a:lnTo>
                    <a:pt x="69" y="654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20" name="Freeform 137">
              <a:extLst>
                <a:ext uri="{FF2B5EF4-FFF2-40B4-BE49-F238E27FC236}">
                  <a16:creationId xmlns:a16="http://schemas.microsoft.com/office/drawing/2014/main" id="{FE53D558-BC54-4C2E-B7D7-76922A790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846"/>
              <a:ext cx="108" cy="144"/>
            </a:xfrm>
            <a:custGeom>
              <a:avLst/>
              <a:gdLst>
                <a:gd name="T0" fmla="*/ 0 w 108"/>
                <a:gd name="T1" fmla="*/ 144 h 144"/>
                <a:gd name="T2" fmla="*/ 0 w 108"/>
                <a:gd name="T3" fmla="*/ 144 h 144"/>
                <a:gd name="T4" fmla="*/ 23 w 108"/>
                <a:gd name="T5" fmla="*/ 142 h 144"/>
                <a:gd name="T6" fmla="*/ 46 w 108"/>
                <a:gd name="T7" fmla="*/ 132 h 144"/>
                <a:gd name="T8" fmla="*/ 67 w 108"/>
                <a:gd name="T9" fmla="*/ 116 h 144"/>
                <a:gd name="T10" fmla="*/ 80 w 108"/>
                <a:gd name="T11" fmla="*/ 98 h 144"/>
                <a:gd name="T12" fmla="*/ 93 w 108"/>
                <a:gd name="T13" fmla="*/ 75 h 144"/>
                <a:gd name="T14" fmla="*/ 103 w 108"/>
                <a:gd name="T15" fmla="*/ 52 h 144"/>
                <a:gd name="T16" fmla="*/ 108 w 108"/>
                <a:gd name="T17" fmla="*/ 26 h 144"/>
                <a:gd name="T18" fmla="*/ 108 w 108"/>
                <a:gd name="T19" fmla="*/ 0 h 144"/>
                <a:gd name="T20" fmla="*/ 39 w 108"/>
                <a:gd name="T21" fmla="*/ 0 h 144"/>
                <a:gd name="T22" fmla="*/ 39 w 108"/>
                <a:gd name="T23" fmla="*/ 18 h 144"/>
                <a:gd name="T24" fmla="*/ 36 w 108"/>
                <a:gd name="T25" fmla="*/ 34 h 144"/>
                <a:gd name="T26" fmla="*/ 31 w 108"/>
                <a:gd name="T27" fmla="*/ 47 h 144"/>
                <a:gd name="T28" fmla="*/ 23 w 108"/>
                <a:gd name="T29" fmla="*/ 59 h 144"/>
                <a:gd name="T30" fmla="*/ 18 w 108"/>
                <a:gd name="T31" fmla="*/ 67 h 144"/>
                <a:gd name="T32" fmla="*/ 10 w 108"/>
                <a:gd name="T33" fmla="*/ 72 h 144"/>
                <a:gd name="T34" fmla="*/ 5 w 108"/>
                <a:gd name="T35" fmla="*/ 75 h 144"/>
                <a:gd name="T36" fmla="*/ 0 w 108"/>
                <a:gd name="T37" fmla="*/ 75 h 144"/>
                <a:gd name="T38" fmla="*/ 0 w 108"/>
                <a:gd name="T39" fmla="*/ 75 h 144"/>
                <a:gd name="T40" fmla="*/ 0 w 108"/>
                <a:gd name="T41" fmla="*/ 144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8"/>
                <a:gd name="T64" fmla="*/ 0 h 144"/>
                <a:gd name="T65" fmla="*/ 108 w 108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8" h="144">
                  <a:moveTo>
                    <a:pt x="0" y="144"/>
                  </a:moveTo>
                  <a:lnTo>
                    <a:pt x="0" y="144"/>
                  </a:lnTo>
                  <a:lnTo>
                    <a:pt x="23" y="142"/>
                  </a:lnTo>
                  <a:lnTo>
                    <a:pt x="46" y="132"/>
                  </a:lnTo>
                  <a:lnTo>
                    <a:pt x="67" y="116"/>
                  </a:lnTo>
                  <a:lnTo>
                    <a:pt x="80" y="98"/>
                  </a:lnTo>
                  <a:lnTo>
                    <a:pt x="93" y="75"/>
                  </a:lnTo>
                  <a:lnTo>
                    <a:pt x="103" y="52"/>
                  </a:lnTo>
                  <a:lnTo>
                    <a:pt x="108" y="26"/>
                  </a:lnTo>
                  <a:lnTo>
                    <a:pt x="108" y="0"/>
                  </a:lnTo>
                  <a:lnTo>
                    <a:pt x="39" y="0"/>
                  </a:lnTo>
                  <a:lnTo>
                    <a:pt x="39" y="18"/>
                  </a:lnTo>
                  <a:lnTo>
                    <a:pt x="36" y="34"/>
                  </a:lnTo>
                  <a:lnTo>
                    <a:pt x="31" y="47"/>
                  </a:lnTo>
                  <a:lnTo>
                    <a:pt x="23" y="59"/>
                  </a:lnTo>
                  <a:lnTo>
                    <a:pt x="18" y="67"/>
                  </a:lnTo>
                  <a:lnTo>
                    <a:pt x="10" y="72"/>
                  </a:lnTo>
                  <a:lnTo>
                    <a:pt x="5" y="75"/>
                  </a:lnTo>
                  <a:lnTo>
                    <a:pt x="0" y="75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21" name="Freeform 138">
              <a:extLst>
                <a:ext uri="{FF2B5EF4-FFF2-40B4-BE49-F238E27FC236}">
                  <a16:creationId xmlns:a16="http://schemas.microsoft.com/office/drawing/2014/main" id="{5632858E-6BB4-49F1-9DA3-6A5CCFB39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" y="1921"/>
              <a:ext cx="751" cy="69"/>
            </a:xfrm>
            <a:custGeom>
              <a:avLst/>
              <a:gdLst>
                <a:gd name="T0" fmla="*/ 0 w 751"/>
                <a:gd name="T1" fmla="*/ 0 h 69"/>
                <a:gd name="T2" fmla="*/ 0 w 751"/>
                <a:gd name="T3" fmla="*/ 69 h 69"/>
                <a:gd name="T4" fmla="*/ 751 w 751"/>
                <a:gd name="T5" fmla="*/ 69 h 69"/>
                <a:gd name="T6" fmla="*/ 751 w 751"/>
                <a:gd name="T7" fmla="*/ 0 h 69"/>
                <a:gd name="T8" fmla="*/ 0 w 751"/>
                <a:gd name="T9" fmla="*/ 0 h 69"/>
                <a:gd name="T10" fmla="*/ 0 w 751"/>
                <a:gd name="T11" fmla="*/ 0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1"/>
                <a:gd name="T19" fmla="*/ 0 h 69"/>
                <a:gd name="T20" fmla="*/ 751 w 751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1" h="69">
                  <a:moveTo>
                    <a:pt x="0" y="0"/>
                  </a:moveTo>
                  <a:lnTo>
                    <a:pt x="0" y="69"/>
                  </a:lnTo>
                  <a:lnTo>
                    <a:pt x="751" y="69"/>
                  </a:lnTo>
                  <a:lnTo>
                    <a:pt x="7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22" name="Freeform 139">
              <a:extLst>
                <a:ext uri="{FF2B5EF4-FFF2-40B4-BE49-F238E27FC236}">
                  <a16:creationId xmlns:a16="http://schemas.microsoft.com/office/drawing/2014/main" id="{23616E20-753A-4BD9-83F2-4136F0DB6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" y="1846"/>
              <a:ext cx="111" cy="144"/>
            </a:xfrm>
            <a:custGeom>
              <a:avLst/>
              <a:gdLst>
                <a:gd name="T0" fmla="*/ 0 w 111"/>
                <a:gd name="T1" fmla="*/ 0 h 144"/>
                <a:gd name="T2" fmla="*/ 0 w 111"/>
                <a:gd name="T3" fmla="*/ 0 h 144"/>
                <a:gd name="T4" fmla="*/ 3 w 111"/>
                <a:gd name="T5" fmla="*/ 26 h 144"/>
                <a:gd name="T6" fmla="*/ 8 w 111"/>
                <a:gd name="T7" fmla="*/ 52 h 144"/>
                <a:gd name="T8" fmla="*/ 15 w 111"/>
                <a:gd name="T9" fmla="*/ 75 h 144"/>
                <a:gd name="T10" fmla="*/ 28 w 111"/>
                <a:gd name="T11" fmla="*/ 98 h 144"/>
                <a:gd name="T12" fmla="*/ 44 w 111"/>
                <a:gd name="T13" fmla="*/ 116 h 144"/>
                <a:gd name="T14" fmla="*/ 62 w 111"/>
                <a:gd name="T15" fmla="*/ 132 h 144"/>
                <a:gd name="T16" fmla="*/ 85 w 111"/>
                <a:gd name="T17" fmla="*/ 142 h 144"/>
                <a:gd name="T18" fmla="*/ 111 w 111"/>
                <a:gd name="T19" fmla="*/ 144 h 144"/>
                <a:gd name="T20" fmla="*/ 111 w 111"/>
                <a:gd name="T21" fmla="*/ 75 h 144"/>
                <a:gd name="T22" fmla="*/ 106 w 111"/>
                <a:gd name="T23" fmla="*/ 75 h 144"/>
                <a:gd name="T24" fmla="*/ 98 w 111"/>
                <a:gd name="T25" fmla="*/ 72 h 144"/>
                <a:gd name="T26" fmla="*/ 93 w 111"/>
                <a:gd name="T27" fmla="*/ 67 h 144"/>
                <a:gd name="T28" fmla="*/ 85 w 111"/>
                <a:gd name="T29" fmla="*/ 59 h 144"/>
                <a:gd name="T30" fmla="*/ 80 w 111"/>
                <a:gd name="T31" fmla="*/ 47 h 144"/>
                <a:gd name="T32" fmla="*/ 75 w 111"/>
                <a:gd name="T33" fmla="*/ 34 h 144"/>
                <a:gd name="T34" fmla="*/ 69 w 111"/>
                <a:gd name="T35" fmla="*/ 18 h 144"/>
                <a:gd name="T36" fmla="*/ 69 w 111"/>
                <a:gd name="T37" fmla="*/ 0 h 144"/>
                <a:gd name="T38" fmla="*/ 69 w 111"/>
                <a:gd name="T39" fmla="*/ 0 h 144"/>
                <a:gd name="T40" fmla="*/ 0 w 111"/>
                <a:gd name="T41" fmla="*/ 0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"/>
                <a:gd name="T64" fmla="*/ 0 h 144"/>
                <a:gd name="T65" fmla="*/ 111 w 111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" h="144">
                  <a:moveTo>
                    <a:pt x="0" y="0"/>
                  </a:moveTo>
                  <a:lnTo>
                    <a:pt x="0" y="0"/>
                  </a:lnTo>
                  <a:lnTo>
                    <a:pt x="3" y="26"/>
                  </a:lnTo>
                  <a:lnTo>
                    <a:pt x="8" y="52"/>
                  </a:lnTo>
                  <a:lnTo>
                    <a:pt x="15" y="75"/>
                  </a:lnTo>
                  <a:lnTo>
                    <a:pt x="28" y="98"/>
                  </a:lnTo>
                  <a:lnTo>
                    <a:pt x="44" y="116"/>
                  </a:lnTo>
                  <a:lnTo>
                    <a:pt x="62" y="132"/>
                  </a:lnTo>
                  <a:lnTo>
                    <a:pt x="85" y="142"/>
                  </a:lnTo>
                  <a:lnTo>
                    <a:pt x="111" y="144"/>
                  </a:lnTo>
                  <a:lnTo>
                    <a:pt x="111" y="75"/>
                  </a:lnTo>
                  <a:lnTo>
                    <a:pt x="106" y="75"/>
                  </a:lnTo>
                  <a:lnTo>
                    <a:pt x="98" y="72"/>
                  </a:lnTo>
                  <a:lnTo>
                    <a:pt x="93" y="67"/>
                  </a:lnTo>
                  <a:lnTo>
                    <a:pt x="85" y="59"/>
                  </a:lnTo>
                  <a:lnTo>
                    <a:pt x="80" y="47"/>
                  </a:lnTo>
                  <a:lnTo>
                    <a:pt x="75" y="34"/>
                  </a:lnTo>
                  <a:lnTo>
                    <a:pt x="69" y="18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23" name="Freeform 140">
              <a:extLst>
                <a:ext uri="{FF2B5EF4-FFF2-40B4-BE49-F238E27FC236}">
                  <a16:creationId xmlns:a16="http://schemas.microsoft.com/office/drawing/2014/main" id="{249D5F25-29B9-454E-82C1-D305175C6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" y="1192"/>
              <a:ext cx="69" cy="654"/>
            </a:xfrm>
            <a:custGeom>
              <a:avLst/>
              <a:gdLst>
                <a:gd name="T0" fmla="*/ 69 w 69"/>
                <a:gd name="T1" fmla="*/ 0 h 654"/>
                <a:gd name="T2" fmla="*/ 0 w 69"/>
                <a:gd name="T3" fmla="*/ 0 h 654"/>
                <a:gd name="T4" fmla="*/ 0 w 69"/>
                <a:gd name="T5" fmla="*/ 654 h 654"/>
                <a:gd name="T6" fmla="*/ 69 w 69"/>
                <a:gd name="T7" fmla="*/ 654 h 654"/>
                <a:gd name="T8" fmla="*/ 69 w 69"/>
                <a:gd name="T9" fmla="*/ 0 h 654"/>
                <a:gd name="T10" fmla="*/ 69 w 69"/>
                <a:gd name="T11" fmla="*/ 0 h 6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654"/>
                <a:gd name="T20" fmla="*/ 69 w 69"/>
                <a:gd name="T21" fmla="*/ 654 h 6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654">
                  <a:moveTo>
                    <a:pt x="69" y="0"/>
                  </a:moveTo>
                  <a:lnTo>
                    <a:pt x="0" y="0"/>
                  </a:lnTo>
                  <a:lnTo>
                    <a:pt x="0" y="654"/>
                  </a:lnTo>
                  <a:lnTo>
                    <a:pt x="69" y="65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24" name="Freeform 141">
              <a:extLst>
                <a:ext uri="{FF2B5EF4-FFF2-40B4-BE49-F238E27FC236}">
                  <a16:creationId xmlns:a16="http://schemas.microsoft.com/office/drawing/2014/main" id="{F8881CC6-2024-469F-A37A-4322BE01D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" y="1048"/>
              <a:ext cx="111" cy="144"/>
            </a:xfrm>
            <a:custGeom>
              <a:avLst/>
              <a:gdLst>
                <a:gd name="T0" fmla="*/ 111 w 111"/>
                <a:gd name="T1" fmla="*/ 0 h 144"/>
                <a:gd name="T2" fmla="*/ 111 w 111"/>
                <a:gd name="T3" fmla="*/ 0 h 144"/>
                <a:gd name="T4" fmla="*/ 85 w 111"/>
                <a:gd name="T5" fmla="*/ 2 h 144"/>
                <a:gd name="T6" fmla="*/ 62 w 111"/>
                <a:gd name="T7" fmla="*/ 13 h 144"/>
                <a:gd name="T8" fmla="*/ 44 w 111"/>
                <a:gd name="T9" fmla="*/ 28 h 144"/>
                <a:gd name="T10" fmla="*/ 28 w 111"/>
                <a:gd name="T11" fmla="*/ 46 h 144"/>
                <a:gd name="T12" fmla="*/ 15 w 111"/>
                <a:gd name="T13" fmla="*/ 69 h 144"/>
                <a:gd name="T14" fmla="*/ 8 w 111"/>
                <a:gd name="T15" fmla="*/ 92 h 144"/>
                <a:gd name="T16" fmla="*/ 3 w 111"/>
                <a:gd name="T17" fmla="*/ 118 h 144"/>
                <a:gd name="T18" fmla="*/ 0 w 111"/>
                <a:gd name="T19" fmla="*/ 144 h 144"/>
                <a:gd name="T20" fmla="*/ 69 w 111"/>
                <a:gd name="T21" fmla="*/ 144 h 144"/>
                <a:gd name="T22" fmla="*/ 69 w 111"/>
                <a:gd name="T23" fmla="*/ 126 h 144"/>
                <a:gd name="T24" fmla="*/ 75 w 111"/>
                <a:gd name="T25" fmla="*/ 110 h 144"/>
                <a:gd name="T26" fmla="*/ 80 w 111"/>
                <a:gd name="T27" fmla="*/ 98 h 144"/>
                <a:gd name="T28" fmla="*/ 85 w 111"/>
                <a:gd name="T29" fmla="*/ 87 h 144"/>
                <a:gd name="T30" fmla="*/ 93 w 111"/>
                <a:gd name="T31" fmla="*/ 77 h 144"/>
                <a:gd name="T32" fmla="*/ 98 w 111"/>
                <a:gd name="T33" fmla="*/ 72 h 144"/>
                <a:gd name="T34" fmla="*/ 106 w 111"/>
                <a:gd name="T35" fmla="*/ 69 h 144"/>
                <a:gd name="T36" fmla="*/ 111 w 111"/>
                <a:gd name="T37" fmla="*/ 69 h 144"/>
                <a:gd name="T38" fmla="*/ 111 w 111"/>
                <a:gd name="T39" fmla="*/ 69 h 144"/>
                <a:gd name="T40" fmla="*/ 111 w 111"/>
                <a:gd name="T41" fmla="*/ 0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"/>
                <a:gd name="T64" fmla="*/ 0 h 144"/>
                <a:gd name="T65" fmla="*/ 111 w 111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" h="144">
                  <a:moveTo>
                    <a:pt x="111" y="0"/>
                  </a:moveTo>
                  <a:lnTo>
                    <a:pt x="111" y="0"/>
                  </a:lnTo>
                  <a:lnTo>
                    <a:pt x="85" y="2"/>
                  </a:lnTo>
                  <a:lnTo>
                    <a:pt x="62" y="13"/>
                  </a:lnTo>
                  <a:lnTo>
                    <a:pt x="44" y="28"/>
                  </a:lnTo>
                  <a:lnTo>
                    <a:pt x="28" y="46"/>
                  </a:lnTo>
                  <a:lnTo>
                    <a:pt x="15" y="69"/>
                  </a:lnTo>
                  <a:lnTo>
                    <a:pt x="8" y="92"/>
                  </a:lnTo>
                  <a:lnTo>
                    <a:pt x="3" y="118"/>
                  </a:lnTo>
                  <a:lnTo>
                    <a:pt x="0" y="144"/>
                  </a:lnTo>
                  <a:lnTo>
                    <a:pt x="69" y="144"/>
                  </a:lnTo>
                  <a:lnTo>
                    <a:pt x="69" y="126"/>
                  </a:lnTo>
                  <a:lnTo>
                    <a:pt x="75" y="110"/>
                  </a:lnTo>
                  <a:lnTo>
                    <a:pt x="80" y="98"/>
                  </a:lnTo>
                  <a:lnTo>
                    <a:pt x="85" y="87"/>
                  </a:lnTo>
                  <a:lnTo>
                    <a:pt x="93" y="77"/>
                  </a:lnTo>
                  <a:lnTo>
                    <a:pt x="98" y="72"/>
                  </a:lnTo>
                  <a:lnTo>
                    <a:pt x="106" y="69"/>
                  </a:lnTo>
                  <a:lnTo>
                    <a:pt x="111" y="6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716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25" name="Rectangle 142">
              <a:extLst>
                <a:ext uri="{FF2B5EF4-FFF2-40B4-BE49-F238E27FC236}">
                  <a16:creationId xmlns:a16="http://schemas.microsoft.com/office/drawing/2014/main" id="{823BF142-0C42-4CD2-A9AE-AEB31F09B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388"/>
              <a:ext cx="46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en-US" altLang="cs-CZ" sz="2300">
                  <a:solidFill>
                    <a:srgbClr val="1F1A17"/>
                  </a:solidFill>
                  <a:latin typeface="Times New Roman" panose="02020603050405020304" pitchFamily="18" charset="0"/>
                </a:rPr>
                <a:t>cell(s)</a:t>
              </a:r>
              <a:endParaRPr lang="en-US" altLang="cs-CZ"/>
            </a:p>
          </p:txBody>
        </p:sp>
        <p:sp>
          <p:nvSpPr>
            <p:cNvPr id="14426" name="Rectangle 143">
              <a:extLst>
                <a:ext uri="{FF2B5EF4-FFF2-40B4-BE49-F238E27FC236}">
                  <a16:creationId xmlns:a16="http://schemas.microsoft.com/office/drawing/2014/main" id="{3F298291-4A94-4724-8999-A2B829384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" y="1761"/>
              <a:ext cx="597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cs-CZ" altLang="cs-CZ" sz="1700" b="1">
                  <a:solidFill>
                    <a:srgbClr val="DA251D"/>
                  </a:solidFill>
                  <a:latin typeface="Times New Roman" panose="02020603050405020304" pitchFamily="18" charset="0"/>
                </a:rPr>
                <a:t>Testovaný</a:t>
              </a:r>
              <a:br>
                <a:rPr lang="cs-CZ" altLang="cs-CZ" sz="1700" b="1">
                  <a:solidFill>
                    <a:srgbClr val="DA251D"/>
                  </a:solidFill>
                  <a:latin typeface="Times New Roman" panose="02020603050405020304" pitchFamily="18" charset="0"/>
                </a:rPr>
              </a:br>
              <a:r>
                <a:rPr lang="cs-CZ" altLang="cs-CZ" sz="1700" b="1">
                  <a:solidFill>
                    <a:srgbClr val="DA251D"/>
                  </a:solidFill>
                  <a:latin typeface="Times New Roman" panose="02020603050405020304" pitchFamily="18" charset="0"/>
                </a:rPr>
                <a:t>vzorek</a:t>
              </a:r>
              <a:endParaRPr lang="en-US" altLang="cs-CZ"/>
            </a:p>
          </p:txBody>
        </p:sp>
        <p:sp>
          <p:nvSpPr>
            <p:cNvPr id="14427" name="Rectangle 144">
              <a:extLst>
                <a:ext uri="{FF2B5EF4-FFF2-40B4-BE49-F238E27FC236}">
                  <a16:creationId xmlns:a16="http://schemas.microsoft.com/office/drawing/2014/main" id="{749A8F9A-1891-4373-A0F6-5658364A9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" y="1849"/>
              <a:ext cx="43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cs-CZ" altLang="cs-CZ" sz="1700">
                  <a:solidFill>
                    <a:srgbClr val="1F1A17"/>
                  </a:solidFill>
                  <a:latin typeface="Times New Roman" panose="02020603050405020304" pitchFamily="18" charset="0"/>
                </a:rPr>
                <a:t>výstupy</a:t>
              </a:r>
              <a:endParaRPr lang="en-US" altLang="cs-CZ"/>
            </a:p>
          </p:txBody>
        </p:sp>
        <p:sp>
          <p:nvSpPr>
            <p:cNvPr id="14428" name="Freeform 145">
              <a:extLst>
                <a:ext uri="{FF2B5EF4-FFF2-40B4-BE49-F238E27FC236}">
                  <a16:creationId xmlns:a16="http://schemas.microsoft.com/office/drawing/2014/main" id="{E5C14EBC-84A1-48A1-9B68-43464B7FF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" y="1820"/>
              <a:ext cx="597" cy="96"/>
            </a:xfrm>
            <a:custGeom>
              <a:avLst/>
              <a:gdLst>
                <a:gd name="T0" fmla="*/ 597 w 597"/>
                <a:gd name="T1" fmla="*/ 49 h 96"/>
                <a:gd name="T2" fmla="*/ 366 w 597"/>
                <a:gd name="T3" fmla="*/ 96 h 96"/>
                <a:gd name="T4" fmla="*/ 399 w 597"/>
                <a:gd name="T5" fmla="*/ 65 h 96"/>
                <a:gd name="T6" fmla="*/ 0 w 597"/>
                <a:gd name="T7" fmla="*/ 65 h 96"/>
                <a:gd name="T8" fmla="*/ 0 w 597"/>
                <a:gd name="T9" fmla="*/ 34 h 96"/>
                <a:gd name="T10" fmla="*/ 399 w 597"/>
                <a:gd name="T11" fmla="*/ 34 h 96"/>
                <a:gd name="T12" fmla="*/ 366 w 597"/>
                <a:gd name="T13" fmla="*/ 0 h 96"/>
                <a:gd name="T14" fmla="*/ 597 w 597"/>
                <a:gd name="T15" fmla="*/ 49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7"/>
                <a:gd name="T25" fmla="*/ 0 h 96"/>
                <a:gd name="T26" fmla="*/ 597 w 597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7" h="96">
                  <a:moveTo>
                    <a:pt x="597" y="49"/>
                  </a:moveTo>
                  <a:lnTo>
                    <a:pt x="366" y="96"/>
                  </a:lnTo>
                  <a:lnTo>
                    <a:pt x="399" y="65"/>
                  </a:lnTo>
                  <a:lnTo>
                    <a:pt x="0" y="65"/>
                  </a:lnTo>
                  <a:lnTo>
                    <a:pt x="0" y="34"/>
                  </a:lnTo>
                  <a:lnTo>
                    <a:pt x="399" y="34"/>
                  </a:lnTo>
                  <a:lnTo>
                    <a:pt x="366" y="0"/>
                  </a:lnTo>
                  <a:lnTo>
                    <a:pt x="597" y="49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29" name="Freeform 146">
              <a:extLst>
                <a:ext uri="{FF2B5EF4-FFF2-40B4-BE49-F238E27FC236}">
                  <a16:creationId xmlns:a16="http://schemas.microsoft.com/office/drawing/2014/main" id="{9E69318B-66CA-4BA0-A023-728043DF7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" y="1820"/>
              <a:ext cx="597" cy="96"/>
            </a:xfrm>
            <a:custGeom>
              <a:avLst/>
              <a:gdLst>
                <a:gd name="T0" fmla="*/ 597 w 597"/>
                <a:gd name="T1" fmla="*/ 49 h 96"/>
                <a:gd name="T2" fmla="*/ 366 w 597"/>
                <a:gd name="T3" fmla="*/ 96 h 96"/>
                <a:gd name="T4" fmla="*/ 399 w 597"/>
                <a:gd name="T5" fmla="*/ 65 h 96"/>
                <a:gd name="T6" fmla="*/ 0 w 597"/>
                <a:gd name="T7" fmla="*/ 65 h 96"/>
                <a:gd name="T8" fmla="*/ 0 w 597"/>
                <a:gd name="T9" fmla="*/ 34 h 96"/>
                <a:gd name="T10" fmla="*/ 399 w 597"/>
                <a:gd name="T11" fmla="*/ 34 h 96"/>
                <a:gd name="T12" fmla="*/ 366 w 597"/>
                <a:gd name="T13" fmla="*/ 0 h 96"/>
                <a:gd name="T14" fmla="*/ 597 w 597"/>
                <a:gd name="T15" fmla="*/ 49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7"/>
                <a:gd name="T25" fmla="*/ 0 h 96"/>
                <a:gd name="T26" fmla="*/ 597 w 597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7" h="96">
                  <a:moveTo>
                    <a:pt x="597" y="49"/>
                  </a:moveTo>
                  <a:lnTo>
                    <a:pt x="366" y="96"/>
                  </a:lnTo>
                  <a:lnTo>
                    <a:pt x="399" y="65"/>
                  </a:lnTo>
                  <a:lnTo>
                    <a:pt x="0" y="65"/>
                  </a:lnTo>
                  <a:lnTo>
                    <a:pt x="0" y="34"/>
                  </a:lnTo>
                  <a:lnTo>
                    <a:pt x="399" y="34"/>
                  </a:lnTo>
                  <a:lnTo>
                    <a:pt x="366" y="0"/>
                  </a:lnTo>
                  <a:lnTo>
                    <a:pt x="597" y="49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30" name="Rectangle 147">
              <a:extLst>
                <a:ext uri="{FF2B5EF4-FFF2-40B4-BE49-F238E27FC236}">
                  <a16:creationId xmlns:a16="http://schemas.microsoft.com/office/drawing/2014/main" id="{EA9F8EFA-71B1-4990-A9FD-39FD00100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" y="952"/>
              <a:ext cx="68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cs-CZ" altLang="cs-CZ" sz="1700" b="1">
                  <a:solidFill>
                    <a:srgbClr val="1F1A17"/>
                  </a:solidFill>
                  <a:latin typeface="Times New Roman" panose="02020603050405020304" pitchFamily="18" charset="0"/>
                </a:rPr>
                <a:t>fyziologické</a:t>
              </a:r>
              <a:endParaRPr lang="en-US" altLang="cs-CZ"/>
            </a:p>
          </p:txBody>
        </p:sp>
        <p:sp>
          <p:nvSpPr>
            <p:cNvPr id="14431" name="Rectangle 148">
              <a:extLst>
                <a:ext uri="{FF2B5EF4-FFF2-40B4-BE49-F238E27FC236}">
                  <a16:creationId xmlns:a16="http://schemas.microsoft.com/office/drawing/2014/main" id="{08AF4089-3B62-4C3E-8653-1E600ECEF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" y="1086"/>
              <a:ext cx="38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cs-CZ" altLang="cs-CZ" sz="1700" b="1">
                  <a:solidFill>
                    <a:srgbClr val="1F1A17"/>
                  </a:solidFill>
                  <a:latin typeface="Times New Roman" panose="02020603050405020304" pitchFamily="18" charset="0"/>
                </a:rPr>
                <a:t>vstupy</a:t>
              </a:r>
              <a:endParaRPr lang="en-US" altLang="cs-CZ"/>
            </a:p>
          </p:txBody>
        </p:sp>
        <p:sp>
          <p:nvSpPr>
            <p:cNvPr id="14432" name="Freeform 149">
              <a:extLst>
                <a:ext uri="{FF2B5EF4-FFF2-40B4-BE49-F238E27FC236}">
                  <a16:creationId xmlns:a16="http://schemas.microsoft.com/office/drawing/2014/main" id="{26DFFB72-DA5A-4AAB-B7E7-F613272E3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189"/>
              <a:ext cx="577" cy="96"/>
            </a:xfrm>
            <a:custGeom>
              <a:avLst/>
              <a:gdLst>
                <a:gd name="T0" fmla="*/ 577 w 577"/>
                <a:gd name="T1" fmla="*/ 49 h 96"/>
                <a:gd name="T2" fmla="*/ 353 w 577"/>
                <a:gd name="T3" fmla="*/ 96 h 96"/>
                <a:gd name="T4" fmla="*/ 386 w 577"/>
                <a:gd name="T5" fmla="*/ 62 h 96"/>
                <a:gd name="T6" fmla="*/ 0 w 577"/>
                <a:gd name="T7" fmla="*/ 62 h 96"/>
                <a:gd name="T8" fmla="*/ 0 w 577"/>
                <a:gd name="T9" fmla="*/ 31 h 96"/>
                <a:gd name="T10" fmla="*/ 386 w 577"/>
                <a:gd name="T11" fmla="*/ 31 h 96"/>
                <a:gd name="T12" fmla="*/ 353 w 577"/>
                <a:gd name="T13" fmla="*/ 0 h 96"/>
                <a:gd name="T14" fmla="*/ 577 w 577"/>
                <a:gd name="T15" fmla="*/ 49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7"/>
                <a:gd name="T25" fmla="*/ 0 h 96"/>
                <a:gd name="T26" fmla="*/ 577 w 577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7" h="96">
                  <a:moveTo>
                    <a:pt x="577" y="49"/>
                  </a:moveTo>
                  <a:lnTo>
                    <a:pt x="353" y="96"/>
                  </a:lnTo>
                  <a:lnTo>
                    <a:pt x="386" y="62"/>
                  </a:lnTo>
                  <a:lnTo>
                    <a:pt x="0" y="62"/>
                  </a:lnTo>
                  <a:lnTo>
                    <a:pt x="0" y="31"/>
                  </a:lnTo>
                  <a:lnTo>
                    <a:pt x="386" y="31"/>
                  </a:lnTo>
                  <a:lnTo>
                    <a:pt x="353" y="0"/>
                  </a:lnTo>
                  <a:lnTo>
                    <a:pt x="577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33" name="Freeform 150">
              <a:extLst>
                <a:ext uri="{FF2B5EF4-FFF2-40B4-BE49-F238E27FC236}">
                  <a16:creationId xmlns:a16="http://schemas.microsoft.com/office/drawing/2014/main" id="{3882D854-55E4-4827-B402-D53E9E1E1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189"/>
              <a:ext cx="577" cy="96"/>
            </a:xfrm>
            <a:custGeom>
              <a:avLst/>
              <a:gdLst>
                <a:gd name="T0" fmla="*/ 577 w 577"/>
                <a:gd name="T1" fmla="*/ 49 h 96"/>
                <a:gd name="T2" fmla="*/ 353 w 577"/>
                <a:gd name="T3" fmla="*/ 96 h 96"/>
                <a:gd name="T4" fmla="*/ 386 w 577"/>
                <a:gd name="T5" fmla="*/ 62 h 96"/>
                <a:gd name="T6" fmla="*/ 0 w 577"/>
                <a:gd name="T7" fmla="*/ 62 h 96"/>
                <a:gd name="T8" fmla="*/ 0 w 577"/>
                <a:gd name="T9" fmla="*/ 31 h 96"/>
                <a:gd name="T10" fmla="*/ 386 w 577"/>
                <a:gd name="T11" fmla="*/ 31 h 96"/>
                <a:gd name="T12" fmla="*/ 353 w 577"/>
                <a:gd name="T13" fmla="*/ 0 h 96"/>
                <a:gd name="T14" fmla="*/ 577 w 577"/>
                <a:gd name="T15" fmla="*/ 49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7"/>
                <a:gd name="T25" fmla="*/ 0 h 96"/>
                <a:gd name="T26" fmla="*/ 577 w 577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7" h="96">
                  <a:moveTo>
                    <a:pt x="577" y="49"/>
                  </a:moveTo>
                  <a:lnTo>
                    <a:pt x="353" y="96"/>
                  </a:lnTo>
                  <a:lnTo>
                    <a:pt x="386" y="62"/>
                  </a:lnTo>
                  <a:lnTo>
                    <a:pt x="0" y="62"/>
                  </a:lnTo>
                  <a:lnTo>
                    <a:pt x="0" y="31"/>
                  </a:lnTo>
                  <a:lnTo>
                    <a:pt x="386" y="31"/>
                  </a:lnTo>
                  <a:lnTo>
                    <a:pt x="353" y="0"/>
                  </a:lnTo>
                  <a:lnTo>
                    <a:pt x="577" y="49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34" name="Freeform 151">
              <a:extLst>
                <a:ext uri="{FF2B5EF4-FFF2-40B4-BE49-F238E27FC236}">
                  <a16:creationId xmlns:a16="http://schemas.microsoft.com/office/drawing/2014/main" id="{7DB9F09E-C8E5-4A33-B0E0-B59E0D12D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498"/>
              <a:ext cx="597" cy="96"/>
            </a:xfrm>
            <a:custGeom>
              <a:avLst/>
              <a:gdLst>
                <a:gd name="T0" fmla="*/ 597 w 597"/>
                <a:gd name="T1" fmla="*/ 47 h 96"/>
                <a:gd name="T2" fmla="*/ 366 w 597"/>
                <a:gd name="T3" fmla="*/ 96 h 96"/>
                <a:gd name="T4" fmla="*/ 399 w 597"/>
                <a:gd name="T5" fmla="*/ 62 h 96"/>
                <a:gd name="T6" fmla="*/ 0 w 597"/>
                <a:gd name="T7" fmla="*/ 62 h 96"/>
                <a:gd name="T8" fmla="*/ 0 w 597"/>
                <a:gd name="T9" fmla="*/ 31 h 96"/>
                <a:gd name="T10" fmla="*/ 399 w 597"/>
                <a:gd name="T11" fmla="*/ 31 h 96"/>
                <a:gd name="T12" fmla="*/ 366 w 597"/>
                <a:gd name="T13" fmla="*/ 0 h 96"/>
                <a:gd name="T14" fmla="*/ 597 w 597"/>
                <a:gd name="T15" fmla="*/ 47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7"/>
                <a:gd name="T25" fmla="*/ 0 h 96"/>
                <a:gd name="T26" fmla="*/ 597 w 597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7" h="96">
                  <a:moveTo>
                    <a:pt x="597" y="47"/>
                  </a:moveTo>
                  <a:lnTo>
                    <a:pt x="366" y="96"/>
                  </a:lnTo>
                  <a:lnTo>
                    <a:pt x="399" y="62"/>
                  </a:lnTo>
                  <a:lnTo>
                    <a:pt x="0" y="62"/>
                  </a:lnTo>
                  <a:lnTo>
                    <a:pt x="0" y="31"/>
                  </a:lnTo>
                  <a:lnTo>
                    <a:pt x="399" y="31"/>
                  </a:lnTo>
                  <a:lnTo>
                    <a:pt x="366" y="0"/>
                  </a:lnTo>
                  <a:lnTo>
                    <a:pt x="597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35" name="Freeform 152">
              <a:extLst>
                <a:ext uri="{FF2B5EF4-FFF2-40B4-BE49-F238E27FC236}">
                  <a16:creationId xmlns:a16="http://schemas.microsoft.com/office/drawing/2014/main" id="{4A852CF7-176B-4D45-8BF4-6DA2E536F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498"/>
              <a:ext cx="597" cy="96"/>
            </a:xfrm>
            <a:custGeom>
              <a:avLst/>
              <a:gdLst>
                <a:gd name="T0" fmla="*/ 597 w 597"/>
                <a:gd name="T1" fmla="*/ 47 h 96"/>
                <a:gd name="T2" fmla="*/ 366 w 597"/>
                <a:gd name="T3" fmla="*/ 96 h 96"/>
                <a:gd name="T4" fmla="*/ 399 w 597"/>
                <a:gd name="T5" fmla="*/ 62 h 96"/>
                <a:gd name="T6" fmla="*/ 0 w 597"/>
                <a:gd name="T7" fmla="*/ 62 h 96"/>
                <a:gd name="T8" fmla="*/ 0 w 597"/>
                <a:gd name="T9" fmla="*/ 31 h 96"/>
                <a:gd name="T10" fmla="*/ 399 w 597"/>
                <a:gd name="T11" fmla="*/ 31 h 96"/>
                <a:gd name="T12" fmla="*/ 366 w 597"/>
                <a:gd name="T13" fmla="*/ 0 h 96"/>
                <a:gd name="T14" fmla="*/ 597 w 597"/>
                <a:gd name="T15" fmla="*/ 47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7"/>
                <a:gd name="T25" fmla="*/ 0 h 96"/>
                <a:gd name="T26" fmla="*/ 597 w 597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7" h="96">
                  <a:moveTo>
                    <a:pt x="597" y="47"/>
                  </a:moveTo>
                  <a:lnTo>
                    <a:pt x="366" y="96"/>
                  </a:lnTo>
                  <a:lnTo>
                    <a:pt x="399" y="62"/>
                  </a:lnTo>
                  <a:lnTo>
                    <a:pt x="0" y="62"/>
                  </a:lnTo>
                  <a:lnTo>
                    <a:pt x="0" y="31"/>
                  </a:lnTo>
                  <a:lnTo>
                    <a:pt x="399" y="31"/>
                  </a:lnTo>
                  <a:lnTo>
                    <a:pt x="366" y="0"/>
                  </a:lnTo>
                  <a:lnTo>
                    <a:pt x="597" y="47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36" name="Freeform 153">
              <a:extLst>
                <a:ext uri="{FF2B5EF4-FFF2-40B4-BE49-F238E27FC236}">
                  <a16:creationId xmlns:a16="http://schemas.microsoft.com/office/drawing/2014/main" id="{4A4E9DA9-9C1D-4300-ABE2-F3F81BC77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694"/>
              <a:ext cx="597" cy="95"/>
            </a:xfrm>
            <a:custGeom>
              <a:avLst/>
              <a:gdLst>
                <a:gd name="T0" fmla="*/ 597 w 597"/>
                <a:gd name="T1" fmla="*/ 49 h 95"/>
                <a:gd name="T2" fmla="*/ 366 w 597"/>
                <a:gd name="T3" fmla="*/ 95 h 95"/>
                <a:gd name="T4" fmla="*/ 399 w 597"/>
                <a:gd name="T5" fmla="*/ 65 h 95"/>
                <a:gd name="T6" fmla="*/ 0 w 597"/>
                <a:gd name="T7" fmla="*/ 65 h 95"/>
                <a:gd name="T8" fmla="*/ 0 w 597"/>
                <a:gd name="T9" fmla="*/ 34 h 95"/>
                <a:gd name="T10" fmla="*/ 399 w 597"/>
                <a:gd name="T11" fmla="*/ 34 h 95"/>
                <a:gd name="T12" fmla="*/ 366 w 597"/>
                <a:gd name="T13" fmla="*/ 0 h 95"/>
                <a:gd name="T14" fmla="*/ 597 w 597"/>
                <a:gd name="T15" fmla="*/ 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7"/>
                <a:gd name="T25" fmla="*/ 0 h 95"/>
                <a:gd name="T26" fmla="*/ 597 w 597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7" h="95">
                  <a:moveTo>
                    <a:pt x="597" y="49"/>
                  </a:moveTo>
                  <a:lnTo>
                    <a:pt x="366" y="95"/>
                  </a:lnTo>
                  <a:lnTo>
                    <a:pt x="399" y="65"/>
                  </a:lnTo>
                  <a:lnTo>
                    <a:pt x="0" y="65"/>
                  </a:lnTo>
                  <a:lnTo>
                    <a:pt x="0" y="34"/>
                  </a:lnTo>
                  <a:lnTo>
                    <a:pt x="399" y="34"/>
                  </a:lnTo>
                  <a:lnTo>
                    <a:pt x="366" y="0"/>
                  </a:lnTo>
                  <a:lnTo>
                    <a:pt x="597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37" name="Freeform 154">
              <a:extLst>
                <a:ext uri="{FF2B5EF4-FFF2-40B4-BE49-F238E27FC236}">
                  <a16:creationId xmlns:a16="http://schemas.microsoft.com/office/drawing/2014/main" id="{DB0CF9DF-53F1-4829-AD30-09111E111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694"/>
              <a:ext cx="597" cy="95"/>
            </a:xfrm>
            <a:custGeom>
              <a:avLst/>
              <a:gdLst>
                <a:gd name="T0" fmla="*/ 597 w 597"/>
                <a:gd name="T1" fmla="*/ 49 h 95"/>
                <a:gd name="T2" fmla="*/ 366 w 597"/>
                <a:gd name="T3" fmla="*/ 95 h 95"/>
                <a:gd name="T4" fmla="*/ 399 w 597"/>
                <a:gd name="T5" fmla="*/ 65 h 95"/>
                <a:gd name="T6" fmla="*/ 0 w 597"/>
                <a:gd name="T7" fmla="*/ 65 h 95"/>
                <a:gd name="T8" fmla="*/ 0 w 597"/>
                <a:gd name="T9" fmla="*/ 34 h 95"/>
                <a:gd name="T10" fmla="*/ 399 w 597"/>
                <a:gd name="T11" fmla="*/ 34 h 95"/>
                <a:gd name="T12" fmla="*/ 366 w 597"/>
                <a:gd name="T13" fmla="*/ 0 h 95"/>
                <a:gd name="T14" fmla="*/ 597 w 597"/>
                <a:gd name="T15" fmla="*/ 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7"/>
                <a:gd name="T25" fmla="*/ 0 h 95"/>
                <a:gd name="T26" fmla="*/ 597 w 597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7" h="95">
                  <a:moveTo>
                    <a:pt x="597" y="49"/>
                  </a:moveTo>
                  <a:lnTo>
                    <a:pt x="366" y="95"/>
                  </a:lnTo>
                  <a:lnTo>
                    <a:pt x="399" y="65"/>
                  </a:lnTo>
                  <a:lnTo>
                    <a:pt x="0" y="65"/>
                  </a:lnTo>
                  <a:lnTo>
                    <a:pt x="0" y="34"/>
                  </a:lnTo>
                  <a:lnTo>
                    <a:pt x="399" y="34"/>
                  </a:lnTo>
                  <a:lnTo>
                    <a:pt x="366" y="0"/>
                  </a:lnTo>
                  <a:lnTo>
                    <a:pt x="597" y="49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38" name="Freeform 155">
              <a:extLst>
                <a:ext uri="{FF2B5EF4-FFF2-40B4-BE49-F238E27FC236}">
                  <a16:creationId xmlns:a16="http://schemas.microsoft.com/office/drawing/2014/main" id="{3E8443C7-D278-4C66-BFF2-25D1D5A5C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344"/>
              <a:ext cx="597" cy="95"/>
            </a:xfrm>
            <a:custGeom>
              <a:avLst/>
              <a:gdLst>
                <a:gd name="T0" fmla="*/ 597 w 597"/>
                <a:gd name="T1" fmla="*/ 49 h 95"/>
                <a:gd name="T2" fmla="*/ 366 w 597"/>
                <a:gd name="T3" fmla="*/ 95 h 95"/>
                <a:gd name="T4" fmla="*/ 399 w 597"/>
                <a:gd name="T5" fmla="*/ 62 h 95"/>
                <a:gd name="T6" fmla="*/ 0 w 597"/>
                <a:gd name="T7" fmla="*/ 62 h 95"/>
                <a:gd name="T8" fmla="*/ 0 w 597"/>
                <a:gd name="T9" fmla="*/ 31 h 95"/>
                <a:gd name="T10" fmla="*/ 399 w 597"/>
                <a:gd name="T11" fmla="*/ 31 h 95"/>
                <a:gd name="T12" fmla="*/ 366 w 597"/>
                <a:gd name="T13" fmla="*/ 0 h 95"/>
                <a:gd name="T14" fmla="*/ 597 w 597"/>
                <a:gd name="T15" fmla="*/ 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7"/>
                <a:gd name="T25" fmla="*/ 0 h 95"/>
                <a:gd name="T26" fmla="*/ 597 w 597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7" h="95">
                  <a:moveTo>
                    <a:pt x="597" y="49"/>
                  </a:moveTo>
                  <a:lnTo>
                    <a:pt x="366" y="95"/>
                  </a:lnTo>
                  <a:lnTo>
                    <a:pt x="399" y="62"/>
                  </a:lnTo>
                  <a:lnTo>
                    <a:pt x="0" y="62"/>
                  </a:lnTo>
                  <a:lnTo>
                    <a:pt x="0" y="31"/>
                  </a:lnTo>
                  <a:lnTo>
                    <a:pt x="399" y="31"/>
                  </a:lnTo>
                  <a:lnTo>
                    <a:pt x="366" y="0"/>
                  </a:lnTo>
                  <a:lnTo>
                    <a:pt x="597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39" name="Freeform 156">
              <a:extLst>
                <a:ext uri="{FF2B5EF4-FFF2-40B4-BE49-F238E27FC236}">
                  <a16:creationId xmlns:a16="http://schemas.microsoft.com/office/drawing/2014/main" id="{397F278A-FEC1-466F-9DE3-4F5A97FD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344"/>
              <a:ext cx="597" cy="95"/>
            </a:xfrm>
            <a:custGeom>
              <a:avLst/>
              <a:gdLst>
                <a:gd name="T0" fmla="*/ 597 w 597"/>
                <a:gd name="T1" fmla="*/ 49 h 95"/>
                <a:gd name="T2" fmla="*/ 366 w 597"/>
                <a:gd name="T3" fmla="*/ 95 h 95"/>
                <a:gd name="T4" fmla="*/ 399 w 597"/>
                <a:gd name="T5" fmla="*/ 62 h 95"/>
                <a:gd name="T6" fmla="*/ 0 w 597"/>
                <a:gd name="T7" fmla="*/ 62 h 95"/>
                <a:gd name="T8" fmla="*/ 0 w 597"/>
                <a:gd name="T9" fmla="*/ 31 h 95"/>
                <a:gd name="T10" fmla="*/ 399 w 597"/>
                <a:gd name="T11" fmla="*/ 31 h 95"/>
                <a:gd name="T12" fmla="*/ 366 w 597"/>
                <a:gd name="T13" fmla="*/ 0 h 95"/>
                <a:gd name="T14" fmla="*/ 597 w 597"/>
                <a:gd name="T15" fmla="*/ 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7"/>
                <a:gd name="T25" fmla="*/ 0 h 95"/>
                <a:gd name="T26" fmla="*/ 597 w 597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7" h="95">
                  <a:moveTo>
                    <a:pt x="597" y="49"/>
                  </a:moveTo>
                  <a:lnTo>
                    <a:pt x="366" y="95"/>
                  </a:lnTo>
                  <a:lnTo>
                    <a:pt x="399" y="62"/>
                  </a:lnTo>
                  <a:lnTo>
                    <a:pt x="0" y="62"/>
                  </a:lnTo>
                  <a:lnTo>
                    <a:pt x="0" y="31"/>
                  </a:lnTo>
                  <a:lnTo>
                    <a:pt x="399" y="31"/>
                  </a:lnTo>
                  <a:lnTo>
                    <a:pt x="366" y="0"/>
                  </a:lnTo>
                  <a:lnTo>
                    <a:pt x="597" y="49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40" name="Freeform 157">
              <a:extLst>
                <a:ext uri="{FF2B5EF4-FFF2-40B4-BE49-F238E27FC236}">
                  <a16:creationId xmlns:a16="http://schemas.microsoft.com/office/drawing/2014/main" id="{E671899C-E759-433F-936D-B662A9613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9" y="1738"/>
              <a:ext cx="597" cy="95"/>
            </a:xfrm>
            <a:custGeom>
              <a:avLst/>
              <a:gdLst>
                <a:gd name="T0" fmla="*/ 597 w 597"/>
                <a:gd name="T1" fmla="*/ 46 h 95"/>
                <a:gd name="T2" fmla="*/ 365 w 597"/>
                <a:gd name="T3" fmla="*/ 95 h 95"/>
                <a:gd name="T4" fmla="*/ 399 w 597"/>
                <a:gd name="T5" fmla="*/ 62 h 95"/>
                <a:gd name="T6" fmla="*/ 0 w 597"/>
                <a:gd name="T7" fmla="*/ 62 h 95"/>
                <a:gd name="T8" fmla="*/ 0 w 597"/>
                <a:gd name="T9" fmla="*/ 31 h 95"/>
                <a:gd name="T10" fmla="*/ 399 w 597"/>
                <a:gd name="T11" fmla="*/ 31 h 95"/>
                <a:gd name="T12" fmla="*/ 365 w 597"/>
                <a:gd name="T13" fmla="*/ 0 h 95"/>
                <a:gd name="T14" fmla="*/ 597 w 597"/>
                <a:gd name="T15" fmla="*/ 46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7"/>
                <a:gd name="T25" fmla="*/ 0 h 95"/>
                <a:gd name="T26" fmla="*/ 597 w 597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7" h="95">
                  <a:moveTo>
                    <a:pt x="597" y="46"/>
                  </a:moveTo>
                  <a:lnTo>
                    <a:pt x="365" y="95"/>
                  </a:lnTo>
                  <a:lnTo>
                    <a:pt x="399" y="62"/>
                  </a:lnTo>
                  <a:lnTo>
                    <a:pt x="0" y="62"/>
                  </a:lnTo>
                  <a:lnTo>
                    <a:pt x="0" y="31"/>
                  </a:lnTo>
                  <a:lnTo>
                    <a:pt x="399" y="31"/>
                  </a:lnTo>
                  <a:lnTo>
                    <a:pt x="365" y="0"/>
                  </a:lnTo>
                  <a:lnTo>
                    <a:pt x="597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41" name="Freeform 158">
              <a:extLst>
                <a:ext uri="{FF2B5EF4-FFF2-40B4-BE49-F238E27FC236}">
                  <a16:creationId xmlns:a16="http://schemas.microsoft.com/office/drawing/2014/main" id="{775B4B75-FCFD-418C-9EF5-7EFDC0E6F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9" y="1738"/>
              <a:ext cx="597" cy="95"/>
            </a:xfrm>
            <a:custGeom>
              <a:avLst/>
              <a:gdLst>
                <a:gd name="T0" fmla="*/ 597 w 597"/>
                <a:gd name="T1" fmla="*/ 46 h 95"/>
                <a:gd name="T2" fmla="*/ 365 w 597"/>
                <a:gd name="T3" fmla="*/ 95 h 95"/>
                <a:gd name="T4" fmla="*/ 399 w 597"/>
                <a:gd name="T5" fmla="*/ 62 h 95"/>
                <a:gd name="T6" fmla="*/ 0 w 597"/>
                <a:gd name="T7" fmla="*/ 62 h 95"/>
                <a:gd name="T8" fmla="*/ 0 w 597"/>
                <a:gd name="T9" fmla="*/ 31 h 95"/>
                <a:gd name="T10" fmla="*/ 399 w 597"/>
                <a:gd name="T11" fmla="*/ 31 h 95"/>
                <a:gd name="T12" fmla="*/ 365 w 597"/>
                <a:gd name="T13" fmla="*/ 0 h 95"/>
                <a:gd name="T14" fmla="*/ 597 w 597"/>
                <a:gd name="T15" fmla="*/ 46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7"/>
                <a:gd name="T25" fmla="*/ 0 h 95"/>
                <a:gd name="T26" fmla="*/ 597 w 597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7" h="95">
                  <a:moveTo>
                    <a:pt x="597" y="46"/>
                  </a:moveTo>
                  <a:lnTo>
                    <a:pt x="365" y="95"/>
                  </a:lnTo>
                  <a:lnTo>
                    <a:pt x="399" y="62"/>
                  </a:lnTo>
                  <a:lnTo>
                    <a:pt x="0" y="62"/>
                  </a:lnTo>
                  <a:lnTo>
                    <a:pt x="0" y="31"/>
                  </a:lnTo>
                  <a:lnTo>
                    <a:pt x="399" y="31"/>
                  </a:lnTo>
                  <a:lnTo>
                    <a:pt x="365" y="0"/>
                  </a:lnTo>
                  <a:lnTo>
                    <a:pt x="597" y="46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42" name="Freeform 159">
              <a:extLst>
                <a:ext uri="{FF2B5EF4-FFF2-40B4-BE49-F238E27FC236}">
                  <a16:creationId xmlns:a16="http://schemas.microsoft.com/office/drawing/2014/main" id="{CFA10E37-D982-481D-AA01-5BAAACC11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653"/>
              <a:ext cx="597" cy="95"/>
            </a:xfrm>
            <a:custGeom>
              <a:avLst/>
              <a:gdLst>
                <a:gd name="T0" fmla="*/ 597 w 597"/>
                <a:gd name="T1" fmla="*/ 46 h 95"/>
                <a:gd name="T2" fmla="*/ 366 w 597"/>
                <a:gd name="T3" fmla="*/ 95 h 95"/>
                <a:gd name="T4" fmla="*/ 399 w 597"/>
                <a:gd name="T5" fmla="*/ 62 h 95"/>
                <a:gd name="T6" fmla="*/ 0 w 597"/>
                <a:gd name="T7" fmla="*/ 62 h 95"/>
                <a:gd name="T8" fmla="*/ 0 w 597"/>
                <a:gd name="T9" fmla="*/ 31 h 95"/>
                <a:gd name="T10" fmla="*/ 399 w 597"/>
                <a:gd name="T11" fmla="*/ 31 h 95"/>
                <a:gd name="T12" fmla="*/ 366 w 597"/>
                <a:gd name="T13" fmla="*/ 0 h 95"/>
                <a:gd name="T14" fmla="*/ 597 w 597"/>
                <a:gd name="T15" fmla="*/ 46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7"/>
                <a:gd name="T25" fmla="*/ 0 h 95"/>
                <a:gd name="T26" fmla="*/ 597 w 597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7" h="95">
                  <a:moveTo>
                    <a:pt x="597" y="46"/>
                  </a:moveTo>
                  <a:lnTo>
                    <a:pt x="366" y="95"/>
                  </a:lnTo>
                  <a:lnTo>
                    <a:pt x="399" y="62"/>
                  </a:lnTo>
                  <a:lnTo>
                    <a:pt x="0" y="62"/>
                  </a:lnTo>
                  <a:lnTo>
                    <a:pt x="0" y="31"/>
                  </a:lnTo>
                  <a:lnTo>
                    <a:pt x="399" y="31"/>
                  </a:lnTo>
                  <a:lnTo>
                    <a:pt x="366" y="0"/>
                  </a:lnTo>
                  <a:lnTo>
                    <a:pt x="597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43" name="Freeform 160">
              <a:extLst>
                <a:ext uri="{FF2B5EF4-FFF2-40B4-BE49-F238E27FC236}">
                  <a16:creationId xmlns:a16="http://schemas.microsoft.com/office/drawing/2014/main" id="{77D328C0-292F-47D7-B7E2-5FA509721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653"/>
              <a:ext cx="597" cy="95"/>
            </a:xfrm>
            <a:custGeom>
              <a:avLst/>
              <a:gdLst>
                <a:gd name="T0" fmla="*/ 597 w 597"/>
                <a:gd name="T1" fmla="*/ 46 h 95"/>
                <a:gd name="T2" fmla="*/ 366 w 597"/>
                <a:gd name="T3" fmla="*/ 95 h 95"/>
                <a:gd name="T4" fmla="*/ 399 w 597"/>
                <a:gd name="T5" fmla="*/ 62 h 95"/>
                <a:gd name="T6" fmla="*/ 0 w 597"/>
                <a:gd name="T7" fmla="*/ 62 h 95"/>
                <a:gd name="T8" fmla="*/ 0 w 597"/>
                <a:gd name="T9" fmla="*/ 31 h 95"/>
                <a:gd name="T10" fmla="*/ 399 w 597"/>
                <a:gd name="T11" fmla="*/ 31 h 95"/>
                <a:gd name="T12" fmla="*/ 366 w 597"/>
                <a:gd name="T13" fmla="*/ 0 h 95"/>
                <a:gd name="T14" fmla="*/ 597 w 597"/>
                <a:gd name="T15" fmla="*/ 46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7"/>
                <a:gd name="T25" fmla="*/ 0 h 95"/>
                <a:gd name="T26" fmla="*/ 597 w 597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7" h="95">
                  <a:moveTo>
                    <a:pt x="597" y="46"/>
                  </a:moveTo>
                  <a:lnTo>
                    <a:pt x="366" y="95"/>
                  </a:lnTo>
                  <a:lnTo>
                    <a:pt x="399" y="62"/>
                  </a:lnTo>
                  <a:lnTo>
                    <a:pt x="0" y="62"/>
                  </a:lnTo>
                  <a:lnTo>
                    <a:pt x="0" y="31"/>
                  </a:lnTo>
                  <a:lnTo>
                    <a:pt x="399" y="31"/>
                  </a:lnTo>
                  <a:lnTo>
                    <a:pt x="366" y="0"/>
                  </a:lnTo>
                  <a:lnTo>
                    <a:pt x="597" y="46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44" name="Freeform 161">
              <a:extLst>
                <a:ext uri="{FF2B5EF4-FFF2-40B4-BE49-F238E27FC236}">
                  <a16:creationId xmlns:a16="http://schemas.microsoft.com/office/drawing/2014/main" id="{315F009B-89E3-4EC1-9CDE-6975EE580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1117"/>
              <a:ext cx="584" cy="96"/>
            </a:xfrm>
            <a:custGeom>
              <a:avLst/>
              <a:gdLst>
                <a:gd name="T0" fmla="*/ 584 w 584"/>
                <a:gd name="T1" fmla="*/ 49 h 96"/>
                <a:gd name="T2" fmla="*/ 358 w 584"/>
                <a:gd name="T3" fmla="*/ 96 h 96"/>
                <a:gd name="T4" fmla="*/ 391 w 584"/>
                <a:gd name="T5" fmla="*/ 65 h 96"/>
                <a:gd name="T6" fmla="*/ 0 w 584"/>
                <a:gd name="T7" fmla="*/ 65 h 96"/>
                <a:gd name="T8" fmla="*/ 0 w 584"/>
                <a:gd name="T9" fmla="*/ 34 h 96"/>
                <a:gd name="T10" fmla="*/ 391 w 584"/>
                <a:gd name="T11" fmla="*/ 34 h 96"/>
                <a:gd name="T12" fmla="*/ 358 w 584"/>
                <a:gd name="T13" fmla="*/ 0 h 96"/>
                <a:gd name="T14" fmla="*/ 584 w 584"/>
                <a:gd name="T15" fmla="*/ 49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4"/>
                <a:gd name="T25" fmla="*/ 0 h 96"/>
                <a:gd name="T26" fmla="*/ 584 w 584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4" h="96">
                  <a:moveTo>
                    <a:pt x="584" y="49"/>
                  </a:moveTo>
                  <a:lnTo>
                    <a:pt x="358" y="96"/>
                  </a:lnTo>
                  <a:lnTo>
                    <a:pt x="391" y="65"/>
                  </a:lnTo>
                  <a:lnTo>
                    <a:pt x="0" y="65"/>
                  </a:lnTo>
                  <a:lnTo>
                    <a:pt x="0" y="34"/>
                  </a:lnTo>
                  <a:lnTo>
                    <a:pt x="391" y="34"/>
                  </a:lnTo>
                  <a:lnTo>
                    <a:pt x="358" y="0"/>
                  </a:lnTo>
                  <a:lnTo>
                    <a:pt x="584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45" name="Freeform 162">
              <a:extLst>
                <a:ext uri="{FF2B5EF4-FFF2-40B4-BE49-F238E27FC236}">
                  <a16:creationId xmlns:a16="http://schemas.microsoft.com/office/drawing/2014/main" id="{4848F113-1B86-45C6-93EC-716B2CB27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1117"/>
              <a:ext cx="584" cy="96"/>
            </a:xfrm>
            <a:custGeom>
              <a:avLst/>
              <a:gdLst>
                <a:gd name="T0" fmla="*/ 584 w 584"/>
                <a:gd name="T1" fmla="*/ 49 h 96"/>
                <a:gd name="T2" fmla="*/ 358 w 584"/>
                <a:gd name="T3" fmla="*/ 96 h 96"/>
                <a:gd name="T4" fmla="*/ 391 w 584"/>
                <a:gd name="T5" fmla="*/ 65 h 96"/>
                <a:gd name="T6" fmla="*/ 0 w 584"/>
                <a:gd name="T7" fmla="*/ 65 h 96"/>
                <a:gd name="T8" fmla="*/ 0 w 584"/>
                <a:gd name="T9" fmla="*/ 34 h 96"/>
                <a:gd name="T10" fmla="*/ 391 w 584"/>
                <a:gd name="T11" fmla="*/ 34 h 96"/>
                <a:gd name="T12" fmla="*/ 358 w 584"/>
                <a:gd name="T13" fmla="*/ 0 h 96"/>
                <a:gd name="T14" fmla="*/ 584 w 584"/>
                <a:gd name="T15" fmla="*/ 49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4"/>
                <a:gd name="T25" fmla="*/ 0 h 96"/>
                <a:gd name="T26" fmla="*/ 584 w 584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4" h="96">
                  <a:moveTo>
                    <a:pt x="584" y="49"/>
                  </a:moveTo>
                  <a:lnTo>
                    <a:pt x="358" y="96"/>
                  </a:lnTo>
                  <a:lnTo>
                    <a:pt x="391" y="65"/>
                  </a:lnTo>
                  <a:lnTo>
                    <a:pt x="0" y="65"/>
                  </a:lnTo>
                  <a:lnTo>
                    <a:pt x="0" y="34"/>
                  </a:lnTo>
                  <a:lnTo>
                    <a:pt x="391" y="34"/>
                  </a:lnTo>
                  <a:lnTo>
                    <a:pt x="358" y="0"/>
                  </a:lnTo>
                  <a:lnTo>
                    <a:pt x="584" y="49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46" name="Freeform 163">
              <a:extLst>
                <a:ext uri="{FF2B5EF4-FFF2-40B4-BE49-F238E27FC236}">
                  <a16:creationId xmlns:a16="http://schemas.microsoft.com/office/drawing/2014/main" id="{E60D7B3B-2FA4-4A1C-957A-287C10D5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1434"/>
              <a:ext cx="584" cy="95"/>
            </a:xfrm>
            <a:custGeom>
              <a:avLst/>
              <a:gdLst>
                <a:gd name="T0" fmla="*/ 584 w 584"/>
                <a:gd name="T1" fmla="*/ 49 h 95"/>
                <a:gd name="T2" fmla="*/ 358 w 584"/>
                <a:gd name="T3" fmla="*/ 95 h 95"/>
                <a:gd name="T4" fmla="*/ 391 w 584"/>
                <a:gd name="T5" fmla="*/ 64 h 95"/>
                <a:gd name="T6" fmla="*/ 0 w 584"/>
                <a:gd name="T7" fmla="*/ 64 h 95"/>
                <a:gd name="T8" fmla="*/ 0 w 584"/>
                <a:gd name="T9" fmla="*/ 34 h 95"/>
                <a:gd name="T10" fmla="*/ 391 w 584"/>
                <a:gd name="T11" fmla="*/ 34 h 95"/>
                <a:gd name="T12" fmla="*/ 358 w 584"/>
                <a:gd name="T13" fmla="*/ 0 h 95"/>
                <a:gd name="T14" fmla="*/ 584 w 584"/>
                <a:gd name="T15" fmla="*/ 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4"/>
                <a:gd name="T25" fmla="*/ 0 h 95"/>
                <a:gd name="T26" fmla="*/ 584 w 584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4" h="95">
                  <a:moveTo>
                    <a:pt x="584" y="49"/>
                  </a:moveTo>
                  <a:lnTo>
                    <a:pt x="358" y="95"/>
                  </a:lnTo>
                  <a:lnTo>
                    <a:pt x="391" y="64"/>
                  </a:lnTo>
                  <a:lnTo>
                    <a:pt x="0" y="64"/>
                  </a:lnTo>
                  <a:lnTo>
                    <a:pt x="0" y="34"/>
                  </a:lnTo>
                  <a:lnTo>
                    <a:pt x="391" y="34"/>
                  </a:lnTo>
                  <a:lnTo>
                    <a:pt x="358" y="0"/>
                  </a:lnTo>
                  <a:lnTo>
                    <a:pt x="584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47" name="Freeform 164">
              <a:extLst>
                <a:ext uri="{FF2B5EF4-FFF2-40B4-BE49-F238E27FC236}">
                  <a16:creationId xmlns:a16="http://schemas.microsoft.com/office/drawing/2014/main" id="{187824B4-BC9B-4BE5-9F16-AF44722F8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1434"/>
              <a:ext cx="584" cy="95"/>
            </a:xfrm>
            <a:custGeom>
              <a:avLst/>
              <a:gdLst>
                <a:gd name="T0" fmla="*/ 584 w 584"/>
                <a:gd name="T1" fmla="*/ 49 h 95"/>
                <a:gd name="T2" fmla="*/ 358 w 584"/>
                <a:gd name="T3" fmla="*/ 95 h 95"/>
                <a:gd name="T4" fmla="*/ 391 w 584"/>
                <a:gd name="T5" fmla="*/ 64 h 95"/>
                <a:gd name="T6" fmla="*/ 0 w 584"/>
                <a:gd name="T7" fmla="*/ 64 h 95"/>
                <a:gd name="T8" fmla="*/ 0 w 584"/>
                <a:gd name="T9" fmla="*/ 34 h 95"/>
                <a:gd name="T10" fmla="*/ 391 w 584"/>
                <a:gd name="T11" fmla="*/ 34 h 95"/>
                <a:gd name="T12" fmla="*/ 358 w 584"/>
                <a:gd name="T13" fmla="*/ 0 h 95"/>
                <a:gd name="T14" fmla="*/ 584 w 584"/>
                <a:gd name="T15" fmla="*/ 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4"/>
                <a:gd name="T25" fmla="*/ 0 h 95"/>
                <a:gd name="T26" fmla="*/ 584 w 584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4" h="95">
                  <a:moveTo>
                    <a:pt x="584" y="49"/>
                  </a:moveTo>
                  <a:lnTo>
                    <a:pt x="358" y="95"/>
                  </a:lnTo>
                  <a:lnTo>
                    <a:pt x="391" y="64"/>
                  </a:lnTo>
                  <a:lnTo>
                    <a:pt x="0" y="64"/>
                  </a:lnTo>
                  <a:lnTo>
                    <a:pt x="0" y="34"/>
                  </a:lnTo>
                  <a:lnTo>
                    <a:pt x="391" y="34"/>
                  </a:lnTo>
                  <a:lnTo>
                    <a:pt x="358" y="0"/>
                  </a:lnTo>
                  <a:lnTo>
                    <a:pt x="584" y="49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48" name="Freeform 165">
              <a:extLst>
                <a:ext uri="{FF2B5EF4-FFF2-40B4-BE49-F238E27FC236}">
                  <a16:creationId xmlns:a16="http://schemas.microsoft.com/office/drawing/2014/main" id="{EB78C485-9CD4-49DE-8E07-1639D747E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1632"/>
              <a:ext cx="584" cy="96"/>
            </a:xfrm>
            <a:custGeom>
              <a:avLst/>
              <a:gdLst>
                <a:gd name="T0" fmla="*/ 584 w 584"/>
                <a:gd name="T1" fmla="*/ 47 h 96"/>
                <a:gd name="T2" fmla="*/ 358 w 584"/>
                <a:gd name="T3" fmla="*/ 96 h 96"/>
                <a:gd name="T4" fmla="*/ 391 w 584"/>
                <a:gd name="T5" fmla="*/ 62 h 96"/>
                <a:gd name="T6" fmla="*/ 0 w 584"/>
                <a:gd name="T7" fmla="*/ 62 h 96"/>
                <a:gd name="T8" fmla="*/ 0 w 584"/>
                <a:gd name="T9" fmla="*/ 31 h 96"/>
                <a:gd name="T10" fmla="*/ 391 w 584"/>
                <a:gd name="T11" fmla="*/ 31 h 96"/>
                <a:gd name="T12" fmla="*/ 358 w 584"/>
                <a:gd name="T13" fmla="*/ 0 h 96"/>
                <a:gd name="T14" fmla="*/ 584 w 584"/>
                <a:gd name="T15" fmla="*/ 47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4"/>
                <a:gd name="T25" fmla="*/ 0 h 96"/>
                <a:gd name="T26" fmla="*/ 584 w 584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4" h="96">
                  <a:moveTo>
                    <a:pt x="584" y="47"/>
                  </a:moveTo>
                  <a:lnTo>
                    <a:pt x="358" y="96"/>
                  </a:lnTo>
                  <a:lnTo>
                    <a:pt x="391" y="62"/>
                  </a:lnTo>
                  <a:lnTo>
                    <a:pt x="0" y="62"/>
                  </a:lnTo>
                  <a:lnTo>
                    <a:pt x="0" y="31"/>
                  </a:lnTo>
                  <a:lnTo>
                    <a:pt x="391" y="31"/>
                  </a:lnTo>
                  <a:lnTo>
                    <a:pt x="358" y="0"/>
                  </a:lnTo>
                  <a:lnTo>
                    <a:pt x="584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49" name="Freeform 166">
              <a:extLst>
                <a:ext uri="{FF2B5EF4-FFF2-40B4-BE49-F238E27FC236}">
                  <a16:creationId xmlns:a16="http://schemas.microsoft.com/office/drawing/2014/main" id="{1B9888AB-BBD0-44A7-81CC-F0C23583D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1632"/>
              <a:ext cx="584" cy="96"/>
            </a:xfrm>
            <a:custGeom>
              <a:avLst/>
              <a:gdLst>
                <a:gd name="T0" fmla="*/ 584 w 584"/>
                <a:gd name="T1" fmla="*/ 47 h 96"/>
                <a:gd name="T2" fmla="*/ 358 w 584"/>
                <a:gd name="T3" fmla="*/ 96 h 96"/>
                <a:gd name="T4" fmla="*/ 391 w 584"/>
                <a:gd name="T5" fmla="*/ 62 h 96"/>
                <a:gd name="T6" fmla="*/ 0 w 584"/>
                <a:gd name="T7" fmla="*/ 62 h 96"/>
                <a:gd name="T8" fmla="*/ 0 w 584"/>
                <a:gd name="T9" fmla="*/ 31 h 96"/>
                <a:gd name="T10" fmla="*/ 391 w 584"/>
                <a:gd name="T11" fmla="*/ 31 h 96"/>
                <a:gd name="T12" fmla="*/ 358 w 584"/>
                <a:gd name="T13" fmla="*/ 0 h 96"/>
                <a:gd name="T14" fmla="*/ 584 w 584"/>
                <a:gd name="T15" fmla="*/ 47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4"/>
                <a:gd name="T25" fmla="*/ 0 h 96"/>
                <a:gd name="T26" fmla="*/ 584 w 584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4" h="96">
                  <a:moveTo>
                    <a:pt x="584" y="47"/>
                  </a:moveTo>
                  <a:lnTo>
                    <a:pt x="358" y="96"/>
                  </a:lnTo>
                  <a:lnTo>
                    <a:pt x="391" y="62"/>
                  </a:lnTo>
                  <a:lnTo>
                    <a:pt x="0" y="62"/>
                  </a:lnTo>
                  <a:lnTo>
                    <a:pt x="0" y="31"/>
                  </a:lnTo>
                  <a:lnTo>
                    <a:pt x="391" y="31"/>
                  </a:lnTo>
                  <a:lnTo>
                    <a:pt x="358" y="0"/>
                  </a:lnTo>
                  <a:lnTo>
                    <a:pt x="584" y="47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50" name="Freeform 167">
              <a:extLst>
                <a:ext uri="{FF2B5EF4-FFF2-40B4-BE49-F238E27FC236}">
                  <a16:creationId xmlns:a16="http://schemas.microsoft.com/office/drawing/2014/main" id="{5C8E4FD7-422C-4819-B3E1-8B2BEC2E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1280"/>
              <a:ext cx="584" cy="95"/>
            </a:xfrm>
            <a:custGeom>
              <a:avLst/>
              <a:gdLst>
                <a:gd name="T0" fmla="*/ 584 w 584"/>
                <a:gd name="T1" fmla="*/ 48 h 95"/>
                <a:gd name="T2" fmla="*/ 358 w 584"/>
                <a:gd name="T3" fmla="*/ 95 h 95"/>
                <a:gd name="T4" fmla="*/ 391 w 584"/>
                <a:gd name="T5" fmla="*/ 64 h 95"/>
                <a:gd name="T6" fmla="*/ 0 w 584"/>
                <a:gd name="T7" fmla="*/ 64 h 95"/>
                <a:gd name="T8" fmla="*/ 0 w 584"/>
                <a:gd name="T9" fmla="*/ 33 h 95"/>
                <a:gd name="T10" fmla="*/ 391 w 584"/>
                <a:gd name="T11" fmla="*/ 33 h 95"/>
                <a:gd name="T12" fmla="*/ 358 w 584"/>
                <a:gd name="T13" fmla="*/ 0 h 95"/>
                <a:gd name="T14" fmla="*/ 584 w 584"/>
                <a:gd name="T15" fmla="*/ 48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4"/>
                <a:gd name="T25" fmla="*/ 0 h 95"/>
                <a:gd name="T26" fmla="*/ 584 w 584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4" h="95">
                  <a:moveTo>
                    <a:pt x="584" y="48"/>
                  </a:moveTo>
                  <a:lnTo>
                    <a:pt x="358" y="95"/>
                  </a:lnTo>
                  <a:lnTo>
                    <a:pt x="391" y="64"/>
                  </a:lnTo>
                  <a:lnTo>
                    <a:pt x="0" y="64"/>
                  </a:lnTo>
                  <a:lnTo>
                    <a:pt x="0" y="33"/>
                  </a:lnTo>
                  <a:lnTo>
                    <a:pt x="391" y="33"/>
                  </a:lnTo>
                  <a:lnTo>
                    <a:pt x="358" y="0"/>
                  </a:lnTo>
                  <a:lnTo>
                    <a:pt x="584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51" name="Freeform 168">
              <a:extLst>
                <a:ext uri="{FF2B5EF4-FFF2-40B4-BE49-F238E27FC236}">
                  <a16:creationId xmlns:a16="http://schemas.microsoft.com/office/drawing/2014/main" id="{DE7A1E6C-6796-42C3-9DFB-D2A853C50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1280"/>
              <a:ext cx="584" cy="95"/>
            </a:xfrm>
            <a:custGeom>
              <a:avLst/>
              <a:gdLst>
                <a:gd name="T0" fmla="*/ 584 w 584"/>
                <a:gd name="T1" fmla="*/ 48 h 95"/>
                <a:gd name="T2" fmla="*/ 358 w 584"/>
                <a:gd name="T3" fmla="*/ 95 h 95"/>
                <a:gd name="T4" fmla="*/ 391 w 584"/>
                <a:gd name="T5" fmla="*/ 64 h 95"/>
                <a:gd name="T6" fmla="*/ 0 w 584"/>
                <a:gd name="T7" fmla="*/ 64 h 95"/>
                <a:gd name="T8" fmla="*/ 0 w 584"/>
                <a:gd name="T9" fmla="*/ 33 h 95"/>
                <a:gd name="T10" fmla="*/ 391 w 584"/>
                <a:gd name="T11" fmla="*/ 33 h 95"/>
                <a:gd name="T12" fmla="*/ 358 w 584"/>
                <a:gd name="T13" fmla="*/ 0 h 95"/>
                <a:gd name="T14" fmla="*/ 584 w 584"/>
                <a:gd name="T15" fmla="*/ 48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4"/>
                <a:gd name="T25" fmla="*/ 0 h 95"/>
                <a:gd name="T26" fmla="*/ 584 w 584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4" h="95">
                  <a:moveTo>
                    <a:pt x="584" y="48"/>
                  </a:moveTo>
                  <a:lnTo>
                    <a:pt x="358" y="95"/>
                  </a:lnTo>
                  <a:lnTo>
                    <a:pt x="391" y="64"/>
                  </a:lnTo>
                  <a:lnTo>
                    <a:pt x="0" y="64"/>
                  </a:lnTo>
                  <a:lnTo>
                    <a:pt x="0" y="33"/>
                  </a:lnTo>
                  <a:lnTo>
                    <a:pt x="391" y="33"/>
                  </a:lnTo>
                  <a:lnTo>
                    <a:pt x="358" y="0"/>
                  </a:lnTo>
                  <a:lnTo>
                    <a:pt x="584" y="48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52" name="Freeform 169">
              <a:extLst>
                <a:ext uri="{FF2B5EF4-FFF2-40B4-BE49-F238E27FC236}">
                  <a16:creationId xmlns:a16="http://schemas.microsoft.com/office/drawing/2014/main" id="{5E31C61E-11EE-40D0-9D4F-4B4B95D8C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" y="1674"/>
              <a:ext cx="584" cy="95"/>
            </a:xfrm>
            <a:custGeom>
              <a:avLst/>
              <a:gdLst>
                <a:gd name="T0" fmla="*/ 584 w 584"/>
                <a:gd name="T1" fmla="*/ 49 h 95"/>
                <a:gd name="T2" fmla="*/ 355 w 584"/>
                <a:gd name="T3" fmla="*/ 95 h 95"/>
                <a:gd name="T4" fmla="*/ 388 w 584"/>
                <a:gd name="T5" fmla="*/ 64 h 95"/>
                <a:gd name="T6" fmla="*/ 0 w 584"/>
                <a:gd name="T7" fmla="*/ 64 h 95"/>
                <a:gd name="T8" fmla="*/ 0 w 584"/>
                <a:gd name="T9" fmla="*/ 30 h 95"/>
                <a:gd name="T10" fmla="*/ 388 w 584"/>
                <a:gd name="T11" fmla="*/ 30 h 95"/>
                <a:gd name="T12" fmla="*/ 355 w 584"/>
                <a:gd name="T13" fmla="*/ 0 h 95"/>
                <a:gd name="T14" fmla="*/ 584 w 584"/>
                <a:gd name="T15" fmla="*/ 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4"/>
                <a:gd name="T25" fmla="*/ 0 h 95"/>
                <a:gd name="T26" fmla="*/ 584 w 584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4" h="95">
                  <a:moveTo>
                    <a:pt x="584" y="49"/>
                  </a:moveTo>
                  <a:lnTo>
                    <a:pt x="355" y="95"/>
                  </a:lnTo>
                  <a:lnTo>
                    <a:pt x="388" y="64"/>
                  </a:lnTo>
                  <a:lnTo>
                    <a:pt x="0" y="64"/>
                  </a:lnTo>
                  <a:lnTo>
                    <a:pt x="0" y="30"/>
                  </a:lnTo>
                  <a:lnTo>
                    <a:pt x="388" y="30"/>
                  </a:lnTo>
                  <a:lnTo>
                    <a:pt x="355" y="0"/>
                  </a:lnTo>
                  <a:lnTo>
                    <a:pt x="584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53" name="Freeform 170">
              <a:extLst>
                <a:ext uri="{FF2B5EF4-FFF2-40B4-BE49-F238E27FC236}">
                  <a16:creationId xmlns:a16="http://schemas.microsoft.com/office/drawing/2014/main" id="{79ADF9AD-B995-4825-AFA2-BD55C7920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" y="1674"/>
              <a:ext cx="584" cy="95"/>
            </a:xfrm>
            <a:custGeom>
              <a:avLst/>
              <a:gdLst>
                <a:gd name="T0" fmla="*/ 584 w 584"/>
                <a:gd name="T1" fmla="*/ 49 h 95"/>
                <a:gd name="T2" fmla="*/ 355 w 584"/>
                <a:gd name="T3" fmla="*/ 95 h 95"/>
                <a:gd name="T4" fmla="*/ 388 w 584"/>
                <a:gd name="T5" fmla="*/ 64 h 95"/>
                <a:gd name="T6" fmla="*/ 0 w 584"/>
                <a:gd name="T7" fmla="*/ 64 h 95"/>
                <a:gd name="T8" fmla="*/ 0 w 584"/>
                <a:gd name="T9" fmla="*/ 30 h 95"/>
                <a:gd name="T10" fmla="*/ 388 w 584"/>
                <a:gd name="T11" fmla="*/ 30 h 95"/>
                <a:gd name="T12" fmla="*/ 355 w 584"/>
                <a:gd name="T13" fmla="*/ 0 h 95"/>
                <a:gd name="T14" fmla="*/ 584 w 584"/>
                <a:gd name="T15" fmla="*/ 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4"/>
                <a:gd name="T25" fmla="*/ 0 h 95"/>
                <a:gd name="T26" fmla="*/ 584 w 584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4" h="95">
                  <a:moveTo>
                    <a:pt x="584" y="49"/>
                  </a:moveTo>
                  <a:lnTo>
                    <a:pt x="355" y="95"/>
                  </a:lnTo>
                  <a:lnTo>
                    <a:pt x="388" y="64"/>
                  </a:lnTo>
                  <a:lnTo>
                    <a:pt x="0" y="64"/>
                  </a:lnTo>
                  <a:lnTo>
                    <a:pt x="0" y="30"/>
                  </a:lnTo>
                  <a:lnTo>
                    <a:pt x="388" y="30"/>
                  </a:lnTo>
                  <a:lnTo>
                    <a:pt x="355" y="0"/>
                  </a:lnTo>
                  <a:lnTo>
                    <a:pt x="584" y="49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54" name="Freeform 171">
              <a:extLst>
                <a:ext uri="{FF2B5EF4-FFF2-40B4-BE49-F238E27FC236}">
                  <a16:creationId xmlns:a16="http://schemas.microsoft.com/office/drawing/2014/main" id="{69266275-4E50-474D-8D33-2657A0DF4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1589"/>
              <a:ext cx="584" cy="95"/>
            </a:xfrm>
            <a:custGeom>
              <a:avLst/>
              <a:gdLst>
                <a:gd name="T0" fmla="*/ 584 w 584"/>
                <a:gd name="T1" fmla="*/ 49 h 95"/>
                <a:gd name="T2" fmla="*/ 358 w 584"/>
                <a:gd name="T3" fmla="*/ 95 h 95"/>
                <a:gd name="T4" fmla="*/ 391 w 584"/>
                <a:gd name="T5" fmla="*/ 64 h 95"/>
                <a:gd name="T6" fmla="*/ 0 w 584"/>
                <a:gd name="T7" fmla="*/ 64 h 95"/>
                <a:gd name="T8" fmla="*/ 0 w 584"/>
                <a:gd name="T9" fmla="*/ 33 h 95"/>
                <a:gd name="T10" fmla="*/ 391 w 584"/>
                <a:gd name="T11" fmla="*/ 33 h 95"/>
                <a:gd name="T12" fmla="*/ 358 w 584"/>
                <a:gd name="T13" fmla="*/ 0 h 95"/>
                <a:gd name="T14" fmla="*/ 584 w 584"/>
                <a:gd name="T15" fmla="*/ 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4"/>
                <a:gd name="T25" fmla="*/ 0 h 95"/>
                <a:gd name="T26" fmla="*/ 584 w 584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4" h="95">
                  <a:moveTo>
                    <a:pt x="584" y="49"/>
                  </a:moveTo>
                  <a:lnTo>
                    <a:pt x="358" y="95"/>
                  </a:lnTo>
                  <a:lnTo>
                    <a:pt x="391" y="64"/>
                  </a:lnTo>
                  <a:lnTo>
                    <a:pt x="0" y="64"/>
                  </a:lnTo>
                  <a:lnTo>
                    <a:pt x="0" y="33"/>
                  </a:lnTo>
                  <a:lnTo>
                    <a:pt x="391" y="33"/>
                  </a:lnTo>
                  <a:lnTo>
                    <a:pt x="358" y="0"/>
                  </a:lnTo>
                  <a:lnTo>
                    <a:pt x="584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55" name="Freeform 172">
              <a:extLst>
                <a:ext uri="{FF2B5EF4-FFF2-40B4-BE49-F238E27FC236}">
                  <a16:creationId xmlns:a16="http://schemas.microsoft.com/office/drawing/2014/main" id="{E4B54FC6-2EF5-4206-9222-AE7A5A5E8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1589"/>
              <a:ext cx="584" cy="95"/>
            </a:xfrm>
            <a:custGeom>
              <a:avLst/>
              <a:gdLst>
                <a:gd name="T0" fmla="*/ 584 w 584"/>
                <a:gd name="T1" fmla="*/ 49 h 95"/>
                <a:gd name="T2" fmla="*/ 358 w 584"/>
                <a:gd name="T3" fmla="*/ 95 h 95"/>
                <a:gd name="T4" fmla="*/ 391 w 584"/>
                <a:gd name="T5" fmla="*/ 64 h 95"/>
                <a:gd name="T6" fmla="*/ 0 w 584"/>
                <a:gd name="T7" fmla="*/ 64 h 95"/>
                <a:gd name="T8" fmla="*/ 0 w 584"/>
                <a:gd name="T9" fmla="*/ 33 h 95"/>
                <a:gd name="T10" fmla="*/ 391 w 584"/>
                <a:gd name="T11" fmla="*/ 33 h 95"/>
                <a:gd name="T12" fmla="*/ 358 w 584"/>
                <a:gd name="T13" fmla="*/ 0 h 95"/>
                <a:gd name="T14" fmla="*/ 584 w 584"/>
                <a:gd name="T15" fmla="*/ 49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4"/>
                <a:gd name="T25" fmla="*/ 0 h 95"/>
                <a:gd name="T26" fmla="*/ 584 w 584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4" h="95">
                  <a:moveTo>
                    <a:pt x="584" y="49"/>
                  </a:moveTo>
                  <a:lnTo>
                    <a:pt x="358" y="95"/>
                  </a:lnTo>
                  <a:lnTo>
                    <a:pt x="391" y="64"/>
                  </a:lnTo>
                  <a:lnTo>
                    <a:pt x="0" y="64"/>
                  </a:lnTo>
                  <a:lnTo>
                    <a:pt x="0" y="33"/>
                  </a:lnTo>
                  <a:lnTo>
                    <a:pt x="391" y="33"/>
                  </a:lnTo>
                  <a:lnTo>
                    <a:pt x="358" y="0"/>
                  </a:lnTo>
                  <a:lnTo>
                    <a:pt x="584" y="49"/>
                  </a:lnTo>
                  <a:close/>
                </a:path>
              </a:pathLst>
            </a:cu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4456" name="Rectangle 173">
              <a:extLst>
                <a:ext uri="{FF2B5EF4-FFF2-40B4-BE49-F238E27FC236}">
                  <a16:creationId xmlns:a16="http://schemas.microsoft.com/office/drawing/2014/main" id="{96C532FA-5B65-4CAE-8FB6-1CE72F452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274"/>
              <a:ext cx="56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en-US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(</a:t>
              </a:r>
              <a:r>
                <a:rPr lang="cs-CZ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O2</a:t>
              </a:r>
              <a:r>
                <a:rPr lang="en-US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,glu</a:t>
              </a:r>
              <a:r>
                <a:rPr lang="cs-CZ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kosa</a:t>
              </a:r>
              <a:r>
                <a:rPr lang="en-US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, </a:t>
              </a:r>
              <a:endParaRPr lang="en-US" altLang="cs-CZ"/>
            </a:p>
          </p:txBody>
        </p:sp>
        <p:sp>
          <p:nvSpPr>
            <p:cNvPr id="14457" name="Rectangle 174">
              <a:extLst>
                <a:ext uri="{FF2B5EF4-FFF2-40B4-BE49-F238E27FC236}">
                  <a16:creationId xmlns:a16="http://schemas.microsoft.com/office/drawing/2014/main" id="{20405D67-5576-42FE-A3C3-01223EAEC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408"/>
              <a:ext cx="65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cs-CZ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růstové faktory</a:t>
              </a:r>
              <a:r>
                <a:rPr lang="en-US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,</a:t>
              </a:r>
              <a:endParaRPr lang="en-US" altLang="cs-CZ"/>
            </a:p>
          </p:txBody>
        </p:sp>
        <p:sp>
          <p:nvSpPr>
            <p:cNvPr id="14458" name="Rectangle 175">
              <a:extLst>
                <a:ext uri="{FF2B5EF4-FFF2-40B4-BE49-F238E27FC236}">
                  <a16:creationId xmlns:a16="http://schemas.microsoft.com/office/drawing/2014/main" id="{1135EF49-5590-4A5A-A462-298B6099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542"/>
              <a:ext cx="38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en-US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T, pH, ..)</a:t>
              </a:r>
              <a:endParaRPr lang="en-US" altLang="cs-CZ"/>
            </a:p>
          </p:txBody>
        </p:sp>
        <p:sp>
          <p:nvSpPr>
            <p:cNvPr id="14459" name="Rectangle 176">
              <a:extLst>
                <a:ext uri="{FF2B5EF4-FFF2-40B4-BE49-F238E27FC236}">
                  <a16:creationId xmlns:a16="http://schemas.microsoft.com/office/drawing/2014/main" id="{FDC2CEC0-8D61-4BCF-83FD-506724DB6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678"/>
              <a:ext cx="10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en-US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…</a:t>
              </a:r>
              <a:endParaRPr lang="en-US" altLang="cs-CZ"/>
            </a:p>
          </p:txBody>
        </p:sp>
        <p:sp>
          <p:nvSpPr>
            <p:cNvPr id="14460" name="Rectangle 177">
              <a:extLst>
                <a:ext uri="{FF2B5EF4-FFF2-40B4-BE49-F238E27FC236}">
                  <a16:creationId xmlns:a16="http://schemas.microsoft.com/office/drawing/2014/main" id="{042D8947-830B-4B0C-A01F-CA042053C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176"/>
              <a:ext cx="18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en-US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H+, </a:t>
              </a:r>
              <a:endParaRPr lang="en-US" altLang="cs-CZ"/>
            </a:p>
          </p:txBody>
        </p:sp>
        <p:sp>
          <p:nvSpPr>
            <p:cNvPr id="14461" name="Rectangle 178">
              <a:extLst>
                <a:ext uri="{FF2B5EF4-FFF2-40B4-BE49-F238E27FC236}">
                  <a16:creationId xmlns:a16="http://schemas.microsoft.com/office/drawing/2014/main" id="{8C4B098D-159D-484A-AF7C-C08142FCD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310"/>
              <a:ext cx="24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en-US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CO2, </a:t>
              </a:r>
              <a:endParaRPr lang="en-US" altLang="cs-CZ"/>
            </a:p>
          </p:txBody>
        </p:sp>
        <p:sp>
          <p:nvSpPr>
            <p:cNvPr id="14462" name="Rectangle 179">
              <a:extLst>
                <a:ext uri="{FF2B5EF4-FFF2-40B4-BE49-F238E27FC236}">
                  <a16:creationId xmlns:a16="http://schemas.microsoft.com/office/drawing/2014/main" id="{5BBCA220-429F-4B38-8F9B-E24352761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444"/>
              <a:ext cx="22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en-US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adh., </a:t>
              </a:r>
              <a:endParaRPr lang="en-US" altLang="cs-CZ"/>
            </a:p>
          </p:txBody>
        </p:sp>
        <p:sp>
          <p:nvSpPr>
            <p:cNvPr id="14463" name="Rectangle 180">
              <a:extLst>
                <a:ext uri="{FF2B5EF4-FFF2-40B4-BE49-F238E27FC236}">
                  <a16:creationId xmlns:a16="http://schemas.microsoft.com/office/drawing/2014/main" id="{050A5450-B1A9-473C-A2BB-32E26B5AD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578"/>
              <a:ext cx="23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en-US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meta-</a:t>
              </a:r>
              <a:endParaRPr lang="en-US" altLang="cs-CZ"/>
            </a:p>
          </p:txBody>
        </p:sp>
        <p:sp>
          <p:nvSpPr>
            <p:cNvPr id="14464" name="Rectangle 181">
              <a:extLst>
                <a:ext uri="{FF2B5EF4-FFF2-40B4-BE49-F238E27FC236}">
                  <a16:creationId xmlns:a16="http://schemas.microsoft.com/office/drawing/2014/main" id="{17D6A5AF-D648-4249-B035-960483C4B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715"/>
              <a:ext cx="26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en-US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bol., ..</a:t>
              </a:r>
              <a:endParaRPr lang="en-US" altLang="cs-CZ"/>
            </a:p>
          </p:txBody>
        </p:sp>
        <p:sp>
          <p:nvSpPr>
            <p:cNvPr id="14465" name="Rectangle 182">
              <a:extLst>
                <a:ext uri="{FF2B5EF4-FFF2-40B4-BE49-F238E27FC236}">
                  <a16:creationId xmlns:a16="http://schemas.microsoft.com/office/drawing/2014/main" id="{6492898C-0CF4-4869-9BB9-8BC408D26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848"/>
              <a:ext cx="10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Arial Black" panose="020B0A04020102020204" pitchFamily="34" charset="0"/>
                </a:defRPr>
              </a:lvl9pPr>
            </a:lstStyle>
            <a:p>
              <a:r>
                <a:rPr lang="en-US" altLang="cs-CZ" sz="1300">
                  <a:solidFill>
                    <a:srgbClr val="1F1A17"/>
                  </a:solidFill>
                  <a:latin typeface="Times New Roman" panose="02020603050405020304" pitchFamily="18" charset="0"/>
                </a:rPr>
                <a:t>…</a:t>
              </a:r>
              <a:endParaRPr lang="en-US" altLang="cs-CZ"/>
            </a:p>
          </p:txBody>
        </p:sp>
      </p:grpSp>
      <p:sp>
        <p:nvSpPr>
          <p:cNvPr id="110775" name="Rectangle 183">
            <a:extLst>
              <a:ext uri="{FF2B5EF4-FFF2-40B4-BE49-F238E27FC236}">
                <a16:creationId xmlns:a16="http://schemas.microsoft.com/office/drawing/2014/main" id="{6BD2A4B4-CF42-4219-8421-AA773DD64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4357688"/>
            <a:ext cx="4210050" cy="1281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110000"/>
              <a:buFont typeface="Wingdings" pitchFamily="2" charset="2"/>
              <a:buChar char="n"/>
              <a:defRPr/>
            </a:pPr>
            <a:r>
              <a:rPr 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neinvazivní, on-line záznam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110000"/>
              <a:buFont typeface="Wingdings" pitchFamily="2" charset="2"/>
              <a:buChar char="n"/>
              <a:defRPr/>
            </a:pPr>
            <a:r>
              <a:rPr lang="cs-CZ" sz="20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multiparametrický charakter</a:t>
            </a:r>
            <a:endParaRPr lang="en-US" sz="2000" b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0776" name="Rectangle 184">
            <a:extLst>
              <a:ext uri="{FF2B5EF4-FFF2-40B4-BE49-F238E27FC236}">
                <a16:creationId xmlns:a16="http://schemas.microsoft.com/office/drawing/2014/main" id="{A08F1C17-4E13-473C-9715-923F0AF26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25" y="5522913"/>
            <a:ext cx="7985125" cy="11033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110000"/>
              <a:buFont typeface="Wingdings" pitchFamily="2" charset="2"/>
              <a:buChar char="n"/>
              <a:defRPr/>
            </a:pPr>
            <a:r>
              <a:rPr lang="cs-CZ" sz="24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čím více parametrů se podaří sledovat paralelně a současně, tím lépe se porozumí složitým buněčným odezvám</a:t>
            </a:r>
            <a:endParaRPr lang="en-US" sz="240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DAF41D-33F7-4612-B667-4248BD6E7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72"/>
    </mc:Choice>
    <mc:Fallback xmlns="">
      <p:transition spd="slow" advTm="100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13" x="1971675" y="1765300"/>
          <p14:tracePt t="7906" x="1995488" y="1765300"/>
          <p14:tracePt t="7915" x="2001838" y="1758950"/>
          <p14:tracePt t="7923" x="2012950" y="1747838"/>
          <p14:tracePt t="7930" x="2025650" y="1747838"/>
          <p14:tracePt t="7940" x="2049463" y="1747838"/>
          <p14:tracePt t="7946" x="2073275" y="1735138"/>
          <p14:tracePt t="7956" x="2097088" y="1735138"/>
          <p14:tracePt t="7962" x="2122488" y="1724025"/>
          <p14:tracePt t="7972" x="2152650" y="1724025"/>
          <p14:tracePt t="7990" x="2200275" y="1711325"/>
          <p14:tracePt t="7994" x="2230438" y="1711325"/>
          <p14:tracePt t="8002" x="2297113" y="1711325"/>
          <p14:tracePt t="8010" x="2357438" y="1711325"/>
          <p14:tracePt t="8018" x="2398713" y="1711325"/>
          <p14:tracePt t="8026" x="2435225" y="1711325"/>
          <p14:tracePt t="8034" x="2465388" y="1711325"/>
          <p14:tracePt t="8042" x="2495550" y="1711325"/>
          <p14:tracePt t="8050" x="2562225" y="1711325"/>
          <p14:tracePt t="8058" x="2652713" y="1711325"/>
          <p14:tracePt t="8066" x="2778125" y="1711325"/>
          <p14:tracePt t="8074" x="2924175" y="1711325"/>
          <p14:tracePt t="8082" x="3062288" y="1711325"/>
          <p14:tracePt t="8090" x="3206750" y="1717675"/>
          <p14:tracePt t="8098" x="3363913" y="1728788"/>
          <p14:tracePt t="8107" x="3508375" y="1754188"/>
          <p14:tracePt t="8114" x="3622675" y="1754188"/>
          <p14:tracePt t="8123" x="3756025" y="1778000"/>
          <p14:tracePt t="8130" x="3881438" y="1789113"/>
          <p14:tracePt t="8140" x="3984625" y="1789113"/>
          <p14:tracePt t="8146" x="4075113" y="1801813"/>
          <p14:tracePt t="8156" x="4159250" y="1819275"/>
          <p14:tracePt t="8162" x="4230688" y="1819275"/>
          <p14:tracePt t="8173" x="4291013" y="1819275"/>
          <p14:tracePt t="8178" x="4351338" y="1831975"/>
          <p14:tracePt t="8186" x="4424363" y="1831975"/>
          <p14:tracePt t="8194" x="4484688" y="1831975"/>
          <p14:tracePt t="8203" x="4532313" y="1838325"/>
          <p14:tracePt t="8210" x="4605338" y="1849438"/>
          <p14:tracePt t="8218" x="4659313" y="1849438"/>
          <p14:tracePt t="8226" x="4719638" y="1849438"/>
          <p14:tracePt t="8234" x="4767263" y="1862138"/>
          <p14:tracePt t="8242" x="4840288" y="1862138"/>
          <p14:tracePt t="8250" x="4930775" y="1879600"/>
          <p14:tracePt t="8258" x="5014913" y="1879600"/>
          <p14:tracePt t="8266" x="5099050" y="1879600"/>
          <p14:tracePt t="8274" x="5202238" y="1879600"/>
          <p14:tracePt t="8282" x="5273675" y="1879600"/>
          <p14:tracePt t="8290" x="5334000" y="1892300"/>
          <p14:tracePt t="8298" x="5407025" y="1905000"/>
          <p14:tracePt t="8307" x="5467350" y="1905000"/>
          <p14:tracePt t="8314" x="5527675" y="1905000"/>
          <p14:tracePt t="8323" x="5588000" y="1905000"/>
          <p14:tracePt t="8330" x="5641975" y="1905000"/>
          <p14:tracePt t="8340" x="5702300" y="1898650"/>
          <p14:tracePt t="8346" x="5749925" y="1898650"/>
          <p14:tracePt t="8356" x="5792788" y="1892300"/>
          <p14:tracePt t="8362" x="5859463" y="1868488"/>
          <p14:tracePt t="8373" x="5883275" y="1862138"/>
          <p14:tracePt t="8378" x="5949950" y="1844675"/>
          <p14:tracePt t="8386" x="6021388" y="1831975"/>
          <p14:tracePt t="8394" x="6100763" y="1808163"/>
          <p14:tracePt t="8403" x="6161088" y="1801813"/>
          <p14:tracePt t="8410" x="6215063" y="1801813"/>
          <p14:tracePt t="8418" x="6316663" y="1789113"/>
          <p14:tracePt t="8426" x="6407150" y="1778000"/>
          <p14:tracePt t="8434" x="6480175" y="1778000"/>
          <p14:tracePt t="8442" x="6551613" y="1765300"/>
          <p14:tracePt t="8450" x="6624638" y="1754188"/>
          <p14:tracePt t="8458" x="6691313" y="1747838"/>
          <p14:tracePt t="8466" x="6745288" y="1747838"/>
          <p14:tracePt t="8474" x="6792913" y="1747838"/>
          <p14:tracePt t="8482" x="6823075" y="1735138"/>
          <p14:tracePt t="8490" x="6846888" y="1735138"/>
          <p14:tracePt t="8498" x="6877050" y="1735138"/>
          <p14:tracePt t="8507" x="6896100" y="1735138"/>
          <p14:tracePt t="8514" x="6913563" y="1735138"/>
          <p14:tracePt t="8523" x="6932613" y="1735138"/>
          <p14:tracePt t="8530" x="6937375" y="1735138"/>
          <p14:tracePt t="8540" x="6943725" y="1735138"/>
          <p14:tracePt t="8546" x="6967538" y="1735138"/>
          <p14:tracePt t="8557" x="6986588" y="1735138"/>
          <p14:tracePt t="8562" x="7016750" y="1741488"/>
          <p14:tracePt t="8570" x="7051675" y="1758950"/>
          <p14:tracePt t="8578" x="7088188" y="1784350"/>
          <p14:tracePt t="8587" x="7131050" y="1825625"/>
          <p14:tracePt t="8594" x="7191375" y="1868488"/>
          <p14:tracePt t="8602" x="7227888" y="1885950"/>
          <p14:tracePt t="8610" x="7281863" y="1916113"/>
          <p14:tracePt t="8618" x="7305675" y="1939925"/>
          <p14:tracePt t="8626" x="7318375" y="1958975"/>
          <p14:tracePt t="8634" x="7329488" y="1970088"/>
          <p14:tracePt t="8642" x="7329488" y="1976438"/>
          <p14:tracePt t="8650" x="7329488" y="1989138"/>
          <p14:tracePt t="8658" x="7335838" y="2006600"/>
          <p14:tracePt t="8666" x="7335838" y="2012950"/>
          <p14:tracePt t="8674" x="7335838" y="2036763"/>
          <p14:tracePt t="8682" x="7335838" y="2073275"/>
          <p14:tracePt t="8690" x="7335838" y="2097088"/>
          <p14:tracePt t="8698" x="7335838" y="2127250"/>
          <p14:tracePt t="8707" x="7335838" y="2151063"/>
          <p14:tracePt t="8714" x="7335838" y="2181225"/>
          <p14:tracePt t="8723" x="7335838" y="2224088"/>
          <p14:tracePt t="8730" x="7335838" y="2247900"/>
          <p14:tracePt t="8740" x="7335838" y="2301875"/>
          <p14:tracePt t="8746" x="7353300" y="2338388"/>
          <p14:tracePt t="8757" x="7353300" y="2368550"/>
          <p14:tracePt t="8762" x="7359650" y="2392363"/>
          <p14:tracePt t="8770" x="7372350" y="2439988"/>
          <p14:tracePt t="8778" x="7377113" y="2465388"/>
          <p14:tracePt t="8786" x="7377113" y="2482850"/>
          <p14:tracePt t="8794" x="7383463" y="2530475"/>
          <p14:tracePt t="8802" x="7396163" y="2543175"/>
          <p14:tracePt t="8810" x="7402513" y="2579688"/>
          <p14:tracePt t="8818" x="7402513" y="2590800"/>
          <p14:tracePt t="8826" x="7402513" y="2603500"/>
          <p14:tracePt t="8834" x="7402513" y="2640013"/>
          <p14:tracePt t="8842" x="7402513" y="2670175"/>
          <p14:tracePt t="8850" x="7402513" y="2693988"/>
          <p14:tracePt t="8858" x="7402513" y="2717800"/>
          <p14:tracePt t="8866" x="7402513" y="2735263"/>
          <p14:tracePt t="8874" x="7402513" y="2771775"/>
          <p14:tracePt t="8882" x="7402513" y="2795588"/>
          <p14:tracePt t="8890" x="7383463" y="2838450"/>
          <p14:tracePt t="8898" x="7383463" y="2862263"/>
          <p14:tracePt t="8907" x="7383463" y="2892425"/>
          <p14:tracePt t="8914" x="7366000" y="2928938"/>
          <p14:tracePt t="8924" x="7366000" y="2959100"/>
          <p14:tracePt t="8930" x="7359650" y="2976563"/>
          <p14:tracePt t="8941" x="7359650" y="3006725"/>
          <p14:tracePt t="8946" x="7348538" y="3043238"/>
          <p14:tracePt t="8957" x="7342188" y="3073400"/>
          <p14:tracePt t="8962" x="7342188" y="3103563"/>
          <p14:tracePt t="8975" x="7329488" y="3127375"/>
          <p14:tracePt t="8978" x="7329488" y="3151188"/>
          <p14:tracePt t="8987" x="7323138" y="3170238"/>
          <p14:tracePt t="8994" x="7318375" y="3181350"/>
          <p14:tracePt t="9002" x="7318375" y="3194050"/>
          <p14:tracePt t="9010" x="7312025" y="3211513"/>
          <p14:tracePt t="9018" x="7292975" y="3224213"/>
          <p14:tracePt t="9026" x="7288213" y="3248025"/>
          <p14:tracePt t="9034" x="7288213" y="3254375"/>
          <p14:tracePt t="9042" x="7275513" y="3278188"/>
          <p14:tracePt t="9050" x="7262813" y="3290888"/>
          <p14:tracePt t="9058" x="7258050" y="3314700"/>
          <p14:tracePt t="9066" x="7239000" y="3338513"/>
          <p14:tracePt t="9074" x="7239000" y="3351213"/>
          <p14:tracePt t="9082" x="7232650" y="3386138"/>
          <p14:tracePt t="9090" x="7215188" y="3411538"/>
          <p14:tracePt t="9098" x="7208838" y="3422650"/>
          <p14:tracePt t="9107" x="7208838" y="3441700"/>
          <p14:tracePt t="9114" x="7197725" y="3452813"/>
          <p14:tracePt t="9124" x="7197725" y="3459163"/>
          <p14:tracePt t="9130" x="7185025" y="3476625"/>
          <p14:tracePt t="9138" x="7178675" y="3489325"/>
          <p14:tracePt t="9146" x="7172325" y="3495675"/>
          <p14:tracePt t="9162" x="7172325" y="3502025"/>
          <p14:tracePt t="9170" x="7167563" y="3506788"/>
          <p14:tracePt t="9178" x="7161213" y="3513138"/>
          <p14:tracePt t="9186" x="7148513" y="3536950"/>
          <p14:tracePt t="9194" x="7142163" y="3543300"/>
          <p14:tracePt t="9202" x="7137400" y="3549650"/>
          <p14:tracePt t="9210" x="7131050" y="3556000"/>
          <p14:tracePt t="9218" x="7100888" y="3567113"/>
          <p14:tracePt t="9226" x="7081838" y="3573463"/>
          <p14:tracePt t="9234" x="7051675" y="3590925"/>
          <p14:tracePt t="9242" x="7027863" y="3597275"/>
          <p14:tracePt t="9250" x="7004050" y="3609975"/>
          <p14:tracePt t="9258" x="6943725" y="3627438"/>
          <p14:tracePt t="9266" x="6902450" y="3627438"/>
          <p14:tracePt t="9274" x="6853238" y="3646488"/>
          <p14:tracePt t="9282" x="6805613" y="3657600"/>
          <p14:tracePt t="9290" x="6756400" y="3663950"/>
          <p14:tracePt t="9298" x="6696075" y="3687763"/>
          <p14:tracePt t="9307" x="6648450" y="3706813"/>
          <p14:tracePt t="9314" x="6588125" y="3717925"/>
          <p14:tracePt t="9324" x="6540500" y="3724275"/>
          <p14:tracePt t="9330" x="6497638" y="3736975"/>
          <p14:tracePt t="9338" x="6461125" y="3736975"/>
          <p14:tracePt t="9346" x="6407150" y="3741738"/>
          <p14:tracePt t="9354" x="6365875" y="3741738"/>
          <p14:tracePt t="9362" x="6329363" y="3741738"/>
          <p14:tracePt t="9370" x="6262688" y="3741738"/>
          <p14:tracePt t="9378" x="6232525" y="3730625"/>
          <p14:tracePt t="9386" x="6184900" y="3724275"/>
          <p14:tracePt t="9394" x="6148388" y="3706813"/>
          <p14:tracePt t="9402" x="6118225" y="3706813"/>
          <p14:tracePt t="9410" x="6094413" y="3694113"/>
          <p14:tracePt t="9418" x="6070600" y="3694113"/>
          <p14:tracePt t="9426" x="6045200" y="3687763"/>
          <p14:tracePt t="9434" x="6040438" y="3687763"/>
          <p14:tracePt t="9442" x="6027738" y="3687763"/>
          <p14:tracePt t="9450" x="6010275" y="3687763"/>
          <p14:tracePt t="9458" x="6003925" y="3687763"/>
          <p14:tracePt t="9466" x="5991225" y="3687763"/>
          <p14:tracePt t="9474" x="5984875" y="3687763"/>
          <p14:tracePt t="9482" x="5980113" y="3687763"/>
          <p14:tracePt t="9491" x="5961063" y="3687763"/>
          <p14:tracePt t="9498" x="5949950" y="3687763"/>
          <p14:tracePt t="9507" x="5943600" y="3687763"/>
          <p14:tracePt t="9514" x="5937250" y="3681413"/>
          <p14:tracePt t="9524" x="5919788" y="3681413"/>
          <p14:tracePt t="9530" x="5913438" y="3676650"/>
          <p14:tracePt t="9546" x="5907088" y="3670300"/>
          <p14:tracePt t="9562" x="5907088" y="3657600"/>
          <p14:tracePt t="9570" x="5907088" y="3646488"/>
          <p14:tracePt t="9578" x="5907088" y="3609975"/>
          <p14:tracePt t="9586" x="5900738" y="3586163"/>
          <p14:tracePt t="9594" x="5900738" y="3556000"/>
          <p14:tracePt t="9602" x="5900738" y="3525838"/>
          <p14:tracePt t="9610" x="5900738" y="3502025"/>
          <p14:tracePt t="9618" x="5900738" y="3435350"/>
          <p14:tracePt t="9626" x="5900738" y="3392488"/>
          <p14:tracePt t="9634" x="5900738" y="3314700"/>
          <p14:tracePt t="9642" x="5924550" y="3241675"/>
          <p14:tracePt t="9650" x="5949950" y="3176588"/>
          <p14:tracePt t="9658" x="5967413" y="3127375"/>
          <p14:tracePt t="9666" x="6015038" y="3049588"/>
          <p14:tracePt t="9674" x="6057900" y="2970213"/>
          <p14:tracePt t="9682" x="6100763" y="2922588"/>
          <p14:tracePt t="9691" x="6142038" y="2855913"/>
          <p14:tracePt t="9698" x="6172200" y="2820988"/>
          <p14:tracePt t="9707" x="6196013" y="2784475"/>
          <p14:tracePt t="9714" x="6238875" y="2741613"/>
          <p14:tracePt t="9724" x="6256338" y="2705100"/>
          <p14:tracePt t="9730" x="6275388" y="2657475"/>
          <p14:tracePt t="9740" x="6305550" y="2609850"/>
          <p14:tracePt t="9745" x="6323013" y="2573338"/>
          <p14:tracePt t="9754" x="6329363" y="2549525"/>
          <p14:tracePt t="9761" x="6346825" y="2513013"/>
          <p14:tracePt t="9769" x="6346825" y="2500313"/>
          <p14:tracePt t="9777" x="6365875" y="2465388"/>
          <p14:tracePt t="9785" x="6370638" y="2452688"/>
          <p14:tracePt t="9793" x="6370638" y="2446338"/>
          <p14:tracePt t="9801" x="6370638" y="2439988"/>
          <p14:tracePt t="9809" x="6370638" y="2435225"/>
          <p14:tracePt t="9817" x="6370638" y="2428875"/>
          <p14:tracePt t="9825" x="6370638" y="2422525"/>
          <p14:tracePt t="9833" x="6370638" y="2416175"/>
          <p14:tracePt t="9841" x="6370638" y="2405063"/>
          <p14:tracePt t="9849" x="6370638" y="2398713"/>
          <p14:tracePt t="9858" x="6370638" y="2374900"/>
          <p14:tracePt t="9865" x="6370638" y="2368550"/>
          <p14:tracePt t="9874" x="6370638" y="2355850"/>
          <p14:tracePt t="9882" x="6370638" y="2344738"/>
          <p14:tracePt t="9890" x="6370638" y="2338388"/>
          <p14:tracePt t="9897" x="6370638" y="2314575"/>
          <p14:tracePt t="9906" x="6370638" y="2301875"/>
          <p14:tracePt t="9913" x="6370638" y="2295525"/>
          <p14:tracePt t="9922" x="6370638" y="2278063"/>
          <p14:tracePt t="9929" x="6353175" y="2254250"/>
          <p14:tracePt t="9939" x="6353175" y="2247900"/>
          <p14:tracePt t="9945" x="6346825" y="2230438"/>
          <p14:tracePt t="9954" x="6340475" y="2224088"/>
          <p14:tracePt t="9962" x="6335713" y="2217738"/>
          <p14:tracePt t="9972" x="6329363" y="2211388"/>
          <p14:tracePt t="9978" x="6323013" y="2205038"/>
          <p14:tracePt t="9993" x="6316663" y="2205038"/>
          <p14:tracePt t="10001" x="6305550" y="2205038"/>
          <p14:tracePt t="10009" x="6280150" y="2205038"/>
          <p14:tracePt t="10017" x="6269038" y="2205038"/>
          <p14:tracePt t="10025" x="6232525" y="2205038"/>
          <p14:tracePt t="10033" x="6202363" y="2217738"/>
          <p14:tracePt t="10041" x="6154738" y="2217738"/>
          <p14:tracePt t="10049" x="6094413" y="2247900"/>
          <p14:tracePt t="10057" x="6045200" y="2271713"/>
          <p14:tracePt t="10065" x="6010275" y="2290763"/>
          <p14:tracePt t="10073" x="5943600" y="2320925"/>
          <p14:tracePt t="10081" x="5883275" y="2362200"/>
          <p14:tracePt t="10089" x="5846763" y="2379663"/>
          <p14:tracePt t="10097" x="5810250" y="2409825"/>
          <p14:tracePt t="10106" x="5773738" y="2428875"/>
          <p14:tracePt t="10113" x="5732463" y="2452688"/>
          <p14:tracePt t="10122" x="5708650" y="2476500"/>
          <p14:tracePt t="10129" x="5684838" y="2495550"/>
          <p14:tracePt t="10139" x="5648325" y="2530475"/>
          <p14:tracePt t="10145" x="5635625" y="2555875"/>
          <p14:tracePt t="10154" x="5624513" y="2566988"/>
          <p14:tracePt t="10161" x="5599113" y="2603500"/>
          <p14:tracePt t="10169" x="5581650" y="2640013"/>
          <p14:tracePt t="10177" x="5551488" y="2674938"/>
          <p14:tracePt t="10185" x="5534025" y="2711450"/>
          <p14:tracePt t="10193" x="5527675" y="2760663"/>
          <p14:tracePt t="10201" x="5503863" y="2820988"/>
          <p14:tracePt t="10209" x="5497513" y="2868613"/>
          <p14:tracePt t="10217" x="5497513" y="2898775"/>
          <p14:tracePt t="10226" x="5497513" y="2946400"/>
          <p14:tracePt t="10234" x="5497513" y="3000375"/>
          <p14:tracePt t="10242" x="5497513" y="3049588"/>
          <p14:tracePt t="10250" x="5521325" y="3121025"/>
          <p14:tracePt t="10258" x="5545138" y="3176588"/>
          <p14:tracePt t="10266" x="5551488" y="3187700"/>
          <p14:tracePt t="10275" x="5557838" y="3230563"/>
          <p14:tracePt t="10282" x="5575300" y="3278188"/>
          <p14:tracePt t="10291" x="5588000" y="3314700"/>
          <p14:tracePt t="10298" x="5605463" y="3351213"/>
          <p14:tracePt t="10308" x="5605463" y="3362325"/>
          <p14:tracePt t="10314" x="5611813" y="3368675"/>
          <p14:tracePt t="10324" x="5618163" y="3375025"/>
          <p14:tracePt t="10330" x="5635625" y="3381375"/>
          <p14:tracePt t="10338" x="5641975" y="3386138"/>
          <p14:tracePt t="10346" x="5665788" y="3392488"/>
          <p14:tracePt t="10354" x="5702300" y="3411538"/>
          <p14:tracePt t="10362" x="5749925" y="3435350"/>
          <p14:tracePt t="10370" x="5799138" y="3452813"/>
          <p14:tracePt t="10378" x="5846763" y="3482975"/>
          <p14:tracePt t="10386" x="5937250" y="3513138"/>
          <p14:tracePt t="10394" x="6040438" y="3549650"/>
          <p14:tracePt t="10402" x="6118225" y="3573463"/>
          <p14:tracePt t="10410" x="6202363" y="3586163"/>
          <p14:tracePt t="10418" x="6292850" y="3590925"/>
          <p14:tracePt t="10426" x="6353175" y="3590925"/>
          <p14:tracePt t="10434" x="6426200" y="3590925"/>
          <p14:tracePt t="10442" x="6480175" y="3590925"/>
          <p14:tracePt t="10450" x="6557963" y="3579813"/>
          <p14:tracePt t="10458" x="6635750" y="3543300"/>
          <p14:tracePt t="10466" x="6672263" y="3519488"/>
          <p14:tracePt t="10475" x="6738938" y="3452813"/>
          <p14:tracePt t="10482" x="6792913" y="3398838"/>
          <p14:tracePt t="10492" x="6835775" y="3344863"/>
          <p14:tracePt t="10498" x="6865938" y="3295650"/>
          <p14:tracePt t="10508" x="6883400" y="3236913"/>
          <p14:tracePt t="10514" x="6896100" y="3157538"/>
          <p14:tracePt t="10525" x="6913563" y="3086100"/>
          <p14:tracePt t="10530" x="6913563" y="3013075"/>
          <p14:tracePt t="10538" x="6913563" y="2952750"/>
          <p14:tracePt t="10546" x="6913563" y="2892425"/>
          <p14:tracePt t="10555" x="6913563" y="2808288"/>
          <p14:tracePt t="10562" x="6913563" y="2747963"/>
          <p14:tracePt t="10570" x="6902450" y="2646363"/>
          <p14:tracePt t="10578" x="6865938" y="2555875"/>
          <p14:tracePt t="10586" x="6829425" y="2465388"/>
          <p14:tracePt t="10594" x="6799263" y="2405063"/>
          <p14:tracePt t="10602" x="6769100" y="2349500"/>
          <p14:tracePt t="10610" x="6738938" y="2301875"/>
          <p14:tracePt t="10618" x="6721475" y="2265363"/>
          <p14:tracePt t="10626" x="6684963" y="2230438"/>
          <p14:tracePt t="10634" x="6654800" y="2187575"/>
          <p14:tracePt t="10642" x="6630988" y="2163763"/>
          <p14:tracePt t="10650" x="6605588" y="2151063"/>
          <p14:tracePt t="10658" x="6570663" y="2139950"/>
          <p14:tracePt t="10666" x="6521450" y="2109788"/>
          <p14:tracePt t="10675" x="6461125" y="2090738"/>
          <p14:tracePt t="10682" x="6413500" y="2079625"/>
          <p14:tracePt t="10691" x="6335713" y="2060575"/>
          <p14:tracePt t="10698" x="6262688" y="2060575"/>
          <p14:tracePt t="10709" x="6178550" y="2060575"/>
          <p14:tracePt t="10714" x="6094413" y="2060575"/>
          <p14:tracePt t="10722" x="5991225" y="2066925"/>
          <p14:tracePt t="10729" x="5900738" y="2097088"/>
          <p14:tracePt t="10738" x="5810250" y="2120900"/>
          <p14:tracePt t="10745" x="5708650" y="2157413"/>
          <p14:tracePt t="10753" x="5618163" y="2187575"/>
          <p14:tracePt t="10761" x="5551488" y="2217738"/>
          <p14:tracePt t="10769" x="5461000" y="2265363"/>
          <p14:tracePt t="10778" x="5400675" y="2295525"/>
          <p14:tracePt t="10785" x="5334000" y="2344738"/>
          <p14:tracePt t="10793" x="5299075" y="2368550"/>
          <p14:tracePt t="10801" x="5232400" y="2422525"/>
          <p14:tracePt t="10809" x="5208588" y="2446338"/>
          <p14:tracePt t="10817" x="5165725" y="2500313"/>
          <p14:tracePt t="10825" x="5135563" y="2536825"/>
          <p14:tracePt t="10833" x="5129213" y="2573338"/>
          <p14:tracePt t="10841" x="5111750" y="2609850"/>
          <p14:tracePt t="10849" x="5099050" y="2640013"/>
          <p14:tracePt t="10857" x="5087938" y="2663825"/>
          <p14:tracePt t="10865" x="5087938" y="2674938"/>
          <p14:tracePt t="10874" x="5087938" y="2681288"/>
          <p14:tracePt t="10881" x="5075238" y="2705100"/>
          <p14:tracePt t="10890" x="5068888" y="2711450"/>
          <p14:tracePt t="10897" x="5062538" y="2717800"/>
          <p14:tracePt t="10922" x="5057775" y="2730500"/>
          <p14:tracePt t="10970" x="5045075" y="2735263"/>
          <p14:tracePt t="10977" x="5038725" y="2735263"/>
          <p14:tracePt t="10985" x="5032375" y="2735263"/>
          <p14:tracePt t="10993" x="5008563" y="2735263"/>
          <p14:tracePt t="11001" x="4991100" y="2735263"/>
          <p14:tracePt t="11009" x="4967288" y="2735263"/>
          <p14:tracePt t="11017" x="4924425" y="2735263"/>
          <p14:tracePt t="11025" x="4887913" y="2735263"/>
          <p14:tracePt t="11033" x="4857750" y="2735263"/>
          <p14:tracePt t="11041" x="4816475" y="2735263"/>
          <p14:tracePt t="11049" x="4792663" y="2735263"/>
          <p14:tracePt t="11057" x="4767263" y="2735263"/>
          <p14:tracePt t="11065" x="4737100" y="2735263"/>
          <p14:tracePt t="11073" x="4706938" y="2735263"/>
          <p14:tracePt t="11081" x="4672013" y="2735263"/>
          <p14:tracePt t="11090" x="4646613" y="2735263"/>
          <p14:tracePt t="11097" x="4635500" y="2735263"/>
          <p14:tracePt t="11106" x="4622800" y="2747963"/>
          <p14:tracePt t="11113" x="4605338" y="2747963"/>
          <p14:tracePt t="11122" x="4598988" y="2754313"/>
          <p14:tracePt t="11138" x="4592638" y="2754313"/>
          <p14:tracePt t="11145" x="4586288" y="2760663"/>
          <p14:tracePt t="11177" x="4581525" y="2760663"/>
          <p14:tracePt t="11186" x="4562475" y="2760663"/>
          <p14:tracePt t="11194" x="4545013" y="2741613"/>
          <p14:tracePt t="11202" x="4538663" y="2735263"/>
          <p14:tracePt t="11210" x="4527550" y="2724150"/>
          <p14:tracePt t="11218" x="4521200" y="2705100"/>
          <p14:tracePt t="11226" x="4502150" y="2681288"/>
          <p14:tracePt t="11234" x="4484688" y="2657475"/>
          <p14:tracePt t="11243" x="4467225" y="2616200"/>
          <p14:tracePt t="11250" x="4460875" y="2579688"/>
          <p14:tracePt t="11259" x="4430713" y="2543175"/>
          <p14:tracePt t="11266" x="4418013" y="2519363"/>
          <p14:tracePt t="11275" x="4406900" y="2476500"/>
          <p14:tracePt t="11282" x="4406900" y="2452688"/>
          <p14:tracePt t="11292" x="4387850" y="2416175"/>
          <p14:tracePt t="11298" x="4387850" y="2392363"/>
          <p14:tracePt t="11309" x="4387850" y="2368550"/>
          <p14:tracePt t="11314" x="4381500" y="2338388"/>
          <p14:tracePt t="11322" x="4381500" y="2325688"/>
          <p14:tracePt t="11339" x="4381500" y="2301875"/>
          <p14:tracePt t="11418" x="4376738" y="2295525"/>
          <p14:tracePt t="11426" x="4370388" y="2325688"/>
          <p14:tracePt t="11434" x="4357688" y="2386013"/>
          <p14:tracePt t="11443" x="4346575" y="2465388"/>
          <p14:tracePt t="11450" x="4333875" y="2536825"/>
          <p14:tracePt t="11459" x="4327525" y="2620963"/>
          <p14:tracePt t="11466" x="4303713" y="2741613"/>
          <p14:tracePt t="11475" x="4303713" y="2825750"/>
          <p14:tracePt t="11482" x="4303713" y="2941638"/>
          <p14:tracePt t="11492" x="4303713" y="3067050"/>
          <p14:tracePt t="11498" x="4279900" y="3176588"/>
          <p14:tracePt t="11510" x="4279900" y="3290888"/>
          <p14:tracePt t="11514" x="4279900" y="3344863"/>
          <p14:tracePt t="11522" x="4279900" y="3405188"/>
          <p14:tracePt t="11530" x="4279900" y="3435350"/>
          <p14:tracePt t="11538" x="4279900" y="3459163"/>
          <p14:tracePt t="11546" x="4279900" y="3471863"/>
          <p14:tracePt t="11554" x="4279900" y="3489325"/>
          <p14:tracePt t="11626" x="4279900" y="3495675"/>
          <p14:tracePt t="11634" x="4286250" y="3476625"/>
          <p14:tracePt t="11642" x="4286250" y="3422650"/>
          <p14:tracePt t="11650" x="4297363" y="3351213"/>
          <p14:tracePt t="11659" x="4310063" y="3248025"/>
          <p14:tracePt t="11666" x="4310063" y="3163888"/>
          <p14:tracePt t="11676" x="4310063" y="3116263"/>
          <p14:tracePt t="11682" x="4310063" y="3043238"/>
          <p14:tracePt t="11692" x="4310063" y="2928938"/>
          <p14:tracePt t="11698" x="4310063" y="2801938"/>
          <p14:tracePt t="11706" x="4333875" y="2700338"/>
          <p14:tracePt t="11714" x="4340225" y="2609850"/>
          <p14:tracePt t="11723" x="4340225" y="2536825"/>
          <p14:tracePt t="11730" x="4351338" y="2506663"/>
          <p14:tracePt t="11738" x="4351338" y="2459038"/>
          <p14:tracePt t="11746" x="4351338" y="2446338"/>
          <p14:tracePt t="11754" x="4357688" y="2439988"/>
          <p14:tracePt t="11866" x="4351338" y="2482850"/>
          <p14:tracePt t="11875" x="4321175" y="2549525"/>
          <p14:tracePt t="11882" x="4310063" y="2633663"/>
          <p14:tracePt t="11896" x="4291013" y="2711450"/>
          <p14:tracePt t="11899" x="4267200" y="2801938"/>
          <p14:tracePt t="11906" x="4256088" y="2905125"/>
          <p14:tracePt t="11914" x="4243388" y="3000375"/>
          <p14:tracePt t="11922" x="4243388" y="3073400"/>
          <p14:tracePt t="11930" x="4243388" y="3176588"/>
          <p14:tracePt t="11938" x="4243388" y="3260725"/>
          <p14:tracePt t="11946" x="4243388" y="3332163"/>
          <p14:tracePt t="11954" x="4237038" y="3392488"/>
          <p14:tracePt t="11962" x="4237038" y="3441700"/>
          <p14:tracePt t="11970" x="4237038" y="3471863"/>
          <p14:tracePt t="12058" x="4243388" y="3452813"/>
          <p14:tracePt t="12066" x="4243388" y="3375025"/>
          <p14:tracePt t="12074" x="4243388" y="3284538"/>
          <p14:tracePt t="12082" x="4243388" y="3211513"/>
          <p14:tracePt t="12092" x="4256088" y="3140075"/>
          <p14:tracePt t="12098" x="4260850" y="3055938"/>
          <p14:tracePt t="12106" x="4273550" y="2989263"/>
          <p14:tracePt t="12114" x="4273550" y="2892425"/>
          <p14:tracePt t="12122" x="4297363" y="2814638"/>
          <p14:tracePt t="12130" x="4310063" y="2711450"/>
          <p14:tracePt t="12138" x="4316413" y="2627313"/>
          <p14:tracePt t="12146" x="4327525" y="2566988"/>
          <p14:tracePt t="12154" x="4333875" y="2543175"/>
          <p14:tracePt t="12162" x="4346575" y="2506663"/>
          <p14:tracePt t="12178" x="4346575" y="2500313"/>
          <p14:tracePt t="12186" x="4351338" y="2495550"/>
          <p14:tracePt t="12258" x="4340225" y="2555875"/>
          <p14:tracePt t="12267" x="4333875" y="2627313"/>
          <p14:tracePt t="12275" x="4333875" y="2730500"/>
          <p14:tracePt t="12284" x="4333875" y="2855913"/>
          <p14:tracePt t="12291" x="4333875" y="2989263"/>
          <p14:tracePt t="12298" x="4321175" y="3090863"/>
          <p14:tracePt t="12306" x="4321175" y="3176588"/>
          <p14:tracePt t="12314" x="4321175" y="3248025"/>
          <p14:tracePt t="12322" x="4321175" y="3278188"/>
          <p14:tracePt t="12330" x="4321175" y="3302000"/>
          <p14:tracePt t="12338" x="4321175" y="3308350"/>
          <p14:tracePt t="12346" x="4321175" y="3314700"/>
          <p14:tracePt t="12410" x="4321175" y="3302000"/>
          <p14:tracePt t="12418" x="4310063" y="3267075"/>
          <p14:tracePt t="12426" x="4310063" y="3206750"/>
          <p14:tracePt t="12434" x="4310063" y="3151188"/>
          <p14:tracePt t="12442" x="4310063" y="3090863"/>
          <p14:tracePt t="12450" x="4310063" y="3030538"/>
          <p14:tracePt t="12459" x="4310063" y="2989263"/>
          <p14:tracePt t="12466" x="4316413" y="2928938"/>
          <p14:tracePt t="12476" x="4316413" y="2886075"/>
          <p14:tracePt t="12482" x="4333875" y="2838450"/>
          <p14:tracePt t="12491" x="4364038" y="2784475"/>
          <p14:tracePt t="12498" x="4364038" y="2771775"/>
          <p14:tracePt t="12506" x="4364038" y="2760663"/>
          <p14:tracePt t="12650" x="4364038" y="2754313"/>
          <p14:tracePt t="12661" x="4351338" y="2760663"/>
          <p14:tracePt t="12667" x="4333875" y="2771775"/>
          <p14:tracePt t="12682" x="4321175" y="2784475"/>
          <p14:tracePt t="12691" x="4291013" y="2784475"/>
          <p14:tracePt t="12698" x="4237038" y="2784475"/>
          <p14:tracePt t="12706" x="4176713" y="2778125"/>
          <p14:tracePt t="12714" x="4111625" y="2760663"/>
          <p14:tracePt t="12722" x="4051300" y="2724150"/>
          <p14:tracePt t="12730" x="3971925" y="2693988"/>
          <p14:tracePt t="12738" x="3924300" y="2674938"/>
          <p14:tracePt t="12746" x="3870325" y="2633663"/>
          <p14:tracePt t="12754" x="3810000" y="2590800"/>
          <p14:tracePt t="12762" x="3779838" y="2560638"/>
          <p14:tracePt t="12770" x="3756025" y="2549525"/>
          <p14:tracePt t="12778" x="3730625" y="2530475"/>
          <p14:tracePt t="12786" x="3719513" y="2519363"/>
          <p14:tracePt t="12794" x="3695700" y="2489200"/>
          <p14:tracePt t="12802" x="3659188" y="2465388"/>
          <p14:tracePt t="12810" x="3635375" y="2452688"/>
          <p14:tracePt t="12818" x="3616325" y="2439988"/>
          <p14:tracePt t="12826" x="3592513" y="2422525"/>
          <p14:tracePt t="12834" x="3568700" y="2409825"/>
          <p14:tracePt t="12843" x="3544888" y="2398713"/>
          <p14:tracePt t="12850" x="3532188" y="2386013"/>
          <p14:tracePt t="12860" x="3508375" y="2368550"/>
          <p14:tracePt t="12866" x="3489325" y="2362200"/>
          <p14:tracePt t="12876" x="3465513" y="2355850"/>
          <p14:tracePt t="12882" x="3441700" y="2344738"/>
          <p14:tracePt t="12890" x="3417888" y="2338388"/>
          <p14:tracePt t="12898" x="3398838" y="2338388"/>
          <p14:tracePt t="12906" x="3363913" y="2320925"/>
          <p14:tracePt t="12914" x="3340100" y="2320925"/>
          <p14:tracePt t="12922" x="3314700" y="2320925"/>
          <p14:tracePt t="12930" x="3290888" y="2320925"/>
          <p14:tracePt t="12938" x="3273425" y="2320925"/>
          <p14:tracePt t="12946" x="3249613" y="2320925"/>
          <p14:tracePt t="12954" x="3213100" y="2320925"/>
          <p14:tracePt t="12962" x="3170238" y="2320925"/>
          <p14:tracePt t="12977" x="3062288" y="2344738"/>
          <p14:tracePt t="12990" x="2989263" y="2368550"/>
          <p14:tracePt t="12994" x="2941638" y="2386013"/>
          <p14:tracePt t="13002" x="2863850" y="2398713"/>
          <p14:tracePt t="13010" x="2803525" y="2428875"/>
          <p14:tracePt t="13018" x="2754313" y="2446338"/>
          <p14:tracePt t="13026" x="2687638" y="2476500"/>
          <p14:tracePt t="13034" x="2627313" y="2513013"/>
          <p14:tracePt t="13043" x="2603500" y="2519363"/>
          <p14:tracePt t="13050" x="2555875" y="2549525"/>
          <p14:tracePt t="13060" x="2478088" y="2566988"/>
          <p14:tracePt t="13066" x="2428875" y="2609850"/>
          <p14:tracePt t="13076" x="2392363" y="2627313"/>
          <p14:tracePt t="13082" x="2357438" y="2657475"/>
          <p14:tracePt t="13090" x="2301875" y="2700338"/>
          <p14:tracePt t="13098" x="2290763" y="2711450"/>
          <p14:tracePt t="13106" x="2271713" y="2747963"/>
          <p14:tracePt t="13114" x="2260600" y="2771775"/>
          <p14:tracePt t="13122" x="2254250" y="2784475"/>
          <p14:tracePt t="13130" x="2254250" y="2808288"/>
          <p14:tracePt t="13138" x="2247900" y="2832100"/>
          <p14:tracePt t="13146" x="2247900" y="2844800"/>
          <p14:tracePt t="13154" x="2247900" y="2868613"/>
          <p14:tracePt t="13162" x="2247900" y="2892425"/>
          <p14:tracePt t="13170" x="2247900" y="2916238"/>
          <p14:tracePt t="13178" x="2247900" y="2946400"/>
          <p14:tracePt t="13186" x="2260600" y="2982913"/>
          <p14:tracePt t="13194" x="2278063" y="3043238"/>
          <p14:tracePt t="13202" x="2320925" y="3097213"/>
          <p14:tracePt t="13210" x="2338388" y="3146425"/>
          <p14:tracePt t="13218" x="2368550" y="3194050"/>
          <p14:tracePt t="13227" x="2411413" y="3260725"/>
          <p14:tracePt t="13234" x="2447925" y="3308350"/>
          <p14:tracePt t="13243" x="2489200" y="3386138"/>
          <p14:tracePt t="13250" x="2508250" y="3411538"/>
          <p14:tracePt t="13258" x="2543175" y="3446463"/>
          <p14:tracePt t="13266" x="2579688" y="3489325"/>
          <p14:tracePt t="13274" x="2646363" y="3519488"/>
          <p14:tracePt t="13282" x="2676525" y="3519488"/>
          <p14:tracePt t="13290" x="2730500" y="3536950"/>
          <p14:tracePt t="13298" x="2767013" y="3536950"/>
          <p14:tracePt t="13306" x="2808288" y="3536950"/>
          <p14:tracePt t="13314" x="2851150" y="3536950"/>
          <p14:tracePt t="13322" x="2887663" y="3536950"/>
          <p14:tracePt t="13330" x="2917825" y="3536950"/>
          <p14:tracePt t="13338" x="2941638" y="3506788"/>
          <p14:tracePt t="13346" x="2982913" y="3471863"/>
          <p14:tracePt t="13354" x="3008313" y="3435350"/>
          <p14:tracePt t="13362" x="3025775" y="3411538"/>
          <p14:tracePt t="13370" x="3043238" y="3351213"/>
          <p14:tracePt t="13378" x="3068638" y="3290888"/>
          <p14:tracePt t="13386" x="3073400" y="3241675"/>
          <p14:tracePt t="13395" x="3092450" y="3194050"/>
          <p14:tracePt t="13402" x="3128963" y="3133725"/>
          <p14:tracePt t="13410" x="3159125" y="3067050"/>
          <p14:tracePt t="13418" x="3200400" y="3000375"/>
          <p14:tracePt t="13427" x="3230563" y="2952750"/>
          <p14:tracePt t="13434" x="3249613" y="2916238"/>
          <p14:tracePt t="13442" x="3267075" y="2868613"/>
          <p14:tracePt t="13450" x="3297238" y="2820988"/>
          <p14:tracePt t="13460" x="3327400" y="2754313"/>
          <p14:tracePt t="13466" x="3344863" y="2717800"/>
          <p14:tracePt t="13474" x="3381375" y="2657475"/>
          <p14:tracePt t="13482" x="3387725" y="2597150"/>
          <p14:tracePt t="13490" x="3387725" y="2536825"/>
          <p14:tracePt t="13498" x="3387725" y="2452688"/>
          <p14:tracePt t="13506" x="3387725" y="2405063"/>
          <p14:tracePt t="13514" x="3387725" y="2362200"/>
          <p14:tracePt t="13522" x="3387725" y="2314575"/>
          <p14:tracePt t="13530" x="3381375" y="2290763"/>
          <p14:tracePt t="13538" x="3351213" y="2265363"/>
          <p14:tracePt t="13546" x="3340100" y="2254250"/>
          <p14:tracePt t="13554" x="3333750" y="2247900"/>
          <p14:tracePt t="13562" x="3309938" y="2247900"/>
          <p14:tracePt t="13570" x="3284538" y="2230438"/>
          <p14:tracePt t="13578" x="3267075" y="2230438"/>
          <p14:tracePt t="13586" x="3230563" y="2230438"/>
          <p14:tracePt t="13594" x="3189288" y="2230438"/>
          <p14:tracePt t="13602" x="3128963" y="2230438"/>
          <p14:tracePt t="13610" x="3086100" y="2230438"/>
          <p14:tracePt t="13618" x="2995613" y="2247900"/>
          <p14:tracePt t="13627" x="2894013" y="2278063"/>
          <p14:tracePt t="13634" x="2760663" y="2314575"/>
          <p14:tracePt t="13642" x="2627313" y="2362200"/>
          <p14:tracePt t="13650" x="2525713" y="2409825"/>
          <p14:tracePt t="13661" x="2435225" y="2459038"/>
          <p14:tracePt t="13666" x="2368550" y="2500313"/>
          <p14:tracePt t="13674" x="2314575" y="2543175"/>
          <p14:tracePt t="13682" x="2271713" y="2590800"/>
          <p14:tracePt t="13690" x="2260600" y="2609850"/>
          <p14:tracePt t="13698" x="2260600" y="2620963"/>
          <p14:tracePt t="13706" x="2260600" y="2663825"/>
          <p14:tracePt t="13714" x="2260600" y="2711450"/>
          <p14:tracePt t="13722" x="2284413" y="2784475"/>
          <p14:tracePt t="13730" x="2344738" y="2862263"/>
          <p14:tracePt t="13738" x="2422525" y="2946400"/>
          <p14:tracePt t="13746" x="2508250" y="3055938"/>
          <p14:tracePt t="13754" x="2592388" y="3146425"/>
          <p14:tracePt t="13762" x="2676525" y="3254375"/>
          <p14:tracePt t="13770" x="2754313" y="3338513"/>
          <p14:tracePt t="13778" x="2820988" y="3381375"/>
          <p14:tracePt t="13786" x="2868613" y="3411538"/>
          <p14:tracePt t="13795" x="2935288" y="3441700"/>
          <p14:tracePt t="13802" x="2971800" y="3459163"/>
          <p14:tracePt t="13811" x="3001963" y="3459163"/>
          <p14:tracePt t="13818" x="3032125" y="3459163"/>
          <p14:tracePt t="13828" x="3073400" y="3459163"/>
          <p14:tracePt t="13834" x="3122613" y="3459163"/>
          <p14:tracePt t="13842" x="3159125" y="3446463"/>
          <p14:tracePt t="13850" x="3194050" y="3411538"/>
          <p14:tracePt t="13861" x="3213100" y="3375025"/>
          <p14:tracePt t="13866" x="3230563" y="3338513"/>
          <p14:tracePt t="13874" x="3230563" y="3267075"/>
          <p14:tracePt t="13882" x="3230563" y="3206750"/>
          <p14:tracePt t="13890" x="3230563" y="3133725"/>
          <p14:tracePt t="13898" x="3230563" y="3090863"/>
          <p14:tracePt t="13906" x="3230563" y="3000375"/>
          <p14:tracePt t="13914" x="3224213" y="2928938"/>
          <p14:tracePt t="13922" x="3206750" y="2868613"/>
          <p14:tracePt t="13930" x="3194050" y="2832100"/>
          <p14:tracePt t="13938" x="3189288" y="2790825"/>
          <p14:tracePt t="13946" x="3182938" y="2765425"/>
          <p14:tracePt t="13954" x="3163888" y="2741613"/>
          <p14:tracePt t="13962" x="3159125" y="2735263"/>
          <p14:tracePt t="13970" x="3146425" y="2717800"/>
          <p14:tracePt t="13978" x="3140075" y="2717800"/>
          <p14:tracePt t="13995" x="3116263" y="2711450"/>
          <p14:tracePt t="14002" x="3079750" y="2705100"/>
          <p14:tracePt t="14011" x="3055938" y="2705100"/>
          <p14:tracePt t="14018" x="3001963" y="2705100"/>
          <p14:tracePt t="14027" x="2941638" y="2705100"/>
          <p14:tracePt t="14034" x="2887663" y="2705100"/>
          <p14:tracePt t="14044" x="2808288" y="2717800"/>
          <p14:tracePt t="14050" x="2747963" y="2754313"/>
          <p14:tracePt t="14058" x="2663825" y="2808288"/>
          <p14:tracePt t="14065" x="2586038" y="2855913"/>
          <p14:tracePt t="14074" x="2508250" y="2922588"/>
          <p14:tracePt t="14081" x="2452688" y="2976563"/>
          <p14:tracePt t="14089" x="2417763" y="3013075"/>
          <p14:tracePt t="14097" x="2411413" y="3049588"/>
          <p14:tracePt t="14105" x="2411413" y="3079750"/>
          <p14:tracePt t="14114" x="2411413" y="3133725"/>
          <p14:tracePt t="14121" x="2428875" y="3170238"/>
          <p14:tracePt t="14129" x="2501900" y="3254375"/>
          <p14:tracePt t="14138" x="2543175" y="3314700"/>
          <p14:tracePt t="14145" x="2609850" y="3398838"/>
          <p14:tracePt t="14153" x="2676525" y="3465513"/>
          <p14:tracePt t="14162" x="2754313" y="3506788"/>
          <p14:tracePt t="14169" x="2808288" y="3549650"/>
          <p14:tracePt t="14178" x="2857500" y="3579813"/>
          <p14:tracePt t="14185" x="2924175" y="3609975"/>
          <p14:tracePt t="14193" x="2982913" y="3633788"/>
          <p14:tracePt t="14201" x="3025775" y="3633788"/>
          <p14:tracePt t="14209" x="3086100" y="3633788"/>
          <p14:tracePt t="14217" x="3128963" y="3633788"/>
          <p14:tracePt t="14226" x="3176588" y="3633788"/>
          <p14:tracePt t="14234" x="3230563" y="3633788"/>
          <p14:tracePt t="14243" x="3267075" y="3627438"/>
          <p14:tracePt t="14249" x="3290888" y="3616325"/>
          <p14:tracePt t="14258" x="3309938" y="3597275"/>
          <p14:tracePt t="14266" x="3333750" y="3573463"/>
          <p14:tracePt t="14274" x="3340100" y="3525838"/>
          <p14:tracePt t="14282" x="3351213" y="3495675"/>
          <p14:tracePt t="14289" x="3351213" y="3435350"/>
          <p14:tracePt t="14297" x="3351213" y="3392488"/>
          <p14:tracePt t="14305" x="3351213" y="3302000"/>
          <p14:tracePt t="14314" x="3351213" y="3248025"/>
          <p14:tracePt t="14321" x="3351213" y="3157538"/>
          <p14:tracePt t="14330" x="3351213" y="3060700"/>
          <p14:tracePt t="14337" x="3351213" y="2970213"/>
          <p14:tracePt t="14345" x="3321050" y="2898775"/>
          <p14:tracePt t="14353" x="3279775" y="2820988"/>
          <p14:tracePt t="14361" x="3260725" y="2784475"/>
          <p14:tracePt t="14370" x="3243263" y="2765425"/>
          <p14:tracePt t="14377" x="3219450" y="2741613"/>
          <p14:tracePt t="14385" x="3213100" y="2741613"/>
          <p14:tracePt t="14394" x="3194050" y="2741613"/>
          <p14:tracePt t="14401" x="3159125" y="2735263"/>
          <p14:tracePt t="14410" x="3146425" y="2735263"/>
          <p14:tracePt t="14418" x="3103563" y="2735263"/>
          <p14:tracePt t="14427" x="3032125" y="2735263"/>
          <p14:tracePt t="14434" x="2954338" y="2760663"/>
          <p14:tracePt t="14443" x="2863850" y="2808288"/>
          <p14:tracePt t="14449" x="2754313" y="2851150"/>
          <p14:tracePt t="14458" x="2663825" y="2911475"/>
          <p14:tracePt t="14466" x="2586038" y="2946400"/>
          <p14:tracePt t="14474" x="2508250" y="3000375"/>
          <p14:tracePt t="14482" x="2478088" y="3036888"/>
          <p14:tracePt t="14489" x="2478088" y="3049588"/>
          <p14:tracePt t="14497" x="2478088" y="3073400"/>
          <p14:tracePt t="14506" x="2478088" y="3116263"/>
          <p14:tracePt t="14514" x="2478088" y="3140075"/>
          <p14:tracePt t="14521" x="2489200" y="3163888"/>
          <p14:tracePt t="14530" x="2513013" y="3181350"/>
          <p14:tracePt t="14537" x="2586038" y="3211513"/>
          <p14:tracePt t="14546" x="2633663" y="3241675"/>
          <p14:tracePt t="14553" x="2682875" y="3271838"/>
          <p14:tracePt t="14562" x="2743200" y="3278188"/>
          <p14:tracePt t="14570" x="2778125" y="3278188"/>
          <p14:tracePt t="14578" x="2808288" y="3295650"/>
          <p14:tracePt t="14586" x="2833688" y="3295650"/>
          <p14:tracePt t="14594" x="2863850" y="3295650"/>
          <p14:tracePt t="14601" x="2887663" y="3295650"/>
          <p14:tracePt t="14610" x="2911475" y="3295650"/>
          <p14:tracePt t="14617" x="2935288" y="3295650"/>
          <p14:tracePt t="14627" x="2971800" y="3284538"/>
          <p14:tracePt t="14634" x="3019425" y="3248025"/>
          <p14:tracePt t="14644" x="3055938" y="3217863"/>
          <p14:tracePt t="14649" x="3086100" y="3181350"/>
          <p14:tracePt t="14658" x="3116263" y="3127375"/>
          <p14:tracePt t="14666" x="3122613" y="3097213"/>
          <p14:tracePt t="14674" x="3133725" y="3060700"/>
          <p14:tracePt t="14682" x="3133725" y="3030538"/>
          <p14:tracePt t="14689" x="3152775" y="3006725"/>
          <p14:tracePt t="14697" x="3152775" y="3000375"/>
          <p14:tracePt t="14705" x="3152775" y="2982913"/>
          <p14:tracePt t="14714" x="3152775" y="2976563"/>
          <p14:tracePt t="14730" x="3146425" y="2965450"/>
          <p14:tracePt t="14745" x="3133725" y="2965450"/>
          <p14:tracePt t="14753" x="3122613" y="2965450"/>
          <p14:tracePt t="14761" x="3098800" y="2965450"/>
          <p14:tracePt t="14770" x="3073400" y="2965450"/>
          <p14:tracePt t="14777" x="3055938" y="2965450"/>
          <p14:tracePt t="14785" x="3019425" y="2970213"/>
          <p14:tracePt t="14794" x="2995613" y="2976563"/>
          <p14:tracePt t="14801" x="2982913" y="2982913"/>
          <p14:tracePt t="14810" x="2959100" y="2995613"/>
          <p14:tracePt t="14817" x="2941638" y="3000375"/>
          <p14:tracePt t="15451" x="2928938" y="3006725"/>
          <p14:tracePt t="15459" x="2924175" y="3013075"/>
          <p14:tracePt t="15469" x="2917825" y="3019425"/>
          <p14:tracePt t="15474" x="2911475" y="3025775"/>
          <p14:tracePt t="15482" x="2887663" y="3030538"/>
          <p14:tracePt t="15490" x="2874963" y="3049588"/>
          <p14:tracePt t="15506" x="2838450" y="3073400"/>
          <p14:tracePt t="15514" x="2827338" y="3086100"/>
          <p14:tracePt t="15522" x="2803525" y="3097213"/>
          <p14:tracePt t="15530" x="2754313" y="3127375"/>
          <p14:tracePt t="15538" x="2700338" y="3157538"/>
          <p14:tracePt t="15546" x="2663825" y="3181350"/>
          <p14:tracePt t="15554" x="2616200" y="3211513"/>
          <p14:tracePt t="15563" x="2568575" y="3241675"/>
          <p14:tracePt t="15570" x="2501900" y="3267075"/>
          <p14:tracePt t="15579" x="2441575" y="3308350"/>
          <p14:tracePt t="15586" x="2398713" y="3338513"/>
          <p14:tracePt t="15596" x="2351088" y="3368675"/>
          <p14:tracePt t="15602" x="2301875" y="3398838"/>
          <p14:tracePt t="15612" x="2278063" y="3405188"/>
          <p14:tracePt t="15618" x="2260600" y="3422650"/>
          <p14:tracePt t="15627" x="2211388" y="3446463"/>
          <p14:tracePt t="15633" x="2182813" y="3465513"/>
          <p14:tracePt t="15642" x="2127250" y="3495675"/>
          <p14:tracePt t="15649" x="2092325" y="3525838"/>
          <p14:tracePt t="15657" x="2055813" y="3543300"/>
          <p14:tracePt t="15666" x="2019300" y="3562350"/>
          <p14:tracePt t="15673" x="1982788" y="3579813"/>
          <p14:tracePt t="15682" x="1958975" y="3590925"/>
          <p14:tracePt t="15690" x="1928813" y="3609975"/>
          <p14:tracePt t="15698" x="1905000" y="3627438"/>
          <p14:tracePt t="15705" x="1881188" y="3633788"/>
          <p14:tracePt t="15714" x="1844675" y="3651250"/>
          <p14:tracePt t="15721" x="1820863" y="3657600"/>
          <p14:tracePt t="15729" x="1784350" y="3676650"/>
          <p14:tracePt t="15737" x="1741488" y="3687763"/>
          <p14:tracePt t="15746" x="1693863" y="3687763"/>
          <p14:tracePt t="15754" x="1657350" y="3706813"/>
          <p14:tracePt t="15762" x="1646238" y="3706813"/>
          <p14:tracePt t="15769" x="1616075" y="3706813"/>
          <p14:tracePt t="15778" x="1609725" y="3706813"/>
          <p14:tracePt t="15786" x="1585913" y="3706813"/>
          <p14:tracePt t="15794" x="1573213" y="3706813"/>
          <p14:tracePt t="15802" x="1549400" y="3706813"/>
          <p14:tracePt t="15812" x="1519238" y="3700463"/>
          <p14:tracePt t="15818" x="1482725" y="3694113"/>
          <p14:tracePt t="15826" x="1422400" y="3676650"/>
          <p14:tracePt t="15834" x="1362075" y="3676650"/>
          <p14:tracePt t="15842" x="1331913" y="3663950"/>
          <p14:tracePt t="15849" x="1284288" y="3657600"/>
          <p14:tracePt t="15857" x="1260475" y="3657600"/>
          <p14:tracePt t="15866" x="1247775" y="3657600"/>
          <p14:tracePt t="15874" x="1235075" y="3657600"/>
          <p14:tracePt t="15882" x="1230313" y="3657600"/>
          <p14:tracePt t="15890" x="1217613" y="3651250"/>
          <p14:tracePt t="15906" x="1204913" y="3633788"/>
          <p14:tracePt t="15921" x="1187450" y="3590925"/>
          <p14:tracePt t="15929" x="1169988" y="3543300"/>
          <p14:tracePt t="15937" x="1150938" y="3525838"/>
          <p14:tracePt t="15946" x="1144588" y="3495675"/>
          <p14:tracePt t="15953" x="1139825" y="3476625"/>
          <p14:tracePt t="15962" x="1109663" y="3441700"/>
          <p14:tracePt t="15969" x="1103313" y="3429000"/>
          <p14:tracePt t="15994" x="1103313" y="3398838"/>
          <p14:tracePt t="16010" x="1103313" y="3355975"/>
          <p14:tracePt t="16018" x="1103313" y="3332163"/>
          <p14:tracePt t="16026" x="1103313" y="3290888"/>
          <p14:tracePt t="16034" x="1103313" y="3248025"/>
          <p14:tracePt t="16042" x="1103313" y="3200400"/>
          <p14:tracePt t="16050" x="1103313" y="3157538"/>
          <p14:tracePt t="16057" x="1090613" y="3079750"/>
          <p14:tracePt t="16065" x="1090613" y="3036888"/>
          <p14:tracePt t="16073" x="1090613" y="3006725"/>
          <p14:tracePt t="16082" x="1084263" y="2982913"/>
          <p14:tracePt t="16090" x="1084263" y="2959100"/>
          <p14:tracePt t="16097" x="1084263" y="2935288"/>
          <p14:tracePt t="16106" x="1079500" y="2905125"/>
          <p14:tracePt t="16114" x="1079500" y="2868613"/>
          <p14:tracePt t="16121" x="1079500" y="2814638"/>
          <p14:tracePt t="16129" x="1079500" y="2784475"/>
          <p14:tracePt t="16138" x="1079500" y="2741613"/>
          <p14:tracePt t="16146" x="1079500" y="2681288"/>
          <p14:tracePt t="16153" x="1079500" y="2609850"/>
          <p14:tracePt t="16161" x="1054100" y="2536825"/>
          <p14:tracePt t="16170" x="1042988" y="2446338"/>
          <p14:tracePt t="16178" x="1036638" y="2386013"/>
          <p14:tracePt t="16185" x="1023938" y="2295525"/>
          <p14:tracePt t="16195" x="1012825" y="2200275"/>
          <p14:tracePt t="16201" x="989013" y="2066925"/>
          <p14:tracePt t="16211" x="976313" y="1995488"/>
          <p14:tracePt t="16217" x="946150" y="1885950"/>
          <p14:tracePt t="16226" x="935038" y="1814513"/>
          <p14:tracePt t="16234" x="909638" y="1754188"/>
          <p14:tracePt t="16241" x="904875" y="1704975"/>
          <p14:tracePt t="16250" x="892175" y="1670050"/>
          <p14:tracePt t="16257" x="892175" y="1657350"/>
          <p14:tracePt t="16274" x="892175" y="1651000"/>
          <p14:tracePt t="16434" x="885825" y="1651000"/>
          <p14:tracePt t="16451" x="868363" y="1674813"/>
          <p14:tracePt t="16458" x="849313" y="1711325"/>
          <p14:tracePt t="16466" x="825500" y="1784350"/>
          <p14:tracePt t="16475" x="814388" y="1874838"/>
          <p14:tracePt t="16484" x="808038" y="1935163"/>
          <p14:tracePt t="16490" x="795338" y="2036763"/>
          <p14:tracePt t="16498" x="771525" y="2120900"/>
          <p14:tracePt t="16505" x="758825" y="2241550"/>
          <p14:tracePt t="16514" x="758825" y="2325688"/>
          <p14:tracePt t="16522" x="747713" y="2416175"/>
          <p14:tracePt t="16529" x="747713" y="2500313"/>
          <p14:tracePt t="16538" x="747713" y="2586038"/>
          <p14:tracePt t="16546" x="747713" y="2646363"/>
          <p14:tracePt t="16554" x="747713" y="2670175"/>
          <p14:tracePt t="16563" x="747713" y="2700338"/>
          <p14:tracePt t="16570" x="741363" y="2717800"/>
          <p14:tracePt t="16652" x="741363" y="2700338"/>
          <p14:tracePt t="16661" x="741363" y="2657475"/>
          <p14:tracePt t="16667" x="741363" y="2609850"/>
          <p14:tracePt t="16674" x="735013" y="2549525"/>
          <p14:tracePt t="16683" x="723900" y="2489200"/>
          <p14:tracePt t="16690" x="711200" y="2416175"/>
          <p14:tracePt t="16699" x="711200" y="2355850"/>
          <p14:tracePt t="16706" x="711200" y="2325688"/>
          <p14:tracePt t="16714" x="711200" y="2284413"/>
          <p14:tracePt t="16722" x="704850" y="2260600"/>
          <p14:tracePt t="16730" x="704850" y="2254250"/>
          <p14:tracePt t="16738" x="704850" y="2247900"/>
          <p14:tracePt t="16746" x="704850" y="2241550"/>
          <p14:tracePt t="16778" x="698500" y="2235200"/>
          <p14:tracePt t="16802" x="681038" y="2247900"/>
          <p14:tracePt t="16811" x="674688" y="2308225"/>
          <p14:tracePt t="16818" x="663575" y="2368550"/>
          <p14:tracePt t="16826" x="663575" y="2409825"/>
          <p14:tracePt t="16834" x="663575" y="2482850"/>
          <p14:tracePt t="16842" x="663575" y="2543175"/>
          <p14:tracePt t="16850" x="663575" y="2573338"/>
          <p14:tracePt t="16858" x="663575" y="2616200"/>
          <p14:tracePt t="16866" x="668338" y="2651125"/>
          <p14:tracePt t="16874" x="674688" y="2663825"/>
          <p14:tracePt t="16898" x="681038" y="2670175"/>
          <p14:tracePt t="16938" x="687388" y="2670175"/>
          <p14:tracePt t="16946" x="693738" y="2670175"/>
          <p14:tracePt t="16954" x="698500" y="2670175"/>
          <p14:tracePt t="16962" x="698500" y="2640013"/>
          <p14:tracePt t="16970" x="698500" y="2609850"/>
          <p14:tracePt t="16980" x="698500" y="2579688"/>
          <p14:tracePt t="16995" x="698500" y="2422525"/>
          <p14:tracePt t="17002" x="698500" y="2368550"/>
          <p14:tracePt t="17010" x="698500" y="2332038"/>
          <p14:tracePt t="17018" x="681038" y="2295525"/>
          <p14:tracePt t="17026" x="668338" y="2271713"/>
          <p14:tracePt t="17034" x="663575" y="2265363"/>
          <p14:tracePt t="17042" x="657225" y="2254250"/>
          <p14:tracePt t="17058" x="644525" y="2254250"/>
          <p14:tracePt t="17066" x="638175" y="2254250"/>
          <p14:tracePt t="17074" x="633413" y="2254250"/>
          <p14:tracePt t="17082" x="620713" y="2254250"/>
          <p14:tracePt t="17090" x="603250" y="2254250"/>
          <p14:tracePt t="17098" x="584200" y="2254250"/>
          <p14:tracePt t="17106" x="566738" y="2254250"/>
          <p14:tracePt t="17116" x="554038" y="2265363"/>
          <p14:tracePt t="17122" x="530225" y="2271713"/>
          <p14:tracePt t="17130" x="493713" y="2278063"/>
          <p14:tracePt t="17138" x="469900" y="2278063"/>
          <p14:tracePt t="17146" x="458788" y="2278063"/>
          <p14:tracePt t="17154" x="433388" y="2278063"/>
          <p14:tracePt t="17163" x="422275" y="2278063"/>
          <p14:tracePt t="17170" x="415925" y="2278063"/>
          <p14:tracePt t="17180" x="409575" y="2278063"/>
          <p14:tracePt t="17274" x="439738" y="2278063"/>
          <p14:tracePt t="17283" x="512763" y="2278063"/>
          <p14:tracePt t="17290" x="614363" y="2278063"/>
          <p14:tracePt t="17299" x="741363" y="2278063"/>
          <p14:tracePt t="17306" x="885825" y="2301875"/>
          <p14:tracePt t="17314" x="1019175" y="2314575"/>
          <p14:tracePt t="17322" x="1144588" y="2338388"/>
          <p14:tracePt t="17330" x="1277938" y="2362200"/>
          <p14:tracePt t="17338" x="1409700" y="2386013"/>
          <p14:tracePt t="17346" x="1525588" y="2409825"/>
          <p14:tracePt t="17354" x="1597025" y="2422525"/>
          <p14:tracePt t="17363" x="1633538" y="2439988"/>
          <p14:tracePt t="17370" x="1651000" y="2439988"/>
          <p14:tracePt t="17450" x="1620838" y="2428875"/>
          <p14:tracePt t="17459" x="1560513" y="2416175"/>
          <p14:tracePt t="17466" x="1482725" y="2386013"/>
          <p14:tracePt t="17474" x="1392238" y="2362200"/>
          <p14:tracePt t="17482" x="1290638" y="2349500"/>
          <p14:tracePt t="17490" x="1204913" y="2325688"/>
          <p14:tracePt t="17498" x="1114425" y="2314575"/>
          <p14:tracePt t="17506" x="989013" y="2314575"/>
          <p14:tracePt t="17514" x="885825" y="2295525"/>
          <p14:tracePt t="17522" x="771525" y="2295525"/>
          <p14:tracePt t="17530" x="657225" y="2295525"/>
          <p14:tracePt t="17538" x="596900" y="2295525"/>
          <p14:tracePt t="17547" x="566738" y="2295525"/>
          <p14:tracePt t="17554" x="549275" y="2295525"/>
          <p14:tracePt t="17602" x="560388" y="2295525"/>
          <p14:tracePt t="17610" x="627063" y="2295525"/>
          <p14:tracePt t="17618" x="681038" y="2295525"/>
          <p14:tracePt t="17626" x="771525" y="2295525"/>
          <p14:tracePt t="17634" x="868363" y="2295525"/>
          <p14:tracePt t="17641" x="958850" y="2295525"/>
          <p14:tracePt t="17650" x="1060450" y="2308225"/>
          <p14:tracePt t="17657" x="1163638" y="2332038"/>
          <p14:tracePt t="17666" x="1217613" y="2332038"/>
          <p14:tracePt t="17673" x="1265238" y="2344738"/>
          <p14:tracePt t="17682" x="1290638" y="2344738"/>
          <p14:tracePt t="17689" x="1314450" y="2349500"/>
          <p14:tracePt t="17698" x="1338263" y="2349500"/>
          <p14:tracePt t="17714" x="1344613" y="2349500"/>
          <p14:tracePt t="17802" x="1344613" y="2362200"/>
          <p14:tracePt t="17811" x="1325563" y="2362200"/>
          <p14:tracePt t="17818" x="1308100" y="2362200"/>
          <p14:tracePt t="17827" x="1260475" y="2362200"/>
          <p14:tracePt t="17834" x="1230313" y="2362200"/>
          <p14:tracePt t="17842" x="1204913" y="2362200"/>
          <p14:tracePt t="17850" x="1181100" y="2362200"/>
          <p14:tracePt t="17858" x="1150938" y="2362200"/>
          <p14:tracePt t="17866" x="1139825" y="2362200"/>
          <p14:tracePt t="17874" x="1127125" y="2362200"/>
          <p14:tracePt t="17881" x="1120775" y="2362200"/>
          <p14:tracePt t="17980" x="1127125" y="2362200"/>
          <p14:tracePt t="17987" x="1150938" y="2362200"/>
          <p14:tracePt t="17995" x="1169988" y="2362200"/>
          <p14:tracePt t="18004" x="1204913" y="2362200"/>
          <p14:tracePt t="18012" x="1247775" y="2374900"/>
          <p14:tracePt t="18019" x="1277938" y="2374900"/>
          <p14:tracePt t="18026" x="1320800" y="2374900"/>
          <p14:tracePt t="18034" x="1355725" y="2374900"/>
          <p14:tracePt t="18042" x="1381125" y="2374900"/>
          <p14:tracePt t="18050" x="1398588" y="2374900"/>
          <p14:tracePt t="18058" x="1416050" y="2374900"/>
          <p14:tracePt t="18074" x="1428750" y="2374900"/>
          <p14:tracePt t="18090" x="1435100" y="2374900"/>
          <p14:tracePt t="18106" x="1439863" y="2374900"/>
          <p14:tracePt t="18116" x="1446213" y="2374900"/>
          <p14:tracePt t="18122" x="1452563" y="2374900"/>
          <p14:tracePt t="18138" x="1458913" y="2374900"/>
          <p14:tracePt t="18147" x="1465263" y="2374900"/>
          <p14:tracePt t="18154" x="1470025" y="2374900"/>
          <p14:tracePt t="18338" x="1476375" y="2379663"/>
          <p14:tracePt t="19098" x="1482725" y="2379663"/>
          <p14:tracePt t="19163" x="1489075" y="2379663"/>
          <p14:tracePt t="19195" x="1495425" y="2379663"/>
          <p14:tracePt t="19218" x="1500188" y="2379663"/>
          <p14:tracePt t="19234" x="1506538" y="2379663"/>
          <p14:tracePt t="19250" x="1512888" y="2379663"/>
          <p14:tracePt t="19258" x="1525588" y="2379663"/>
          <p14:tracePt t="19282" x="1530350" y="2379663"/>
          <p14:tracePt t="19291" x="1536700" y="2379663"/>
          <p14:tracePt t="19314" x="1543050" y="2379663"/>
          <p14:tracePt t="20938" x="1549400" y="2386013"/>
          <p14:tracePt t="20978" x="1549400" y="2398713"/>
          <p14:tracePt t="20986" x="1543050" y="2405063"/>
          <p14:tracePt t="20994" x="1536700" y="2409825"/>
          <p14:tracePt t="21002" x="1530350" y="2416175"/>
          <p14:tracePt t="21010" x="1530350" y="2435225"/>
          <p14:tracePt t="21018" x="1525588" y="2459038"/>
          <p14:tracePt t="21034" x="1519238" y="2482850"/>
          <p14:tracePt t="21050" x="1519238" y="2500313"/>
          <p14:tracePt t="21058" x="1519238" y="2506663"/>
          <p14:tracePt t="21066" x="1519238" y="2519363"/>
          <p14:tracePt t="21074" x="1519238" y="2525713"/>
          <p14:tracePt t="21083" x="1519238" y="2530475"/>
          <p14:tracePt t="21090" x="1519238" y="2543175"/>
          <p14:tracePt t="21100" x="1519238" y="2555875"/>
          <p14:tracePt t="21106" x="1519238" y="2560638"/>
          <p14:tracePt t="21115" x="1519238" y="2566988"/>
          <p14:tracePt t="21122" x="1519238" y="2579688"/>
          <p14:tracePt t="21131" x="1519238" y="2603500"/>
          <p14:tracePt t="21138" x="1519238" y="2609850"/>
          <p14:tracePt t="21146" x="1519238" y="2620963"/>
          <p14:tracePt t="21154" x="1519238" y="2640013"/>
          <p14:tracePt t="21162" x="1519238" y="2646363"/>
          <p14:tracePt t="21170" x="1519238" y="2651125"/>
          <p14:tracePt t="21186" x="1519238" y="2657475"/>
          <p14:tracePt t="21226" x="1519238" y="2663825"/>
          <p14:tracePt t="21242" x="1519238" y="2670175"/>
          <p14:tracePt t="21250" x="1519238" y="2674938"/>
          <p14:tracePt t="21258" x="1519238" y="2693988"/>
          <p14:tracePt t="21267" x="1519238" y="2700338"/>
          <p14:tracePt t="21274" x="1519238" y="2705100"/>
          <p14:tracePt t="21284" x="1519238" y="2717800"/>
          <p14:tracePt t="21290" x="1519238" y="2735263"/>
          <p14:tracePt t="21300" x="1506538" y="2747963"/>
          <p14:tracePt t="21306" x="1500188" y="2754313"/>
          <p14:tracePt t="21330" x="1495425" y="2760663"/>
          <p14:tracePt t="21362" x="1489075" y="2760663"/>
          <p14:tracePt t="21378" x="1482725" y="2760663"/>
          <p14:tracePt t="21386" x="1470025" y="2760663"/>
          <p14:tracePt t="21394" x="1465263" y="2760663"/>
          <p14:tracePt t="21402" x="1452563" y="2760663"/>
          <p14:tracePt t="21410" x="1435100" y="2747963"/>
          <p14:tracePt t="21418" x="1428750" y="2730500"/>
          <p14:tracePt t="21426" x="1422400" y="2724150"/>
          <p14:tracePt t="21434" x="1416050" y="2711450"/>
          <p14:tracePt t="21450" x="1409700" y="2705100"/>
          <p14:tracePt t="21467" x="1404938" y="2705100"/>
          <p14:tracePt t="21490" x="1392238" y="2705100"/>
          <p14:tracePt t="21506" x="1385888" y="2705100"/>
          <p14:tracePt t="21530" x="1374775" y="2705100"/>
          <p14:tracePt t="21538" x="1368425" y="2705100"/>
          <p14:tracePt t="21546" x="1362075" y="2700338"/>
          <p14:tracePt t="21554" x="1355725" y="2693988"/>
          <p14:tracePt t="21562" x="1338263" y="2687638"/>
          <p14:tracePt t="21578" x="1331913" y="2681288"/>
          <p14:tracePt t="21586" x="1314450" y="2670175"/>
          <p14:tracePt t="21594" x="1308100" y="2663825"/>
          <p14:tracePt t="21603" x="1295400" y="2657475"/>
          <p14:tracePt t="21610" x="1290638" y="2657475"/>
          <p14:tracePt t="21617" x="1284288" y="2657475"/>
          <p14:tracePt t="21626" x="1254125" y="2646363"/>
          <p14:tracePt t="21634" x="1247775" y="2640013"/>
          <p14:tracePt t="21642" x="1217613" y="2633663"/>
          <p14:tracePt t="21651" x="1193800" y="2616200"/>
          <p14:tracePt t="21658" x="1181100" y="2616200"/>
          <p14:tracePt t="21667" x="1144588" y="2609850"/>
          <p14:tracePt t="21674" x="1139825" y="2609850"/>
          <p14:tracePt t="21684" x="1127125" y="2597150"/>
          <p14:tracePt t="21690" x="1114425" y="2597150"/>
          <p14:tracePt t="21700" x="1109663" y="2597150"/>
          <p14:tracePt t="21706" x="1090613" y="2590800"/>
          <p14:tracePt t="21714" x="1079500" y="2590800"/>
          <p14:tracePt t="21722" x="1066800" y="2590800"/>
          <p14:tracePt t="21730" x="1030288" y="2590800"/>
          <p14:tracePt t="21738" x="1012825" y="2590800"/>
          <p14:tracePt t="21746" x="989013" y="2590800"/>
          <p14:tracePt t="21754" x="965200" y="2590800"/>
          <p14:tracePt t="21762" x="939800" y="2590800"/>
          <p14:tracePt t="21770" x="928688" y="2590800"/>
          <p14:tracePt t="21778" x="904875" y="2590800"/>
          <p14:tracePt t="21786" x="892175" y="2590800"/>
          <p14:tracePt t="21794" x="868363" y="2590800"/>
          <p14:tracePt t="21802" x="855663" y="2590800"/>
          <p14:tracePt t="21810" x="831850" y="2590800"/>
          <p14:tracePt t="21817" x="819150" y="2590800"/>
          <p14:tracePt t="21826" x="795338" y="2597150"/>
          <p14:tracePt t="21834" x="771525" y="2603500"/>
          <p14:tracePt t="21842" x="754063" y="2603500"/>
          <p14:tracePt t="21851" x="747713" y="2603500"/>
          <p14:tracePt t="21858" x="735013" y="2603500"/>
          <p14:tracePt t="21868" x="723900" y="2609850"/>
          <p14:tracePt t="21874" x="717550" y="2609850"/>
          <p14:tracePt t="21884" x="704850" y="2616200"/>
          <p14:tracePt t="21901" x="687388" y="2627313"/>
          <p14:tracePt t="21906" x="674688" y="2627313"/>
          <p14:tracePt t="21922" x="668338" y="2627313"/>
          <p14:tracePt t="21930" x="657225" y="2627313"/>
          <p14:tracePt t="21938" x="638175" y="2633663"/>
          <p14:tracePt t="21946" x="627063" y="2640013"/>
          <p14:tracePt t="21954" x="620713" y="2646363"/>
          <p14:tracePt t="21962" x="614363" y="2646363"/>
          <p14:tracePt t="21970" x="596900" y="2651125"/>
          <p14:tracePt t="21986" x="584200" y="2663825"/>
          <p14:tracePt t="21998" x="579438" y="2670175"/>
          <p14:tracePt t="22002" x="573088" y="2674938"/>
          <p14:tracePt t="22010" x="560388" y="2681288"/>
          <p14:tracePt t="22018" x="549275" y="2693988"/>
          <p14:tracePt t="22034" x="542925" y="2705100"/>
          <p14:tracePt t="22042" x="530225" y="2711450"/>
          <p14:tracePt t="22051" x="523875" y="2717800"/>
          <p14:tracePt t="22058" x="519113" y="2724150"/>
          <p14:tracePt t="22074" x="519113" y="2730500"/>
          <p14:tracePt t="22090" x="519113" y="2735263"/>
          <p14:tracePt t="22106" x="519113" y="2747963"/>
          <p14:tracePt t="22130" x="519113" y="2754313"/>
          <p14:tracePt t="22146" x="519113" y="2760663"/>
          <p14:tracePt t="22154" x="530225" y="2778125"/>
          <p14:tracePt t="22162" x="536575" y="2784475"/>
          <p14:tracePt t="22170" x="549275" y="2795588"/>
          <p14:tracePt t="22178" x="573088" y="2814638"/>
          <p14:tracePt t="22186" x="573088" y="2820988"/>
          <p14:tracePt t="22194" x="584200" y="2838450"/>
          <p14:tracePt t="22202" x="603250" y="2855913"/>
          <p14:tracePt t="22210" x="608013" y="2862263"/>
          <p14:tracePt t="22218" x="620713" y="2874963"/>
          <p14:tracePt t="22226" x="627063" y="2874963"/>
          <p14:tracePt t="22234" x="644525" y="2881313"/>
          <p14:tracePt t="22242" x="663575" y="2886075"/>
          <p14:tracePt t="22251" x="687388" y="2886075"/>
          <p14:tracePt t="22258" x="711200" y="2886075"/>
          <p14:tracePt t="22268" x="723900" y="2886075"/>
          <p14:tracePt t="22274" x="747713" y="2898775"/>
          <p14:tracePt t="22285" x="765175" y="2898775"/>
          <p14:tracePt t="22290" x="784225" y="2898775"/>
          <p14:tracePt t="22298" x="819150" y="2905125"/>
          <p14:tracePt t="22306" x="825500" y="2905125"/>
          <p14:tracePt t="22314" x="855663" y="2905125"/>
          <p14:tracePt t="22322" x="885825" y="2911475"/>
          <p14:tracePt t="22330" x="915988" y="2911475"/>
          <p14:tracePt t="22338" x="952500" y="2911475"/>
          <p14:tracePt t="22346" x="1006475" y="2911475"/>
          <p14:tracePt t="22354" x="1036638" y="2911475"/>
          <p14:tracePt t="22362" x="1096963" y="2898775"/>
          <p14:tracePt t="22370" x="1127125" y="2898775"/>
          <p14:tracePt t="22378" x="1169988" y="2892425"/>
          <p14:tracePt t="22386" x="1204913" y="2881313"/>
          <p14:tracePt t="22394" x="1235075" y="2874963"/>
          <p14:tracePt t="22402" x="1271588" y="2874963"/>
          <p14:tracePt t="22410" x="1295400" y="2868613"/>
          <p14:tracePt t="22417" x="1314450" y="2868613"/>
          <p14:tracePt t="22426" x="1338263" y="2851150"/>
          <p14:tracePt t="22434" x="1344613" y="2851150"/>
          <p14:tracePt t="22442" x="1368425" y="2851150"/>
          <p14:tracePt t="22451" x="1374775" y="2844800"/>
          <p14:tracePt t="22458" x="1381125" y="2838450"/>
          <p14:tracePt t="22467" x="1392238" y="2832100"/>
          <p14:tracePt t="22482" x="1398588" y="2832100"/>
          <p14:tracePt t="22490" x="1404938" y="2832100"/>
          <p14:tracePt t="22626" x="1392238" y="2838450"/>
          <p14:tracePt t="22635" x="1385888" y="2838450"/>
          <p14:tracePt t="22642" x="1374775" y="2844800"/>
          <p14:tracePt t="22655" x="1355725" y="2862263"/>
          <p14:tracePt t="22658" x="1344613" y="2862263"/>
          <p14:tracePt t="22671" x="1320800" y="2868613"/>
          <p14:tracePt t="22674" x="1295400" y="2886075"/>
          <p14:tracePt t="22682" x="1260475" y="2886075"/>
          <p14:tracePt t="22690" x="1241425" y="2892425"/>
          <p14:tracePt t="22698" x="1193800" y="2905125"/>
          <p14:tracePt t="22706" x="1163638" y="2911475"/>
          <p14:tracePt t="22714" x="1139825" y="2911475"/>
          <p14:tracePt t="22722" x="1090613" y="2916238"/>
          <p14:tracePt t="22730" x="1030288" y="2928938"/>
          <p14:tracePt t="22738" x="1000125" y="2935288"/>
          <p14:tracePt t="22746" x="976313" y="2935288"/>
          <p14:tracePt t="22754" x="935038" y="2935288"/>
          <p14:tracePt t="22762" x="904875" y="2935288"/>
          <p14:tracePt t="22770" x="879475" y="2935288"/>
          <p14:tracePt t="22778" x="855663" y="2935288"/>
          <p14:tracePt t="22786" x="844550" y="2935288"/>
          <p14:tracePt t="22794" x="819150" y="2935288"/>
          <p14:tracePt t="22802" x="814388" y="2935288"/>
          <p14:tracePt t="22810" x="788988" y="2935288"/>
          <p14:tracePt t="22826" x="777875" y="2928938"/>
          <p14:tracePt t="22835" x="765175" y="2928938"/>
          <p14:tracePt t="22852" x="758825" y="2928938"/>
          <p14:tracePt t="22868" x="735013" y="2922588"/>
          <p14:tracePt t="22874" x="728663" y="2916238"/>
          <p14:tracePt t="22883" x="723900" y="2916238"/>
          <p14:tracePt t="22890" x="704850" y="2916238"/>
          <p14:tracePt t="22899" x="687388" y="2911475"/>
          <p14:tracePt t="22906" x="674688" y="2911475"/>
          <p14:tracePt t="22914" x="650875" y="2911475"/>
          <p14:tracePt t="22922" x="627063" y="2898775"/>
          <p14:tracePt t="22930" x="603250" y="2898775"/>
          <p14:tracePt t="22938" x="590550" y="2898775"/>
          <p14:tracePt t="22946" x="579438" y="2898775"/>
          <p14:tracePt t="22954" x="566738" y="2898775"/>
          <p14:tracePt t="22962" x="560388" y="2898775"/>
          <p14:tracePt t="22970" x="542925" y="2898775"/>
          <p14:tracePt t="22988" x="523875" y="2898775"/>
          <p14:tracePt t="22994" x="500063" y="2898775"/>
          <p14:tracePt t="23002" x="488950" y="2898775"/>
          <p14:tracePt t="23010" x="482600" y="2898775"/>
          <p14:tracePt t="23019" x="452438" y="2905125"/>
          <p14:tracePt t="23026" x="446088" y="2911475"/>
          <p14:tracePt t="23035" x="439738" y="2916238"/>
          <p14:tracePt t="23042" x="428625" y="2916238"/>
          <p14:tracePt t="23053" x="415925" y="2922588"/>
          <p14:tracePt t="23058" x="409575" y="2928938"/>
          <p14:tracePt t="23068" x="403225" y="2935288"/>
          <p14:tracePt t="23090" x="398463" y="2941638"/>
          <p14:tracePt t="23106" x="398463" y="2946400"/>
          <p14:tracePt t="23114" x="398463" y="2952750"/>
          <p14:tracePt t="23130" x="398463" y="2965450"/>
          <p14:tracePt t="23138" x="398463" y="2970213"/>
          <p14:tracePt t="23146" x="398463" y="2982913"/>
          <p14:tracePt t="23154" x="398463" y="3000375"/>
          <p14:tracePt t="23162" x="403225" y="3006725"/>
          <p14:tracePt t="23170" x="409575" y="3013075"/>
          <p14:tracePt t="23186" x="409575" y="3025775"/>
          <p14:tracePt t="23202" x="415925" y="3030538"/>
          <p14:tracePt t="23210" x="422275" y="3043238"/>
          <p14:tracePt t="23219" x="428625" y="3049588"/>
          <p14:tracePt t="23242" x="433388" y="3055938"/>
          <p14:tracePt t="23252" x="446088" y="3067050"/>
          <p14:tracePt t="23269" x="463550" y="3067050"/>
          <p14:tracePt t="23274" x="476250" y="3079750"/>
          <p14:tracePt t="23283" x="482600" y="3079750"/>
          <p14:tracePt t="23290" x="506413" y="3086100"/>
          <p14:tracePt t="23298" x="512763" y="3090863"/>
          <p14:tracePt t="23306" x="523875" y="3090863"/>
          <p14:tracePt t="23314" x="530225" y="3097213"/>
          <p14:tracePt t="23322" x="542925" y="3097213"/>
          <p14:tracePt t="23330" x="549275" y="3097213"/>
          <p14:tracePt t="23338" x="560388" y="3103563"/>
          <p14:tracePt t="23346" x="579438" y="3109913"/>
          <p14:tracePt t="23354" x="584200" y="3109913"/>
          <p14:tracePt t="23362" x="603250" y="3109913"/>
          <p14:tracePt t="23370" x="608013" y="3116263"/>
          <p14:tracePt t="23378" x="620713" y="3121025"/>
          <p14:tracePt t="23387" x="627063" y="3121025"/>
          <p14:tracePt t="23394" x="644525" y="3121025"/>
          <p14:tracePt t="23402" x="650875" y="3127375"/>
          <p14:tracePt t="23426" x="657225" y="3127375"/>
          <p14:tracePt t="23435" x="663575" y="3127375"/>
          <p14:tracePt t="23442" x="668338" y="3127375"/>
          <p14:tracePt t="23453" x="674688" y="3127375"/>
          <p14:tracePt t="23458" x="687388" y="3121025"/>
          <p14:tracePt t="23469" x="687388" y="3116263"/>
          <p14:tracePt t="23474" x="687388" y="3103563"/>
          <p14:tracePt t="23483" x="687388" y="3079750"/>
          <p14:tracePt t="23490" x="687388" y="3067050"/>
          <p14:tracePt t="23498" x="687388" y="3043238"/>
          <p14:tracePt t="23506" x="687388" y="3030538"/>
          <p14:tracePt t="23514" x="687388" y="3025775"/>
          <p14:tracePt t="23522" x="687388" y="3019425"/>
          <p14:tracePt t="23530" x="681038" y="3013075"/>
          <p14:tracePt t="23538" x="674688" y="3006725"/>
          <p14:tracePt t="23554" x="663575" y="3006725"/>
          <p14:tracePt t="23562" x="657225" y="3000375"/>
          <p14:tracePt t="23570" x="650875" y="2995613"/>
          <p14:tracePt t="23578" x="633413" y="2989263"/>
          <p14:tracePt t="23586" x="620713" y="2976563"/>
          <p14:tracePt t="23594" x="614363" y="2976563"/>
          <p14:tracePt t="23603" x="590550" y="2970213"/>
          <p14:tracePt t="23610" x="579438" y="2970213"/>
          <p14:tracePt t="23619" x="566738" y="2965450"/>
          <p14:tracePt t="23626" x="549275" y="2959100"/>
          <p14:tracePt t="23636" x="536575" y="2959100"/>
          <p14:tracePt t="23642" x="523875" y="2959100"/>
          <p14:tracePt t="23653" x="506413" y="2959100"/>
          <p14:tracePt t="23658" x="500063" y="2959100"/>
          <p14:tracePt t="23666" x="493713" y="2959100"/>
          <p14:tracePt t="23674" x="488950" y="2959100"/>
          <p14:tracePt t="23683" x="482600" y="2959100"/>
          <p14:tracePt t="23690" x="476250" y="2959100"/>
          <p14:tracePt t="23706" x="469900" y="2959100"/>
          <p14:tracePt t="23714" x="463550" y="2965450"/>
          <p14:tracePt t="23722" x="458788" y="2970213"/>
          <p14:tracePt t="23730" x="452438" y="2976563"/>
          <p14:tracePt t="23738" x="452438" y="2982913"/>
          <p14:tracePt t="23746" x="446088" y="2995613"/>
          <p14:tracePt t="23754" x="446088" y="3000375"/>
          <p14:tracePt t="23762" x="446088" y="3006725"/>
          <p14:tracePt t="23771" x="439738" y="3013075"/>
          <p14:tracePt t="23778" x="439738" y="3019425"/>
          <p14:tracePt t="23786" x="439738" y="3025775"/>
          <p14:tracePt t="23794" x="439738" y="3030538"/>
          <p14:tracePt t="23810" x="439738" y="3043238"/>
          <p14:tracePt t="23819" x="446088" y="3049588"/>
          <p14:tracePt t="23836" x="452438" y="3055938"/>
          <p14:tracePt t="23842" x="469900" y="3060700"/>
          <p14:tracePt t="23853" x="482600" y="3073400"/>
          <p14:tracePt t="23858" x="500063" y="3086100"/>
          <p14:tracePt t="23866" x="512763" y="3103563"/>
          <p14:tracePt t="23874" x="536575" y="3116263"/>
          <p14:tracePt t="23882" x="554038" y="3127375"/>
          <p14:tracePt t="23890" x="566738" y="3140075"/>
          <p14:tracePt t="23898" x="573088" y="3146425"/>
          <p14:tracePt t="23906" x="579438" y="3151188"/>
          <p14:tracePt t="23914" x="590550" y="3170238"/>
          <p14:tracePt t="23922" x="596900" y="3170238"/>
          <p14:tracePt t="23930" x="603250" y="3170238"/>
          <p14:tracePt t="23938" x="608013" y="3170238"/>
          <p14:tracePt t="23946" x="614363" y="3176588"/>
          <p14:tracePt t="23962" x="633413" y="3176588"/>
          <p14:tracePt t="23985" x="638175" y="3176588"/>
          <p14:tracePt t="23986" x="644525" y="3176588"/>
          <p14:tracePt t="23994" x="650875" y="3176588"/>
          <p14:tracePt t="24003" x="657225" y="3176588"/>
          <p14:tracePt t="24010" x="657225" y="3170238"/>
          <p14:tracePt t="24026" x="657225" y="3163888"/>
          <p14:tracePt t="24042" x="657225" y="3157538"/>
          <p14:tracePt t="24178" x="663575" y="3146425"/>
          <p14:tracePt t="24186" x="668338" y="3146425"/>
          <p14:tracePt t="24203" x="687388" y="3146425"/>
          <p14:tracePt t="24210" x="711200" y="3146425"/>
          <p14:tracePt t="24219" x="723900" y="3151188"/>
          <p14:tracePt t="24226" x="728663" y="3151188"/>
          <p14:tracePt t="24236" x="754063" y="3151188"/>
          <p14:tracePt t="24242" x="758825" y="3157538"/>
          <p14:tracePt t="24258" x="771525" y="3157538"/>
          <p14:tracePt t="24266" x="784225" y="3157538"/>
          <p14:tracePt t="24273" x="801688" y="3157538"/>
          <p14:tracePt t="24281" x="814388" y="3157538"/>
          <p14:tracePt t="24289" x="825500" y="3157538"/>
          <p14:tracePt t="24297" x="849313" y="3157538"/>
          <p14:tracePt t="24305" x="855663" y="3157538"/>
          <p14:tracePt t="24313" x="874713" y="3157538"/>
          <p14:tracePt t="24321" x="879475" y="3157538"/>
          <p14:tracePt t="24329" x="898525" y="3157538"/>
          <p14:tracePt t="24337" x="909638" y="3140075"/>
          <p14:tracePt t="24353" x="909638" y="3121025"/>
          <p14:tracePt t="24361" x="909638" y="3109913"/>
          <p14:tracePt t="24369" x="909638" y="3097213"/>
          <p14:tracePt t="24377" x="909638" y="3086100"/>
          <p14:tracePt t="24385" x="909638" y="3067050"/>
          <p14:tracePt t="24393" x="909638" y="3055938"/>
          <p14:tracePt t="24409" x="904875" y="3049588"/>
          <p14:tracePt t="24418" x="892175" y="3036888"/>
          <p14:tracePt t="24434" x="885825" y="3036888"/>
          <p14:tracePt t="24451" x="874713" y="3036888"/>
          <p14:tracePt t="24457" x="855663" y="3036888"/>
          <p14:tracePt t="24465" x="831850" y="3025775"/>
          <p14:tracePt t="24473" x="819150" y="3025775"/>
          <p14:tracePt t="24481" x="795338" y="3025775"/>
          <p14:tracePt t="24489" x="765175" y="3025775"/>
          <p14:tracePt t="24497" x="741363" y="3025775"/>
          <p14:tracePt t="24505" x="728663" y="3025775"/>
          <p14:tracePt t="24513" x="717550" y="3025775"/>
          <p14:tracePt t="24521" x="711200" y="3025775"/>
          <p14:tracePt t="24529" x="704850" y="3025775"/>
          <p14:tracePt t="24537" x="693738" y="3025775"/>
          <p14:tracePt t="24561" x="687388" y="3025775"/>
          <p14:tracePt t="24577" x="693738" y="3036888"/>
          <p14:tracePt t="24585" x="698500" y="3043238"/>
          <p14:tracePt t="24593" x="711200" y="3060700"/>
          <p14:tracePt t="24601" x="717550" y="3060700"/>
          <p14:tracePt t="24609" x="723900" y="3067050"/>
          <p14:tracePt t="24618" x="735013" y="3079750"/>
          <p14:tracePt t="24625" x="754063" y="3097213"/>
          <p14:tracePt t="24635" x="765175" y="3103563"/>
          <p14:tracePt t="24641" x="788988" y="3109913"/>
          <p14:tracePt t="24650" x="808038" y="3127375"/>
          <p14:tracePt t="24657" x="819150" y="3127375"/>
          <p14:tracePt t="24665" x="844550" y="3140075"/>
          <p14:tracePt t="24673" x="855663" y="3151188"/>
          <p14:tracePt t="24681" x="874713" y="3151188"/>
          <p14:tracePt t="24689" x="898525" y="3151188"/>
          <p14:tracePt t="24697" x="909638" y="3151188"/>
          <p14:tracePt t="24705" x="915988" y="3151188"/>
          <p14:tracePt t="24713" x="922338" y="3151188"/>
          <p14:tracePt t="24721" x="935038" y="3140075"/>
          <p14:tracePt t="24729" x="935038" y="3133725"/>
          <p14:tracePt t="24737" x="939800" y="3109913"/>
          <p14:tracePt t="24745" x="939800" y="3086100"/>
          <p14:tracePt t="24761" x="939800" y="3079750"/>
          <p14:tracePt t="24834" x="939800" y="3073400"/>
          <p14:tracePt t="24842" x="922338" y="3060700"/>
          <p14:tracePt t="24851" x="898525" y="3060700"/>
          <p14:tracePt t="24858" x="885825" y="3060700"/>
          <p14:tracePt t="24866" x="879475" y="3060700"/>
          <p14:tracePt t="24874" x="868363" y="3060700"/>
          <p14:tracePt t="24890" x="862013" y="3060700"/>
          <p14:tracePt t="24898" x="849313" y="3067050"/>
          <p14:tracePt t="24930" x="855663" y="3067050"/>
          <p14:tracePt t="24938" x="868363" y="3073400"/>
          <p14:tracePt t="24946" x="874713" y="3073400"/>
          <p14:tracePt t="24954" x="885825" y="3073400"/>
          <p14:tracePt t="24962" x="892175" y="3079750"/>
          <p14:tracePt t="24971" x="898525" y="3086100"/>
          <p14:tracePt t="24988" x="935038" y="3103563"/>
          <p14:tracePt t="25001" x="939800" y="3103563"/>
          <p14:tracePt t="25005" x="946150" y="3103563"/>
          <p14:tracePt t="25010" x="958850" y="3103563"/>
          <p14:tracePt t="25020" x="969963" y="3103563"/>
          <p14:tracePt t="25037" x="976313" y="3103563"/>
          <p14:tracePt t="25530" x="982663" y="3103563"/>
          <p14:tracePt t="25923" x="1000125" y="3103563"/>
          <p14:tracePt t="26067" x="1006475" y="3103563"/>
          <p14:tracePt t="27130" x="1012825" y="3103563"/>
          <p14:tracePt t="27139" x="1019175" y="3103563"/>
          <p14:tracePt t="27146" x="1023938" y="3097213"/>
          <p14:tracePt t="27171" x="1030288" y="3097213"/>
          <p14:tracePt t="27178" x="1042988" y="3097213"/>
          <p14:tracePt t="27189" x="1066800" y="3097213"/>
          <p14:tracePt t="27194" x="1079500" y="3109913"/>
          <p14:tracePt t="27210" x="1084263" y="3109913"/>
          <p14:tracePt t="27218" x="1096963" y="3109913"/>
          <p14:tracePt t="27226" x="1103313" y="3116263"/>
          <p14:tracePt t="27250" x="1120775" y="3121025"/>
          <p14:tracePt t="27258" x="1133475" y="3127375"/>
          <p14:tracePt t="27266" x="1144588" y="3127375"/>
          <p14:tracePt t="27274" x="1169988" y="3146425"/>
          <p14:tracePt t="27282" x="1217613" y="3151188"/>
          <p14:tracePt t="27290" x="1230313" y="3151188"/>
          <p14:tracePt t="27298" x="1260475" y="3151188"/>
          <p14:tracePt t="27306" x="1284288" y="3151188"/>
          <p14:tracePt t="27314" x="1308100" y="3151188"/>
          <p14:tracePt t="27322" x="1362075" y="3163888"/>
          <p14:tracePt t="27330" x="1409700" y="3170238"/>
          <p14:tracePt t="27339" x="1452563" y="3170238"/>
          <p14:tracePt t="27346" x="1555750" y="3181350"/>
          <p14:tracePt t="27356" x="1657350" y="3206750"/>
          <p14:tracePt t="27362" x="1778000" y="3230563"/>
          <p14:tracePt t="27372" x="1868488" y="3248025"/>
          <p14:tracePt t="27378" x="1982788" y="3271838"/>
          <p14:tracePt t="27389" x="2109788" y="3284538"/>
          <p14:tracePt t="27394" x="2211388" y="3295650"/>
          <p14:tracePt t="27402" x="2314575" y="3321050"/>
          <p14:tracePt t="27410" x="2387600" y="3321050"/>
          <p14:tracePt t="27418" x="2435225" y="3321050"/>
          <p14:tracePt t="27426" x="2489200" y="3321050"/>
          <p14:tracePt t="27434" x="2513013" y="3321050"/>
          <p14:tracePt t="27442" x="2532063" y="3321050"/>
          <p14:tracePt t="27450" x="2538413" y="3321050"/>
          <p14:tracePt t="27458" x="2549525" y="3321050"/>
          <p14:tracePt t="27466" x="2555875" y="3321050"/>
          <p14:tracePt t="27473" x="2568575" y="3321050"/>
          <p14:tracePt t="27482" x="2592388" y="3321050"/>
          <p14:tracePt t="27490" x="2616200" y="3321050"/>
          <p14:tracePt t="27498" x="2640013" y="3308350"/>
          <p14:tracePt t="27507" x="2693988" y="3290888"/>
          <p14:tracePt t="27514" x="2754313" y="3271838"/>
          <p14:tracePt t="27523" x="2820988" y="3248025"/>
          <p14:tracePt t="27530" x="2894013" y="3241675"/>
          <p14:tracePt t="27539" x="2941638" y="3217863"/>
          <p14:tracePt t="27546" x="2989263" y="3211513"/>
          <p14:tracePt t="27556" x="3049588" y="3187700"/>
          <p14:tracePt t="27562" x="3086100" y="3170238"/>
          <p14:tracePt t="27573" x="3116263" y="3163888"/>
          <p14:tracePt t="27578" x="3140075" y="3146425"/>
          <p14:tracePt t="27586" x="3189288" y="3140075"/>
          <p14:tracePt t="27594" x="3213100" y="3121025"/>
          <p14:tracePt t="27602" x="3254375" y="3103563"/>
          <p14:tracePt t="27610" x="3279775" y="3079750"/>
          <p14:tracePt t="27618" x="3314700" y="3060700"/>
          <p14:tracePt t="27626" x="3357563" y="3030538"/>
          <p14:tracePt t="27634" x="3394075" y="3006725"/>
          <p14:tracePt t="27642" x="3417888" y="2989263"/>
          <p14:tracePt t="27650" x="3441700" y="2965450"/>
          <p14:tracePt t="27658" x="3465513" y="2959100"/>
          <p14:tracePt t="27666" x="3489325" y="2935288"/>
          <p14:tracePt t="27674" x="3502025" y="2922588"/>
          <p14:tracePt t="27682" x="3519488" y="2911475"/>
          <p14:tracePt t="27690" x="3544888" y="2892425"/>
          <p14:tracePt t="27698" x="3568700" y="2874963"/>
          <p14:tracePt t="27707" x="3592513" y="2851150"/>
          <p14:tracePt t="27714" x="3609975" y="2825750"/>
          <p14:tracePt t="27723" x="3622675" y="2814638"/>
          <p14:tracePt t="27730" x="3640138" y="2790825"/>
          <p14:tracePt t="27740" x="3646488" y="2765425"/>
          <p14:tracePt t="27746" x="3652838" y="2747963"/>
          <p14:tracePt t="27754" x="3665538" y="2735263"/>
          <p14:tracePt t="27762" x="3665538" y="2730500"/>
          <p14:tracePt t="27773" x="3665538" y="2724150"/>
          <p14:tracePt t="27778" x="3665538" y="2711450"/>
          <p14:tracePt t="27786" x="3665538" y="2687638"/>
          <p14:tracePt t="27794" x="3665538" y="2663825"/>
          <p14:tracePt t="27803" x="3665538" y="2640013"/>
          <p14:tracePt t="27818" x="3659188" y="2616200"/>
          <p14:tracePt t="27826" x="3652838" y="2603500"/>
          <p14:tracePt t="27834" x="3652838" y="2597150"/>
          <p14:tracePt t="27842" x="3652838" y="2590800"/>
          <p14:tracePt t="27850" x="3640138" y="2579688"/>
          <p14:tracePt t="27866" x="3635375" y="2573338"/>
          <p14:tracePt t="27873" x="3629025" y="2549525"/>
          <p14:tracePt t="27882" x="3605213" y="2536825"/>
          <p14:tracePt t="27890" x="3586163" y="2525713"/>
          <p14:tracePt t="27898" x="3562350" y="2500313"/>
          <p14:tracePt t="27907" x="3556000" y="2500313"/>
          <p14:tracePt t="27914" x="3544888" y="2489200"/>
          <p14:tracePt t="27923" x="3525838" y="2482850"/>
          <p14:tracePt t="27930" x="3514725" y="2470150"/>
          <p14:tracePt t="27940" x="3478213" y="2465388"/>
          <p14:tracePt t="27946" x="3465513" y="2459038"/>
          <p14:tracePt t="27956" x="3435350" y="2459038"/>
          <p14:tracePt t="27962" x="3411538" y="2452688"/>
          <p14:tracePt t="27973" x="3387725" y="2439988"/>
          <p14:tracePt t="27988" x="3363913" y="2435225"/>
          <p14:tracePt t="27994" x="3351213" y="2435225"/>
          <p14:tracePt t="28003" x="3344863" y="2435225"/>
          <p14:tracePt t="28010" x="3327400" y="2435225"/>
          <p14:tracePt t="28018" x="3303588" y="2435225"/>
          <p14:tracePt t="28026" x="3297238" y="2428875"/>
          <p14:tracePt t="28034" x="3290888" y="2428875"/>
          <p14:tracePt t="28042" x="3279775" y="2428875"/>
          <p14:tracePt t="28050" x="3267075" y="2428875"/>
          <p14:tracePt t="28058" x="3243263" y="2428875"/>
          <p14:tracePt t="28066" x="3219450" y="2422525"/>
          <p14:tracePt t="28074" x="3194050" y="2422525"/>
          <p14:tracePt t="28082" x="3163888" y="2416175"/>
          <p14:tracePt t="28090" x="3116263" y="2416175"/>
          <p14:tracePt t="28098" x="3073400" y="2416175"/>
          <p14:tracePt t="28106" x="3038475" y="2416175"/>
          <p14:tracePt t="28113" x="2982913" y="2416175"/>
          <p14:tracePt t="28122" x="2928938" y="2416175"/>
          <p14:tracePt t="28130" x="2863850" y="2392363"/>
          <p14:tracePt t="28139" x="2844800" y="2392363"/>
          <p14:tracePt t="28145" x="2808288" y="2392363"/>
          <p14:tracePt t="28155" x="2778125" y="2392363"/>
          <p14:tracePt t="28161" x="2754313" y="2392363"/>
          <p14:tracePt t="28172" x="2747963" y="2392363"/>
          <p14:tracePt t="28177" x="2730500" y="2392363"/>
          <p14:tracePt t="28186" x="2713038" y="2392363"/>
          <p14:tracePt t="28194" x="2706688" y="2392363"/>
          <p14:tracePt t="28201" x="2687638" y="2392363"/>
          <p14:tracePt t="28210" x="2663825" y="2392363"/>
          <p14:tracePt t="28217" x="2652713" y="2392363"/>
          <p14:tracePt t="28226" x="2616200" y="2392363"/>
          <p14:tracePt t="28233" x="2573338" y="2392363"/>
          <p14:tracePt t="28241" x="2543175" y="2392363"/>
          <p14:tracePt t="28249" x="2508250" y="2405063"/>
          <p14:tracePt t="28257" x="2459038" y="2422525"/>
          <p14:tracePt t="28265" x="2428875" y="2428875"/>
          <p14:tracePt t="28273" x="2374900" y="2452688"/>
          <p14:tracePt t="28282" x="2351088" y="2465388"/>
          <p14:tracePt t="28289" x="2338388" y="2476500"/>
          <p14:tracePt t="28297" x="2290763" y="2500313"/>
          <p14:tracePt t="28305" x="2278063" y="2506663"/>
          <p14:tracePt t="28314" x="2254250" y="2519363"/>
          <p14:tracePt t="28322" x="2247900" y="2525713"/>
          <p14:tracePt t="28329" x="2241550" y="2525713"/>
          <p14:tracePt t="28339" x="2236788" y="2530475"/>
          <p14:tracePt t="28345" x="2230438" y="2536825"/>
          <p14:tracePt t="28370" x="2224088" y="2543175"/>
          <p14:tracePt t="28378" x="2217738" y="2555875"/>
          <p14:tracePt t="28386" x="2206625" y="2579688"/>
          <p14:tracePt t="28394" x="2206625" y="2590800"/>
          <p14:tracePt t="28401" x="2206625" y="2616200"/>
          <p14:tracePt t="28410" x="2206625" y="2646363"/>
          <p14:tracePt t="28417" x="2206625" y="2681288"/>
          <p14:tracePt t="28425" x="2206625" y="2705100"/>
          <p14:tracePt t="28433" x="2200275" y="2760663"/>
          <p14:tracePt t="28441" x="2200275" y="2801938"/>
          <p14:tracePt t="28449" x="2200275" y="2838450"/>
          <p14:tracePt t="28457" x="2193925" y="2868613"/>
          <p14:tracePt t="28465" x="2182813" y="2881313"/>
          <p14:tracePt t="28474" x="2182813" y="2928938"/>
          <p14:tracePt t="28481" x="2182813" y="2946400"/>
          <p14:tracePt t="28490" x="2182813" y="2982913"/>
          <p14:tracePt t="28497" x="2182813" y="2995613"/>
          <p14:tracePt t="28505" x="2182813" y="3019425"/>
          <p14:tracePt t="28513" x="2182813" y="3025775"/>
          <p14:tracePt t="28522" x="2182813" y="3030538"/>
          <p14:tracePt t="28529" x="2182813" y="3036888"/>
          <p14:tracePt t="28539" x="2182813" y="3049588"/>
          <p14:tracePt t="28545" x="2182813" y="3060700"/>
          <p14:tracePt t="28555" x="2182813" y="3079750"/>
          <p14:tracePt t="28561" x="2182813" y="3090863"/>
          <p14:tracePt t="28570" x="2182813" y="3121025"/>
          <p14:tracePt t="28578" x="2187575" y="3146425"/>
          <p14:tracePt t="28586" x="2200275" y="3181350"/>
          <p14:tracePt t="28594" x="2224088" y="3230563"/>
          <p14:tracePt t="28601" x="2230438" y="3260725"/>
          <p14:tracePt t="28609" x="2260600" y="3302000"/>
          <p14:tracePt t="28617" x="2278063" y="3338513"/>
          <p14:tracePt t="28625" x="2284413" y="3351213"/>
          <p14:tracePt t="28633" x="2290763" y="3362325"/>
          <p14:tracePt t="28642" x="2308225" y="3381375"/>
          <p14:tracePt t="28649" x="2308225" y="3386138"/>
          <p14:tracePt t="28657" x="2320925" y="3398838"/>
          <p14:tracePt t="28666" x="2327275" y="3405188"/>
          <p14:tracePt t="28674" x="2332038" y="3405188"/>
          <p14:tracePt t="28681" x="2357438" y="3422650"/>
          <p14:tracePt t="28689" x="2368550" y="3435350"/>
          <p14:tracePt t="28698" x="2381250" y="3441700"/>
          <p14:tracePt t="28706" x="2417763" y="3459163"/>
          <p14:tracePt t="28713" x="2441575" y="3476625"/>
          <p14:tracePt t="28722" x="2465388" y="3495675"/>
          <p14:tracePt t="28729" x="2501900" y="3502025"/>
          <p14:tracePt t="28739" x="2513013" y="3506788"/>
          <p14:tracePt t="28745" x="2532063" y="3513138"/>
          <p14:tracePt t="28755" x="2549525" y="3525838"/>
          <p14:tracePt t="28762" x="2573338" y="3532188"/>
          <p14:tracePt t="28770" x="2592388" y="3536950"/>
          <p14:tracePt t="28778" x="2616200" y="3549650"/>
          <p14:tracePt t="28785" x="2652713" y="3573463"/>
          <p14:tracePt t="28794" x="2676525" y="3590925"/>
          <p14:tracePt t="28801" x="2706688" y="3609975"/>
          <p14:tracePt t="28810" x="2743200" y="3621088"/>
          <p14:tracePt t="28817" x="2820988" y="3657600"/>
          <p14:tracePt t="28826" x="2868613" y="3676650"/>
          <p14:tracePt t="28833" x="2917825" y="3687763"/>
          <p14:tracePt t="28842" x="2965450" y="3706813"/>
          <p14:tracePt t="28849" x="2995613" y="3706813"/>
          <p14:tracePt t="28857" x="3043238" y="3711575"/>
          <p14:tracePt t="28865" x="3062288" y="3711575"/>
          <p14:tracePt t="28874" x="3086100" y="3724275"/>
          <p14:tracePt t="28881" x="3122613" y="3724275"/>
          <p14:tracePt t="28890" x="3146425" y="3724275"/>
          <p14:tracePt t="28897" x="3163888" y="3724275"/>
          <p14:tracePt t="28906" x="3189288" y="3724275"/>
          <p14:tracePt t="28913" x="3213100" y="3724275"/>
          <p14:tracePt t="28923" x="3236913" y="3724275"/>
          <p14:tracePt t="28929" x="3267075" y="3724275"/>
          <p14:tracePt t="28939" x="3303588" y="3711575"/>
          <p14:tracePt t="28945" x="3327400" y="3706813"/>
          <p14:tracePt t="28955" x="3351213" y="3694113"/>
          <p14:tracePt t="28962" x="3375025" y="3681413"/>
          <p14:tracePt t="28973" x="3398838" y="3651250"/>
          <p14:tracePt t="28977" x="3424238" y="3640138"/>
          <p14:tracePt t="28985" x="3435350" y="3621088"/>
          <p14:tracePt t="28994" x="3454400" y="3609975"/>
          <p14:tracePt t="29001" x="3459163" y="3603625"/>
          <p14:tracePt t="29010" x="3471863" y="3586163"/>
          <p14:tracePt t="29018" x="3489325" y="3562350"/>
          <p14:tracePt t="29026" x="3495675" y="3549650"/>
          <p14:tracePt t="29033" x="3514725" y="3525838"/>
          <p14:tracePt t="29042" x="3525838" y="3506788"/>
          <p14:tracePt t="29049" x="3544888" y="3482975"/>
          <p14:tracePt t="29057" x="3562350" y="3452813"/>
          <p14:tracePt t="29065" x="3568700" y="3416300"/>
          <p14:tracePt t="29074" x="3579813" y="3368675"/>
          <p14:tracePt t="29081" x="3598863" y="3338513"/>
          <p14:tracePt t="29089" x="3616325" y="3248025"/>
          <p14:tracePt t="29097" x="3629025" y="3187700"/>
          <p14:tracePt t="29106" x="3640138" y="3140075"/>
          <p14:tracePt t="29114" x="3640138" y="3067050"/>
          <p14:tracePt t="29122" x="3640138" y="3043238"/>
          <p14:tracePt t="29129" x="3646488" y="3019425"/>
          <p14:tracePt t="29139" x="3652838" y="2989263"/>
          <p14:tracePt t="29145" x="3652838" y="2965450"/>
          <p14:tracePt t="29156" x="3652838" y="2941638"/>
          <p14:tracePt t="29161" x="3652838" y="2916238"/>
          <p14:tracePt t="29170" x="3652838" y="2886075"/>
          <p14:tracePt t="29178" x="3646488" y="2868613"/>
          <p14:tracePt t="29185" x="3635375" y="2844800"/>
          <p14:tracePt t="29193" x="3629025" y="2814638"/>
          <p14:tracePt t="29201" x="3622675" y="2808288"/>
          <p14:tracePt t="29210" x="3616325" y="2784475"/>
          <p14:tracePt t="29217" x="3598863" y="2771775"/>
          <p14:tracePt t="29226" x="3592513" y="2765425"/>
          <p14:tracePt t="29233" x="3579813" y="2754313"/>
          <p14:tracePt t="29242" x="3568700" y="2735263"/>
          <p14:tracePt t="29249" x="3562350" y="2730500"/>
          <p14:tracePt t="29257" x="3525838" y="2705100"/>
          <p14:tracePt t="29265" x="3514725" y="2693988"/>
          <p14:tracePt t="29273" x="3478213" y="2663825"/>
          <p14:tracePt t="29281" x="3441700" y="2640013"/>
          <p14:tracePt t="29290" x="3387725" y="2597150"/>
          <p14:tracePt t="29298" x="3363913" y="2573338"/>
          <p14:tracePt t="29306" x="3344863" y="2555875"/>
          <p14:tracePt t="29313" x="3314700" y="2536825"/>
          <p14:tracePt t="29322" x="3279775" y="2513013"/>
          <p14:tracePt t="29330" x="3260725" y="2495550"/>
          <p14:tracePt t="29340" x="3243263" y="2476500"/>
          <p14:tracePt t="29345" x="3219450" y="2465388"/>
          <p14:tracePt t="29354" x="3194050" y="2446338"/>
          <p14:tracePt t="29362" x="3170238" y="2428875"/>
          <p14:tracePt t="29370" x="3140075" y="2422525"/>
          <p14:tracePt t="29378" x="3128963" y="2416175"/>
          <p14:tracePt t="29385" x="3103563" y="2409825"/>
          <p14:tracePt t="29394" x="3079750" y="2409825"/>
          <p14:tracePt t="29401" x="3032125" y="2398713"/>
          <p14:tracePt t="29410" x="2989263" y="2398713"/>
          <p14:tracePt t="29417" x="2959100" y="2398713"/>
          <p14:tracePt t="29425" x="2924175" y="2398713"/>
          <p14:tracePt t="29433" x="2894013" y="2398713"/>
          <p14:tracePt t="29442" x="2851150" y="2398713"/>
          <p14:tracePt t="29449" x="2773363" y="2428875"/>
          <p14:tracePt t="29457" x="2713038" y="2459038"/>
          <p14:tracePt t="29465" x="2663825" y="2476500"/>
          <p14:tracePt t="29473" x="2603500" y="2489200"/>
          <p14:tracePt t="29482" x="2549525" y="2519363"/>
          <p14:tracePt t="29490" x="2513013" y="2536825"/>
          <p14:tracePt t="29497" x="2465388" y="2555875"/>
          <p14:tracePt t="29506" x="2417763" y="2586038"/>
          <p14:tracePt t="29513" x="2368550" y="2603500"/>
          <p14:tracePt t="29523" x="2344738" y="2609850"/>
          <p14:tracePt t="29529" x="2297113" y="2627313"/>
          <p14:tracePt t="29539" x="2271713" y="2646363"/>
          <p14:tracePt t="29545" x="2236788" y="2674938"/>
          <p14:tracePt t="29554" x="2200275" y="2711450"/>
          <p14:tracePt t="29562" x="2182813" y="2730500"/>
          <p14:tracePt t="29570" x="2170113" y="2741613"/>
          <p14:tracePt t="29578" x="2163763" y="2778125"/>
          <p14:tracePt t="29585" x="2152650" y="2801938"/>
          <p14:tracePt t="29594" x="2133600" y="2832100"/>
          <p14:tracePt t="29601" x="2127250" y="2868613"/>
          <p14:tracePt t="29610" x="2127250" y="2898775"/>
          <p14:tracePt t="29617" x="2127250" y="2952750"/>
          <p14:tracePt t="29626" x="2127250" y="2995613"/>
          <p14:tracePt t="29633" x="2127250" y="3055938"/>
          <p14:tracePt t="29641" x="2139950" y="3116263"/>
          <p14:tracePt t="29650" x="2152650" y="3176588"/>
          <p14:tracePt t="29658" x="2187575" y="3254375"/>
          <p14:tracePt t="29665" x="2217738" y="3308350"/>
          <p14:tracePt t="29673" x="2236788" y="3368675"/>
          <p14:tracePt t="29681" x="2254250" y="3429000"/>
          <p14:tracePt t="29690" x="2278063" y="3476625"/>
          <p14:tracePt t="29698" x="2297113" y="3525838"/>
          <p14:tracePt t="29706" x="2314575" y="3562350"/>
          <p14:tracePt t="29714" x="2327275" y="3579813"/>
          <p14:tracePt t="29723" x="2351088" y="3603625"/>
          <p14:tracePt t="29730" x="2357438" y="3603625"/>
          <p14:tracePt t="29740" x="2381250" y="3609975"/>
          <p14:tracePt t="29745" x="2411413" y="3609975"/>
          <p14:tracePt t="29754" x="2452688" y="3609975"/>
          <p14:tracePt t="29762" x="2489200" y="3609975"/>
          <p14:tracePt t="29770" x="2543175" y="3609975"/>
          <p14:tracePt t="29778" x="2603500" y="3609975"/>
          <p14:tracePt t="29785" x="2633663" y="3609975"/>
          <p14:tracePt t="29794" x="2687638" y="3609975"/>
          <p14:tracePt t="29801" x="2730500" y="3609975"/>
          <p14:tracePt t="29810" x="2778125" y="3609975"/>
          <p14:tracePt t="29817" x="2833688" y="3609975"/>
          <p14:tracePt t="29826" x="2868613" y="3609975"/>
          <p14:tracePt t="29833" x="2928938" y="3609975"/>
          <p14:tracePt t="29841" x="2971800" y="3597275"/>
          <p14:tracePt t="29849" x="3019425" y="3590925"/>
          <p14:tracePt t="29857" x="3068638" y="3579813"/>
          <p14:tracePt t="29866" x="3092450" y="3573463"/>
          <p14:tracePt t="29873" x="3146425" y="3556000"/>
          <p14:tracePt t="29881" x="3182938" y="3536950"/>
          <p14:tracePt t="29890" x="3206750" y="3513138"/>
          <p14:tracePt t="29897" x="3260725" y="3476625"/>
          <p14:tracePt t="29907" x="3284538" y="3452813"/>
          <p14:tracePt t="29913" x="3321050" y="3416300"/>
          <p14:tracePt t="29923" x="3363913" y="3375025"/>
          <p14:tracePt t="29929" x="3375025" y="3351213"/>
          <p14:tracePt t="29940" x="3405188" y="3308350"/>
          <p14:tracePt t="29945" x="3424238" y="3241675"/>
          <p14:tracePt t="29954" x="3435350" y="3211513"/>
          <p14:tracePt t="29962" x="3441700" y="3163888"/>
          <p14:tracePt t="29970" x="3459163" y="3127375"/>
          <p14:tracePt t="29978" x="3459163" y="3086100"/>
          <p14:tracePt t="29989" x="3459163" y="3060700"/>
          <p14:tracePt t="29993" x="3459163" y="3006725"/>
          <p14:tracePt t="30001" x="3459163" y="2976563"/>
          <p14:tracePt t="30010" x="3459163" y="2928938"/>
          <p14:tracePt t="30017" x="3454400" y="2916238"/>
          <p14:tracePt t="30025" x="3435350" y="2868613"/>
          <p14:tracePt t="30033" x="3417888" y="2844800"/>
          <p14:tracePt t="30042" x="3411538" y="2820988"/>
          <p14:tracePt t="30049" x="3394075" y="2790825"/>
          <p14:tracePt t="30057" x="3363913" y="2754313"/>
          <p14:tracePt t="30065" x="3344863" y="2700338"/>
          <p14:tracePt t="30073" x="3340100" y="2687638"/>
          <p14:tracePt t="30081" x="3327400" y="2663825"/>
          <p14:tracePt t="30090" x="3314700" y="2651125"/>
          <p14:tracePt t="30097" x="3297238" y="2633663"/>
          <p14:tracePt t="30107" x="3290888" y="2603500"/>
          <p14:tracePt t="30114" x="3267075" y="2573338"/>
          <p14:tracePt t="30123" x="3249613" y="2549525"/>
          <p14:tracePt t="30130" x="3224213" y="2525713"/>
          <p14:tracePt t="30138" x="3189288" y="2506663"/>
          <p14:tracePt t="30146" x="3152775" y="2470150"/>
          <p14:tracePt t="30154" x="3128963" y="2452688"/>
          <p14:tracePt t="30161" x="3092450" y="2435225"/>
          <p14:tracePt t="30169" x="3025775" y="2405063"/>
          <p14:tracePt t="30178" x="3001963" y="2398713"/>
          <p14:tracePt t="30185" x="2959100" y="2379663"/>
          <p14:tracePt t="30194" x="2935288" y="2379663"/>
          <p14:tracePt t="30202" x="2898775" y="2362200"/>
          <p14:tracePt t="30210" x="2868613" y="2362200"/>
          <p14:tracePt t="30217" x="2838450" y="2362200"/>
          <p14:tracePt t="30226" x="2803525" y="2362200"/>
          <p14:tracePt t="30233" x="2760663" y="2362200"/>
          <p14:tracePt t="30241" x="2730500" y="2362200"/>
          <p14:tracePt t="30249" x="2693988" y="2362200"/>
          <p14:tracePt t="30258" x="2652713" y="2374900"/>
          <p14:tracePt t="30265" x="2586038" y="2416175"/>
          <p14:tracePt t="30274" x="2538413" y="2428875"/>
          <p14:tracePt t="30281" x="2513013" y="2439988"/>
          <p14:tracePt t="30290" x="2459038" y="2470150"/>
          <p14:tracePt t="30297" x="2441575" y="2476500"/>
          <p14:tracePt t="30307" x="2387600" y="2495550"/>
          <p14:tracePt t="30313" x="2362200" y="2513013"/>
          <p14:tracePt t="30323" x="2314575" y="2530475"/>
          <p14:tracePt t="30330" x="2290763" y="2549525"/>
          <p14:tracePt t="30338" x="2278063" y="2560638"/>
          <p14:tracePt t="30346" x="2260600" y="2566988"/>
          <p14:tracePt t="30353" x="2241550" y="2590800"/>
          <p14:tracePt t="30361" x="2236788" y="2597150"/>
          <p14:tracePt t="30369" x="2236788" y="2627313"/>
          <p14:tracePt t="30378" x="2230438" y="2651125"/>
          <p14:tracePt t="30385" x="2224088" y="2670175"/>
          <p14:tracePt t="30394" x="2224088" y="2711450"/>
          <p14:tracePt t="30401" x="2224088" y="2730500"/>
          <p14:tracePt t="30410" x="2224088" y="2765425"/>
          <p14:tracePt t="30417" x="2224088" y="2795588"/>
          <p14:tracePt t="30426" x="2224088" y="2832100"/>
          <p14:tracePt t="30433" x="2247900" y="2905125"/>
          <p14:tracePt t="30442" x="2278063" y="2959100"/>
          <p14:tracePt t="30449" x="2278063" y="3013075"/>
          <p14:tracePt t="30458" x="2320925" y="3067050"/>
          <p14:tracePt t="30465" x="2327275" y="3079750"/>
          <p14:tracePt t="30474" x="2344738" y="3103563"/>
          <p14:tracePt t="30481" x="2351088" y="3127375"/>
          <p14:tracePt t="30490" x="2357438" y="3151188"/>
          <p14:tracePt t="30498" x="2362200" y="3170238"/>
          <p14:tracePt t="30507" x="2381250" y="3181350"/>
          <p14:tracePt t="30513" x="2398713" y="3200400"/>
          <p14:tracePt t="30530" x="2422525" y="3224213"/>
          <p14:tracePt t="30538" x="2441575" y="3224213"/>
          <p14:tracePt t="30545" x="2489200" y="3248025"/>
          <p14:tracePt t="30553" x="2513013" y="3267075"/>
          <p14:tracePt t="30562" x="2586038" y="3295650"/>
          <p14:tracePt t="30569" x="2646363" y="3325813"/>
          <p14:tracePt t="30577" x="2724150" y="3362325"/>
          <p14:tracePt t="30585" x="2773363" y="3368675"/>
          <p14:tracePt t="30594" x="2814638" y="3381375"/>
          <p14:tracePt t="30601" x="2851150" y="3381375"/>
          <p14:tracePt t="30610" x="2894013" y="3386138"/>
          <p14:tracePt t="30617" x="2935288" y="3386138"/>
          <p14:tracePt t="30626" x="2995613" y="3386138"/>
          <p14:tracePt t="30633" x="3043238" y="3386138"/>
          <p14:tracePt t="30641" x="3116263" y="3381375"/>
          <p14:tracePt t="30649" x="3146425" y="3375025"/>
          <p14:tracePt t="30657" x="3213100" y="3355975"/>
          <p14:tracePt t="30666" x="3260725" y="3332163"/>
          <p14:tracePt t="30674" x="3290888" y="3325813"/>
          <p14:tracePt t="30681" x="3340100" y="3321050"/>
          <p14:tracePt t="30690" x="3363913" y="3302000"/>
          <p14:tracePt t="30698" x="3398838" y="3284538"/>
          <p14:tracePt t="30707" x="3424238" y="3278188"/>
          <p14:tracePt t="30714" x="3448050" y="3254375"/>
          <p14:tracePt t="30724" x="3484563" y="3224213"/>
          <p14:tracePt t="30730" x="3508375" y="3200400"/>
          <p14:tracePt t="30738" x="3532188" y="3176588"/>
          <p14:tracePt t="30746" x="3549650" y="3151188"/>
          <p14:tracePt t="30753" x="3568700" y="3116263"/>
          <p14:tracePt t="30762" x="3592513" y="3090863"/>
          <p14:tracePt t="30769" x="3609975" y="3043238"/>
          <p14:tracePt t="30778" x="3609975" y="3006725"/>
          <p14:tracePt t="30785" x="3629025" y="2965450"/>
          <p14:tracePt t="30794" x="3629025" y="2952750"/>
          <p14:tracePt t="30802" x="3629025" y="2898775"/>
          <p14:tracePt t="30809" x="3629025" y="2851150"/>
          <p14:tracePt t="30817" x="3629025" y="2808288"/>
          <p14:tracePt t="30826" x="3629025" y="2760663"/>
          <p14:tracePt t="30833" x="3629025" y="2717800"/>
          <p14:tracePt t="30842" x="3629025" y="2674938"/>
          <p14:tracePt t="30849" x="3622675" y="2616200"/>
          <p14:tracePt t="30857" x="3616325" y="2609850"/>
          <p14:tracePt t="30865" x="3598863" y="2573338"/>
          <p14:tracePt t="30874" x="3586163" y="2543175"/>
          <p14:tracePt t="30881" x="3562350" y="2519363"/>
          <p14:tracePt t="30890" x="3538538" y="2495550"/>
          <p14:tracePt t="30897" x="3519488" y="2476500"/>
          <p14:tracePt t="30907" x="3508375" y="2452688"/>
          <p14:tracePt t="30922" x="3471863" y="2428875"/>
          <p14:tracePt t="30930" x="3459163" y="2428875"/>
          <p14:tracePt t="30938" x="3441700" y="2422525"/>
          <p14:tracePt t="30945" x="3387725" y="2422525"/>
          <p14:tracePt t="30953" x="3357563" y="2422525"/>
          <p14:tracePt t="30962" x="3297238" y="2409825"/>
          <p14:tracePt t="30969" x="3254375" y="2409825"/>
          <p14:tracePt t="30990" x="3122613" y="2409825"/>
          <p14:tracePt t="30994" x="3049588" y="2409825"/>
          <p14:tracePt t="31002" x="2978150" y="2409825"/>
          <p14:tracePt t="31009" x="2905125" y="2409825"/>
          <p14:tracePt t="31017" x="2833688" y="2409825"/>
          <p14:tracePt t="31026" x="2760663" y="2409825"/>
          <p14:tracePt t="31033" x="2687638" y="2428875"/>
          <p14:tracePt t="31041" x="2652713" y="2435225"/>
          <p14:tracePt t="31049" x="2603500" y="2452688"/>
          <p14:tracePt t="31057" x="2579688" y="2459038"/>
          <p14:tracePt t="31065" x="2555875" y="2476500"/>
          <p14:tracePt t="31074" x="2532063" y="2482850"/>
          <p14:tracePt t="31081" x="2519363" y="2500313"/>
          <p14:tracePt t="31090" x="2482850" y="2525713"/>
          <p14:tracePt t="31097" x="2465388" y="2549525"/>
          <p14:tracePt t="31108" x="2452688" y="2573338"/>
          <p14:tracePt t="31114" x="2422525" y="2620963"/>
          <p14:tracePt t="31122" x="2417763" y="2646363"/>
          <p14:tracePt t="31129" x="2398713" y="2670175"/>
          <p14:tracePt t="31137" x="2374900" y="2705100"/>
          <p14:tracePt t="31146" x="2374900" y="2730500"/>
          <p14:tracePt t="31153" x="2344738" y="2771775"/>
          <p14:tracePt t="31162" x="2332038" y="2820988"/>
          <p14:tracePt t="31169" x="2327275" y="2868613"/>
          <p14:tracePt t="31178" x="2314575" y="2898775"/>
          <p14:tracePt t="31185" x="2314575" y="2922588"/>
          <p14:tracePt t="31194" x="2314575" y="2976563"/>
          <p14:tracePt t="31201" x="2314575" y="3013075"/>
          <p14:tracePt t="31210" x="2332038" y="3067050"/>
          <p14:tracePt t="31217" x="2351088" y="3127375"/>
          <p14:tracePt t="31226" x="2392363" y="3206750"/>
          <p14:tracePt t="31233" x="2417763" y="3271838"/>
          <p14:tracePt t="31241" x="2471738" y="3321050"/>
          <p14:tracePt t="31250" x="2519363" y="3375025"/>
          <p14:tracePt t="31258" x="2538413" y="3392488"/>
          <p14:tracePt t="31265" x="2562225" y="3398838"/>
          <p14:tracePt t="31274" x="2573338" y="3405188"/>
          <p14:tracePt t="31282" x="2609850" y="3405188"/>
          <p14:tracePt t="31291" x="2633663" y="3416300"/>
          <p14:tracePt t="31297" x="2657475" y="3422650"/>
          <p14:tracePt t="31308" x="2687638" y="3429000"/>
          <p14:tracePt t="31313" x="2717800" y="3429000"/>
          <p14:tracePt t="31322" x="2767013" y="3441700"/>
          <p14:tracePt t="31330" x="2838450" y="3441700"/>
          <p14:tracePt t="31337" x="2911475" y="3441700"/>
          <p14:tracePt t="31346" x="2965450" y="3441700"/>
          <p14:tracePt t="31353" x="3038475" y="3441700"/>
          <p14:tracePt t="31361" x="3109913" y="3441700"/>
          <p14:tracePt t="31369" x="3182938" y="3441700"/>
          <p14:tracePt t="31377" x="3260725" y="3422650"/>
          <p14:tracePt t="31385" x="3327400" y="3392488"/>
          <p14:tracePt t="31394" x="3387725" y="3362325"/>
          <p14:tracePt t="31401" x="3435350" y="3332163"/>
          <p14:tracePt t="31410" x="3489325" y="3302000"/>
          <p14:tracePt t="31417" x="3514725" y="3271838"/>
          <p14:tracePt t="31425" x="3579813" y="3217863"/>
          <p14:tracePt t="31433" x="3605213" y="3194050"/>
          <p14:tracePt t="31441" x="3629025" y="3170238"/>
          <p14:tracePt t="31450" x="3646488" y="3121025"/>
          <p14:tracePt t="31458" x="3670300" y="3073400"/>
          <p14:tracePt t="31466" x="3689350" y="3025775"/>
          <p14:tracePt t="31474" x="3706813" y="2976563"/>
          <p14:tracePt t="31482" x="3719513" y="2916238"/>
          <p14:tracePt t="31491" x="3719513" y="2855913"/>
          <p14:tracePt t="31497" x="3725863" y="2795588"/>
          <p14:tracePt t="31508" x="3725863" y="2724150"/>
          <p14:tracePt t="31513" x="3725863" y="2681288"/>
          <p14:tracePt t="31522" x="3725863" y="2620963"/>
          <p14:tracePt t="31529" x="3725863" y="2590800"/>
          <p14:tracePt t="31537" x="3725863" y="2555875"/>
          <p14:tracePt t="31546" x="3713163" y="2543175"/>
          <p14:tracePt t="31553" x="3683000" y="2513013"/>
          <p14:tracePt t="31562" x="3676650" y="2506663"/>
          <p14:tracePt t="31569" x="3646488" y="2476500"/>
          <p14:tracePt t="31578" x="3640138" y="2470150"/>
          <p14:tracePt t="31585" x="3609975" y="2459038"/>
          <p14:tracePt t="31593" x="3579813" y="2446338"/>
          <p14:tracePt t="31601" x="3514725" y="2416175"/>
          <p14:tracePt t="31609" x="3465513" y="2405063"/>
          <p14:tracePt t="31617" x="3424238" y="2398713"/>
          <p14:tracePt t="31625" x="3363913" y="2386013"/>
          <p14:tracePt t="31633" x="3303588" y="2386013"/>
          <p14:tracePt t="31641" x="3254375" y="2386013"/>
          <p14:tracePt t="31650" x="3200400" y="2386013"/>
          <p14:tracePt t="31658" x="3140075" y="2386013"/>
          <p14:tracePt t="31666" x="3098800" y="2386013"/>
          <p14:tracePt t="31674" x="3019425" y="2405063"/>
          <p14:tracePt t="31681" x="2941638" y="2446338"/>
          <p14:tracePt t="31691" x="2863850" y="2482850"/>
          <p14:tracePt t="31697" x="2784475" y="2536825"/>
          <p14:tracePt t="31706" x="2717800" y="2590800"/>
          <p14:tracePt t="31713" x="2682875" y="2633663"/>
          <p14:tracePt t="31722" x="2640013" y="2670175"/>
          <p14:tracePt t="31729" x="2616200" y="2693988"/>
          <p14:tracePt t="31737" x="2597150" y="2730500"/>
          <p14:tracePt t="31746" x="2597150" y="2754313"/>
          <p14:tracePt t="31753" x="2592388" y="2808288"/>
          <p14:tracePt t="31761" x="2592388" y="2868613"/>
          <p14:tracePt t="31769" x="2592388" y="2911475"/>
          <p14:tracePt t="31778" x="2592388" y="2935288"/>
          <p14:tracePt t="31786" x="2592388" y="2976563"/>
          <p14:tracePt t="31793" x="2592388" y="2995613"/>
          <p14:tracePt t="31801" x="2603500" y="3036888"/>
          <p14:tracePt t="31810" x="2622550" y="3073400"/>
          <p14:tracePt t="31817" x="2633663" y="3090863"/>
          <p14:tracePt t="31826" x="2652713" y="3103563"/>
          <p14:tracePt t="31833" x="2663825" y="3121025"/>
          <p14:tracePt t="31842" x="2670175" y="3121025"/>
          <p14:tracePt t="31858" x="2687638" y="3121025"/>
          <p14:tracePt t="31865" x="2693988" y="3121025"/>
          <p14:tracePt t="31875" x="2713038" y="3121025"/>
          <p14:tracePt t="31882" x="2724150" y="3121025"/>
          <p14:tracePt t="31892" x="2743200" y="3121025"/>
          <p14:tracePt t="31897" x="2773363" y="3121025"/>
          <p14:tracePt t="31906" x="2797175" y="3121025"/>
          <p14:tracePt t="31914" x="2803525" y="3121025"/>
          <p14:tracePt t="31921" x="2808288" y="3121025"/>
          <p14:tracePt t="31980" x="2814638" y="3127375"/>
          <p14:tracePt t="31994" x="2814638" y="3133725"/>
          <p14:tracePt t="32002" x="2808288" y="3146425"/>
          <p14:tracePt t="32011" x="2784475" y="3163888"/>
          <p14:tracePt t="32018" x="2760663" y="3176588"/>
          <p14:tracePt t="32027" x="2713038" y="3194050"/>
          <p14:tracePt t="32034" x="2663825" y="3224213"/>
          <p14:tracePt t="32042" x="2597150" y="3260725"/>
          <p14:tracePt t="32050" x="2525713" y="3267075"/>
          <p14:tracePt t="32059" x="2417763" y="3314700"/>
          <p14:tracePt t="32066" x="2301875" y="3351213"/>
          <p14:tracePt t="32075" x="2157413" y="3375025"/>
          <p14:tracePt t="32082" x="2025650" y="3398838"/>
          <p14:tracePt t="32092" x="1911350" y="3411538"/>
          <p14:tracePt t="32098" x="1795463" y="3435350"/>
          <p14:tracePt t="32106" x="1706563" y="3435350"/>
          <p14:tracePt t="32114" x="1633538" y="3435350"/>
          <p14:tracePt t="32122" x="1573213" y="3452813"/>
          <p14:tracePt t="32130" x="1549400" y="3459163"/>
          <p14:tracePt t="32138" x="1519238" y="3459163"/>
          <p14:tracePt t="32146" x="1470025" y="3476625"/>
          <p14:tracePt t="32153" x="1458913" y="3476625"/>
          <p14:tracePt t="32162" x="1422400" y="3489325"/>
          <p14:tracePt t="32170" x="1404938" y="3489325"/>
          <p14:tracePt t="32178" x="1368425" y="3495675"/>
          <p14:tracePt t="32185" x="1344613" y="3502025"/>
          <p14:tracePt t="32194" x="1331913" y="3502025"/>
          <p14:tracePt t="32202" x="1295400" y="3513138"/>
          <p14:tracePt t="32210" x="1265238" y="3532188"/>
          <p14:tracePt t="32218" x="1241425" y="3532188"/>
          <p14:tracePt t="32226" x="1235075" y="3536950"/>
          <p14:tracePt t="32234" x="1230313" y="3536950"/>
          <p14:tracePt t="32242" x="1223963" y="3536950"/>
          <p14:tracePt t="32250" x="1217613" y="3536950"/>
          <p14:tracePt t="32259" x="1211263" y="3543300"/>
          <p14:tracePt t="32266" x="1204913" y="3549650"/>
          <p14:tracePt t="32276" x="1200150" y="3549650"/>
          <p14:tracePt t="32282" x="1181100" y="3556000"/>
          <p14:tracePt t="32292" x="1174750" y="3556000"/>
          <p14:tracePt t="32298" x="1163638" y="3562350"/>
          <p14:tracePt t="32306" x="1157288" y="3562350"/>
          <p14:tracePt t="32314" x="1139825" y="3567113"/>
          <p14:tracePt t="32322" x="1120775" y="3573463"/>
          <p14:tracePt t="32330" x="1114425" y="3573463"/>
          <p14:tracePt t="32346" x="1109663" y="3573463"/>
          <p14:tracePt t="32354" x="1103313" y="3579813"/>
          <p14:tracePt t="32523" x="1109663" y="3579813"/>
          <p14:tracePt t="32531" x="1114425" y="3573463"/>
          <p14:tracePt t="32538" x="1120775" y="3562350"/>
          <p14:tracePt t="32547" x="1120775" y="3556000"/>
          <p14:tracePt t="32565" x="1120775" y="3543300"/>
          <p14:tracePt t="32570" x="1120775" y="3536950"/>
          <p14:tracePt t="32578" x="1120775" y="3532188"/>
          <p14:tracePt t="32602" x="1120775" y="3525838"/>
          <p14:tracePt t="32610" x="1120775" y="3519488"/>
          <p14:tracePt t="32618" x="1120775" y="3513138"/>
          <p14:tracePt t="32626" x="1114425" y="3506788"/>
          <p14:tracePt t="32634" x="1109663" y="3502025"/>
          <p14:tracePt t="32644" x="1103313" y="3495675"/>
          <p14:tracePt t="32650" x="1096963" y="3489325"/>
          <p14:tracePt t="32660" x="1090613" y="3482975"/>
          <p14:tracePt t="32666" x="1079500" y="3476625"/>
          <p14:tracePt t="32676" x="1060450" y="3459163"/>
          <p14:tracePt t="32698" x="1054100" y="3452813"/>
          <p14:tracePt t="32754" x="1049338" y="3452813"/>
          <p14:tracePt t="32770" x="1036638" y="3452813"/>
          <p14:tracePt t="32778" x="1023938" y="3446463"/>
          <p14:tracePt t="32786" x="1019175" y="3446463"/>
          <p14:tracePt t="32794" x="993775" y="3441700"/>
          <p14:tracePt t="32802" x="969963" y="3429000"/>
          <p14:tracePt t="32810" x="958850" y="3429000"/>
          <p14:tracePt t="32818" x="935038" y="3422650"/>
          <p14:tracePt t="32826" x="904875" y="3416300"/>
          <p14:tracePt t="32834" x="879475" y="3405188"/>
          <p14:tracePt t="32844" x="855663" y="3398838"/>
          <p14:tracePt t="32850" x="819150" y="3381375"/>
          <p14:tracePt t="32860" x="795338" y="3381375"/>
          <p14:tracePt t="32866" x="765175" y="3381375"/>
          <p14:tracePt t="32876" x="735013" y="3381375"/>
          <p14:tracePt t="32882" x="711200" y="3381375"/>
          <p14:tracePt t="32890" x="687388" y="3381375"/>
          <p14:tracePt t="32898" x="674688" y="3381375"/>
          <p14:tracePt t="32906" x="657225" y="3381375"/>
          <p14:tracePt t="32914" x="638175" y="3381375"/>
          <p14:tracePt t="32922" x="620713" y="3381375"/>
          <p14:tracePt t="32930" x="608013" y="3386138"/>
          <p14:tracePt t="32938" x="596900" y="3386138"/>
          <p14:tracePt t="32946" x="579438" y="3392488"/>
          <p14:tracePt t="32954" x="573088" y="3392488"/>
          <p14:tracePt t="32962" x="560388" y="3398838"/>
          <p14:tracePt t="32991" x="536575" y="3416300"/>
          <p14:tracePt t="32995" x="530225" y="3416300"/>
          <p14:tracePt t="33002" x="519113" y="3429000"/>
          <p14:tracePt t="33010" x="512763" y="3435350"/>
          <p14:tracePt t="33018" x="506413" y="3441700"/>
          <p14:tracePt t="33027" x="500063" y="3446463"/>
          <p14:tracePt t="33034" x="493713" y="3452813"/>
          <p14:tracePt t="33043" x="493713" y="3459163"/>
          <p14:tracePt t="33050" x="482600" y="3471863"/>
          <p14:tracePt t="33058" x="482600" y="3476625"/>
          <p14:tracePt t="33066" x="476250" y="3489325"/>
          <p14:tracePt t="33077" x="476250" y="3495675"/>
          <p14:tracePt t="33082" x="463550" y="3506788"/>
          <p14:tracePt t="33090" x="458788" y="3513138"/>
          <p14:tracePt t="33098" x="452438" y="3519488"/>
          <p14:tracePt t="33106" x="452438" y="3525838"/>
          <p14:tracePt t="33114" x="452438" y="3543300"/>
          <p14:tracePt t="33122" x="446088" y="3549650"/>
          <p14:tracePt t="33130" x="446088" y="3556000"/>
          <p14:tracePt t="33138" x="446088" y="3562350"/>
          <p14:tracePt t="33146" x="446088" y="3579813"/>
          <p14:tracePt t="33154" x="446088" y="3603625"/>
          <p14:tracePt t="33162" x="446088" y="3627438"/>
          <p14:tracePt t="33170" x="446088" y="3657600"/>
          <p14:tracePt t="33178" x="446088" y="3687763"/>
          <p14:tracePt t="33186" x="446088" y="3724275"/>
          <p14:tracePt t="33194" x="446088" y="3748088"/>
          <p14:tracePt t="33202" x="446088" y="3802063"/>
          <p14:tracePt t="33210" x="446088" y="3814763"/>
          <p14:tracePt t="33218" x="446088" y="3844925"/>
          <p14:tracePt t="33227" x="446088" y="3868738"/>
          <p14:tracePt t="33234" x="446088" y="3892550"/>
          <p14:tracePt t="33244" x="446088" y="3898900"/>
          <p14:tracePt t="33250" x="446088" y="3905250"/>
          <p14:tracePt t="33260" x="452438" y="3911600"/>
          <p14:tracePt t="33266" x="469900" y="3911600"/>
          <p14:tracePt t="33274" x="488950" y="3911600"/>
          <p14:tracePt t="33282" x="536575" y="3911600"/>
          <p14:tracePt t="33290" x="596900" y="3922713"/>
          <p14:tracePt t="33298" x="638175" y="3922713"/>
          <p14:tracePt t="33306" x="698500" y="3922713"/>
          <p14:tracePt t="33314" x="754063" y="3922713"/>
          <p14:tracePt t="33322" x="788988" y="3922713"/>
          <p14:tracePt t="33330" x="831850" y="3922713"/>
          <p14:tracePt t="33338" x="862013" y="3922713"/>
          <p14:tracePt t="33346" x="898525" y="3922713"/>
          <p14:tracePt t="33354" x="928688" y="3922713"/>
          <p14:tracePt t="33362" x="958850" y="3922713"/>
          <p14:tracePt t="33370" x="982663" y="3922713"/>
          <p14:tracePt t="33378" x="989013" y="3922713"/>
          <p14:tracePt t="33386" x="1012825" y="3916363"/>
          <p14:tracePt t="33394" x="1023938" y="3911600"/>
          <p14:tracePt t="33402" x="1049338" y="3911600"/>
          <p14:tracePt t="33410" x="1073150" y="3898900"/>
          <p14:tracePt t="33418" x="1096963" y="3887788"/>
          <p14:tracePt t="33427" x="1133475" y="3862388"/>
          <p14:tracePt t="33434" x="1163638" y="3844925"/>
          <p14:tracePt t="33444" x="1204913" y="3814763"/>
          <p14:tracePt t="33450" x="1241425" y="3797300"/>
          <p14:tracePt t="33460" x="1265238" y="3771900"/>
          <p14:tracePt t="33466" x="1277938" y="3760788"/>
          <p14:tracePt t="33474" x="1295400" y="3741738"/>
          <p14:tracePt t="33482" x="1301750" y="3717925"/>
          <p14:tracePt t="33490" x="1308100" y="3694113"/>
          <p14:tracePt t="33498" x="1320800" y="3670300"/>
          <p14:tracePt t="33506" x="1320800" y="3663950"/>
          <p14:tracePt t="33514" x="1320800" y="3657600"/>
          <p14:tracePt t="33522" x="1320800" y="3640138"/>
          <p14:tracePt t="33538" x="1320800" y="3633788"/>
          <p14:tracePt t="33546" x="1320800" y="3609975"/>
          <p14:tracePt t="33554" x="1301750" y="3579813"/>
          <p14:tracePt t="33562" x="1284288" y="3556000"/>
          <p14:tracePt t="33570" x="1271588" y="3536950"/>
          <p14:tracePt t="33578" x="1241425" y="3502025"/>
          <p14:tracePt t="33586" x="1223963" y="3452813"/>
          <p14:tracePt t="33594" x="1217613" y="3441700"/>
          <p14:tracePt t="33602" x="1193800" y="3416300"/>
          <p14:tracePt t="33611" x="1181100" y="3398838"/>
          <p14:tracePt t="33618" x="1169988" y="3386138"/>
          <p14:tracePt t="33628" x="1163638" y="3381375"/>
          <p14:tracePt t="33634" x="1163638" y="3375025"/>
          <p14:tracePt t="33644" x="1157288" y="3368675"/>
          <p14:tracePt t="33650" x="1150938" y="3362325"/>
          <p14:tracePt t="33698" x="1139825" y="3362325"/>
          <p14:tracePt t="33706" x="1133475" y="3362325"/>
          <p14:tracePt t="33714" x="1109663" y="3362325"/>
          <p14:tracePt t="33722" x="1084263" y="3362325"/>
          <p14:tracePt t="33730" x="1054100" y="3362325"/>
          <p14:tracePt t="33738" x="1023938" y="3362325"/>
          <p14:tracePt t="33746" x="1006475" y="3362325"/>
          <p14:tracePt t="33754" x="976313" y="3362325"/>
          <p14:tracePt t="33762" x="958850" y="3368675"/>
          <p14:tracePt t="33770" x="946150" y="3368675"/>
          <p14:tracePt t="33778" x="922338" y="3375025"/>
          <p14:tracePt t="33786" x="909638" y="3375025"/>
          <p14:tracePt t="33794" x="885825" y="3386138"/>
          <p14:tracePt t="33802" x="862013" y="3392488"/>
          <p14:tracePt t="33811" x="838200" y="3398838"/>
          <p14:tracePt t="33818" x="825500" y="3416300"/>
          <p14:tracePt t="33827" x="801688" y="3422650"/>
          <p14:tracePt t="33834" x="795338" y="3429000"/>
          <p14:tracePt t="33844" x="771525" y="3446463"/>
          <p14:tracePt t="33850" x="758825" y="3459163"/>
          <p14:tracePt t="33858" x="735013" y="3476625"/>
          <p14:tracePt t="33866" x="728663" y="3482975"/>
          <p14:tracePt t="33874" x="704850" y="3495675"/>
          <p14:tracePt t="33882" x="698500" y="3502025"/>
          <p14:tracePt t="33890" x="687388" y="3513138"/>
          <p14:tracePt t="33898" x="650875" y="3556000"/>
          <p14:tracePt t="33906" x="644525" y="3562350"/>
          <p14:tracePt t="33914" x="627063" y="3573463"/>
          <p14:tracePt t="33921" x="614363" y="3597275"/>
          <p14:tracePt t="33930" x="614363" y="3621088"/>
          <p14:tracePt t="33937" x="603250" y="3651250"/>
          <p14:tracePt t="33945" x="596900" y="3676650"/>
          <p14:tracePt t="33953" x="596900" y="3706813"/>
          <p14:tracePt t="33961" x="590550" y="3730625"/>
          <p14:tracePt t="33977" x="590550" y="3754438"/>
          <p14:tracePt t="33991" x="596900" y="3760788"/>
          <p14:tracePt t="33994" x="603250" y="3767138"/>
          <p14:tracePt t="34002" x="608013" y="3771900"/>
          <p14:tracePt t="34009" x="620713" y="3771900"/>
          <p14:tracePt t="34017" x="627063" y="3771900"/>
          <p14:tracePt t="34027" x="644525" y="3771900"/>
          <p14:tracePt t="34033" x="663575" y="3771900"/>
          <p14:tracePt t="34043" x="687388" y="3778250"/>
          <p14:tracePt t="34049" x="717550" y="3784600"/>
          <p14:tracePt t="34058" x="741363" y="3784600"/>
          <p14:tracePt t="34065" x="771525" y="3797300"/>
          <p14:tracePt t="34074" x="819150" y="3802063"/>
          <p14:tracePt t="34082" x="879475" y="3814763"/>
          <p14:tracePt t="34089" x="915988" y="3821113"/>
          <p14:tracePt t="34097" x="958850" y="3821113"/>
          <p14:tracePt t="34105" x="982663" y="3821113"/>
          <p14:tracePt t="34114" x="1012825" y="3821113"/>
          <p14:tracePt t="34121" x="1049338" y="3821113"/>
          <p14:tracePt t="34129" x="1060450" y="3821113"/>
          <p14:tracePt t="34137" x="1084263" y="3821113"/>
          <p14:tracePt t="34145" x="1120775" y="3797300"/>
          <p14:tracePt t="34153" x="1144588" y="3778250"/>
          <p14:tracePt t="34161" x="1150938" y="3771900"/>
          <p14:tracePt t="34169" x="1181100" y="3748088"/>
          <p14:tracePt t="34185" x="1211263" y="3711575"/>
          <p14:tracePt t="34193" x="1217613" y="3694113"/>
          <p14:tracePt t="34201" x="1230313" y="3670300"/>
          <p14:tracePt t="34210" x="1230313" y="3657600"/>
          <p14:tracePt t="34217" x="1247775" y="3633788"/>
          <p14:tracePt t="34227" x="1254125" y="3609975"/>
          <p14:tracePt t="34234" x="1254125" y="3597275"/>
          <p14:tracePt t="34243" x="1254125" y="3573463"/>
          <p14:tracePt t="34249" x="1254125" y="3549650"/>
          <p14:tracePt t="34258" x="1254125" y="3519488"/>
          <p14:tracePt t="34265" x="1254125" y="3506788"/>
          <p14:tracePt t="34273" x="1254125" y="3502025"/>
          <p14:tracePt t="34281" x="1254125" y="3471863"/>
          <p14:tracePt t="34289" x="1247775" y="3471863"/>
          <p14:tracePt t="34297" x="1241425" y="3465513"/>
          <p14:tracePt t="34313" x="1230313" y="3459163"/>
          <p14:tracePt t="34321" x="1223963" y="3452813"/>
          <p14:tracePt t="34330" x="1211263" y="3452813"/>
          <p14:tracePt t="34337" x="1193800" y="3441700"/>
          <p14:tracePt t="34345" x="1169988" y="3435350"/>
          <p14:tracePt t="34353" x="1157288" y="3429000"/>
          <p14:tracePt t="34361" x="1144588" y="3429000"/>
          <p14:tracePt t="34369" x="1127125" y="3429000"/>
          <p14:tracePt t="34378" x="1109663" y="3429000"/>
          <p14:tracePt t="34385" x="1084263" y="3429000"/>
          <p14:tracePt t="34394" x="1066800" y="3429000"/>
          <p14:tracePt t="34401" x="1023938" y="3429000"/>
          <p14:tracePt t="34410" x="982663" y="3429000"/>
          <p14:tracePt t="34417" x="935038" y="3452813"/>
          <p14:tracePt t="34427" x="909638" y="3465513"/>
          <p14:tracePt t="34433" x="862013" y="3482975"/>
          <p14:tracePt t="34443" x="838200" y="3502025"/>
          <p14:tracePt t="34449" x="819150" y="3519488"/>
          <p14:tracePt t="34458" x="795338" y="3532188"/>
          <p14:tracePt t="34465" x="788988" y="3536950"/>
          <p14:tracePt t="34473" x="771525" y="3556000"/>
          <p14:tracePt t="34489" x="765175" y="3579813"/>
          <p14:tracePt t="34497" x="765175" y="3586163"/>
          <p14:tracePt t="34505" x="765175" y="3597275"/>
          <p14:tracePt t="34513" x="771525" y="3609975"/>
          <p14:tracePt t="34521" x="788988" y="3627438"/>
          <p14:tracePt t="34529" x="801688" y="3640138"/>
          <p14:tracePt t="34537" x="825500" y="3657600"/>
          <p14:tracePt t="34545" x="849313" y="3676650"/>
          <p14:tracePt t="34553" x="874713" y="3681413"/>
          <p14:tracePt t="34561" x="879475" y="3681413"/>
          <p14:tracePt t="34569" x="892175" y="3694113"/>
          <p14:tracePt t="34585" x="909638" y="3694113"/>
          <p14:tracePt t="34594" x="935038" y="3694113"/>
          <p14:tracePt t="34601" x="965200" y="3694113"/>
          <p14:tracePt t="34610" x="1000125" y="3724275"/>
          <p14:tracePt t="34617" x="1042988" y="3724275"/>
          <p14:tracePt t="34627" x="1103313" y="3730625"/>
          <p14:tracePt t="34633" x="1150938" y="3754438"/>
          <p14:tracePt t="34643" x="1174750" y="3754438"/>
          <p14:tracePt t="34649" x="1200150" y="3754438"/>
          <p14:tracePt t="34689" x="1204913" y="3754438"/>
          <p14:tracePt t="34818" x="1217613" y="3754438"/>
          <p14:tracePt t="34826" x="1241425" y="3754438"/>
          <p14:tracePt t="34834" x="1271588" y="3760788"/>
          <p14:tracePt t="34842" x="1338263" y="3790950"/>
          <p14:tracePt t="34850" x="1398588" y="3814763"/>
          <p14:tracePt t="34858" x="1458913" y="3821113"/>
          <p14:tracePt t="34866" x="1519238" y="3821113"/>
          <p14:tracePt t="34873" x="1609725" y="3844925"/>
          <p14:tracePt t="34882" x="1700213" y="3868738"/>
          <p14:tracePt t="34890" x="1795463" y="3881438"/>
          <p14:tracePt t="34898" x="1916113" y="3892550"/>
          <p14:tracePt t="34905" x="2001838" y="3911600"/>
          <p14:tracePt t="34914" x="2062163" y="3911600"/>
          <p14:tracePt t="34922" x="2122488" y="3922713"/>
          <p14:tracePt t="34929" x="2170113" y="3929063"/>
          <p14:tracePt t="34937" x="2254250" y="3941763"/>
          <p14:tracePt t="34946" x="2344738" y="3965575"/>
          <p14:tracePt t="34953" x="2422525" y="3989388"/>
          <p14:tracePt t="34961" x="2525713" y="4006850"/>
          <p14:tracePt t="34978" x="2754313" y="4019550"/>
          <p14:tracePt t="34986" x="2887663" y="4043363"/>
          <p14:tracePt t="34994" x="2982913" y="4043363"/>
          <p14:tracePt t="35001" x="3086100" y="4043363"/>
          <p14:tracePt t="35011" x="3170238" y="4043363"/>
          <p14:tracePt t="35018" x="3243263" y="4043363"/>
          <p14:tracePt t="35028" x="3333750" y="4043363"/>
          <p14:tracePt t="35033" x="3405188" y="4043363"/>
          <p14:tracePt t="35042" x="3459163" y="4043363"/>
          <p14:tracePt t="35050" x="3519488" y="4043363"/>
          <p14:tracePt t="35058" x="3562350" y="4043363"/>
          <p14:tracePt t="35066" x="3586163" y="4043363"/>
          <p14:tracePt t="35073" x="3622675" y="4043363"/>
          <p14:tracePt t="35082" x="3652838" y="4043363"/>
          <p14:tracePt t="35089" x="3676650" y="4043363"/>
          <p14:tracePt t="35098" x="3689350" y="4043363"/>
          <p14:tracePt t="35105" x="3700463" y="4043363"/>
          <p14:tracePt t="35114" x="3719513" y="4043363"/>
          <p14:tracePt t="35121" x="3730625" y="4043363"/>
          <p14:tracePt t="35130" x="3756025" y="4043363"/>
          <p14:tracePt t="35137" x="3760788" y="4037013"/>
          <p14:tracePt t="35154" x="3767138" y="4037013"/>
          <p14:tracePt t="35162" x="3779838" y="4037013"/>
          <p14:tracePt t="35169" x="3803650" y="4032250"/>
          <p14:tracePt t="35177" x="3814763" y="4032250"/>
          <p14:tracePt t="35185" x="3840163" y="4032250"/>
          <p14:tracePt t="35194" x="3863975" y="4013200"/>
          <p14:tracePt t="35201" x="3875088" y="4013200"/>
          <p14:tracePt t="35211" x="3924300" y="3995738"/>
          <p14:tracePt t="35217" x="3930650" y="3989388"/>
          <p14:tracePt t="35228" x="3948113" y="3983038"/>
          <p14:tracePt t="35233" x="3971925" y="3965575"/>
          <p14:tracePt t="35242" x="3978275" y="3959225"/>
          <p14:tracePt t="35250" x="4002088" y="3946525"/>
          <p14:tracePt t="35266" x="4025900" y="3922713"/>
          <p14:tracePt t="35273" x="4044950" y="3905250"/>
          <p14:tracePt t="35282" x="4051300" y="3898900"/>
          <p14:tracePt t="35289" x="4075113" y="3857625"/>
          <p14:tracePt t="35297" x="4081463" y="3844925"/>
          <p14:tracePt t="35305" x="4111625" y="3797300"/>
          <p14:tracePt t="35314" x="4135438" y="3760788"/>
          <p14:tracePt t="35321" x="4152900" y="3724275"/>
          <p14:tracePt t="35329" x="4176713" y="3651250"/>
          <p14:tracePt t="35337" x="4183063" y="3603625"/>
          <p14:tracePt t="35346" x="4219575" y="3525838"/>
          <p14:tracePt t="35353" x="4225925" y="3489325"/>
          <p14:tracePt t="35361" x="4243388" y="3441700"/>
          <p14:tracePt t="35370" x="4256088" y="3381375"/>
          <p14:tracePt t="35378" x="4267200" y="3338513"/>
          <p14:tracePt t="35386" x="4273550" y="3290888"/>
          <p14:tracePt t="35395" x="4273550" y="3241675"/>
          <p14:tracePt t="35401" x="4273550" y="3200400"/>
          <p14:tracePt t="35411" x="4273550" y="3127375"/>
          <p14:tracePt t="35417" x="4273550" y="3067050"/>
          <p14:tracePt t="35428" x="4273550" y="2982913"/>
          <p14:tracePt t="35433" x="4273550" y="2941638"/>
          <p14:tracePt t="35442" x="4273550" y="2881313"/>
          <p14:tracePt t="35449" x="4273550" y="2820988"/>
          <p14:tracePt t="35457" x="4273550" y="2790825"/>
          <p14:tracePt t="35465" x="4273550" y="2765425"/>
          <p14:tracePt t="35473" x="4273550" y="2741613"/>
          <p14:tracePt t="35481" x="4273550" y="2687638"/>
          <p14:tracePt t="35489" x="4273550" y="2657475"/>
          <p14:tracePt t="35497" x="4273550" y="2616200"/>
          <p14:tracePt t="35505" x="4273550" y="2590800"/>
          <p14:tracePt t="35513" x="4273550" y="2579688"/>
          <p14:tracePt t="35521" x="4273550" y="2555875"/>
          <p14:tracePt t="35529" x="4273550" y="2530475"/>
          <p14:tracePt t="35537" x="4273550" y="2506663"/>
          <p14:tracePt t="35545" x="4273550" y="2482850"/>
          <p14:tracePt t="35553" x="4273550" y="2470150"/>
          <p14:tracePt t="35561" x="4273550" y="2446338"/>
          <p14:tracePt t="35569" x="4273550" y="2435225"/>
          <p14:tracePt t="35578" x="4273550" y="2405063"/>
          <p14:tracePt t="35585" x="4260850" y="2379663"/>
          <p14:tracePt t="35601" x="4260850" y="2374900"/>
          <p14:tracePt t="35666" x="4256088" y="2368550"/>
          <p14:tracePt t="35730" x="4256088" y="2379663"/>
          <p14:tracePt t="35738" x="4249738" y="2398713"/>
          <p14:tracePt t="35746" x="4230688" y="2452688"/>
          <p14:tracePt t="35754" x="4230688" y="2513013"/>
          <p14:tracePt t="35762" x="4230688" y="2566988"/>
          <p14:tracePt t="35770" x="4225925" y="2616200"/>
          <p14:tracePt t="35779" x="4200525" y="2693988"/>
          <p14:tracePt t="35786" x="4189413" y="2765425"/>
          <p14:tracePt t="35796" x="4189413" y="2825750"/>
          <p14:tracePt t="35802" x="4176713" y="2911475"/>
          <p14:tracePt t="35810" x="4171950" y="2970213"/>
          <p14:tracePt t="35819" x="4171950" y="3043238"/>
          <p14:tracePt t="35826" x="4171950" y="3079750"/>
          <p14:tracePt t="35834" x="4159250" y="3133725"/>
          <p14:tracePt t="35842" x="4159250" y="3176588"/>
          <p14:tracePt t="35850" x="4159250" y="3211513"/>
          <p14:tracePt t="35858" x="4141788" y="3241675"/>
          <p14:tracePt t="35866" x="4141788" y="3278188"/>
          <p14:tracePt t="35874" x="4141788" y="3295650"/>
          <p14:tracePt t="35882" x="4135438" y="3321050"/>
          <p14:tracePt t="35890" x="4116388" y="3344863"/>
          <p14:tracePt t="35898" x="4116388" y="3368675"/>
          <p14:tracePt t="35906" x="4116388" y="3411538"/>
          <p14:tracePt t="35914" x="4111625" y="3446463"/>
          <p14:tracePt t="35922" x="4105275" y="3471863"/>
          <p14:tracePt t="35930" x="4105275" y="3495675"/>
          <p14:tracePt t="35938" x="4092575" y="3525838"/>
          <p14:tracePt t="35946" x="4092575" y="3536950"/>
          <p14:tracePt t="35954" x="4092575" y="3556000"/>
          <p14:tracePt t="35963" x="4092575" y="3562350"/>
          <p14:tracePt t="35970" x="4092575" y="3567113"/>
          <p14:tracePt t="35979" x="4092575" y="3573463"/>
          <p14:tracePt t="36082" x="4098925" y="3549650"/>
          <p14:tracePt t="36090" x="4098925" y="3506788"/>
          <p14:tracePt t="36098" x="4098925" y="3465513"/>
          <p14:tracePt t="36106" x="4111625" y="3405188"/>
          <p14:tracePt t="36114" x="4111625" y="3344863"/>
          <p14:tracePt t="36122" x="4111625" y="3271838"/>
          <p14:tracePt t="36129" x="4111625" y="3187700"/>
          <p14:tracePt t="36138" x="4111625" y="3086100"/>
          <p14:tracePt t="36147" x="4111625" y="3000375"/>
          <p14:tracePt t="36154" x="4111625" y="2928938"/>
          <p14:tracePt t="36163" x="4122738" y="2868613"/>
          <p14:tracePt t="36170" x="4122738" y="2790825"/>
          <p14:tracePt t="36180" x="4122738" y="2705100"/>
          <p14:tracePt t="36186" x="4122738" y="2674938"/>
          <p14:tracePt t="36196" x="4122738" y="2620963"/>
          <p14:tracePt t="36202" x="4122738" y="2573338"/>
          <p14:tracePt t="36213" x="4122738" y="2555875"/>
          <p14:tracePt t="36218" x="4122738" y="2536825"/>
          <p14:tracePt t="36226" x="4122738" y="2530475"/>
          <p14:tracePt t="36362" x="4116388" y="2573338"/>
          <p14:tracePt t="36370" x="4116388" y="2616200"/>
          <p14:tracePt t="36378" x="4111625" y="2674938"/>
          <p14:tracePt t="36386" x="4098925" y="2747963"/>
          <p14:tracePt t="36396" x="4092575" y="2784475"/>
          <p14:tracePt t="36402" x="4092575" y="2868613"/>
          <p14:tracePt t="36410" x="4092575" y="2941638"/>
          <p14:tracePt t="36418" x="4092575" y="3013075"/>
          <p14:tracePt t="36427" x="4092575" y="3073400"/>
          <p14:tracePt t="36434" x="4092575" y="3133725"/>
          <p14:tracePt t="36442" x="4111625" y="3157538"/>
          <p14:tracePt t="36450" x="4111625" y="3170238"/>
          <p14:tracePt t="36458" x="4116388" y="3194050"/>
          <p14:tracePt t="36474" x="4122738" y="3200400"/>
          <p14:tracePt t="36522" x="4129088" y="3206750"/>
          <p14:tracePt t="36546" x="4135438" y="3206750"/>
          <p14:tracePt t="36554" x="4141788" y="3206750"/>
          <p14:tracePt t="36562" x="4146550" y="3206750"/>
          <p14:tracePt t="36570" x="4165600" y="3206750"/>
          <p14:tracePt t="36580" x="4183063" y="3206750"/>
          <p14:tracePt t="36586" x="4206875" y="3206750"/>
          <p14:tracePt t="36596" x="4267200" y="3187700"/>
          <p14:tracePt t="36602" x="4310063" y="3176588"/>
          <p14:tracePt t="36610" x="4364038" y="3146425"/>
          <p14:tracePt t="36618" x="4454525" y="3127375"/>
          <p14:tracePt t="36627" x="4514850" y="3116263"/>
          <p14:tracePt t="36634" x="4575175" y="3103563"/>
          <p14:tracePt t="36642" x="4646613" y="3086100"/>
          <p14:tracePt t="36650" x="4725988" y="3060700"/>
          <p14:tracePt t="36658" x="4773613" y="3049588"/>
          <p14:tracePt t="36666" x="4846638" y="3019425"/>
          <p14:tracePt t="36674" x="4924425" y="2995613"/>
          <p14:tracePt t="36682" x="4972050" y="2965450"/>
          <p14:tracePt t="36690" x="5051425" y="2922588"/>
          <p14:tracePt t="36698" x="5118100" y="2881313"/>
          <p14:tracePt t="36706" x="5165725" y="2851150"/>
          <p14:tracePt t="36714" x="5219700" y="2820988"/>
          <p14:tracePt t="36722" x="5243513" y="2795588"/>
          <p14:tracePt t="36730" x="5268913" y="2771775"/>
          <p14:tracePt t="36738" x="5292725" y="2754313"/>
          <p14:tracePt t="36748" x="5316538" y="2730500"/>
          <p14:tracePt t="36754" x="5334000" y="2711450"/>
          <p14:tracePt t="36763" x="5359400" y="2687638"/>
          <p14:tracePt t="36770" x="5370513" y="2663825"/>
          <p14:tracePt t="36781" x="5387975" y="2651125"/>
          <p14:tracePt t="36786" x="5413375" y="2616200"/>
          <p14:tracePt t="36797" x="5430838" y="2566988"/>
          <p14:tracePt t="36802" x="5454650" y="2519363"/>
          <p14:tracePt t="36810" x="5478463" y="2476500"/>
          <p14:tracePt t="36818" x="5497513" y="2452688"/>
          <p14:tracePt t="36827" x="5503863" y="2422525"/>
          <p14:tracePt t="36834" x="5521325" y="2386013"/>
          <p14:tracePt t="36842" x="5538788" y="2349500"/>
          <p14:tracePt t="36850" x="5551488" y="2325688"/>
          <p14:tracePt t="36858" x="5564188" y="2301875"/>
          <p14:tracePt t="36866" x="5568950" y="2295525"/>
          <p14:tracePt t="36874" x="5568950" y="2290763"/>
          <p14:tracePt t="36882" x="5575300" y="2284413"/>
          <p14:tracePt t="36890" x="5575300" y="2278063"/>
          <p14:tracePt t="36898" x="5581650" y="2271713"/>
          <p14:tracePt t="36906" x="5588000" y="2265363"/>
          <p14:tracePt t="36922" x="5588000" y="2260600"/>
          <p14:tracePt t="36938" x="5594350" y="2254250"/>
          <p14:tracePt t="37019" x="5594350" y="2332038"/>
          <p14:tracePt t="37027" x="5594350" y="2446338"/>
          <p14:tracePt t="37035" x="5594350" y="2573338"/>
          <p14:tracePt t="37042" x="5594350" y="2705100"/>
          <p14:tracePt t="37050" x="5605463" y="2801938"/>
          <p14:tracePt t="37058" x="5618163" y="2905125"/>
          <p14:tracePt t="37066" x="5641975" y="2995613"/>
          <p14:tracePt t="37074" x="5654675" y="3127375"/>
          <p14:tracePt t="37082" x="5672138" y="3200400"/>
          <p14:tracePt t="37090" x="5695950" y="3278188"/>
          <p14:tracePt t="37098" x="5702300" y="3321050"/>
          <p14:tracePt t="37106" x="5715000" y="3368675"/>
          <p14:tracePt t="37114" x="5715000" y="3429000"/>
          <p14:tracePt t="37122" x="5715000" y="3452813"/>
          <p14:tracePt t="37131" x="5719763" y="3476625"/>
          <p14:tracePt t="37138" x="5719763" y="3495675"/>
          <p14:tracePt t="37154" x="5719763" y="3502025"/>
          <p14:tracePt t="37242" x="5719763" y="3495675"/>
          <p14:tracePt t="37250" x="5719763" y="3471863"/>
          <p14:tracePt t="37258" x="5719763" y="3429000"/>
          <p14:tracePt t="37266" x="5719763" y="3355975"/>
          <p14:tracePt t="37274" x="5719763" y="3314700"/>
          <p14:tracePt t="37282" x="5719763" y="3230563"/>
          <p14:tracePt t="37290" x="5702300" y="3163888"/>
          <p14:tracePt t="37298" x="5702300" y="3090863"/>
          <p14:tracePt t="37306" x="5702300" y="2995613"/>
          <p14:tracePt t="37314" x="5702300" y="2935288"/>
          <p14:tracePt t="37322" x="5702300" y="2892425"/>
          <p14:tracePt t="37331" x="5702300" y="2825750"/>
          <p14:tracePt t="37338" x="5726113" y="2778125"/>
          <p14:tracePt t="37348" x="5745163" y="2730500"/>
          <p14:tracePt t="37354" x="5756275" y="2670175"/>
          <p14:tracePt t="37364" x="5773738" y="2609850"/>
          <p14:tracePt t="37370" x="5773738" y="2586038"/>
          <p14:tracePt t="37379" x="5773738" y="2573338"/>
          <p14:tracePt t="37386" x="5780088" y="2555875"/>
          <p14:tracePt t="37395" x="5780088" y="2543175"/>
          <p14:tracePt t="37402" x="5786438" y="2536825"/>
          <p14:tracePt t="37467" x="5786438" y="2579688"/>
          <p14:tracePt t="37475" x="5749925" y="2700338"/>
          <p14:tracePt t="37482" x="5738813" y="2784475"/>
          <p14:tracePt t="37490" x="5738813" y="2832100"/>
          <p14:tracePt t="37498" x="5715000" y="2959100"/>
          <p14:tracePt t="37506" x="5702300" y="3049588"/>
          <p14:tracePt t="37514" x="5702300" y="3151188"/>
          <p14:tracePt t="37522" x="5702300" y="3224213"/>
          <p14:tracePt t="37530" x="5702300" y="3295650"/>
          <p14:tracePt t="37538" x="5702300" y="3338513"/>
          <p14:tracePt t="37547" x="5702300" y="3362325"/>
          <p14:tracePt t="37554" x="5702300" y="3386138"/>
          <p14:tracePt t="37563" x="5702300" y="3416300"/>
          <p14:tracePt t="37570" x="5702300" y="3429000"/>
          <p14:tracePt t="37674" x="5719763" y="3381375"/>
          <p14:tracePt t="37682" x="5726113" y="3344863"/>
          <p14:tracePt t="37690" x="5745163" y="3284538"/>
          <p14:tracePt t="37699" x="5756275" y="3236913"/>
          <p14:tracePt t="37706" x="5768975" y="3176588"/>
          <p14:tracePt t="37714" x="5773738" y="3151188"/>
          <p14:tracePt t="37722" x="5780088" y="3127375"/>
          <p14:tracePt t="37731" x="5780088" y="3109913"/>
          <p14:tracePt t="37738" x="5786438" y="3103563"/>
          <p14:tracePt t="37747" x="5786438" y="3086100"/>
          <p14:tracePt t="37754" x="5786438" y="3079750"/>
          <p14:tracePt t="37764" x="5786438" y="3067050"/>
          <p14:tracePt t="37850" x="5762625" y="3109913"/>
          <p14:tracePt t="37858" x="5719763" y="3176588"/>
          <p14:tracePt t="37866" x="5665788" y="3241675"/>
          <p14:tracePt t="37874" x="5641975" y="3267075"/>
          <p14:tracePt t="37882" x="5594350" y="3368675"/>
          <p14:tracePt t="37890" x="5538788" y="3435350"/>
          <p14:tracePt t="37898" x="5508625" y="3489325"/>
          <p14:tracePt t="37906" x="5467350" y="3567113"/>
          <p14:tracePt t="37915" x="5430838" y="3627438"/>
          <p14:tracePt t="37922" x="5418138" y="3646488"/>
          <p14:tracePt t="37931" x="5387975" y="3676650"/>
          <p14:tracePt t="37938" x="5364163" y="3717925"/>
          <p14:tracePt t="37948" x="5346700" y="3741738"/>
          <p14:tracePt t="37954" x="5322888" y="3767138"/>
          <p14:tracePt t="37964" x="5310188" y="3767138"/>
          <p14:tracePt t="37970" x="5303838" y="3767138"/>
          <p14:tracePt t="37986" x="5299075" y="3767138"/>
          <p14:tracePt t="38002" x="5280025" y="3767138"/>
          <p14:tracePt t="38010" x="5262563" y="3767138"/>
          <p14:tracePt t="38018" x="5213350" y="3741738"/>
          <p14:tracePt t="38026" x="5148263" y="3711575"/>
          <p14:tracePt t="38034" x="5057775" y="3627438"/>
          <p14:tracePt t="38042" x="4960938" y="3549650"/>
          <p14:tracePt t="38050" x="4833938" y="3446463"/>
          <p14:tracePt t="38058" x="4646613" y="3271838"/>
          <p14:tracePt t="38066" x="4454525" y="3097213"/>
          <p14:tracePt t="38074" x="4357688" y="2989263"/>
          <p14:tracePt t="38081" x="4206875" y="2838450"/>
          <p14:tracePt t="38090" x="4098925" y="2730500"/>
          <p14:tracePt t="38098" x="4014788" y="2646363"/>
          <p14:tracePt t="38106" x="3971925" y="2566988"/>
          <p14:tracePt t="38115" x="3948113" y="2543175"/>
          <p14:tracePt t="38122" x="3948113" y="2536825"/>
          <p14:tracePt t="38154" x="3948113" y="2530475"/>
          <p14:tracePt t="38194" x="3948113" y="2525713"/>
          <p14:tracePt t="38202" x="3948113" y="2519363"/>
          <p14:tracePt t="38210" x="3954463" y="2513013"/>
          <p14:tracePt t="38226" x="3965575" y="2513013"/>
          <p14:tracePt t="38234" x="3971925" y="2513013"/>
          <p14:tracePt t="38242" x="3978275" y="2513013"/>
          <p14:tracePt t="38250" x="4008438" y="2525713"/>
          <p14:tracePt t="38258" x="4025900" y="2549525"/>
          <p14:tracePt t="38266" x="4051300" y="2579688"/>
          <p14:tracePt t="38274" x="4075113" y="2657475"/>
          <p14:tracePt t="38282" x="4081463" y="2717800"/>
          <p14:tracePt t="38290" x="4116388" y="2795588"/>
          <p14:tracePt t="38298" x="4122738" y="2855913"/>
          <p14:tracePt t="38306" x="4146550" y="2916238"/>
          <p14:tracePt t="38315" x="4146550" y="2946400"/>
          <p14:tracePt t="38322" x="4152900" y="2982913"/>
          <p14:tracePt t="38332" x="4165600" y="3006725"/>
          <p14:tracePt t="38338" x="4171950" y="3036888"/>
          <p14:tracePt t="38349" x="4171950" y="3043238"/>
          <p14:tracePt t="38354" x="4171950" y="3049588"/>
          <p14:tracePt t="38365" x="4171950" y="3055938"/>
          <p14:tracePt t="38370" x="4176713" y="3060700"/>
          <p14:tracePt t="38426" x="4183063" y="3060700"/>
          <p14:tracePt t="38434" x="4195763" y="3055938"/>
          <p14:tracePt t="38442" x="4225925" y="3019425"/>
          <p14:tracePt t="38450" x="4237038" y="3006725"/>
          <p14:tracePt t="38458" x="4260850" y="2982913"/>
          <p14:tracePt t="38466" x="4297363" y="2916238"/>
          <p14:tracePt t="38474" x="4303713" y="2881313"/>
          <p14:tracePt t="38481" x="4310063" y="2862263"/>
          <p14:tracePt t="38490" x="4321175" y="2838450"/>
          <p14:tracePt t="38498" x="4327525" y="2820988"/>
          <p14:tracePt t="38506" x="4340225" y="2808288"/>
          <p14:tracePt t="38516" x="4340225" y="2801938"/>
          <p14:tracePt t="38532" x="4346575" y="2795588"/>
          <p14:tracePt t="38610" x="4346575" y="2844800"/>
          <p14:tracePt t="38618" x="4346575" y="2886075"/>
          <p14:tracePt t="38626" x="4340225" y="2922588"/>
          <p14:tracePt t="38634" x="4340225" y="2976563"/>
          <p14:tracePt t="38642" x="4340225" y="3013075"/>
          <p14:tracePt t="38650" x="4340225" y="3055938"/>
          <p14:tracePt t="38658" x="4340225" y="3086100"/>
          <p14:tracePt t="38666" x="4340225" y="3116263"/>
          <p14:tracePt t="38674" x="4340225" y="3151188"/>
          <p14:tracePt t="38682" x="4340225" y="3176588"/>
          <p14:tracePt t="38690" x="4340225" y="3206750"/>
          <p14:tracePt t="38706" x="4340225" y="3211513"/>
          <p14:tracePt t="38715" x="4340225" y="3217863"/>
          <p14:tracePt t="38818" x="4346575" y="3217863"/>
          <p14:tracePt t="38834" x="4346575" y="3206750"/>
          <p14:tracePt t="38842" x="4351338" y="3200400"/>
          <p14:tracePt t="38850" x="4357688" y="3194050"/>
          <p14:tracePt t="38867" x="4357688" y="3187700"/>
          <p14:tracePt t="39858" x="0" y="0"/>
        </p14:tracePtLst>
        <p14:tracePtLst>
          <p14:tracePt t="40991" x="4267200" y="3646488"/>
          <p14:tracePt t="41018" x="4260850" y="3651250"/>
          <p14:tracePt t="41131" x="4256088" y="3651250"/>
          <p14:tracePt t="41138" x="4256088" y="3627438"/>
          <p14:tracePt t="41147" x="4256088" y="3573463"/>
          <p14:tracePt t="41154" x="4256088" y="3549650"/>
          <p14:tracePt t="41162" x="4256088" y="3495675"/>
          <p14:tracePt t="41170" x="4256088" y="3446463"/>
          <p14:tracePt t="41178" x="4256088" y="3405188"/>
          <p14:tracePt t="41186" x="4256088" y="3332163"/>
          <p14:tracePt t="41194" x="4256088" y="3271838"/>
          <p14:tracePt t="41202" x="4256088" y="3230563"/>
          <p14:tracePt t="41210" x="4256088" y="3187700"/>
          <p14:tracePt t="41218" x="4256088" y="3140075"/>
          <p14:tracePt t="41226" x="4256088" y="3086100"/>
          <p14:tracePt t="41234" x="4256088" y="3025775"/>
          <p14:tracePt t="41242" x="4256088" y="2982913"/>
          <p14:tracePt t="41250" x="4256088" y="2922588"/>
          <p14:tracePt t="41258" x="4256088" y="2851150"/>
          <p14:tracePt t="41268" x="4256088" y="2790825"/>
          <p14:tracePt t="41274" x="4256088" y="2730500"/>
          <p14:tracePt t="41283" x="4256088" y="2687638"/>
          <p14:tracePt t="41290" x="4256088" y="2627313"/>
          <p14:tracePt t="41300" x="4256088" y="2597150"/>
          <p14:tracePt t="41306" x="4256088" y="2566988"/>
          <p14:tracePt t="41315" x="4256088" y="2530475"/>
          <p14:tracePt t="41322" x="4256088" y="2519363"/>
          <p14:tracePt t="41330" x="4256088" y="2506663"/>
          <p14:tracePt t="41346" x="4256088" y="2500313"/>
          <p14:tracePt t="41362" x="4256088" y="2495550"/>
          <p14:tracePt t="41370" x="4256088" y="2489200"/>
          <p14:tracePt t="41394" x="4256088" y="2482850"/>
          <p14:tracePt t="41402" x="4256088" y="2470150"/>
          <p14:tracePt t="41418" x="4256088" y="2452688"/>
          <p14:tracePt t="41426" x="4256088" y="2446338"/>
          <p14:tracePt t="41442" x="4256088" y="2439988"/>
          <p14:tracePt t="41458" x="4249738" y="2435225"/>
          <p14:tracePt t="41563" x="4243388" y="2428875"/>
          <p14:tracePt t="41578" x="4237038" y="2428875"/>
          <p14:tracePt t="41586" x="4225925" y="2452688"/>
          <p14:tracePt t="41595" x="4195763" y="2530475"/>
          <p14:tracePt t="41603" x="4146550" y="2620963"/>
          <p14:tracePt t="41610" x="4111625" y="2724150"/>
          <p14:tracePt t="41618" x="4092575" y="2801938"/>
          <p14:tracePt t="41626" x="4081463" y="2892425"/>
          <p14:tracePt t="41634" x="4068763" y="2935288"/>
          <p14:tracePt t="41642" x="4051300" y="3000375"/>
          <p14:tracePt t="41651" x="4051300" y="3043238"/>
          <p14:tracePt t="41658" x="4051300" y="3073400"/>
          <p14:tracePt t="41667" x="4051300" y="3116263"/>
          <p14:tracePt t="41674" x="4051300" y="3151188"/>
          <p14:tracePt t="41684" x="4051300" y="3194050"/>
          <p14:tracePt t="41690" x="4051300" y="3206750"/>
          <p14:tracePt t="41701" x="4062413" y="3230563"/>
          <p14:tracePt t="41706" x="4068763" y="3248025"/>
          <p14:tracePt t="41714" x="4068763" y="3260725"/>
          <p14:tracePt t="41722" x="4092575" y="3308350"/>
          <p14:tracePt t="41730" x="4092575" y="3321050"/>
          <p14:tracePt t="41738" x="4105275" y="3344863"/>
          <p14:tracePt t="41746" x="4105275" y="3355975"/>
          <p14:tracePt t="41754" x="4105275" y="3362325"/>
          <p14:tracePt t="41762" x="4111625" y="3368675"/>
          <p14:tracePt t="41818" x="4116388" y="3375025"/>
          <p14:tracePt t="42155" x="4122738" y="3375025"/>
          <p14:tracePt t="42195" x="4129088" y="3375025"/>
          <p14:tracePt t="42220" x="4141788" y="3375025"/>
          <p14:tracePt t="42227" x="4146550" y="3375025"/>
          <p14:tracePt t="42234" x="4159250" y="3375025"/>
          <p14:tracePt t="42242" x="4183063" y="3375025"/>
          <p14:tracePt t="42252" x="4225925" y="3375025"/>
          <p14:tracePt t="42258" x="4297363" y="3375025"/>
          <p14:tracePt t="42268" x="4370388" y="3375025"/>
          <p14:tracePt t="42274" x="4460875" y="3355975"/>
          <p14:tracePt t="42285" x="4557713" y="3355975"/>
          <p14:tracePt t="42290" x="4635500" y="3344863"/>
          <p14:tracePt t="42298" x="4695825" y="3321050"/>
          <p14:tracePt t="42306" x="4756150" y="3302000"/>
          <p14:tracePt t="42314" x="4822825" y="3278188"/>
          <p14:tracePt t="42322" x="4894263" y="3260725"/>
          <p14:tracePt t="42330" x="4943475" y="3248025"/>
          <p14:tracePt t="42338" x="5032375" y="3217863"/>
          <p14:tracePt t="42346" x="5111750" y="3181350"/>
          <p14:tracePt t="42354" x="5213350" y="3146425"/>
          <p14:tracePt t="42362" x="5303838" y="3103563"/>
          <p14:tracePt t="42370" x="5413375" y="3055938"/>
          <p14:tracePt t="42378" x="5484813" y="3036888"/>
          <p14:tracePt t="42386" x="5534025" y="3013075"/>
          <p14:tracePt t="42394" x="5557838" y="2989263"/>
          <p14:tracePt t="42402" x="5575300" y="2989263"/>
          <p14:tracePt t="42410" x="5588000" y="2982913"/>
          <p14:tracePt t="42419" x="5611813" y="2965450"/>
          <p14:tracePt t="42474" x="5618163" y="2959100"/>
          <p14:tracePt t="42490" x="5624513" y="2946400"/>
          <p14:tracePt t="42498" x="5641975" y="2928938"/>
          <p14:tracePt t="42506" x="5648325" y="2898775"/>
          <p14:tracePt t="42515" x="5665788" y="2881313"/>
          <p14:tracePt t="42522" x="5665788" y="2851150"/>
          <p14:tracePt t="42530" x="5672138" y="2838450"/>
          <p14:tracePt t="42538" x="5672138" y="2814638"/>
          <p14:tracePt t="42546" x="5672138" y="2790825"/>
          <p14:tracePt t="42554" x="5672138" y="2765425"/>
          <p14:tracePt t="42562" x="5672138" y="2754313"/>
          <p14:tracePt t="42570" x="5672138" y="2747963"/>
          <p14:tracePt t="42578" x="5672138" y="2735263"/>
          <p14:tracePt t="42586" x="5672138" y="2717800"/>
          <p14:tracePt t="42602" x="5672138" y="2711450"/>
          <p14:tracePt t="42626" x="5665788" y="2705100"/>
          <p14:tracePt t="42674" x="5659438" y="2700338"/>
          <p14:tracePt t="42683" x="5648325" y="2700338"/>
          <p14:tracePt t="42690" x="5629275" y="2693988"/>
          <p14:tracePt t="42699" x="5624513" y="2687638"/>
          <p14:tracePt t="42706" x="5611813" y="2674938"/>
          <p14:tracePt t="42722" x="5605463" y="2670175"/>
          <p14:tracePt t="42730" x="5594350" y="2663825"/>
          <p14:tracePt t="42738" x="5581650" y="2640013"/>
          <p14:tracePt t="42746" x="5575300" y="2633663"/>
          <p14:tracePt t="42754" x="5568950" y="2627313"/>
          <p14:tracePt t="42762" x="5564188" y="2620963"/>
          <p14:tracePt t="42770" x="5551488" y="2616200"/>
          <p14:tracePt t="42778" x="5534025" y="2597150"/>
          <p14:tracePt t="42794" x="5521325" y="2590800"/>
          <p14:tracePt t="42810" x="5514975" y="2586038"/>
          <p14:tracePt t="42819" x="5508625" y="2579688"/>
          <p14:tracePt t="42842" x="5503863" y="2579688"/>
          <p14:tracePt t="42866" x="5497513" y="2579688"/>
          <p14:tracePt t="42874" x="5491163" y="2579688"/>
          <p14:tracePt t="42882" x="5478463" y="2579688"/>
          <p14:tracePt t="42890" x="5454650" y="2560638"/>
          <p14:tracePt t="42899" x="5437188" y="2555875"/>
          <p14:tracePt t="42906" x="5424488" y="2549525"/>
          <p14:tracePt t="42914" x="5407025" y="2536825"/>
          <p14:tracePt t="42922" x="5394325" y="2530475"/>
          <p14:tracePt t="42930" x="5387975" y="2530475"/>
          <p14:tracePt t="42938" x="5383213" y="2530475"/>
          <p14:tracePt t="42946" x="5370513" y="2530475"/>
          <p14:tracePt t="42954" x="5353050" y="2525713"/>
          <p14:tracePt t="42962" x="5346700" y="2525713"/>
          <p14:tracePt t="42970" x="5334000" y="2525713"/>
          <p14:tracePt t="42978" x="5322888" y="2525713"/>
          <p14:tracePt t="43000" x="5299075" y="2519363"/>
          <p14:tracePt t="43005" x="5292725" y="2519363"/>
          <p14:tracePt t="43010" x="5286375" y="2513013"/>
          <p14:tracePt t="43019" x="5280025" y="2513013"/>
          <p14:tracePt t="43036" x="5273675" y="2513013"/>
          <p14:tracePt t="43053" x="5268913" y="2513013"/>
          <p14:tracePt t="43069" x="5262563" y="2513013"/>
          <p14:tracePt t="43083" x="5249863" y="2513013"/>
          <p14:tracePt t="43099" x="5243513" y="2513013"/>
          <p14:tracePt t="43106" x="5226050" y="2513013"/>
          <p14:tracePt t="43114" x="5219700" y="2513013"/>
          <p14:tracePt t="43122" x="5213350" y="2506663"/>
          <p14:tracePt t="43138" x="5208588" y="2506663"/>
          <p14:tracePt t="43146" x="5195888" y="2495550"/>
          <p14:tracePt t="43162" x="5189538" y="2495550"/>
          <p14:tracePt t="43170" x="5178425" y="2489200"/>
          <p14:tracePt t="43178" x="5172075" y="2489200"/>
          <p14:tracePt t="43194" x="5148263" y="2489200"/>
          <p14:tracePt t="43210" x="5141913" y="2489200"/>
          <p14:tracePt t="43219" x="5135563" y="2489200"/>
          <p14:tracePt t="43236" x="5129213" y="2489200"/>
          <p14:tracePt t="43242" x="5122863" y="2489200"/>
          <p14:tracePt t="43252" x="5111750" y="2489200"/>
          <p14:tracePt t="43258" x="5105400" y="2489200"/>
          <p14:tracePt t="43266" x="5092700" y="2489200"/>
          <p14:tracePt t="43274" x="5081588" y="2489200"/>
          <p14:tracePt t="43282" x="5068888" y="2489200"/>
          <p14:tracePt t="43290" x="5062538" y="2489200"/>
          <p14:tracePt t="43298" x="5045075" y="2489200"/>
          <p14:tracePt t="43306" x="5032375" y="2500313"/>
          <p14:tracePt t="43314" x="5008563" y="2506663"/>
          <p14:tracePt t="43322" x="4991100" y="2525713"/>
          <p14:tracePt t="43330" x="4948238" y="2530475"/>
          <p14:tracePt t="43338" x="4913313" y="2549525"/>
          <p14:tracePt t="43346" x="4887913" y="2573338"/>
          <p14:tracePt t="43354" x="4840288" y="2603500"/>
          <p14:tracePt t="43362" x="4810125" y="2627313"/>
          <p14:tracePt t="43369" x="4773613" y="2657475"/>
          <p14:tracePt t="43377" x="4767263" y="2663825"/>
          <p14:tracePt t="43385" x="4756150" y="2681288"/>
          <p14:tracePt t="43394" x="4737100" y="2700338"/>
          <p14:tracePt t="43410" x="4732338" y="2711450"/>
          <p14:tracePt t="43418" x="4732338" y="2730500"/>
          <p14:tracePt t="43426" x="4725988" y="2741613"/>
          <p14:tracePt t="43434" x="4719638" y="2760663"/>
          <p14:tracePt t="43441" x="4719638" y="2765425"/>
          <p14:tracePt t="43450" x="4719638" y="2784475"/>
          <p14:tracePt t="43457" x="4719638" y="2795588"/>
          <p14:tracePt t="43468" x="4706938" y="2820988"/>
          <p14:tracePt t="43473" x="4695825" y="2855913"/>
          <p14:tracePt t="43482" x="4695825" y="2916238"/>
          <p14:tracePt t="43490" x="4695825" y="2959100"/>
          <p14:tracePt t="43497" x="4695825" y="2989263"/>
          <p14:tracePt t="43506" x="4695825" y="3043238"/>
          <p14:tracePt t="43513" x="4695825" y="3090863"/>
          <p14:tracePt t="43521" x="4695825" y="3116263"/>
          <p14:tracePt t="43529" x="4695825" y="3133725"/>
          <p14:tracePt t="43537" x="4695825" y="3151188"/>
          <p14:tracePt t="43546" x="4695825" y="3181350"/>
          <p14:tracePt t="43554" x="4695825" y="3200400"/>
          <p14:tracePt t="43561" x="4702175" y="3211513"/>
          <p14:tracePt t="43570" x="4706938" y="3224213"/>
          <p14:tracePt t="43577" x="4719638" y="3248025"/>
          <p14:tracePt t="43594" x="4719638" y="3267075"/>
          <p14:tracePt t="43601" x="4732338" y="3290888"/>
          <p14:tracePt t="43609" x="4732338" y="3295650"/>
          <p14:tracePt t="43618" x="4743450" y="3308350"/>
          <p14:tracePt t="43625" x="4756150" y="3321050"/>
          <p14:tracePt t="43635" x="4756150" y="3325813"/>
          <p14:tracePt t="43641" x="4767263" y="3344863"/>
          <p14:tracePt t="43651" x="4779963" y="3351213"/>
          <p14:tracePt t="43657" x="4797425" y="3362325"/>
          <p14:tracePt t="43666" x="4816475" y="3381375"/>
          <p14:tracePt t="43673" x="4816475" y="3386138"/>
          <p14:tracePt t="43682" x="4822825" y="3416300"/>
          <p14:tracePt t="43690" x="4833938" y="3429000"/>
          <p14:tracePt t="43698" x="4852988" y="3452813"/>
          <p14:tracePt t="43705" x="4857750" y="3459163"/>
          <p14:tracePt t="43713" x="4864100" y="3465513"/>
          <p14:tracePt t="43722" x="4876800" y="3489325"/>
          <p14:tracePt t="43729" x="4883150" y="3495675"/>
          <p14:tracePt t="43746" x="4900613" y="3513138"/>
          <p14:tracePt t="43770" x="4913313" y="3513138"/>
          <p14:tracePt t="43778" x="4918075" y="3513138"/>
          <p14:tracePt t="43786" x="4937125" y="3513138"/>
          <p14:tracePt t="43794" x="4954588" y="3525838"/>
          <p14:tracePt t="43801" x="4967288" y="3525838"/>
          <p14:tracePt t="43809" x="4978400" y="3525838"/>
          <p14:tracePt t="43818" x="5014913" y="3525838"/>
          <p14:tracePt t="43826" x="5057775" y="3525838"/>
          <p14:tracePt t="43835" x="5087938" y="3519488"/>
          <p14:tracePt t="43841" x="5135563" y="3502025"/>
          <p14:tracePt t="43851" x="5172075" y="3482975"/>
          <p14:tracePt t="43858" x="5195888" y="3476625"/>
          <p14:tracePt t="43866" x="5243513" y="3446463"/>
          <p14:tracePt t="43873" x="5249863" y="3441700"/>
          <p14:tracePt t="43881" x="5273675" y="3422650"/>
          <p14:tracePt t="43889" x="5286375" y="3405188"/>
          <p14:tracePt t="43898" x="5292725" y="3381375"/>
          <p14:tracePt t="43906" x="5310188" y="3338513"/>
          <p14:tracePt t="43913" x="5310188" y="3314700"/>
          <p14:tracePt t="43922" x="5322888" y="3267075"/>
          <p14:tracePt t="43929" x="5322888" y="3248025"/>
          <p14:tracePt t="43938" x="5322888" y="3200400"/>
          <p14:tracePt t="43945" x="5322888" y="3157538"/>
          <p14:tracePt t="43954" x="5322888" y="3097213"/>
          <p14:tracePt t="43961" x="5322888" y="3067050"/>
          <p14:tracePt t="43969" x="5322888" y="3025775"/>
          <p14:tracePt t="43986" x="5322888" y="2959100"/>
          <p14:tracePt t="43993" x="5322888" y="2928938"/>
          <p14:tracePt t="44002" x="5322888" y="2886075"/>
          <p14:tracePt t="44009" x="5322888" y="2838450"/>
          <p14:tracePt t="44018" x="5322888" y="2808288"/>
          <p14:tracePt t="44025" x="5322888" y="2784475"/>
          <p14:tracePt t="44035" x="5322888" y="2754313"/>
          <p14:tracePt t="44041" x="5322888" y="2730500"/>
          <p14:tracePt t="44052" x="5322888" y="2705100"/>
          <p14:tracePt t="44058" x="5322888" y="2674938"/>
          <p14:tracePt t="44066" x="5322888" y="2651125"/>
          <p14:tracePt t="44073" x="5322888" y="2609850"/>
          <p14:tracePt t="44081" x="5322888" y="2560638"/>
          <p14:tracePt t="44090" x="5322888" y="2530475"/>
          <p14:tracePt t="44097" x="5322888" y="2506663"/>
          <p14:tracePt t="44105" x="5310188" y="2495550"/>
          <p14:tracePt t="44113" x="5303838" y="2489200"/>
          <p14:tracePt t="44122" x="5303838" y="2465388"/>
          <p14:tracePt t="44138" x="5303838" y="2459038"/>
          <p14:tracePt t="44145" x="5299075" y="2439988"/>
          <p14:tracePt t="44178" x="5292725" y="2435225"/>
          <p14:tracePt t="44186" x="5286375" y="2435225"/>
          <p14:tracePt t="44202" x="5273675" y="2435225"/>
          <p14:tracePt t="44210" x="5262563" y="2422525"/>
          <p14:tracePt t="44219" x="5256213" y="2422525"/>
          <p14:tracePt t="44225" x="5232400" y="2422525"/>
          <p14:tracePt t="44235" x="5226050" y="2416175"/>
          <p14:tracePt t="44242" x="5213350" y="2416175"/>
          <p14:tracePt t="44258" x="5208588" y="2416175"/>
          <p14:tracePt t="44266" x="5202238" y="2416175"/>
          <p14:tracePt t="44274" x="5195888" y="2416175"/>
          <p14:tracePt t="44281" x="5183188" y="2416175"/>
          <p14:tracePt t="44290" x="5178425" y="2416175"/>
          <p14:tracePt t="44297" x="5172075" y="2416175"/>
          <p14:tracePt t="44306" x="5159375" y="2428875"/>
          <p14:tracePt t="44313" x="5122863" y="2439988"/>
          <p14:tracePt t="44322" x="5087938" y="2459038"/>
          <p14:tracePt t="44329" x="5051425" y="2476500"/>
          <p14:tracePt t="44338" x="4984750" y="2513013"/>
          <p14:tracePt t="44345" x="4937125" y="2543175"/>
          <p14:tracePt t="44353" x="4876800" y="2573338"/>
          <p14:tracePt t="44361" x="4822825" y="2603500"/>
          <p14:tracePt t="44370" x="4786313" y="2633663"/>
          <p14:tracePt t="44378" x="4737100" y="2663825"/>
          <p14:tracePt t="44385" x="4719638" y="2674938"/>
          <p14:tracePt t="44393" x="4695825" y="2700338"/>
          <p14:tracePt t="44402" x="4689475" y="2724150"/>
          <p14:tracePt t="44409" x="4672013" y="2741613"/>
          <p14:tracePt t="44419" x="4659313" y="2765425"/>
          <p14:tracePt t="44426" x="4641850" y="2795588"/>
          <p14:tracePt t="44433" x="4641850" y="2820988"/>
          <p14:tracePt t="44442" x="4622800" y="2855913"/>
          <p14:tracePt t="44450" x="4622800" y="2881313"/>
          <p14:tracePt t="44458" x="4605338" y="2905125"/>
          <p14:tracePt t="44466" x="4605338" y="2916238"/>
          <p14:tracePt t="44474" x="4605338" y="2928938"/>
          <p14:tracePt t="44481" x="4605338" y="2952750"/>
          <p14:tracePt t="44490" x="4605338" y="2959100"/>
          <p14:tracePt t="44497" x="4605338" y="2982913"/>
          <p14:tracePt t="44506" x="4616450" y="3013075"/>
          <p14:tracePt t="44513" x="4629150" y="3030538"/>
          <p14:tracePt t="44522" x="4646613" y="3055938"/>
          <p14:tracePt t="44529" x="4665663" y="3086100"/>
          <p14:tracePt t="44538" x="4676775" y="3109913"/>
          <p14:tracePt t="44546" x="4695825" y="3146425"/>
          <p14:tracePt t="44554" x="4713288" y="3170238"/>
          <p14:tracePt t="44562" x="4725988" y="3187700"/>
          <p14:tracePt t="44569" x="4737100" y="3211513"/>
          <p14:tracePt t="44577" x="4749800" y="3224213"/>
          <p14:tracePt t="44586" x="4767263" y="3241675"/>
          <p14:tracePt t="44594" x="4773613" y="3248025"/>
          <p14:tracePt t="44602" x="4786313" y="3260725"/>
          <p14:tracePt t="44610" x="4792663" y="3267075"/>
          <p14:tracePt t="44619" x="4816475" y="3278188"/>
          <p14:tracePt t="44626" x="4822825" y="3284538"/>
          <p14:tracePt t="44634" x="4827588" y="3290888"/>
          <p14:tracePt t="44642" x="4846638" y="3314700"/>
          <p14:tracePt t="44650" x="4870450" y="3332163"/>
          <p14:tracePt t="44658" x="4887913" y="3338513"/>
          <p14:tracePt t="44665" x="4913313" y="3351213"/>
          <p14:tracePt t="44674" x="4948238" y="3381375"/>
          <p14:tracePt t="44681" x="4954588" y="3386138"/>
          <p14:tracePt t="44690" x="4991100" y="3392488"/>
          <p14:tracePt t="44698" x="5027613" y="3422650"/>
          <p14:tracePt t="44705" x="5051425" y="3441700"/>
          <p14:tracePt t="44713" x="5075238" y="3446463"/>
          <p14:tracePt t="44721" x="5092700" y="3459163"/>
          <p14:tracePt t="44746" x="5099050" y="3459163"/>
          <p14:tracePt t="44754" x="5105400" y="3459163"/>
          <p14:tracePt t="44769" x="5111750" y="3459163"/>
          <p14:tracePt t="44777" x="5118100" y="3459163"/>
          <p14:tracePt t="44786" x="5129213" y="3459163"/>
          <p14:tracePt t="44793" x="5165725" y="3459163"/>
          <p14:tracePt t="44802" x="5213350" y="3429000"/>
          <p14:tracePt t="44809" x="5249863" y="3411538"/>
          <p14:tracePt t="44819" x="5286375" y="3375025"/>
          <p14:tracePt t="44825" x="5322888" y="3295650"/>
          <p14:tracePt t="44834" x="5340350" y="3248025"/>
          <p14:tracePt t="44842" x="5370513" y="3194050"/>
          <p14:tracePt t="44850" x="5387975" y="3133725"/>
          <p14:tracePt t="44858" x="5400675" y="3103563"/>
          <p14:tracePt t="44865" x="5407025" y="3043238"/>
          <p14:tracePt t="44873" x="5430838" y="2976563"/>
          <p14:tracePt t="44881" x="5448300" y="2941638"/>
          <p14:tracePt t="44890" x="5448300" y="2898775"/>
          <p14:tracePt t="44898" x="5448300" y="2838450"/>
          <p14:tracePt t="44906" x="5454650" y="2778125"/>
          <p14:tracePt t="44913" x="5454650" y="2693988"/>
          <p14:tracePt t="44922" x="5454650" y="2663825"/>
          <p14:tracePt t="44929" x="5454650" y="2597150"/>
          <p14:tracePt t="44938" x="5454650" y="2549525"/>
          <p14:tracePt t="44946" x="5454650" y="2495550"/>
          <p14:tracePt t="44954" x="5454650" y="2459038"/>
          <p14:tracePt t="44961" x="5454650" y="2416175"/>
          <p14:tracePt t="44970" x="5437188" y="2392363"/>
          <p14:tracePt t="44977" x="5430838" y="2355850"/>
          <p14:tracePt t="44986" x="5413375" y="2332038"/>
          <p14:tracePt t="44993" x="5413375" y="2320925"/>
          <p14:tracePt t="45003" x="5413375" y="2314575"/>
          <p14:tracePt t="45010" x="5407025" y="2301875"/>
          <p14:tracePt t="45019" x="5400675" y="2295525"/>
          <p14:tracePt t="45058" x="5394325" y="2290763"/>
          <p14:tracePt t="45107" x="5387975" y="2290763"/>
          <p14:tracePt t="45122" x="5383213" y="2290763"/>
          <p14:tracePt t="45130" x="5364163" y="2271713"/>
          <p14:tracePt t="45138" x="5346700" y="2260600"/>
          <p14:tracePt t="45146" x="5322888" y="2241550"/>
          <p14:tracePt t="45153" x="5268913" y="2224088"/>
          <p14:tracePt t="45161" x="5232400" y="2205038"/>
          <p14:tracePt t="45170" x="5208588" y="2200275"/>
          <p14:tracePt t="45178" x="5189538" y="2181225"/>
          <p14:tracePt t="45250" x="5183188" y="2181225"/>
          <p14:tracePt t="45266" x="5172075" y="2181225"/>
          <p14:tracePt t="45274" x="5135563" y="2193925"/>
          <p14:tracePt t="45282" x="5099050" y="2224088"/>
          <p14:tracePt t="45290" x="5038725" y="2265363"/>
          <p14:tracePt t="45298" x="4997450" y="2290763"/>
          <p14:tracePt t="45306" x="4948238" y="2332038"/>
          <p14:tracePt t="45314" x="4894263" y="2374900"/>
          <p14:tracePt t="45322" x="4870450" y="2398713"/>
          <p14:tracePt t="45330" x="4840288" y="2452688"/>
          <p14:tracePt t="45338" x="4833938" y="2465388"/>
          <p14:tracePt t="45346" x="4816475" y="2489200"/>
          <p14:tracePt t="45353" x="4810125" y="2513013"/>
          <p14:tracePt t="45361" x="4810125" y="2536825"/>
          <p14:tracePt t="45370" x="4797425" y="2560638"/>
          <p14:tracePt t="45378" x="4792663" y="2573338"/>
          <p14:tracePt t="45388" x="4792663" y="2609850"/>
          <p14:tracePt t="45394" x="4779963" y="2633663"/>
          <p14:tracePt t="45403" x="4779963" y="2651125"/>
          <p14:tracePt t="45410" x="4762500" y="2687638"/>
          <p14:tracePt t="45420" x="4762500" y="2700338"/>
          <p14:tracePt t="45426" x="4762500" y="2735263"/>
          <p14:tracePt t="45434" x="4743450" y="2778125"/>
          <p14:tracePt t="45442" x="4743450" y="2801938"/>
          <p14:tracePt t="45450" x="4732338" y="2844800"/>
          <p14:tracePt t="45458" x="4725988" y="2905125"/>
          <p14:tracePt t="45465" x="4725988" y="2941638"/>
          <p14:tracePt t="45474" x="4713288" y="2982913"/>
          <p14:tracePt t="45482" x="4713288" y="3025775"/>
          <p14:tracePt t="45490" x="4713288" y="3060700"/>
          <p14:tracePt t="45498" x="4713288" y="3090863"/>
          <p14:tracePt t="45506" x="4713288" y="3116263"/>
          <p14:tracePt t="45514" x="4713288" y="3127375"/>
          <p14:tracePt t="45522" x="4725988" y="3163888"/>
          <p14:tracePt t="45530" x="4725988" y="3176588"/>
          <p14:tracePt t="45538" x="4725988" y="3194050"/>
          <p14:tracePt t="45546" x="4725988" y="3206750"/>
          <p14:tracePt t="45554" x="4732338" y="3230563"/>
          <p14:tracePt t="45562" x="4737100" y="3241675"/>
          <p14:tracePt t="45570" x="4756150" y="3278188"/>
          <p14:tracePt t="45578" x="4773613" y="3290888"/>
          <p14:tracePt t="45587" x="4797425" y="3321050"/>
          <p14:tracePt t="45594" x="4816475" y="3332163"/>
          <p14:tracePt t="45604" x="4822825" y="3338513"/>
          <p14:tracePt t="45610" x="4827588" y="3344863"/>
          <p14:tracePt t="45658" x="4833938" y="3351213"/>
          <p14:tracePt t="45666" x="4840288" y="3351213"/>
          <p14:tracePt t="45674" x="4852988" y="3351213"/>
          <p14:tracePt t="45682" x="4883150" y="3351213"/>
          <p14:tracePt t="45690" x="4924425" y="3351213"/>
          <p14:tracePt t="45697" x="4972050" y="3351213"/>
          <p14:tracePt t="45706" x="5002213" y="3351213"/>
          <p14:tracePt t="45714" x="5038725" y="3338513"/>
          <p14:tracePt t="45722" x="5068888" y="3332163"/>
          <p14:tracePt t="45730" x="5092700" y="3314700"/>
          <p14:tracePt t="45737" x="5118100" y="3302000"/>
          <p14:tracePt t="45746" x="5141913" y="3284538"/>
          <p14:tracePt t="45753" x="5172075" y="3248025"/>
          <p14:tracePt t="45762" x="5195888" y="3211513"/>
          <p14:tracePt t="45770" x="5213350" y="3163888"/>
          <p14:tracePt t="45778" x="5232400" y="3127375"/>
          <p14:tracePt t="45787" x="5243513" y="3079750"/>
          <p14:tracePt t="45794" x="5256213" y="3030538"/>
          <p14:tracePt t="45803" x="5256213" y="2989263"/>
          <p14:tracePt t="45810" x="5256213" y="2946400"/>
          <p14:tracePt t="45820" x="5262563" y="2886075"/>
          <p14:tracePt t="45826" x="5262563" y="2814638"/>
          <p14:tracePt t="45834" x="5262563" y="2765425"/>
          <p14:tracePt t="45842" x="5262563" y="2705100"/>
          <p14:tracePt t="45849" x="5238750" y="2646363"/>
          <p14:tracePt t="45858" x="5219700" y="2597150"/>
          <p14:tracePt t="45866" x="5208588" y="2560638"/>
          <p14:tracePt t="45874" x="5183188" y="2525713"/>
          <p14:tracePt t="45882" x="5165725" y="2489200"/>
          <p14:tracePt t="45890" x="5148263" y="2452688"/>
          <p14:tracePt t="45898" x="5141913" y="2446338"/>
          <p14:tracePt t="45906" x="5135563" y="2435225"/>
          <p14:tracePt t="45914" x="5122863" y="2422525"/>
          <p14:tracePt t="45922" x="5118100" y="2416175"/>
          <p14:tracePt t="45978" x="5111750" y="2409825"/>
          <p14:tracePt t="45994" x="5099050" y="2409825"/>
          <p14:tracePt t="46002" x="5075238" y="2409825"/>
          <p14:tracePt t="46010" x="5032375" y="2409825"/>
          <p14:tracePt t="46018" x="4984750" y="2428875"/>
          <p14:tracePt t="46026" x="4948238" y="2446338"/>
          <p14:tracePt t="46034" x="4900613" y="2476500"/>
          <p14:tracePt t="46042" x="4864100" y="2495550"/>
          <p14:tracePt t="46050" x="4827588" y="2525713"/>
          <p14:tracePt t="46058" x="4797425" y="2560638"/>
          <p14:tracePt t="46066" x="4767263" y="2597150"/>
          <p14:tracePt t="46074" x="4732338" y="2640013"/>
          <p14:tracePt t="46082" x="4706938" y="2700338"/>
          <p14:tracePt t="46090" x="4702175" y="2760663"/>
          <p14:tracePt t="46098" x="4689475" y="2862263"/>
          <p14:tracePt t="46106" x="4689475" y="2946400"/>
          <p14:tracePt t="46113" x="4695825" y="3049588"/>
          <p14:tracePt t="46122" x="4713288" y="3127375"/>
          <p14:tracePt t="46129" x="4737100" y="3187700"/>
          <p14:tracePt t="46138" x="4737100" y="3217863"/>
          <p14:tracePt t="46146" x="4756150" y="3290888"/>
          <p14:tracePt t="46155" x="4773613" y="3338513"/>
          <p14:tracePt t="46161" x="4773613" y="3351213"/>
          <p14:tracePt t="46171" x="4792663" y="3375025"/>
          <p14:tracePt t="46178" x="4797425" y="3405188"/>
          <p14:tracePt t="46187" x="4816475" y="3435350"/>
          <p14:tracePt t="46194" x="4816475" y="3446463"/>
          <p14:tracePt t="46205" x="4827588" y="3459163"/>
          <p14:tracePt t="46210" x="4846638" y="3476625"/>
          <p14:tracePt t="46218" x="4857750" y="3482975"/>
          <p14:tracePt t="46226" x="4870450" y="3502025"/>
          <p14:tracePt t="46234" x="4883150" y="3506788"/>
          <p14:tracePt t="46242" x="4906963" y="3519488"/>
          <p14:tracePt t="46250" x="4913313" y="3519488"/>
          <p14:tracePt t="46258" x="4924425" y="3532188"/>
          <p14:tracePt t="46265" x="4943475" y="3536950"/>
          <p14:tracePt t="46282" x="4954588" y="3543300"/>
          <p14:tracePt t="46290" x="4972050" y="3543300"/>
          <p14:tracePt t="46298" x="4984750" y="3543300"/>
          <p14:tracePt t="46306" x="5008563" y="3543300"/>
          <p14:tracePt t="46314" x="5014913" y="3543300"/>
          <p14:tracePt t="46322" x="5032375" y="3543300"/>
          <p14:tracePt t="46329" x="5057775" y="3525838"/>
          <p14:tracePt t="46338" x="5105400" y="3489325"/>
          <p14:tracePt t="46346" x="5141913" y="3446463"/>
          <p14:tracePt t="46354" x="5202238" y="3381375"/>
          <p14:tracePt t="46362" x="5243513" y="3321050"/>
          <p14:tracePt t="46371" x="5286375" y="3254375"/>
          <p14:tracePt t="46378" x="5303838" y="3206750"/>
          <p14:tracePt t="46387" x="5316538" y="3146425"/>
          <p14:tracePt t="46394" x="5334000" y="3097213"/>
          <p14:tracePt t="46405" x="5334000" y="3060700"/>
          <p14:tracePt t="46410" x="5340350" y="3043238"/>
          <p14:tracePt t="46418" x="5340350" y="3006725"/>
          <p14:tracePt t="46426" x="5340350" y="2976563"/>
          <p14:tracePt t="46434" x="5340350" y="2946400"/>
          <p14:tracePt t="46442" x="5353050" y="2911475"/>
          <p14:tracePt t="46450" x="5353050" y="2868613"/>
          <p14:tracePt t="46458" x="5353050" y="2832100"/>
          <p14:tracePt t="46466" x="5359400" y="2790825"/>
          <p14:tracePt t="46474" x="5359400" y="2760663"/>
          <p14:tracePt t="46482" x="5359400" y="2711450"/>
          <p14:tracePt t="46490" x="5359400" y="2693988"/>
          <p14:tracePt t="46498" x="5359400" y="2674938"/>
          <p14:tracePt t="46514" x="5359400" y="2670175"/>
          <p14:tracePt t="46690" x="0" y="0"/>
        </p14:tracePtLst>
        <p14:tracePtLst>
          <p14:tracePt t="48228" x="8577263" y="3206750"/>
          <p14:tracePt t="48258" x="8577263" y="3200400"/>
          <p14:tracePt t="48275" x="8583613" y="3194050"/>
          <p14:tracePt t="48298" x="8583613" y="3176588"/>
          <p14:tracePt t="48306" x="8589963" y="3157538"/>
          <p14:tracePt t="48314" x="8589963" y="3127375"/>
          <p14:tracePt t="48324" x="8589963" y="3097213"/>
          <p14:tracePt t="48330" x="8589963" y="3073400"/>
          <p14:tracePt t="48339" x="8589963" y="3030538"/>
          <p14:tracePt t="48345" x="8589963" y="2995613"/>
          <p14:tracePt t="48355" x="8583613" y="2941638"/>
          <p14:tracePt t="48361" x="8577263" y="2928938"/>
          <p14:tracePt t="48370" x="8570913" y="2905125"/>
          <p14:tracePt t="48378" x="8564563" y="2881313"/>
          <p14:tracePt t="48386" x="8553450" y="2844800"/>
          <p14:tracePt t="48394" x="8547100" y="2832100"/>
          <p14:tracePt t="48401" x="8529638" y="2808288"/>
          <p14:tracePt t="48409" x="8516938" y="2784475"/>
          <p14:tracePt t="48417" x="8505825" y="2760663"/>
          <p14:tracePt t="48425" x="8499475" y="2754313"/>
          <p14:tracePt t="48433" x="8499475" y="2741613"/>
          <p14:tracePt t="48441" x="8493125" y="2735263"/>
          <p14:tracePt t="48449" x="8480425" y="2717800"/>
          <p14:tracePt t="48465" x="8462963" y="2705100"/>
          <p14:tracePt t="48481" x="8456613" y="2700338"/>
          <p14:tracePt t="48497" x="8450263" y="2693988"/>
          <p14:tracePt t="48505" x="8439150" y="2687638"/>
          <p14:tracePt t="48513" x="8439150" y="2681288"/>
          <p14:tracePt t="48522" x="8426450" y="2663825"/>
          <p14:tracePt t="48529" x="8389938" y="2651125"/>
          <p14:tracePt t="48539" x="8366125" y="2633663"/>
          <p14:tracePt t="48545" x="8342313" y="2627313"/>
          <p14:tracePt t="48556" x="8299450" y="2597150"/>
          <p14:tracePt t="48562" x="8275638" y="2590800"/>
          <p14:tracePt t="48570" x="8251825" y="2579688"/>
          <p14:tracePt t="48578" x="8245475" y="2573338"/>
          <p14:tracePt t="48585" x="8234363" y="2573338"/>
          <p14:tracePt t="48601" x="8228013" y="2573338"/>
          <p14:tracePt t="48610" x="8208963" y="2573338"/>
          <p14:tracePt t="48617" x="8204200" y="2573338"/>
          <p14:tracePt t="48625" x="8191500" y="2573338"/>
          <p14:tracePt t="48633" x="8185150" y="2573338"/>
          <p14:tracePt t="48641" x="8174038" y="2573338"/>
          <p14:tracePt t="48649" x="8143875" y="2573338"/>
          <p14:tracePt t="48657" x="8120063" y="2579688"/>
          <p14:tracePt t="48666" x="8083550" y="2586038"/>
          <p14:tracePt t="48674" x="8034338" y="2597150"/>
          <p14:tracePt t="48681" x="7986713" y="2616200"/>
          <p14:tracePt t="48690" x="7956550" y="2620963"/>
          <p14:tracePt t="48697" x="7908925" y="2633663"/>
          <p14:tracePt t="48706" x="7848600" y="2651125"/>
          <p14:tracePt t="48713" x="7812088" y="2663825"/>
          <p14:tracePt t="48722" x="7799388" y="2670175"/>
          <p14:tracePt t="48730" x="7775575" y="2674938"/>
          <p14:tracePt t="48739" x="7739063" y="2681288"/>
          <p14:tracePt t="48745" x="7734300" y="2687638"/>
          <p14:tracePt t="48756" x="7721600" y="2700338"/>
          <p14:tracePt t="48762" x="7697788" y="2711450"/>
          <p14:tracePt t="48770" x="7667625" y="2730500"/>
          <p14:tracePt t="48778" x="7661275" y="2735263"/>
          <p14:tracePt t="48785" x="7643813" y="2747963"/>
          <p14:tracePt t="48794" x="7631113" y="2765425"/>
          <p14:tracePt t="48802" x="7607300" y="2790825"/>
          <p14:tracePt t="48810" x="7600950" y="2795588"/>
          <p14:tracePt t="48818" x="7594600" y="2801938"/>
          <p14:tracePt t="48826" x="7583488" y="2814638"/>
          <p14:tracePt t="48833" x="7570788" y="2832100"/>
          <p14:tracePt t="48842" x="7564438" y="2844800"/>
          <p14:tracePt t="48849" x="7553325" y="2881313"/>
          <p14:tracePt t="48858" x="7540625" y="2892425"/>
          <p14:tracePt t="48865" x="7540625" y="2928938"/>
          <p14:tracePt t="48874" x="7527925" y="2952750"/>
          <p14:tracePt t="48881" x="7527925" y="2970213"/>
          <p14:tracePt t="48890" x="7523163" y="2995613"/>
          <p14:tracePt t="48897" x="7523163" y="3013075"/>
          <p14:tracePt t="48906" x="7523163" y="3030538"/>
          <p14:tracePt t="48914" x="7523163" y="3049588"/>
          <p14:tracePt t="48922" x="7523163" y="3073400"/>
          <p14:tracePt t="48929" x="7523163" y="3079750"/>
          <p14:tracePt t="48939" x="7534275" y="3090863"/>
          <p14:tracePt t="48945" x="7553325" y="3103563"/>
          <p14:tracePt t="48961" x="7558088" y="3109913"/>
          <p14:tracePt t="48970" x="7564438" y="3116263"/>
          <p14:tracePt t="48978" x="7577138" y="3127375"/>
          <p14:tracePt t="48986" x="7594600" y="3133725"/>
          <p14:tracePt t="48994" x="7607300" y="3140075"/>
          <p14:tracePt t="49001" x="7643813" y="3146425"/>
          <p14:tracePt t="49010" x="7654925" y="3157538"/>
          <p14:tracePt t="49017" x="7678738" y="3163888"/>
          <p14:tracePt t="49026" x="7704138" y="3163888"/>
          <p14:tracePt t="49033" x="7708900" y="3163888"/>
          <p14:tracePt t="49042" x="7721600" y="3163888"/>
          <p14:tracePt t="49049" x="7745413" y="3163888"/>
          <p14:tracePt t="49057" x="7758113" y="3163888"/>
          <p14:tracePt t="49065" x="7788275" y="3163888"/>
          <p14:tracePt t="49073" x="7812088" y="3163888"/>
          <p14:tracePt t="49081" x="7848600" y="3163888"/>
          <p14:tracePt t="49090" x="7889875" y="3163888"/>
          <p14:tracePt t="49098" x="7943850" y="3163888"/>
          <p14:tracePt t="49107" x="8016875" y="3163888"/>
          <p14:tracePt t="49113" x="8077200" y="3163888"/>
          <p14:tracePt t="49122" x="8161338" y="3163888"/>
          <p14:tracePt t="49129" x="8221663" y="3163888"/>
          <p14:tracePt t="49140" x="8269288" y="3151188"/>
          <p14:tracePt t="49146" x="8294688" y="3133725"/>
          <p14:tracePt t="49154" x="8329613" y="3127375"/>
          <p14:tracePt t="49161" x="8355013" y="3109913"/>
          <p14:tracePt t="49170" x="8366125" y="3103563"/>
          <p14:tracePt t="49188" x="8408988" y="3067050"/>
          <p14:tracePt t="49194" x="8420100" y="3055938"/>
          <p14:tracePt t="49201" x="8456613" y="3019425"/>
          <p14:tracePt t="49210" x="8475663" y="3000375"/>
          <p14:tracePt t="49217" x="8510588" y="2959100"/>
          <p14:tracePt t="49225" x="8535988" y="2868613"/>
          <p14:tracePt t="49233" x="8540750" y="2832100"/>
          <p14:tracePt t="49242" x="8559800" y="2784475"/>
          <p14:tracePt t="49250" x="8570913" y="2681288"/>
          <p14:tracePt t="49258" x="8594725" y="2609850"/>
          <p14:tracePt t="49265" x="8607425" y="2519363"/>
          <p14:tracePt t="49274" x="8607425" y="2435225"/>
          <p14:tracePt t="49281" x="8607425" y="2374900"/>
          <p14:tracePt t="49290" x="8601075" y="2301875"/>
          <p14:tracePt t="49298" x="8570913" y="2247900"/>
          <p14:tracePt t="49306" x="8553450" y="2235200"/>
          <p14:tracePt t="49314" x="8540750" y="2217738"/>
          <p14:tracePt t="49323" x="8535988" y="2211388"/>
          <p14:tracePt t="49330" x="8535988" y="2205038"/>
          <p14:tracePt t="49339" x="8529638" y="2200275"/>
          <p14:tracePt t="49346" x="8523288" y="2200275"/>
          <p14:tracePt t="49378" x="8499475" y="2200275"/>
          <p14:tracePt t="49385" x="8480425" y="2200275"/>
          <p14:tracePt t="49393" x="8432800" y="2224088"/>
          <p14:tracePt t="49402" x="8372475" y="2224088"/>
          <p14:tracePt t="49409" x="8312150" y="2241550"/>
          <p14:tracePt t="49417" x="8221663" y="2265363"/>
          <p14:tracePt t="49426" x="8120063" y="2301875"/>
          <p14:tracePt t="49433" x="8010525" y="2338388"/>
          <p14:tracePt t="49442" x="7926388" y="2355850"/>
          <p14:tracePt t="49449" x="7859713" y="2392363"/>
          <p14:tracePt t="49458" x="7799388" y="2409825"/>
          <p14:tracePt t="49465" x="7762875" y="2416175"/>
          <p14:tracePt t="49473" x="7685088" y="2489200"/>
          <p14:tracePt t="49481" x="7667625" y="2500313"/>
          <p14:tracePt t="49490" x="7654925" y="2519363"/>
          <p14:tracePt t="49498" x="7618413" y="2555875"/>
          <p14:tracePt t="49506" x="7613650" y="2586038"/>
          <p14:tracePt t="49514" x="7588250" y="2633663"/>
          <p14:tracePt t="49523" x="7588250" y="2657475"/>
          <p14:tracePt t="49529" x="7588250" y="2700338"/>
          <p14:tracePt t="49539" x="7588250" y="2760663"/>
          <p14:tracePt t="49546" x="7594600" y="2820988"/>
          <p14:tracePt t="49554" x="7613650" y="2855913"/>
          <p14:tracePt t="49562" x="7643813" y="2905125"/>
          <p14:tracePt t="49569" x="7673975" y="2959100"/>
          <p14:tracePt t="49578" x="7708900" y="2995613"/>
          <p14:tracePt t="49585" x="7762875" y="3049588"/>
          <p14:tracePt t="49594" x="7829550" y="3116263"/>
          <p14:tracePt t="49601" x="7853363" y="3140075"/>
          <p14:tracePt t="49610" x="7908925" y="3170238"/>
          <p14:tracePt t="49617" x="7932738" y="3181350"/>
          <p14:tracePt t="49626" x="7956550" y="3181350"/>
          <p14:tracePt t="49633" x="7969250" y="3181350"/>
          <p14:tracePt t="49642" x="7974013" y="3187700"/>
          <p14:tracePt t="49649" x="7986713" y="3187700"/>
          <p14:tracePt t="49658" x="7993063" y="3187700"/>
          <p14:tracePt t="49666" x="7999413" y="3187700"/>
          <p14:tracePt t="49674" x="8010525" y="3187700"/>
          <p14:tracePt t="49681" x="8034338" y="3181350"/>
          <p14:tracePt t="49690" x="8094663" y="3151188"/>
          <p14:tracePt t="49697" x="8154988" y="3121025"/>
          <p14:tracePt t="49706" x="8245475" y="3090863"/>
          <p14:tracePt t="49714" x="8299450" y="3060700"/>
          <p14:tracePt t="49723" x="8389938" y="3013075"/>
          <p14:tracePt t="49729" x="8456613" y="2959100"/>
          <p14:tracePt t="49740" x="8505825" y="2916238"/>
          <p14:tracePt t="49745" x="8559800" y="2874963"/>
          <p14:tracePt t="49754" x="8594725" y="2838450"/>
          <p14:tracePt t="49762" x="8613775" y="2801938"/>
          <p14:tracePt t="49769" x="8624888" y="2778125"/>
          <p14:tracePt t="49778" x="8624888" y="2754313"/>
          <p14:tracePt t="49785" x="8624888" y="2730500"/>
          <p14:tracePt t="49794" x="8624888" y="2717800"/>
          <p14:tracePt t="49801" x="8620125" y="2700338"/>
          <p14:tracePt t="49810" x="8620125" y="2693988"/>
          <p14:tracePt t="49818" x="8607425" y="2674938"/>
          <p14:tracePt t="49826" x="8601075" y="2674938"/>
          <p14:tracePt t="49833" x="8570913" y="2657475"/>
          <p14:tracePt t="49842" x="8535988" y="2651125"/>
          <p14:tracePt t="49849" x="8505825" y="2633663"/>
          <p14:tracePt t="49857" x="8456613" y="2627313"/>
          <p14:tracePt t="49865" x="8378825" y="2590800"/>
          <p14:tracePt t="49873" x="8305800" y="2579688"/>
          <p14:tracePt t="49882" x="8228013" y="2560638"/>
          <p14:tracePt t="49890" x="8124825" y="2549525"/>
          <p14:tracePt t="49898" x="8029575" y="2549525"/>
          <p14:tracePt t="49906" x="7926388" y="2549525"/>
          <p14:tracePt t="49914" x="7866063" y="2549525"/>
          <p14:tracePt t="49923" x="7762875" y="2566988"/>
          <p14:tracePt t="49930" x="7661275" y="2620963"/>
          <p14:tracePt t="49938" x="7594600" y="2693988"/>
          <p14:tracePt t="49945" x="7523163" y="2784475"/>
          <p14:tracePt t="49954" x="7473950" y="2874963"/>
          <p14:tracePt t="49961" x="7467600" y="2935288"/>
          <p14:tracePt t="49969" x="7456488" y="3013075"/>
          <p14:tracePt t="49989" x="7443788" y="3157538"/>
          <p14:tracePt t="49993" x="7467600" y="3217863"/>
          <p14:tracePt t="50001" x="7527925" y="3284538"/>
          <p14:tracePt t="50010" x="7570788" y="3351213"/>
          <p14:tracePt t="50017" x="7637463" y="3429000"/>
          <p14:tracePt t="50026" x="7745413" y="3536950"/>
          <p14:tracePt t="50033" x="7872413" y="3640138"/>
          <p14:tracePt t="50042" x="8070850" y="3767138"/>
          <p14:tracePt t="50049" x="8234363" y="3832225"/>
          <p14:tracePt t="50058" x="8348663" y="3875088"/>
          <p14:tracePt t="50065" x="8426450" y="3887788"/>
          <p14:tracePt t="50074" x="8456613" y="3887788"/>
          <p14:tracePt t="50082" x="8462963" y="3887788"/>
          <p14:tracePt t="50090" x="8486775" y="3887788"/>
          <p14:tracePt t="50097" x="8510588" y="3862388"/>
          <p14:tracePt t="50106" x="8540750" y="3797300"/>
          <p14:tracePt t="50114" x="8547100" y="3754438"/>
          <p14:tracePt t="50123" x="8547100" y="3736975"/>
          <p14:tracePt t="50129" x="8559800" y="3633788"/>
          <p14:tracePt t="50138" x="8559800" y="3549650"/>
          <p14:tracePt t="50145" x="8559800" y="3446463"/>
          <p14:tracePt t="50153" x="8559800" y="3375025"/>
          <p14:tracePt t="50162" x="8540750" y="3290888"/>
          <p14:tracePt t="50169" x="8499475" y="3211513"/>
          <p14:tracePt t="50178" x="8469313" y="3176588"/>
          <p14:tracePt t="50185" x="8420100" y="3121025"/>
          <p14:tracePt t="50194" x="8402638" y="3116263"/>
          <p14:tracePt t="50201" x="8366125" y="3086100"/>
          <p14:tracePt t="50209" x="8342313" y="3079750"/>
          <p14:tracePt t="50217" x="8318500" y="3067050"/>
          <p14:tracePt t="50226" x="8305800" y="3060700"/>
          <p14:tracePt t="50233" x="8264525" y="3060700"/>
          <p14:tracePt t="50241" x="8239125" y="3060700"/>
          <p14:tracePt t="50249" x="8197850" y="3060700"/>
          <p14:tracePt t="50258" x="8167688" y="3060700"/>
          <p14:tracePt t="50266" x="8150225" y="3060700"/>
          <p14:tracePt t="50274" x="8107363" y="3073400"/>
          <p14:tracePt t="50281" x="8070850" y="3090863"/>
          <p14:tracePt t="50290" x="8034338" y="3121025"/>
          <p14:tracePt t="50298" x="8010525" y="3146425"/>
          <p14:tracePt t="50307" x="7993063" y="3170238"/>
          <p14:tracePt t="50313" x="7993063" y="3194050"/>
          <p14:tracePt t="50324" x="7993063" y="3217863"/>
          <p14:tracePt t="50330" x="7993063" y="3236913"/>
          <p14:tracePt t="50338" x="7993063" y="3260725"/>
          <p14:tracePt t="50346" x="7999413" y="3278188"/>
          <p14:tracePt t="50353" x="8016875" y="3290888"/>
          <p14:tracePt t="50362" x="8029575" y="3290888"/>
          <p14:tracePt t="50369" x="8047038" y="3290888"/>
          <p14:tracePt t="50378" x="8059738" y="3290888"/>
          <p14:tracePt t="50386" x="8064500" y="3290888"/>
          <p14:tracePt t="50394" x="8083550" y="3290888"/>
          <p14:tracePt t="50401" x="8120063" y="3290888"/>
          <p14:tracePt t="50410" x="8150225" y="3290888"/>
          <p14:tracePt t="50417" x="8174038" y="3284538"/>
          <p14:tracePt t="50426" x="8208963" y="3267075"/>
          <p14:tracePt t="50433" x="8234363" y="3241675"/>
          <p14:tracePt t="50442" x="8269288" y="3200400"/>
          <p14:tracePt t="50449" x="8294688" y="3176588"/>
          <p14:tracePt t="50458" x="8335963" y="3127375"/>
          <p14:tracePt t="50466" x="8355013" y="3090863"/>
          <p14:tracePt t="50474" x="8355013" y="3055938"/>
          <p14:tracePt t="50481" x="8355013" y="3030538"/>
          <p14:tracePt t="50491" x="8355013" y="3000375"/>
          <p14:tracePt t="50545" x="8335963" y="2995613"/>
          <p14:tracePt t="50553" x="8305800" y="3006725"/>
          <p14:tracePt t="50562" x="8264525" y="3030538"/>
          <p14:tracePt t="50569" x="8239125" y="3055938"/>
          <p14:tracePt t="50577" x="8228013" y="3079750"/>
          <p14:tracePt t="50585" x="8221663" y="3086100"/>
          <p14:tracePt t="50594" x="8208963" y="3103563"/>
          <p14:tracePt t="50601" x="8208963" y="3133725"/>
          <p14:tracePt t="50610" x="8208963" y="3140075"/>
          <p14:tracePt t="50618" x="8208963" y="3151188"/>
          <p14:tracePt t="50625" x="8208963" y="3157538"/>
          <p14:tracePt t="50946" x="0" y="0"/>
        </p14:tracePtLst>
        <p14:tracePtLst>
          <p14:tracePt t="57005" x="3598863" y="4267200"/>
          <p14:tracePt t="57050" x="3592513" y="4267200"/>
          <p14:tracePt t="57058" x="3586163" y="4267200"/>
          <p14:tracePt t="57066" x="3568700" y="4267200"/>
          <p14:tracePt t="57074" x="3562350" y="4267200"/>
          <p14:tracePt t="57081" x="3544888" y="4267200"/>
          <p14:tracePt t="57090" x="3502025" y="4267200"/>
          <p14:tracePt t="57098" x="3454400" y="4271963"/>
          <p14:tracePt t="57106" x="3405188" y="4278313"/>
          <p14:tracePt t="57115" x="3351213" y="4278313"/>
          <p14:tracePt t="57122" x="3303588" y="4278313"/>
          <p14:tracePt t="57130" x="3273425" y="4278313"/>
          <p14:tracePt t="57138" x="3230563" y="4278313"/>
          <p14:tracePt t="57147" x="3194050" y="4278313"/>
          <p14:tracePt t="57154" x="3163888" y="4278313"/>
          <p14:tracePt t="57164" x="3133725" y="4278313"/>
          <p14:tracePt t="57170" x="3109913" y="4278313"/>
          <p14:tracePt t="57180" x="3073400" y="4278313"/>
          <p14:tracePt t="57186" x="3062288" y="4271963"/>
          <p14:tracePt t="57194" x="3038475" y="4271963"/>
          <p14:tracePt t="57202" x="3025775" y="4267200"/>
          <p14:tracePt t="57211" x="3008313" y="4254500"/>
          <p14:tracePt t="57218" x="2995613" y="4254500"/>
          <p14:tracePt t="57226" x="2989263" y="4254500"/>
          <p14:tracePt t="57234" x="2978150" y="4254500"/>
          <p14:tracePt t="57242" x="2965450" y="4254500"/>
          <p14:tracePt t="57250" x="2947988" y="4254500"/>
          <p14:tracePt t="57258" x="2941638" y="4254500"/>
          <p14:tracePt t="57266" x="2928938" y="4248150"/>
          <p14:tracePt t="57274" x="2917825" y="4248150"/>
          <p14:tracePt t="57282" x="2894013" y="4248150"/>
          <p14:tracePt t="57290" x="2887663" y="4248150"/>
          <p14:tracePt t="57298" x="2874963" y="4248150"/>
          <p14:tracePt t="57306" x="2857500" y="4248150"/>
          <p14:tracePt t="57314" x="2844800" y="4248150"/>
          <p14:tracePt t="57322" x="2820988" y="4241800"/>
          <p14:tracePt t="57330" x="2808288" y="4241800"/>
          <p14:tracePt t="57338" x="2790825" y="4237038"/>
          <p14:tracePt t="57346" x="2773363" y="4224338"/>
          <p14:tracePt t="57354" x="2747963" y="4224338"/>
          <p14:tracePt t="57364" x="2730500" y="4224338"/>
          <p14:tracePt t="57370" x="2724150" y="4217988"/>
          <p14:tracePt t="57381" x="2706688" y="4211638"/>
          <p14:tracePt t="57386" x="2693988" y="4211638"/>
          <p14:tracePt t="57394" x="2676525" y="4206875"/>
          <p14:tracePt t="57402" x="2652713" y="4206875"/>
          <p14:tracePt t="57410" x="2622550" y="4200525"/>
          <p14:tracePt t="57418" x="2562225" y="4200525"/>
          <p14:tracePt t="57426" x="2538413" y="4200525"/>
          <p14:tracePt t="57434" x="2482850" y="4187825"/>
          <p14:tracePt t="57442" x="2452688" y="4187825"/>
          <p14:tracePt t="57450" x="2417763" y="4187825"/>
          <p14:tracePt t="57457" x="2405063" y="4187825"/>
          <p14:tracePt t="57466" x="2362200" y="4187825"/>
          <p14:tracePt t="57474" x="2338388" y="4187825"/>
          <p14:tracePt t="57482" x="2327275" y="4187825"/>
          <p14:tracePt t="57489" x="2320925" y="4187825"/>
          <p14:tracePt t="57498" x="2271713" y="4187825"/>
          <p14:tracePt t="57506" x="2247900" y="4187825"/>
          <p14:tracePt t="57514" x="2224088" y="4187825"/>
          <p14:tracePt t="57522" x="2206625" y="4187825"/>
          <p14:tracePt t="57531" x="2200275" y="4187825"/>
          <p14:tracePt t="57538" x="2182813" y="4187825"/>
          <p14:tracePt t="57547" x="2163763" y="4187825"/>
          <p14:tracePt t="57554" x="2139950" y="4187825"/>
          <p14:tracePt t="57564" x="2103438" y="4187825"/>
          <p14:tracePt t="57570" x="2085975" y="4187825"/>
          <p14:tracePt t="57581" x="2049463" y="4187825"/>
          <p14:tracePt t="57586" x="2025650" y="4187825"/>
          <p14:tracePt t="57594" x="2001838" y="4200525"/>
          <p14:tracePt t="57602" x="1971675" y="4200525"/>
          <p14:tracePt t="57610" x="1946275" y="4211638"/>
          <p14:tracePt t="57618" x="1922463" y="4211638"/>
          <p14:tracePt t="57626" x="1892300" y="4224338"/>
          <p14:tracePt t="57634" x="1868488" y="4230688"/>
          <p14:tracePt t="57642" x="1844675" y="4237038"/>
          <p14:tracePt t="57650" x="1808163" y="4254500"/>
          <p14:tracePt t="57658" x="1795463" y="4260850"/>
          <p14:tracePt t="57666" x="1784350" y="4260850"/>
          <p14:tracePt t="57674" x="1747838" y="4278313"/>
          <p14:tracePt t="57682" x="1730375" y="4291013"/>
          <p14:tracePt t="57690" x="1724025" y="4297363"/>
          <p14:tracePt t="57698" x="1711325" y="4308475"/>
          <p14:tracePt t="57706" x="1700213" y="4321175"/>
          <p14:tracePt t="57714" x="1681163" y="4338638"/>
          <p14:tracePt t="57722" x="1681163" y="4344988"/>
          <p14:tracePt t="57730" x="1676400" y="4362450"/>
          <p14:tracePt t="57738" x="1676400" y="4381500"/>
          <p14:tracePt t="57747" x="1670050" y="4387850"/>
          <p14:tracePt t="57754" x="1663700" y="4398963"/>
          <p14:tracePt t="57762" x="1663700" y="4411663"/>
          <p14:tracePt t="57770" x="1651000" y="4429125"/>
          <p14:tracePt t="57778" x="1639888" y="4441825"/>
          <p14:tracePt t="57786" x="1639888" y="4448175"/>
          <p14:tracePt t="57794" x="1639888" y="4452938"/>
          <p14:tracePt t="57802" x="1639888" y="4459288"/>
          <p14:tracePt t="57809" x="1639888" y="4465638"/>
          <p14:tracePt t="57818" x="1639888" y="4471988"/>
          <p14:tracePt t="57826" x="1639888" y="4483100"/>
          <p14:tracePt t="57834" x="1639888" y="4489450"/>
          <p14:tracePt t="57842" x="1639888" y="4508500"/>
          <p14:tracePt t="57850" x="1639888" y="4513263"/>
          <p14:tracePt t="57858" x="1646238" y="4519613"/>
          <p14:tracePt t="57866" x="1646238" y="4525963"/>
          <p14:tracePt t="57874" x="1651000" y="4532313"/>
          <p14:tracePt t="57882" x="1651000" y="4543425"/>
          <p14:tracePt t="57906" x="1651000" y="4549775"/>
          <p14:tracePt t="57915" x="1657350" y="4562475"/>
          <p14:tracePt t="57938" x="1676400" y="4579938"/>
          <p14:tracePt t="57954" x="1681163" y="4592638"/>
          <p14:tracePt t="57962" x="1687513" y="4597400"/>
          <p14:tracePt t="57970" x="1700213" y="4610100"/>
          <p14:tracePt t="57986" x="1706563" y="4610100"/>
          <p14:tracePt t="57994" x="1717675" y="4627563"/>
          <p14:tracePt t="58002" x="1724025" y="4633913"/>
          <p14:tracePt t="58009" x="1747838" y="4640263"/>
          <p14:tracePt t="58018" x="1754188" y="4646613"/>
          <p14:tracePt t="58026" x="1778000" y="4657725"/>
          <p14:tracePt t="58034" x="1784350" y="4664075"/>
          <p14:tracePt t="58042" x="1790700" y="4670425"/>
          <p14:tracePt t="58050" x="1801813" y="4687888"/>
          <p14:tracePt t="58058" x="1808163" y="4694238"/>
          <p14:tracePt t="58082" x="1820863" y="4700588"/>
          <p14:tracePt t="58090" x="1825625" y="4706938"/>
          <p14:tracePt t="58098" x="1831975" y="4713288"/>
          <p14:tracePt t="58106" x="1838325" y="4713288"/>
          <p14:tracePt t="58116" x="1844675" y="4713288"/>
          <p14:tracePt t="58122" x="1868488" y="4713288"/>
          <p14:tracePt t="58131" x="1881188" y="4718050"/>
          <p14:tracePt t="58138" x="1892300" y="4718050"/>
          <p14:tracePt t="58148" x="1911350" y="4724400"/>
          <p14:tracePt t="58154" x="1935163" y="4724400"/>
          <p14:tracePt t="58164" x="1952625" y="4730750"/>
          <p14:tracePt t="58170" x="1971675" y="4730750"/>
          <p14:tracePt t="58178" x="1995488" y="4743450"/>
          <p14:tracePt t="58186" x="2006600" y="4743450"/>
          <p14:tracePt t="58194" x="2036763" y="4743450"/>
          <p14:tracePt t="58202" x="2055813" y="4748213"/>
          <p14:tracePt t="58210" x="2085975" y="4754563"/>
          <p14:tracePt t="58218" x="2122488" y="4767263"/>
          <p14:tracePt t="58226" x="2157413" y="4784725"/>
          <p14:tracePt t="58234" x="2200275" y="4791075"/>
          <p14:tracePt t="58242" x="2224088" y="4808538"/>
          <p14:tracePt t="58250" x="2260600" y="4808538"/>
          <p14:tracePt t="58258" x="2290763" y="4827588"/>
          <p14:tracePt t="58266" x="2314575" y="4832350"/>
          <p14:tracePt t="58274" x="2332038" y="4832350"/>
          <p14:tracePt t="58290" x="2357438" y="4832350"/>
          <p14:tracePt t="58298" x="2368550" y="4838700"/>
          <p14:tracePt t="58306" x="2381250" y="4851400"/>
          <p14:tracePt t="58315" x="2405063" y="4857750"/>
          <p14:tracePt t="58322" x="2428875" y="4857750"/>
          <p14:tracePt t="58331" x="2435225" y="4857750"/>
          <p14:tracePt t="58338" x="2459038" y="4862513"/>
          <p14:tracePt t="58348" x="2482850" y="4868863"/>
          <p14:tracePt t="58354" x="2513013" y="4881563"/>
          <p14:tracePt t="58365" x="2562225" y="4887913"/>
          <p14:tracePt t="58370" x="2592388" y="4887913"/>
          <p14:tracePt t="58378" x="2640013" y="4905375"/>
          <p14:tracePt t="58386" x="2693988" y="4905375"/>
          <p14:tracePt t="58394" x="2743200" y="4905375"/>
          <p14:tracePt t="58402" x="2803525" y="4918075"/>
          <p14:tracePt t="58410" x="2833688" y="4918075"/>
          <p14:tracePt t="58418" x="2868613" y="4922838"/>
          <p14:tracePt t="58426" x="2898775" y="4935538"/>
          <p14:tracePt t="58434" x="2924175" y="4935538"/>
          <p14:tracePt t="58442" x="2935288" y="4935538"/>
          <p14:tracePt t="58450" x="2947988" y="4935538"/>
          <p14:tracePt t="58458" x="2965450" y="4935538"/>
          <p14:tracePt t="58466" x="2971800" y="4935538"/>
          <p14:tracePt t="58474" x="2982913" y="4935538"/>
          <p14:tracePt t="58481" x="2995613" y="4935538"/>
          <p14:tracePt t="58490" x="3013075" y="4935538"/>
          <p14:tracePt t="58498" x="3032125" y="4935538"/>
          <p14:tracePt t="58506" x="3055938" y="4935538"/>
          <p14:tracePt t="58515" x="3079750" y="4935538"/>
          <p14:tracePt t="58522" x="3103563" y="4935538"/>
          <p14:tracePt t="58531" x="3146425" y="4935538"/>
          <p14:tracePt t="58538" x="3189288" y="4935538"/>
          <p14:tracePt t="58548" x="3260725" y="4935538"/>
          <p14:tracePt t="58554" x="3321050" y="4935538"/>
          <p14:tracePt t="58562" x="3381375" y="4935538"/>
          <p14:tracePt t="58570" x="3435350" y="4935538"/>
          <p14:tracePt t="58578" x="3471863" y="4935538"/>
          <p14:tracePt t="58586" x="3525838" y="4935538"/>
          <p14:tracePt t="58594" x="3556000" y="4935538"/>
          <p14:tracePt t="58602" x="3586163" y="4935538"/>
          <p14:tracePt t="58610" x="3622675" y="4935538"/>
          <p14:tracePt t="58618" x="3646488" y="4935538"/>
          <p14:tracePt t="58626" x="3665538" y="4935538"/>
          <p14:tracePt t="58634" x="3689350" y="4935538"/>
          <p14:tracePt t="58642" x="3713163" y="4935538"/>
          <p14:tracePt t="58650" x="3756025" y="4935538"/>
          <p14:tracePt t="58658" x="3790950" y="4929188"/>
          <p14:tracePt t="58666" x="3821113" y="4922838"/>
          <p14:tracePt t="58674" x="3870325" y="4911725"/>
          <p14:tracePt t="58682" x="3941763" y="4905375"/>
          <p14:tracePt t="58690" x="4032250" y="4881563"/>
          <p14:tracePt t="58698" x="4092575" y="4868863"/>
          <p14:tracePt t="58706" x="4165600" y="4857750"/>
          <p14:tracePt t="58715" x="4237038" y="4857750"/>
          <p14:tracePt t="58722" x="4303713" y="4827588"/>
          <p14:tracePt t="58731" x="4346575" y="4827588"/>
          <p14:tracePt t="58738" x="4394200" y="4821238"/>
          <p14:tracePt t="58748" x="4430713" y="4808538"/>
          <p14:tracePt t="58754" x="4454525" y="4803775"/>
          <p14:tracePt t="58762" x="4471988" y="4803775"/>
          <p14:tracePt t="58770" x="4491038" y="4797425"/>
          <p14:tracePt t="58778" x="4502150" y="4797425"/>
          <p14:tracePt t="58786" x="4521200" y="4791075"/>
          <p14:tracePt t="58794" x="4527550" y="4784725"/>
          <p14:tracePt t="58802" x="4532313" y="4784725"/>
          <p14:tracePt t="58810" x="4545013" y="4784725"/>
          <p14:tracePt t="58818" x="4557713" y="4773613"/>
          <p14:tracePt t="58826" x="4575175" y="4767263"/>
          <p14:tracePt t="58834" x="4586288" y="4760913"/>
          <p14:tracePt t="58842" x="4598988" y="4754563"/>
          <p14:tracePt t="58858" x="4616450" y="4743450"/>
          <p14:tracePt t="58866" x="4641850" y="4737100"/>
          <p14:tracePt t="58874" x="4652963" y="4730750"/>
          <p14:tracePt t="58882" x="4672013" y="4713288"/>
          <p14:tracePt t="58890" x="4672013" y="4700588"/>
          <p14:tracePt t="58898" x="4683125" y="4687888"/>
          <p14:tracePt t="58906" x="4689475" y="4676775"/>
          <p14:tracePt t="58915" x="4689475" y="4664075"/>
          <p14:tracePt t="58922" x="4689475" y="4652963"/>
          <p14:tracePt t="58932" x="4702175" y="4627563"/>
          <p14:tracePt t="58938" x="4702175" y="4616450"/>
          <p14:tracePt t="58948" x="4702175" y="4603750"/>
          <p14:tracePt t="58954" x="4702175" y="4586288"/>
          <p14:tracePt t="58962" x="4702175" y="4573588"/>
          <p14:tracePt t="58970" x="4695825" y="4562475"/>
          <p14:tracePt t="58978" x="4695825" y="4556125"/>
          <p14:tracePt t="58986" x="4683125" y="4537075"/>
          <p14:tracePt t="58994" x="4676775" y="4532313"/>
          <p14:tracePt t="59002" x="4665663" y="4519613"/>
          <p14:tracePt t="59009" x="4641850" y="4502150"/>
          <p14:tracePt t="59018" x="4635500" y="4495800"/>
          <p14:tracePt t="59026" x="4622800" y="4483100"/>
          <p14:tracePt t="59034" x="4616450" y="4478338"/>
          <p14:tracePt t="59042" x="4598988" y="4471988"/>
          <p14:tracePt t="59050" x="4592638" y="4471988"/>
          <p14:tracePt t="59058" x="4581525" y="4465638"/>
          <p14:tracePt t="59067" x="4568825" y="4465638"/>
          <p14:tracePt t="59074" x="4551363" y="4452938"/>
          <p14:tracePt t="59082" x="4532313" y="4452938"/>
          <p14:tracePt t="59090" x="4508500" y="4448175"/>
          <p14:tracePt t="59098" x="4460875" y="4448175"/>
          <p14:tracePt t="59105" x="4430713" y="4429125"/>
          <p14:tracePt t="59114" x="4381500" y="4422775"/>
          <p14:tracePt t="59121" x="4321175" y="4411663"/>
          <p14:tracePt t="59130" x="4243388" y="4398963"/>
          <p14:tracePt t="59137" x="4200525" y="4398963"/>
          <p14:tracePt t="59147" x="4141788" y="4392613"/>
          <p14:tracePt t="59153" x="4068763" y="4392613"/>
          <p14:tracePt t="59162" x="3995738" y="4381500"/>
          <p14:tracePt t="59169" x="3924300" y="4381500"/>
          <p14:tracePt t="59177" x="3857625" y="4357688"/>
          <p14:tracePt t="59186" x="3784600" y="4351338"/>
          <p14:tracePt t="59194" x="3725863" y="4351338"/>
          <p14:tracePt t="59202" x="3683000" y="4338638"/>
          <p14:tracePt t="59210" x="3659188" y="4332288"/>
          <p14:tracePt t="59218" x="3635375" y="4332288"/>
          <p14:tracePt t="59226" x="3605213" y="4332288"/>
          <p14:tracePt t="59234" x="3579813" y="4332288"/>
          <p14:tracePt t="59242" x="3556000" y="4332288"/>
          <p14:tracePt t="59251" x="3532188" y="4332288"/>
          <p14:tracePt t="59258" x="3508375" y="4332288"/>
          <p14:tracePt t="59267" x="3478213" y="4332288"/>
          <p14:tracePt t="59274" x="3448050" y="4321175"/>
          <p14:tracePt t="59283" x="3398838" y="4321175"/>
          <p14:tracePt t="59290" x="3394075" y="4321175"/>
          <p14:tracePt t="59300" x="3344863" y="4321175"/>
          <p14:tracePt t="59306" x="3303588" y="4321175"/>
          <p14:tracePt t="59316" x="3260725" y="4321175"/>
          <p14:tracePt t="59322" x="3236913" y="4314825"/>
          <p14:tracePt t="59333" x="3182938" y="4314825"/>
          <p14:tracePt t="59338" x="3163888" y="4314825"/>
          <p14:tracePt t="59347" x="3109913" y="4314825"/>
          <p14:tracePt t="59354" x="3086100" y="4314825"/>
          <p14:tracePt t="59362" x="3055938" y="4314825"/>
          <p14:tracePt t="59370" x="3025775" y="4314825"/>
          <p14:tracePt t="59378" x="3008313" y="4314825"/>
          <p14:tracePt t="59386" x="2995613" y="4314825"/>
          <p14:tracePt t="59394" x="2971800" y="4314825"/>
          <p14:tracePt t="59402" x="2954338" y="4314825"/>
          <p14:tracePt t="59410" x="2928938" y="4314825"/>
          <p14:tracePt t="59418" x="2905125" y="4314825"/>
          <p14:tracePt t="59426" x="2881313" y="4314825"/>
          <p14:tracePt t="59434" x="2857500" y="4314825"/>
          <p14:tracePt t="59442" x="2833688" y="4314825"/>
          <p14:tracePt t="59450" x="2803525" y="4314825"/>
          <p14:tracePt t="59458" x="2778125" y="4314825"/>
          <p14:tracePt t="59466" x="2754313" y="4314825"/>
          <p14:tracePt t="59474" x="2713038" y="4327525"/>
          <p14:tracePt t="59483" x="2687638" y="4327525"/>
          <p14:tracePt t="59490" x="2676525" y="4332288"/>
          <p14:tracePt t="59499" x="2657475" y="4332288"/>
          <p14:tracePt t="59506" x="2640013" y="4332288"/>
          <p14:tracePt t="59516" x="2622550" y="4332288"/>
          <p14:tracePt t="59522" x="2609850" y="4344988"/>
          <p14:tracePt t="59534" x="2592388" y="4351338"/>
          <p14:tracePt t="59538" x="2579688" y="4351338"/>
          <p14:tracePt t="59546" x="2555875" y="4357688"/>
          <p14:tracePt t="59554" x="2549525" y="4357688"/>
          <p14:tracePt t="59562" x="2538413" y="4357688"/>
          <p14:tracePt t="59578" x="2525713" y="4362450"/>
          <p14:tracePt t="59586" x="2508250" y="4381500"/>
          <p14:tracePt t="59602" x="2495550" y="4387850"/>
          <p14:tracePt t="59611" x="2478088" y="4392613"/>
          <p14:tracePt t="59618" x="2465388" y="4398963"/>
          <p14:tracePt t="59634" x="2452688" y="4418013"/>
          <p14:tracePt t="59642" x="2441575" y="4429125"/>
          <p14:tracePt t="59650" x="2435225" y="4435475"/>
          <p14:tracePt t="59658" x="2422525" y="4452938"/>
          <p14:tracePt t="59666" x="2417763" y="4459288"/>
          <p14:tracePt t="59683" x="2417763" y="4471988"/>
          <p14:tracePt t="59690" x="2417763" y="4478338"/>
          <p14:tracePt t="59706" x="2417763" y="4489450"/>
          <p14:tracePt t="59730" x="2417763" y="4508500"/>
          <p14:tracePt t="59738" x="2422525" y="4513263"/>
          <p14:tracePt t="59746" x="2428875" y="4519613"/>
          <p14:tracePt t="59754" x="2435225" y="4525963"/>
          <p14:tracePt t="59762" x="2452688" y="4537075"/>
          <p14:tracePt t="59770" x="2459038" y="4543425"/>
          <p14:tracePt t="59778" x="2465388" y="4543425"/>
          <p14:tracePt t="59786" x="2482850" y="4549775"/>
          <p14:tracePt t="59794" x="2495550" y="4567238"/>
          <p14:tracePt t="59802" x="2501900" y="4567238"/>
          <p14:tracePt t="59810" x="2532063" y="4573588"/>
          <p14:tracePt t="59818" x="2543175" y="4579938"/>
          <p14:tracePt t="59826" x="2562225" y="4586288"/>
          <p14:tracePt t="59834" x="2573338" y="4586288"/>
          <p14:tracePt t="59842" x="2579688" y="4586288"/>
          <p14:tracePt t="59850" x="2592388" y="4586288"/>
          <p14:tracePt t="59858" x="2609850" y="4597400"/>
          <p14:tracePt t="59866" x="2622550" y="4603750"/>
          <p14:tracePt t="59874" x="2640013" y="4610100"/>
          <p14:tracePt t="59883" x="2652713" y="4610100"/>
          <p14:tracePt t="59890" x="2676525" y="4610100"/>
          <p14:tracePt t="59900" x="2706688" y="4616450"/>
          <p14:tracePt t="59906" x="2730500" y="4616450"/>
          <p14:tracePt t="59916" x="2778125" y="4633913"/>
          <p14:tracePt t="59922" x="2808288" y="4633913"/>
          <p14:tracePt t="59934" x="2863850" y="4652963"/>
          <p14:tracePt t="59938" x="2941638" y="4664075"/>
          <p14:tracePt t="59947" x="3013075" y="4664075"/>
          <p14:tracePt t="59954" x="3086100" y="4687888"/>
          <p14:tracePt t="59962" x="3189288" y="4700588"/>
          <p14:tracePt t="59970" x="3230563" y="4700588"/>
          <p14:tracePt t="59981" x="3284538" y="4718050"/>
          <p14:tracePt t="59987" x="3327400" y="4718050"/>
          <p14:tracePt t="59994" x="3351213" y="4724400"/>
          <p14:tracePt t="60002" x="3375025" y="4724400"/>
          <p14:tracePt t="60010" x="3398838" y="4737100"/>
          <p14:tracePt t="60018" x="3424238" y="4748213"/>
          <p14:tracePt t="60025" x="3429000" y="4748213"/>
          <p14:tracePt t="60033" x="3441700" y="4748213"/>
          <p14:tracePt t="60042" x="3448050" y="4748213"/>
          <p14:tracePt t="60050" x="3459163" y="4748213"/>
          <p14:tracePt t="60065" x="3484563" y="4748213"/>
          <p14:tracePt t="60074" x="3508375" y="4748213"/>
          <p14:tracePt t="60082" x="3525838" y="4748213"/>
          <p14:tracePt t="60089" x="3549650" y="4748213"/>
          <p14:tracePt t="60099" x="3575050" y="4748213"/>
          <p14:tracePt t="60105" x="3616325" y="4748213"/>
          <p14:tracePt t="60116" x="3652838" y="4748213"/>
          <p14:tracePt t="60122" x="3706813" y="4748213"/>
          <p14:tracePt t="60132" x="3749675" y="4748213"/>
          <p14:tracePt t="60137" x="3779838" y="4748213"/>
          <p14:tracePt t="60146" x="3814763" y="4748213"/>
          <p14:tracePt t="60154" x="3857625" y="4760913"/>
          <p14:tracePt t="60161" x="3881438" y="4760913"/>
          <p14:tracePt t="60170" x="3905250" y="4760913"/>
          <p14:tracePt t="60177" x="3948113" y="4760913"/>
          <p14:tracePt t="60186" x="3971925" y="4760913"/>
          <p14:tracePt t="60193" x="3990975" y="4760913"/>
          <p14:tracePt t="60202" x="4008438" y="4760913"/>
          <p14:tracePt t="60209" x="4021138" y="4767263"/>
          <p14:tracePt t="60218" x="4044950" y="4767263"/>
          <p14:tracePt t="60225" x="4051300" y="4767263"/>
          <p14:tracePt t="60234" x="4068763" y="4767263"/>
          <p14:tracePt t="60241" x="4086225" y="4767263"/>
          <p14:tracePt t="60250" x="4105275" y="4767263"/>
          <p14:tracePt t="60257" x="4111625" y="4767263"/>
          <p14:tracePt t="60266" x="4135438" y="4767263"/>
          <p14:tracePt t="60273" x="4146550" y="4767263"/>
          <p14:tracePt t="60282" x="4171950" y="4767263"/>
          <p14:tracePt t="60290" x="4195763" y="4767263"/>
          <p14:tracePt t="60299" x="4219575" y="4767263"/>
          <p14:tracePt t="60305" x="4249738" y="4767263"/>
          <p14:tracePt t="60315" x="4260850" y="4767263"/>
          <p14:tracePt t="60322" x="4297363" y="4767263"/>
          <p14:tracePt t="60330" x="4310063" y="4754563"/>
          <p14:tracePt t="60337" x="4327525" y="4743450"/>
          <p14:tracePt t="60346" x="4340225" y="4743450"/>
          <p14:tracePt t="60354" x="4346575" y="4743450"/>
          <p14:tracePt t="60361" x="4357688" y="4724400"/>
          <p14:tracePt t="60370" x="4376738" y="4713288"/>
          <p14:tracePt t="60377" x="4381500" y="4706938"/>
          <p14:tracePt t="60394" x="4381500" y="4694238"/>
          <p14:tracePt t="60402" x="4381500" y="4687888"/>
          <p14:tracePt t="60417" x="4381500" y="4683125"/>
          <p14:tracePt t="60425" x="4381500" y="4670425"/>
          <p14:tracePt t="60433" x="4381500" y="4652963"/>
          <p14:tracePt t="60441" x="4376738" y="4646613"/>
          <p14:tracePt t="60449" x="4370388" y="4640263"/>
          <p14:tracePt t="60457" x="4351338" y="4633913"/>
          <p14:tracePt t="60466" x="4346575" y="4627563"/>
          <p14:tracePt t="60473" x="4340225" y="4622800"/>
          <p14:tracePt t="60481" x="4327525" y="4616450"/>
          <p14:tracePt t="60489" x="4316413" y="4610100"/>
          <p14:tracePt t="60498" x="4297363" y="4597400"/>
          <p14:tracePt t="60505" x="4286250" y="4597400"/>
          <p14:tracePt t="60515" x="4273550" y="4592638"/>
          <p14:tracePt t="60521" x="4249738" y="4586288"/>
          <p14:tracePt t="60530" x="4230688" y="4579938"/>
          <p14:tracePt t="60538" x="4219575" y="4579938"/>
          <p14:tracePt t="60546" x="4195763" y="4562475"/>
          <p14:tracePt t="60554" x="4171950" y="4556125"/>
          <p14:tracePt t="60562" x="4146550" y="4543425"/>
          <p14:tracePt t="60570" x="4135438" y="4537075"/>
          <p14:tracePt t="60578" x="4111625" y="4532313"/>
          <p14:tracePt t="60586" x="4075113" y="4519613"/>
          <p14:tracePt t="60594" x="4051300" y="4508500"/>
          <p14:tracePt t="60602" x="4021138" y="4495800"/>
          <p14:tracePt t="60610" x="3995738" y="4489450"/>
          <p14:tracePt t="60618" x="3960813" y="4483100"/>
          <p14:tracePt t="60626" x="3900488" y="4459288"/>
          <p14:tracePt t="60634" x="3851275" y="4441825"/>
          <p14:tracePt t="60642" x="3773488" y="4418013"/>
          <p14:tracePt t="60650" x="3713163" y="4398963"/>
          <p14:tracePt t="60658" x="3652838" y="4387850"/>
          <p14:tracePt t="60667" x="3592513" y="4381500"/>
          <p14:tracePt t="60674" x="3544888" y="4368800"/>
          <p14:tracePt t="60684" x="3514725" y="4362450"/>
          <p14:tracePt t="60690" x="3489325" y="4362450"/>
          <p14:tracePt t="60701" x="3454400" y="4351338"/>
          <p14:tracePt t="60706" x="3435350" y="4344988"/>
          <p14:tracePt t="60717" x="3417888" y="4344988"/>
          <p14:tracePt t="60722" x="3387725" y="4344988"/>
          <p14:tracePt t="60730" x="3375025" y="4344988"/>
          <p14:tracePt t="60738" x="3314700" y="4338638"/>
          <p14:tracePt t="60746" x="3273425" y="4338638"/>
          <p14:tracePt t="60754" x="3243263" y="4338638"/>
          <p14:tracePt t="60762" x="3206750" y="4338638"/>
          <p14:tracePt t="60770" x="3152775" y="4338638"/>
          <p14:tracePt t="60778" x="3109913" y="4338638"/>
          <p14:tracePt t="60786" x="3086100" y="4338638"/>
          <p14:tracePt t="60794" x="3055938" y="4338638"/>
          <p14:tracePt t="60802" x="3013075" y="4338638"/>
          <p14:tracePt t="60810" x="2978150" y="4338638"/>
          <p14:tracePt t="60818" x="2935288" y="4338638"/>
          <p14:tracePt t="60826" x="2905125" y="4338638"/>
          <p14:tracePt t="60834" x="2857500" y="4344988"/>
          <p14:tracePt t="60842" x="2833688" y="4344988"/>
          <p14:tracePt t="60851" x="2820988" y="4362450"/>
          <p14:tracePt t="60858" x="2808288" y="4368800"/>
          <p14:tracePt t="60867" x="2803525" y="4375150"/>
          <p14:tracePt t="60874" x="2797175" y="4381500"/>
          <p14:tracePt t="60884" x="2790825" y="4387850"/>
          <p14:tracePt t="60901" x="2790825" y="4392613"/>
          <p14:tracePt t="60906" x="2797175" y="4405313"/>
          <p14:tracePt t="60914" x="2808288" y="4418013"/>
          <p14:tracePt t="60922" x="2814638" y="4422775"/>
          <p14:tracePt t="60930" x="2863850" y="4435475"/>
          <p14:tracePt t="60938" x="2898775" y="4452938"/>
          <p14:tracePt t="60946" x="2947988" y="4478338"/>
          <p14:tracePt t="60954" x="2995613" y="4483100"/>
          <p14:tracePt t="60962" x="3043238" y="4502150"/>
          <p14:tracePt t="60970" x="3092450" y="4513263"/>
          <p14:tracePt t="60986" x="3182938" y="4532313"/>
          <p14:tracePt t="60994" x="3243263" y="4532313"/>
          <p14:tracePt t="61002" x="3303588" y="4532313"/>
          <p14:tracePt t="61010" x="3344863" y="4532313"/>
          <p14:tracePt t="61018" x="3405188" y="4532313"/>
          <p14:tracePt t="61026" x="3489325" y="4532313"/>
          <p14:tracePt t="61035" x="3562350" y="4532313"/>
          <p14:tracePt t="61042" x="3622675" y="4532313"/>
          <p14:tracePt t="61051" x="3719513" y="4532313"/>
          <p14:tracePt t="61058" x="3779838" y="4532313"/>
          <p14:tracePt t="61067" x="3821113" y="4532313"/>
          <p14:tracePt t="61074" x="3870325" y="4532313"/>
          <p14:tracePt t="61084" x="3911600" y="4532313"/>
          <p14:tracePt t="61090" x="3948113" y="4532313"/>
          <p14:tracePt t="61101" x="3960813" y="4532313"/>
          <p14:tracePt t="61106" x="3984625" y="4532313"/>
          <p14:tracePt t="61115" x="3995738" y="4532313"/>
          <p14:tracePt t="61122" x="4002088" y="4532313"/>
          <p14:tracePt t="61138" x="4008438" y="4532313"/>
          <p14:tracePt t="61178" x="4014788" y="4532313"/>
          <p14:tracePt t="61946" x="4021138" y="4532313"/>
          <p14:tracePt t="61954" x="4021138" y="4537075"/>
          <p14:tracePt t="61970" x="3995738" y="4543425"/>
          <p14:tracePt t="61986" x="3984625" y="4562475"/>
          <p14:tracePt t="61994" x="3960813" y="4567238"/>
          <p14:tracePt t="62002" x="3948113" y="4573588"/>
          <p14:tracePt t="62010" x="3924300" y="4586288"/>
          <p14:tracePt t="62018" x="3900488" y="4592638"/>
          <p14:tracePt t="62026" x="3863975" y="4592638"/>
          <p14:tracePt t="62035" x="3833813" y="4597400"/>
          <p14:tracePt t="62042" x="3797300" y="4610100"/>
          <p14:tracePt t="62052" x="3756025" y="4610100"/>
          <p14:tracePt t="62058" x="3706813" y="4640263"/>
          <p14:tracePt t="62068" x="3629025" y="4646613"/>
          <p14:tracePt t="62074" x="3556000" y="4670425"/>
          <p14:tracePt t="62085" x="3465513" y="4694238"/>
          <p14:tracePt t="62090" x="3394075" y="4700588"/>
          <p14:tracePt t="62098" x="3314700" y="4737100"/>
          <p14:tracePt t="62106" x="3224213" y="4773613"/>
          <p14:tracePt t="62114" x="3163888" y="4778375"/>
          <p14:tracePt t="62122" x="3116263" y="4791075"/>
          <p14:tracePt t="62129" x="3043238" y="4808538"/>
          <p14:tracePt t="62138" x="2978150" y="4832350"/>
          <p14:tracePt t="62145" x="2924175" y="4832350"/>
          <p14:tracePt t="62153" x="2863850" y="4838700"/>
          <p14:tracePt t="62161" x="2803525" y="4851400"/>
          <p14:tracePt t="62170" x="2754313" y="4862513"/>
          <p14:tracePt t="62177" x="2693988" y="4868863"/>
          <p14:tracePt t="62186" x="2633663" y="4892675"/>
          <p14:tracePt t="62193" x="2586038" y="4892675"/>
          <p14:tracePt t="62202" x="2555875" y="4892675"/>
          <p14:tracePt t="62209" x="2519363" y="4899025"/>
          <p14:tracePt t="62217" x="2508250" y="4899025"/>
          <p14:tracePt t="62225" x="2482850" y="4899025"/>
          <p14:tracePt t="62242" x="2459038" y="4899025"/>
          <p14:tracePt t="62250" x="2441575" y="4899025"/>
          <p14:tracePt t="62258" x="2435225" y="4899025"/>
          <p14:tracePt t="62267" x="2392363" y="4905375"/>
          <p14:tracePt t="62273" x="2368550" y="4905375"/>
          <p14:tracePt t="62284" x="2327275" y="4905375"/>
          <p14:tracePt t="62289" x="2297113" y="4905375"/>
          <p14:tracePt t="62298" x="2254250" y="4905375"/>
          <p14:tracePt t="62306" x="2206625" y="4905375"/>
          <p14:tracePt t="62313" x="2176463" y="4905375"/>
          <p14:tracePt t="62322" x="2146300" y="4905375"/>
          <p14:tracePt t="62329" x="2109788" y="4905375"/>
          <p14:tracePt t="62338" x="2066925" y="4905375"/>
          <p14:tracePt t="62346" x="2043113" y="4905375"/>
          <p14:tracePt t="62354" x="2019300" y="4905375"/>
          <p14:tracePt t="62370" x="2006600" y="4905375"/>
          <p14:tracePt t="62378" x="2001838" y="4905375"/>
          <p14:tracePt t="62386" x="1989138" y="4905375"/>
          <p14:tracePt t="62394" x="1965325" y="4905375"/>
          <p14:tracePt t="62402" x="1941513" y="4905375"/>
          <p14:tracePt t="62410" x="1935163" y="4905375"/>
          <p14:tracePt t="62419" x="1916113" y="4905375"/>
          <p14:tracePt t="62426" x="1881188" y="4905375"/>
          <p14:tracePt t="62437" x="1851025" y="4905375"/>
          <p14:tracePt t="62442" x="1838325" y="4905375"/>
          <p14:tracePt t="62452" x="1825625" y="4905375"/>
          <p14:tracePt t="62458" x="1801813" y="4905375"/>
          <p14:tracePt t="62469" x="1795463" y="4905375"/>
          <p14:tracePt t="62474" x="1784350" y="4905375"/>
          <p14:tracePt t="62482" x="1778000" y="4905375"/>
          <p14:tracePt t="62490" x="1771650" y="4905375"/>
          <p14:tracePt t="62498" x="1754188" y="4905375"/>
          <p14:tracePt t="62514" x="1730375" y="4911725"/>
          <p14:tracePt t="62530" x="1717675" y="4911725"/>
          <p14:tracePt t="62538" x="1706563" y="4911725"/>
          <p14:tracePt t="62546" x="1693863" y="4911725"/>
          <p14:tracePt t="62554" x="1676400" y="4911725"/>
          <p14:tracePt t="62570" x="1663700" y="4922838"/>
          <p14:tracePt t="62578" x="1657350" y="4922838"/>
          <p14:tracePt t="62594" x="1651000" y="4929188"/>
          <p14:tracePt t="62642" x="1646238" y="4929188"/>
          <p14:tracePt t="62651" x="1639888" y="4929188"/>
          <p14:tracePt t="62666" x="1633538" y="4929188"/>
          <p14:tracePt t="62674" x="1620838" y="4929188"/>
          <p14:tracePt t="62690" x="1603375" y="4929188"/>
          <p14:tracePt t="62698" x="1597025" y="4929188"/>
          <p14:tracePt t="62706" x="1590675" y="4935538"/>
          <p14:tracePt t="62714" x="1579563" y="4935538"/>
          <p14:tracePt t="62730" x="1566863" y="4935538"/>
          <p14:tracePt t="62738" x="1549400" y="4935538"/>
          <p14:tracePt t="62745" x="1543050" y="4935538"/>
          <p14:tracePt t="62754" x="1536700" y="4935538"/>
          <p14:tracePt t="62762" x="1525588" y="4935538"/>
          <p14:tracePt t="62770" x="1519238" y="4935538"/>
          <p14:tracePt t="62778" x="1506538" y="4935538"/>
          <p14:tracePt t="62786" x="1500188" y="4935538"/>
          <p14:tracePt t="62794" x="1489075" y="4935538"/>
          <p14:tracePt t="62802" x="1482725" y="4935538"/>
          <p14:tracePt t="62810" x="1476375" y="4941888"/>
          <p14:tracePt t="62818" x="1470025" y="4941888"/>
          <p14:tracePt t="62826" x="1458913" y="4948238"/>
          <p14:tracePt t="62842" x="1452563" y="4953000"/>
          <p14:tracePt t="62852" x="1446213" y="4953000"/>
          <p14:tracePt t="62868" x="1439863" y="4953000"/>
          <p14:tracePt t="62874" x="1422400" y="4953000"/>
          <p14:tracePt t="62890" x="1404938" y="4959350"/>
          <p14:tracePt t="62906" x="1398588" y="4959350"/>
          <p14:tracePt t="62914" x="1385888" y="4959350"/>
          <p14:tracePt t="62922" x="1381125" y="4959350"/>
          <p14:tracePt t="62954" x="1374775" y="4959350"/>
          <p14:tracePt t="62986" x="1368425" y="4959350"/>
          <p14:tracePt t="63034" x="1362075" y="4959350"/>
          <p14:tracePt t="63138" x="1381125" y="4959350"/>
          <p14:tracePt t="63147" x="1385888" y="4959350"/>
          <p14:tracePt t="63154" x="1404938" y="4959350"/>
          <p14:tracePt t="63162" x="1428750" y="4959350"/>
          <p14:tracePt t="63172" x="1470025" y="4959350"/>
          <p14:tracePt t="63178" x="1512888" y="4959350"/>
          <p14:tracePt t="63186" x="1560513" y="4959350"/>
          <p14:tracePt t="63194" x="1590675" y="4959350"/>
          <p14:tracePt t="63202" x="1646238" y="4959350"/>
          <p14:tracePt t="63210" x="1687513" y="4959350"/>
          <p14:tracePt t="63219" x="1747838" y="4959350"/>
          <p14:tracePt t="63226" x="1795463" y="4959350"/>
          <p14:tracePt t="63235" x="1838325" y="4959350"/>
          <p14:tracePt t="63242" x="1868488" y="4959350"/>
          <p14:tracePt t="63252" x="1905000" y="4959350"/>
          <p14:tracePt t="63258" x="1922463" y="4959350"/>
          <p14:tracePt t="63269" x="1946275" y="4959350"/>
          <p14:tracePt t="63274" x="1965325" y="4959350"/>
          <p14:tracePt t="63282" x="1971675" y="4959350"/>
          <p14:tracePt t="63290" x="1976438" y="4959350"/>
          <p14:tracePt t="63306" x="1982788" y="4959350"/>
          <p14:tracePt t="63330" x="1989138" y="4959350"/>
          <p14:tracePt t="63346" x="2001838" y="4959350"/>
          <p14:tracePt t="63354" x="2006600" y="4959350"/>
          <p14:tracePt t="63370" x="2012950" y="4959350"/>
          <p14:tracePt t="63650" x="2006600" y="4959350"/>
          <p14:tracePt t="63730" x="2001838" y="4959350"/>
          <p14:tracePt t="63794" x="1995488" y="4959350"/>
          <p14:tracePt t="64026" x="1989138" y="4953000"/>
          <p14:tracePt t="64554" x="1982788" y="4953000"/>
          <p14:tracePt t="64706" x="1989138" y="4953000"/>
          <p14:tracePt t="64714" x="1995488" y="4948238"/>
          <p14:tracePt t="64722" x="2006600" y="4948238"/>
          <p14:tracePt t="64738" x="2032000" y="4941888"/>
          <p14:tracePt t="64746" x="2043113" y="4935538"/>
          <p14:tracePt t="64754" x="2079625" y="4935538"/>
          <p14:tracePt t="64762" x="2092325" y="4922838"/>
          <p14:tracePt t="64770" x="2097088" y="4922838"/>
          <p14:tracePt t="64778" x="2109788" y="4922838"/>
          <p14:tracePt t="64787" x="2116138" y="4918075"/>
          <p14:tracePt t="64794" x="2122488" y="4918075"/>
          <p14:tracePt t="64803" x="2133600" y="4918075"/>
          <p14:tracePt t="64810" x="2152650" y="4911725"/>
          <p14:tracePt t="64820" x="2163763" y="4905375"/>
          <p14:tracePt t="64826" x="2200275" y="4905375"/>
          <p14:tracePt t="64837" x="2254250" y="4905375"/>
          <p14:tracePt t="64842" x="2308225" y="4905375"/>
          <p14:tracePt t="64850" x="2344738" y="4899025"/>
          <p14:tracePt t="64858" x="2447925" y="4899025"/>
          <p14:tracePt t="64866" x="2519363" y="4875213"/>
          <p14:tracePt t="64874" x="2592388" y="4875213"/>
          <p14:tracePt t="64882" x="2640013" y="4862513"/>
          <p14:tracePt t="64890" x="2700338" y="4862513"/>
          <p14:tracePt t="64898" x="2717800" y="4862513"/>
          <p14:tracePt t="64906" x="2736850" y="4862513"/>
          <p14:tracePt t="64914" x="2754313" y="4862513"/>
          <p14:tracePt t="64922" x="2778125" y="4862513"/>
          <p14:tracePt t="64930" x="2803525" y="4862513"/>
          <p14:tracePt t="64946" x="2833688" y="4862513"/>
          <p14:tracePt t="64954" x="2881313" y="4862513"/>
          <p14:tracePt t="64962" x="2898775" y="4862513"/>
          <p14:tracePt t="64970" x="2935288" y="4862513"/>
          <p14:tracePt t="64988" x="3001963" y="4862513"/>
          <p14:tracePt t="64994" x="3019425" y="4862513"/>
          <p14:tracePt t="65003" x="3038475" y="4862513"/>
          <p14:tracePt t="65010" x="3043238" y="4862513"/>
          <p14:tracePt t="65058" x="3049588" y="4862513"/>
          <p14:tracePt t="65066" x="3062288" y="4857750"/>
          <p14:tracePt t="65090" x="3073400" y="4857750"/>
          <p14:tracePt t="65098" x="3079750" y="4857750"/>
          <p14:tracePt t="65114" x="3086100" y="4857750"/>
          <p14:tracePt t="65122" x="3092450" y="4857750"/>
          <p14:tracePt t="65202" x="3098800" y="4857750"/>
          <p14:tracePt t="65306" x="3103563" y="4857750"/>
          <p14:tracePt t="65322" x="3122613" y="4851400"/>
          <p14:tracePt t="65362" x="3128963" y="4851400"/>
          <p14:tracePt t="65370" x="3133725" y="4851400"/>
          <p14:tracePt t="65378" x="3140075" y="4851400"/>
          <p14:tracePt t="65386" x="3152775" y="4851400"/>
          <p14:tracePt t="65394" x="3159125" y="4851400"/>
          <p14:tracePt t="65404" x="3170238" y="4851400"/>
          <p14:tracePt t="65410" x="3176588" y="4851400"/>
          <p14:tracePt t="65421" x="3194050" y="4851400"/>
          <p14:tracePt t="65426" x="3213100" y="4851400"/>
          <p14:tracePt t="65434" x="3236913" y="4851400"/>
          <p14:tracePt t="65442" x="3260725" y="4851400"/>
          <p14:tracePt t="65450" x="3290888" y="4862513"/>
          <p14:tracePt t="65458" x="3297238" y="4868863"/>
          <p14:tracePt t="65466" x="3321050" y="4875213"/>
          <p14:tracePt t="65474" x="3333750" y="4881563"/>
          <p14:tracePt t="65482" x="3340100" y="4887913"/>
          <p14:tracePt t="65490" x="3344863" y="4892675"/>
          <p14:tracePt t="65498" x="3357563" y="4899025"/>
          <p14:tracePt t="65506" x="3363913" y="4899025"/>
          <p14:tracePt t="65514" x="3381375" y="4918075"/>
          <p14:tracePt t="65530" x="3387725" y="4918075"/>
          <p14:tracePt t="65538" x="3394075" y="4922838"/>
          <p14:tracePt t="65546" x="3405188" y="4929188"/>
          <p14:tracePt t="65554" x="3411538" y="4935538"/>
          <p14:tracePt t="65562" x="3424238" y="4941888"/>
          <p14:tracePt t="65570" x="3441700" y="4953000"/>
          <p14:tracePt t="65578" x="3448050" y="4953000"/>
          <p14:tracePt t="65588" x="3454400" y="4959350"/>
          <p14:tracePt t="65594" x="3471863" y="4972050"/>
          <p14:tracePt t="65610" x="3478213" y="4978400"/>
          <p14:tracePt t="65620" x="3484563" y="4983163"/>
          <p14:tracePt t="65666" x="3484563" y="4989513"/>
          <p14:tracePt t="65674" x="3484563" y="4995863"/>
          <p14:tracePt t="65682" x="3484563" y="5002213"/>
          <p14:tracePt t="65698" x="3465513" y="5013325"/>
          <p14:tracePt t="65706" x="3459163" y="5019675"/>
          <p14:tracePt t="65714" x="3454400" y="5019675"/>
          <p14:tracePt t="65722" x="3435350" y="5026025"/>
          <p14:tracePt t="65730" x="3411538" y="5043488"/>
          <p14:tracePt t="65738" x="3405188" y="5043488"/>
          <p14:tracePt t="65746" x="3387725" y="5049838"/>
          <p14:tracePt t="65754" x="3363913" y="5068888"/>
          <p14:tracePt t="65762" x="3327400" y="5086350"/>
          <p14:tracePt t="65771" x="3297238" y="5092700"/>
          <p14:tracePt t="65778" x="3273425" y="5092700"/>
          <p14:tracePt t="65788" x="3236913" y="5099050"/>
          <p14:tracePt t="65794" x="3213100" y="5110163"/>
          <p14:tracePt t="65804" x="3170238" y="5110163"/>
          <p14:tracePt t="65810" x="3109913" y="5116513"/>
          <p14:tracePt t="65818" x="3079750" y="5129213"/>
          <p14:tracePt t="65826" x="3001963" y="5146675"/>
          <p14:tracePt t="65834" x="2959100" y="5146675"/>
          <p14:tracePt t="65842" x="2898775" y="5146675"/>
          <p14:tracePt t="65850" x="2838450" y="5157788"/>
          <p14:tracePt t="65858" x="2778125" y="5157788"/>
          <p14:tracePt t="65866" x="2736850" y="5164138"/>
          <p14:tracePt t="65874" x="2687638" y="5164138"/>
          <p14:tracePt t="65882" x="2657475" y="5176838"/>
          <p14:tracePt t="65890" x="2622550" y="5176838"/>
          <p14:tracePt t="65897" x="2603500" y="5176838"/>
          <p14:tracePt t="65906" x="2579688" y="5176838"/>
          <p14:tracePt t="65914" x="2562225" y="5176838"/>
          <p14:tracePt t="65922" x="2549525" y="5176838"/>
          <p14:tracePt t="65929" x="2538413" y="5183188"/>
          <p14:tracePt t="65946" x="2519363" y="5183188"/>
          <p14:tracePt t="65954" x="2508250" y="5187950"/>
          <p14:tracePt t="65972" x="2489200" y="5194300"/>
          <p14:tracePt t="65985" x="2478088" y="5194300"/>
          <p14:tracePt t="65986" x="2471738" y="5194300"/>
          <p14:tracePt t="65994" x="2452688" y="5194300"/>
          <p14:tracePt t="66002" x="2441575" y="5194300"/>
          <p14:tracePt t="66010" x="2428875" y="5194300"/>
          <p14:tracePt t="66018" x="2411413" y="5207000"/>
          <p14:tracePt t="66026" x="2398713" y="5213350"/>
          <p14:tracePt t="66034" x="2374900" y="5213350"/>
          <p14:tracePt t="66042" x="2351088" y="5218113"/>
          <p14:tracePt t="66050" x="2338388" y="5218113"/>
          <p14:tracePt t="66058" x="2314575" y="5224463"/>
          <p14:tracePt t="66066" x="2301875" y="5237163"/>
          <p14:tracePt t="66074" x="2297113" y="5243513"/>
          <p14:tracePt t="66082" x="2278063" y="5243513"/>
          <p14:tracePt t="66090" x="2271713" y="5248275"/>
          <p14:tracePt t="66098" x="2266950" y="5248275"/>
          <p14:tracePt t="66106" x="2254250" y="5254625"/>
          <p14:tracePt t="66114" x="2247900" y="5260975"/>
          <p14:tracePt t="66122" x="2241550" y="5267325"/>
          <p14:tracePt t="66146" x="2230438" y="5278438"/>
          <p14:tracePt t="66306" x="2236788" y="5278438"/>
          <p14:tracePt t="66315" x="2260600" y="5297488"/>
          <p14:tracePt t="66322" x="2266950" y="5297488"/>
          <p14:tracePt t="66330" x="2271713" y="5297488"/>
          <p14:tracePt t="66342" x="2297113" y="5297488"/>
          <p14:tracePt t="66346" x="2338388" y="5297488"/>
          <p14:tracePt t="66356" x="2381250" y="5297488"/>
          <p14:tracePt t="66362" x="2422525" y="5297488"/>
          <p14:tracePt t="66372" x="2482850" y="5303838"/>
          <p14:tracePt t="66378" x="2532063" y="5303838"/>
          <p14:tracePt t="66388" x="2562225" y="5303838"/>
          <p14:tracePt t="66394" x="2603500" y="5303838"/>
          <p14:tracePt t="66403" x="2652713" y="5303838"/>
          <p14:tracePt t="66410" x="2693988" y="5303838"/>
          <p14:tracePt t="66418" x="2736850" y="5303838"/>
          <p14:tracePt t="66426" x="2760663" y="5303838"/>
          <p14:tracePt t="66434" x="2797175" y="5303838"/>
          <p14:tracePt t="66442" x="2838450" y="5303838"/>
          <p14:tracePt t="66450" x="2857500" y="5303838"/>
          <p14:tracePt t="66458" x="2894013" y="5303838"/>
          <p14:tracePt t="66466" x="2935288" y="5303838"/>
          <p14:tracePt t="66474" x="2965450" y="5303838"/>
          <p14:tracePt t="66482" x="3001963" y="5303838"/>
          <p14:tracePt t="66490" x="3032125" y="5314950"/>
          <p14:tracePt t="66498" x="3073400" y="5314950"/>
          <p14:tracePt t="66506" x="3133725" y="5321300"/>
          <p14:tracePt t="66514" x="3224213" y="5334000"/>
          <p14:tracePt t="66522" x="3267075" y="5334000"/>
          <p14:tracePt t="66530" x="3357563" y="5345113"/>
          <p14:tracePt t="66539" x="3429000" y="5357813"/>
          <p14:tracePt t="66546" x="3489325" y="5368925"/>
          <p14:tracePt t="66555" x="3549650" y="5368925"/>
          <p14:tracePt t="66562" x="3575050" y="5368925"/>
          <p14:tracePt t="66572" x="3605213" y="5368925"/>
          <p14:tracePt t="66578" x="3629025" y="5368925"/>
          <p14:tracePt t="66589" x="3640138" y="5368925"/>
          <p14:tracePt t="66594" x="3659188" y="5368925"/>
          <p14:tracePt t="66602" x="3670300" y="5368925"/>
          <p14:tracePt t="66610" x="3683000" y="5368925"/>
          <p14:tracePt t="66619" x="3689350" y="5368925"/>
          <p14:tracePt t="66626" x="3700463" y="5368925"/>
          <p14:tracePt t="66634" x="3719513" y="5368925"/>
          <p14:tracePt t="66642" x="3730625" y="5368925"/>
          <p14:tracePt t="66650" x="3743325" y="5368925"/>
          <p14:tracePt t="66658" x="3767138" y="5368925"/>
          <p14:tracePt t="66674" x="3790950" y="5368925"/>
          <p14:tracePt t="66682" x="3797300" y="5368925"/>
          <p14:tracePt t="66690" x="3814763" y="5368925"/>
          <p14:tracePt t="66706" x="3833813" y="5368925"/>
          <p14:tracePt t="66722" x="3840163" y="5368925"/>
          <p14:tracePt t="66730" x="3851275" y="5368925"/>
          <p14:tracePt t="66746" x="3857625" y="5368925"/>
          <p14:tracePt t="66756" x="3863975" y="5368925"/>
          <p14:tracePt t="66773" x="3870325" y="5368925"/>
          <p14:tracePt t="67010" x="3875088" y="5368925"/>
          <p14:tracePt t="67019" x="3881438" y="5368925"/>
          <p14:tracePt t="67035" x="3887788" y="5368925"/>
          <p14:tracePt t="67042" x="3900488" y="5368925"/>
          <p14:tracePt t="67050" x="3905250" y="5368925"/>
          <p14:tracePt t="67058" x="3911600" y="5368925"/>
          <p14:tracePt t="67066" x="3917950" y="5368925"/>
          <p14:tracePt t="67074" x="3924300" y="5368925"/>
          <p14:tracePt t="67090" x="3930650" y="5357813"/>
          <p14:tracePt t="67674" x="0" y="0"/>
        </p14:tracePtLst>
        <p14:tracePtLst>
          <p14:tracePt t="73062" x="7456488" y="3476625"/>
          <p14:tracePt t="73098" x="7456488" y="3471863"/>
          <p14:tracePt t="73130" x="7456488" y="3465513"/>
          <p14:tracePt t="73138" x="7456488" y="3459163"/>
          <p14:tracePt t="73146" x="7456488" y="3452813"/>
          <p14:tracePt t="73154" x="7467600" y="3405188"/>
          <p14:tracePt t="73161" x="7497763" y="3351213"/>
          <p14:tracePt t="73170" x="7497763" y="3321050"/>
          <p14:tracePt t="73178" x="7516813" y="3267075"/>
          <p14:tracePt t="73186" x="7516813" y="3217863"/>
          <p14:tracePt t="73194" x="7527925" y="3133725"/>
          <p14:tracePt t="73202" x="7534275" y="3086100"/>
          <p14:tracePt t="73211" x="7534275" y="3025775"/>
          <p14:tracePt t="73218" x="7534275" y="2952750"/>
          <p14:tracePt t="73227" x="7534275" y="2911475"/>
          <p14:tracePt t="73234" x="7534275" y="2851150"/>
          <p14:tracePt t="73244" x="7534275" y="2790825"/>
          <p14:tracePt t="73250" x="7534275" y="2747963"/>
          <p14:tracePt t="73261" x="7534275" y="2687638"/>
          <p14:tracePt t="73266" x="7534275" y="2646363"/>
          <p14:tracePt t="73274" x="7534275" y="2620963"/>
          <p14:tracePt t="73282" x="7534275" y="2579688"/>
          <p14:tracePt t="73290" x="7504113" y="2543175"/>
          <p14:tracePt t="73298" x="7497763" y="2519363"/>
          <p14:tracePt t="73306" x="7480300" y="2482850"/>
          <p14:tracePt t="73322" x="7473950" y="2459038"/>
          <p14:tracePt t="73338" x="7473950" y="2446338"/>
          <p14:tracePt t="73346" x="7473950" y="2439988"/>
          <p14:tracePt t="73370" x="7473950" y="2435225"/>
          <p14:tracePt t="73402" x="7473950" y="2428875"/>
          <p14:tracePt t="73442" x="7467600" y="2422525"/>
          <p14:tracePt t="73466" x="7467600" y="2416175"/>
          <p14:tracePt t="73482" x="7467600" y="2409825"/>
          <p14:tracePt t="73490" x="7467600" y="2405063"/>
          <p14:tracePt t="73498" x="7467600" y="2398713"/>
          <p14:tracePt t="73506" x="7467600" y="2386013"/>
          <p14:tracePt t="73514" x="7467600" y="2368550"/>
          <p14:tracePt t="73522" x="7467600" y="2344738"/>
          <p14:tracePt t="73530" x="7467600" y="2338388"/>
          <p14:tracePt t="73538" x="7467600" y="2332038"/>
          <p14:tracePt t="73546" x="7467600" y="2320925"/>
          <p14:tracePt t="73554" x="7467600" y="2314575"/>
          <p14:tracePt t="73562" x="7467600" y="2308225"/>
          <p14:tracePt t="73570" x="7467600" y="2290763"/>
          <p14:tracePt t="73578" x="7467600" y="2284413"/>
          <p14:tracePt t="73586" x="7473950" y="2278063"/>
          <p14:tracePt t="73691" x="7473950" y="2295525"/>
          <p14:tracePt t="73698" x="7473950" y="2362200"/>
          <p14:tracePt t="73706" x="7473950" y="2422525"/>
          <p14:tracePt t="73714" x="7473950" y="2465388"/>
          <p14:tracePt t="73722" x="7473950" y="2525713"/>
          <p14:tracePt t="73730" x="7473950" y="2573338"/>
          <p14:tracePt t="73738" x="7473950" y="2616200"/>
          <p14:tracePt t="73746" x="7473950" y="2640013"/>
          <p14:tracePt t="73754" x="7473950" y="2681288"/>
          <p14:tracePt t="73762" x="7480300" y="2730500"/>
          <p14:tracePt t="73770" x="7480300" y="2747963"/>
          <p14:tracePt t="73778" x="7480300" y="2801938"/>
          <p14:tracePt t="73786" x="7493000" y="2851150"/>
          <p14:tracePt t="73794" x="7497763" y="2898775"/>
          <p14:tracePt t="73802" x="7510463" y="2959100"/>
          <p14:tracePt t="73812" x="7523163" y="3019425"/>
          <p14:tracePt t="73818" x="7527925" y="3090863"/>
          <p14:tracePt t="73828" x="7527925" y="3151188"/>
          <p14:tracePt t="73834" x="7527925" y="3211513"/>
          <p14:tracePt t="73844" x="7540625" y="3254375"/>
          <p14:tracePt t="73850" x="7558088" y="3321050"/>
          <p14:tracePt t="73858" x="7558088" y="3362325"/>
          <p14:tracePt t="73866" x="7558088" y="3405188"/>
          <p14:tracePt t="73875" x="7558088" y="3465513"/>
          <p14:tracePt t="73882" x="7558088" y="3502025"/>
          <p14:tracePt t="73890" x="7558088" y="3532188"/>
          <p14:tracePt t="73898" x="7558088" y="3556000"/>
          <p14:tracePt t="73906" x="7570788" y="3567113"/>
          <p14:tracePt t="73914" x="7577138" y="3573463"/>
          <p14:tracePt t="74050" x="7583488" y="3549650"/>
          <p14:tracePt t="74058" x="7600950" y="3489325"/>
          <p14:tracePt t="74066" x="7600950" y="3459163"/>
          <p14:tracePt t="74074" x="7600950" y="3381375"/>
          <p14:tracePt t="74082" x="7600950" y="3308350"/>
          <p14:tracePt t="74090" x="7600950" y="3206750"/>
          <p14:tracePt t="74098" x="7600950" y="3146425"/>
          <p14:tracePt t="74106" x="7600950" y="3103563"/>
          <p14:tracePt t="74115" x="7600950" y="3019425"/>
          <p14:tracePt t="74122" x="7600950" y="2905125"/>
          <p14:tracePt t="74130" x="7600950" y="2868613"/>
          <p14:tracePt t="74138" x="7600950" y="2801938"/>
          <p14:tracePt t="74145" x="7588250" y="2717800"/>
          <p14:tracePt t="74154" x="7588250" y="2681288"/>
          <p14:tracePt t="74162" x="7588250" y="2640013"/>
          <p14:tracePt t="74170" x="7577138" y="2616200"/>
          <p14:tracePt t="74179" x="7570788" y="2586038"/>
          <p14:tracePt t="74186" x="7570788" y="2525713"/>
          <p14:tracePt t="74195" x="7564438" y="2495550"/>
          <p14:tracePt t="74202" x="7564438" y="2470150"/>
          <p14:tracePt t="74212" x="7564438" y="2465388"/>
          <p14:tracePt t="74418" x="7564438" y="2470150"/>
          <p14:tracePt t="74426" x="7564438" y="2476500"/>
          <p14:tracePt t="74434" x="7553325" y="2506663"/>
          <p14:tracePt t="74443" x="7553325" y="2579688"/>
          <p14:tracePt t="74449" x="7553325" y="2633663"/>
          <p14:tracePt t="74458" x="7553325" y="2670175"/>
          <p14:tracePt t="74465" x="7553325" y="2693988"/>
          <p14:tracePt t="74473" x="7546975" y="2747963"/>
          <p14:tracePt t="74481" x="7534275" y="2820988"/>
          <p14:tracePt t="74490" x="7534275" y="2862263"/>
          <p14:tracePt t="74498" x="7534275" y="2922588"/>
          <p14:tracePt t="74505" x="7534275" y="2995613"/>
          <p14:tracePt t="74514" x="7534275" y="3055938"/>
          <p14:tracePt t="74521" x="7534275" y="3097213"/>
          <p14:tracePt t="74529" x="7534275" y="3157538"/>
          <p14:tracePt t="74538" x="7534275" y="3181350"/>
          <p14:tracePt t="74545" x="7534275" y="3206750"/>
          <p14:tracePt t="74553" x="7534275" y="3217863"/>
          <p14:tracePt t="74561" x="7534275" y="3230563"/>
          <p14:tracePt t="74569" x="7534275" y="3236913"/>
          <p14:tracePt t="74578" x="7534275" y="3241675"/>
          <p14:tracePt t="74601" x="7534275" y="3254375"/>
          <p14:tracePt t="74611" x="7534275" y="3260725"/>
          <p14:tracePt t="74628" x="7534275" y="3267075"/>
          <p14:tracePt t="74666" x="7534275" y="3271838"/>
          <p14:tracePt t="74802" x="7540625" y="3267075"/>
          <p14:tracePt t="74810" x="7546975" y="3260725"/>
          <p14:tracePt t="74818" x="7546975" y="3224213"/>
          <p14:tracePt t="74826" x="7546975" y="3163888"/>
          <p14:tracePt t="74834" x="7546975" y="3090863"/>
          <p14:tracePt t="74842" x="7546975" y="3030538"/>
          <p14:tracePt t="74850" x="7546975" y="2946400"/>
          <p14:tracePt t="74859" x="7546975" y="2886075"/>
          <p14:tracePt t="74866" x="7546975" y="2801938"/>
          <p14:tracePt t="74874" x="7546975" y="2730500"/>
          <p14:tracePt t="74882" x="7546975" y="2670175"/>
          <p14:tracePt t="74890" x="7546975" y="2597150"/>
          <p14:tracePt t="74898" x="7546975" y="2555875"/>
          <p14:tracePt t="74906" x="7546975" y="2482850"/>
          <p14:tracePt t="74914" x="7546975" y="2439988"/>
          <p14:tracePt t="74922" x="7546975" y="2379663"/>
          <p14:tracePt t="74930" x="7546975" y="2355850"/>
          <p14:tracePt t="74938" x="7546975" y="2332038"/>
          <p14:tracePt t="74946" x="7546975" y="2325688"/>
          <p14:tracePt t="74954" x="7546975" y="2314575"/>
          <p14:tracePt t="74963" x="7546975" y="2308225"/>
          <p14:tracePt t="74981" x="7546975" y="2284413"/>
          <p14:tracePt t="74986" x="7546975" y="2265363"/>
          <p14:tracePt t="74997" x="7546975" y="2254250"/>
          <p14:tracePt t="75002" x="7546975" y="2241550"/>
          <p14:tracePt t="75018" x="7546975" y="2235200"/>
          <p14:tracePt t="75114" x="7546975" y="2260600"/>
          <p14:tracePt t="75122" x="7546975" y="2290763"/>
          <p14:tracePt t="75130" x="7540625" y="2355850"/>
          <p14:tracePt t="75139" x="7540625" y="2416175"/>
          <p14:tracePt t="75146" x="7540625" y="2446338"/>
          <p14:tracePt t="75154" x="7540625" y="2500313"/>
          <p14:tracePt t="75163" x="7540625" y="2543175"/>
          <p14:tracePt t="75170" x="7540625" y="2646363"/>
          <p14:tracePt t="75179" x="7527925" y="2778125"/>
          <p14:tracePt t="75186" x="7527925" y="2892425"/>
          <p14:tracePt t="75196" x="7527925" y="3019425"/>
          <p14:tracePt t="75202" x="7527925" y="3103563"/>
          <p14:tracePt t="75213" x="7527925" y="3206750"/>
          <p14:tracePt t="75218" x="7527925" y="3278188"/>
          <p14:tracePt t="75226" x="7527925" y="3351213"/>
          <p14:tracePt t="75234" x="7540625" y="3375025"/>
          <p14:tracePt t="75322" x="7546975" y="3381375"/>
          <p14:tracePt t="75354" x="7553325" y="3381375"/>
          <p14:tracePt t="75362" x="7570788" y="3332163"/>
          <p14:tracePt t="75370" x="7570788" y="3271838"/>
          <p14:tracePt t="75380" x="7588250" y="3170238"/>
          <p14:tracePt t="75386" x="7588250" y="3097213"/>
          <p14:tracePt t="75396" x="7588250" y="3013075"/>
          <p14:tracePt t="75402" x="7600950" y="2922588"/>
          <p14:tracePt t="75413" x="7600950" y="2838450"/>
          <p14:tracePt t="75418" x="7600950" y="2754313"/>
          <p14:tracePt t="75426" x="7600950" y="2705100"/>
          <p14:tracePt t="75434" x="7613650" y="2633663"/>
          <p14:tracePt t="75442" x="7613650" y="2586038"/>
          <p14:tracePt t="75450" x="7613650" y="2566988"/>
          <p14:tracePt t="75458" x="7613650" y="2543175"/>
          <p14:tracePt t="75466" x="7613650" y="2536825"/>
          <p14:tracePt t="75474" x="7613650" y="2530475"/>
          <p14:tracePt t="75482" x="7613650" y="2519363"/>
          <p14:tracePt t="75498" x="7613650" y="2513013"/>
          <p14:tracePt t="75506" x="7613650" y="2495550"/>
          <p14:tracePt t="75627" x="7613650" y="2536825"/>
          <p14:tracePt t="75634" x="7613650" y="2566988"/>
          <p14:tracePt t="75643" x="7613650" y="2609850"/>
          <p14:tracePt t="75650" x="7613650" y="2657475"/>
          <p14:tracePt t="75659" x="7613650" y="2730500"/>
          <p14:tracePt t="75666" x="7613650" y="2784475"/>
          <p14:tracePt t="75674" x="7613650" y="2844800"/>
          <p14:tracePt t="75682" x="7624763" y="2916238"/>
          <p14:tracePt t="75690" x="7631113" y="2965450"/>
          <p14:tracePt t="75699" x="7631113" y="2995613"/>
          <p14:tracePt t="75706" x="7631113" y="3030538"/>
          <p14:tracePt t="75714" x="7631113" y="3060700"/>
          <p14:tracePt t="75722" x="7631113" y="3067050"/>
          <p14:tracePt t="75730" x="7631113" y="3073400"/>
          <p14:tracePt t="75860" x="7648575" y="3067050"/>
          <p14:tracePt t="75867" x="7654925" y="3049588"/>
          <p14:tracePt t="75875" x="7654925" y="3030538"/>
          <p14:tracePt t="75884" x="7661275" y="3006725"/>
          <p14:tracePt t="75890" x="7667625" y="2982913"/>
          <p14:tracePt t="75898" x="7678738" y="2946400"/>
          <p14:tracePt t="75906" x="7678738" y="2922588"/>
          <p14:tracePt t="75914" x="7685088" y="2898775"/>
          <p14:tracePt t="75922" x="7685088" y="2881313"/>
          <p14:tracePt t="75930" x="7685088" y="2855913"/>
          <p14:tracePt t="75938" x="7691438" y="2851150"/>
          <p14:tracePt t="75946" x="7691438" y="2844800"/>
          <p14:tracePt t="75954" x="7691438" y="2838450"/>
          <p14:tracePt t="75963" x="7691438" y="2832100"/>
          <p14:tracePt t="75970" x="7691438" y="2825750"/>
          <p14:tracePt t="75995" x="7691438" y="2814638"/>
          <p14:tracePt t="76002" x="7691438" y="2808288"/>
          <p14:tracePt t="76010" x="7691438" y="2801938"/>
          <p14:tracePt t="76042" x="7691438" y="2795588"/>
          <p14:tracePt t="76346" x="7691438" y="2820988"/>
          <p14:tracePt t="76354" x="7691438" y="2862263"/>
          <p14:tracePt t="76363" x="7691438" y="2952750"/>
          <p14:tracePt t="76370" x="7691438" y="3049588"/>
          <p14:tracePt t="76380" x="7691438" y="3151188"/>
          <p14:tracePt t="76386" x="7691438" y="3278188"/>
          <p14:tracePt t="76397" x="7704138" y="3435350"/>
          <p14:tracePt t="76402" x="7727950" y="3579813"/>
          <p14:tracePt t="76410" x="7775575" y="3711575"/>
          <p14:tracePt t="76418" x="7818438" y="3898900"/>
          <p14:tracePt t="76426" x="7872413" y="4079875"/>
          <p14:tracePt t="76434" x="7908925" y="4183063"/>
          <p14:tracePt t="76442" x="7969250" y="4314825"/>
          <p14:tracePt t="76450" x="7999413" y="4392613"/>
          <p14:tracePt t="76458" x="8059738" y="4502150"/>
          <p14:tracePt t="76466" x="8064500" y="4543425"/>
          <p14:tracePt t="76474" x="8064500" y="4562475"/>
          <p14:tracePt t="76554" x="8064500" y="4567238"/>
          <p14:tracePt t="76570" x="8064500" y="4579938"/>
          <p14:tracePt t="76578" x="8064500" y="4586288"/>
          <p14:tracePt t="76594" x="8064500" y="4592638"/>
          <p14:tracePt t="76602" x="8064500" y="4610100"/>
          <p14:tracePt t="76610" x="8040688" y="4627563"/>
          <p14:tracePt t="76619" x="8029575" y="4633913"/>
          <p14:tracePt t="76626" x="8004175" y="4657725"/>
          <p14:tracePt t="76634" x="7962900" y="4687888"/>
          <p14:tracePt t="76642" x="7950200" y="4706938"/>
          <p14:tracePt t="76650" x="7926388" y="4730750"/>
          <p14:tracePt t="76658" x="7902575" y="4754563"/>
          <p14:tracePt t="76666" x="7883525" y="4767263"/>
          <p14:tracePt t="76674" x="7878763" y="4773613"/>
          <p14:tracePt t="76682" x="7872413" y="4778375"/>
          <p14:tracePt t="76690" x="7859713" y="4791075"/>
          <p14:tracePt t="76698" x="7842250" y="4803775"/>
          <p14:tracePt t="76706" x="7835900" y="4803775"/>
          <p14:tracePt t="76714" x="7818438" y="4808538"/>
          <p14:tracePt t="76722" x="7793038" y="4827588"/>
          <p14:tracePt t="76731" x="7775575" y="4838700"/>
          <p14:tracePt t="76738" x="7745413" y="4857750"/>
          <p14:tracePt t="76747" x="7691438" y="4881563"/>
          <p14:tracePt t="76754" x="7661275" y="4899025"/>
          <p14:tracePt t="76764" x="7637463" y="4911725"/>
          <p14:tracePt t="76770" x="7588250" y="4941888"/>
          <p14:tracePt t="76781" x="7553325" y="4959350"/>
          <p14:tracePt t="76786" x="7516813" y="4978400"/>
          <p14:tracePt t="76794" x="7467600" y="4983163"/>
          <p14:tracePt t="76802" x="7432675" y="5002213"/>
          <p14:tracePt t="76810" x="7372350" y="5013325"/>
          <p14:tracePt t="76818" x="7323138" y="5043488"/>
          <p14:tracePt t="76826" x="7262813" y="5043488"/>
          <p14:tracePt t="76834" x="7191375" y="5056188"/>
          <p14:tracePt t="76842" x="7107238" y="5062538"/>
          <p14:tracePt t="76850" x="7016750" y="5073650"/>
          <p14:tracePt t="76858" x="6913563" y="5073650"/>
          <p14:tracePt t="76866" x="6811963" y="5086350"/>
          <p14:tracePt t="76874" x="6708775" y="5099050"/>
          <p14:tracePt t="76882" x="6594475" y="5110163"/>
          <p14:tracePt t="76890" x="6497638" y="5110163"/>
          <p14:tracePt t="76898" x="6407150" y="5122863"/>
          <p14:tracePt t="76906" x="6346825" y="5129213"/>
          <p14:tracePt t="76914" x="6286500" y="5140325"/>
          <p14:tracePt t="76922" x="6245225" y="5140325"/>
          <p14:tracePt t="76931" x="6208713" y="5140325"/>
          <p14:tracePt t="76938" x="6184900" y="5146675"/>
          <p14:tracePt t="76947" x="6165850" y="5146675"/>
          <p14:tracePt t="76954" x="6148388" y="5146675"/>
          <p14:tracePt t="76970" x="6142038" y="5146675"/>
          <p14:tracePt t="76980" x="6135688" y="5146675"/>
          <p14:tracePt t="76996" x="6118225" y="5146675"/>
          <p14:tracePt t="77002" x="6105525" y="5146675"/>
          <p14:tracePt t="77010" x="6100763" y="5146675"/>
          <p14:tracePt t="77018" x="6075363" y="5146675"/>
          <p14:tracePt t="77026" x="6057900" y="5146675"/>
          <p14:tracePt t="77034" x="6040438" y="5146675"/>
          <p14:tracePt t="77042" x="6010275" y="5146675"/>
          <p14:tracePt t="77050" x="5980113" y="5146675"/>
          <p14:tracePt t="77058" x="5943600" y="5146675"/>
          <p14:tracePt t="77066" x="5900738" y="5146675"/>
          <p14:tracePt t="77074" x="5870575" y="5146675"/>
          <p14:tracePt t="77082" x="5829300" y="5146675"/>
          <p14:tracePt t="77090" x="5792788" y="5146675"/>
          <p14:tracePt t="77098" x="5762625" y="5146675"/>
          <p14:tracePt t="77106" x="5732463" y="5146675"/>
          <p14:tracePt t="77115" x="5695950" y="5146675"/>
          <p14:tracePt t="77122" x="5672138" y="5140325"/>
          <p14:tracePt t="77131" x="5641975" y="5140325"/>
          <p14:tracePt t="77138" x="5618163" y="5129213"/>
          <p14:tracePt t="77148" x="5588000" y="5122863"/>
          <p14:tracePt t="77154" x="5551488" y="5116513"/>
          <p14:tracePt t="77164" x="5508625" y="5116513"/>
          <p14:tracePt t="77170" x="5473700" y="5103813"/>
          <p14:tracePt t="77181" x="5448300" y="5103813"/>
          <p14:tracePt t="77186" x="5418138" y="5103813"/>
          <p14:tracePt t="77194" x="5407025" y="5099050"/>
          <p14:tracePt t="77202" x="5387975" y="5099050"/>
          <p14:tracePt t="77210" x="5376863" y="5099050"/>
          <p14:tracePt t="77218" x="5364163" y="5099050"/>
          <p14:tracePt t="77226" x="5359400" y="5099050"/>
          <p14:tracePt t="77234" x="5353050" y="5099050"/>
          <p14:tracePt t="77242" x="5346700" y="5099050"/>
          <p14:tracePt t="77250" x="5340350" y="5099050"/>
          <p14:tracePt t="77258" x="5322888" y="5099050"/>
          <p14:tracePt t="77266" x="5310188" y="5099050"/>
          <p14:tracePt t="77274" x="5286375" y="5092700"/>
          <p14:tracePt t="77282" x="5280025" y="5092700"/>
          <p14:tracePt t="77290" x="5262563" y="5092700"/>
          <p14:tracePt t="77298" x="5256213" y="5092700"/>
          <p14:tracePt t="77306" x="5249863" y="5092700"/>
          <p14:tracePt t="77314" x="5243513" y="5092700"/>
          <p14:tracePt t="77410" x="5238750" y="5086350"/>
          <p14:tracePt t="77442" x="5243513" y="5080000"/>
          <p14:tracePt t="77450" x="5249863" y="5080000"/>
          <p14:tracePt t="77458" x="5273675" y="5062538"/>
          <p14:tracePt t="77466" x="5286375" y="5062538"/>
          <p14:tracePt t="77474" x="5292725" y="5062538"/>
          <p14:tracePt t="77482" x="5303838" y="5062538"/>
          <p14:tracePt t="77490" x="5334000" y="5056188"/>
          <p14:tracePt t="77498" x="5383213" y="5056188"/>
          <p14:tracePt t="77506" x="5454650" y="5056188"/>
          <p14:tracePt t="77515" x="5538788" y="5056188"/>
          <p14:tracePt t="77522" x="5654675" y="5056188"/>
          <p14:tracePt t="77531" x="5738813" y="5056188"/>
          <p14:tracePt t="77538" x="5859463" y="5043488"/>
          <p14:tracePt t="77548" x="5943600" y="5043488"/>
          <p14:tracePt t="77554" x="6045200" y="5032375"/>
          <p14:tracePt t="77564" x="6130925" y="5019675"/>
          <p14:tracePt t="77570" x="6219825" y="5008563"/>
          <p14:tracePt t="77579" x="6335713" y="5008563"/>
          <p14:tracePt t="77586" x="6450013" y="5008563"/>
          <p14:tracePt t="77594" x="6521450" y="5008563"/>
          <p14:tracePt t="77602" x="6581775" y="5008563"/>
          <p14:tracePt t="77610" x="6635750" y="5008563"/>
          <p14:tracePt t="77618" x="6696075" y="5008563"/>
          <p14:tracePt t="77626" x="6726238" y="5008563"/>
          <p14:tracePt t="77634" x="6762750" y="5013325"/>
          <p14:tracePt t="77642" x="6805613" y="5013325"/>
          <p14:tracePt t="77650" x="6853238" y="5019675"/>
          <p14:tracePt t="77658" x="6896100" y="5019675"/>
          <p14:tracePt t="77666" x="6986588" y="5043488"/>
          <p14:tracePt t="77674" x="7046913" y="5043488"/>
          <p14:tracePt t="77681" x="7131050" y="5043488"/>
          <p14:tracePt t="77690" x="7202488" y="5043488"/>
          <p14:tracePt t="77698" x="7275513" y="5043488"/>
          <p14:tracePt t="77706" x="7366000" y="5043488"/>
          <p14:tracePt t="77715" x="7437438" y="5043488"/>
          <p14:tracePt t="77722" x="7523163" y="5043488"/>
          <p14:tracePt t="77731" x="7594600" y="5043488"/>
          <p14:tracePt t="77738" x="7678738" y="5043488"/>
          <p14:tracePt t="77748" x="7758113" y="5056188"/>
          <p14:tracePt t="77754" x="7818438" y="5073650"/>
          <p14:tracePt t="77764" x="7889875" y="5086350"/>
          <p14:tracePt t="77770" x="7939088" y="5099050"/>
          <p14:tracePt t="77779" x="7962900" y="5103813"/>
          <p14:tracePt t="77786" x="7986713" y="5103813"/>
          <p14:tracePt t="77794" x="8010525" y="5103813"/>
          <p14:tracePt t="77802" x="8023225" y="5110163"/>
          <p14:tracePt t="77810" x="8029575" y="5110163"/>
          <p14:tracePt t="77818" x="8047038" y="5110163"/>
          <p14:tracePt t="77826" x="8070850" y="5110163"/>
          <p14:tracePt t="77834" x="8113713" y="5110163"/>
          <p14:tracePt t="77842" x="8150225" y="5110163"/>
          <p14:tracePt t="77850" x="8204200" y="5110163"/>
          <p14:tracePt t="77858" x="8258175" y="5110163"/>
          <p14:tracePt t="77866" x="8294688" y="5110163"/>
          <p14:tracePt t="77874" x="8348663" y="5110163"/>
          <p14:tracePt t="77882" x="8372475" y="5110163"/>
          <p14:tracePt t="77890" x="8402638" y="5110163"/>
          <p14:tracePt t="77898" x="8415338" y="5110163"/>
          <p14:tracePt t="77906" x="8450263" y="5122863"/>
          <p14:tracePt t="77914" x="8462963" y="5122863"/>
          <p14:tracePt t="77922" x="8469313" y="5122863"/>
          <p14:tracePt t="77932" x="8493125" y="5129213"/>
          <p14:tracePt t="77938" x="8499475" y="5129213"/>
          <p14:tracePt t="77948" x="8505825" y="5129213"/>
          <p14:tracePt t="77954" x="8516938" y="5129213"/>
          <p14:tracePt t="77980" x="8523288" y="5133975"/>
          <p14:tracePt t="77994" x="8529638" y="5133975"/>
          <p14:tracePt t="78002" x="8535988" y="5133975"/>
          <p14:tracePt t="78010" x="8540750" y="5133975"/>
          <p14:tracePt t="78019" x="8553450" y="5133975"/>
          <p14:tracePt t="78026" x="8559800" y="5133975"/>
          <p14:tracePt t="78034" x="8564563" y="5133975"/>
          <p14:tracePt t="78042" x="8570913" y="5133975"/>
          <p14:tracePt t="78090" x="8577263" y="5133975"/>
          <p14:tracePt t="78234" x="8577263" y="5140325"/>
          <p14:tracePt t="78243" x="8570913" y="5146675"/>
          <p14:tracePt t="78250" x="8553450" y="5146675"/>
          <p14:tracePt t="78258" x="8516938" y="5170488"/>
          <p14:tracePt t="78266" x="8499475" y="5170488"/>
          <p14:tracePt t="78274" x="8445500" y="5170488"/>
          <p14:tracePt t="78282" x="8389938" y="5170488"/>
          <p14:tracePt t="78290" x="8329613" y="5170488"/>
          <p14:tracePt t="78298" x="8228013" y="5170488"/>
          <p14:tracePt t="78306" x="8131175" y="5170488"/>
          <p14:tracePt t="78315" x="8016875" y="5170488"/>
          <p14:tracePt t="78321" x="7883525" y="5170488"/>
          <p14:tracePt t="78331" x="7769225" y="5170488"/>
          <p14:tracePt t="78338" x="7631113" y="5170488"/>
          <p14:tracePt t="78348" x="7486650" y="5170488"/>
          <p14:tracePt t="78354" x="7359650" y="5170488"/>
          <p14:tracePt t="78362" x="7227888" y="5164138"/>
          <p14:tracePt t="78370" x="7100888" y="5153025"/>
          <p14:tracePt t="78378" x="6986588" y="5153025"/>
          <p14:tracePt t="78386" x="6883400" y="5153025"/>
          <p14:tracePt t="78394" x="6799263" y="5140325"/>
          <p14:tracePt t="78402" x="6708775" y="5133975"/>
          <p14:tracePt t="78410" x="6635750" y="5133975"/>
          <p14:tracePt t="78418" x="6564313" y="5122863"/>
          <p14:tracePt t="78425" x="6497638" y="5099050"/>
          <p14:tracePt t="78434" x="6456363" y="5092700"/>
          <p14:tracePt t="78442" x="6407150" y="5092700"/>
          <p14:tracePt t="78450" x="6383338" y="5092700"/>
          <p14:tracePt t="78458" x="6340475" y="5080000"/>
          <p14:tracePt t="78466" x="6316663" y="5080000"/>
          <p14:tracePt t="78474" x="6275388" y="5073650"/>
          <p14:tracePt t="78482" x="6232525" y="5073650"/>
          <p14:tracePt t="78490" x="6154738" y="5062538"/>
          <p14:tracePt t="78498" x="6081713" y="5062538"/>
          <p14:tracePt t="78506" x="5980113" y="5049838"/>
          <p14:tracePt t="78515" x="5894388" y="5049838"/>
          <p14:tracePt t="78522" x="5762625" y="5026025"/>
          <p14:tracePt t="78531" x="5648325" y="5026025"/>
          <p14:tracePt t="78538" x="5564188" y="5026025"/>
          <p14:tracePt t="78548" x="5461000" y="5026025"/>
          <p14:tracePt t="78554" x="5376863" y="5026025"/>
          <p14:tracePt t="78562" x="5334000" y="5026025"/>
          <p14:tracePt t="78570" x="5273675" y="5026025"/>
          <p14:tracePt t="78578" x="5232400" y="5026025"/>
          <p14:tracePt t="78586" x="5208588" y="5026025"/>
          <p14:tracePt t="78594" x="5202238" y="5026025"/>
          <p14:tracePt t="78602" x="5189538" y="5026025"/>
          <p14:tracePt t="78690" x="5183188" y="5019675"/>
          <p14:tracePt t="78706" x="5183188" y="5013325"/>
          <p14:tracePt t="78715" x="5195888" y="5008563"/>
          <p14:tracePt t="78722" x="5208588" y="5008563"/>
          <p14:tracePt t="78732" x="5232400" y="4995863"/>
          <p14:tracePt t="78738" x="5256213" y="4983163"/>
          <p14:tracePt t="78748" x="5280025" y="4983163"/>
          <p14:tracePt t="78754" x="5334000" y="4983163"/>
          <p14:tracePt t="78762" x="5394325" y="4983163"/>
          <p14:tracePt t="78770" x="5478463" y="4983163"/>
          <p14:tracePt t="78777" x="5581650" y="4983163"/>
          <p14:tracePt t="78786" x="5695950" y="4983163"/>
          <p14:tracePt t="78794" x="5799138" y="5002213"/>
          <p14:tracePt t="78802" x="5894388" y="5002213"/>
          <p14:tracePt t="78810" x="5997575" y="5002213"/>
          <p14:tracePt t="78818" x="6111875" y="5002213"/>
          <p14:tracePt t="78826" x="6238875" y="5002213"/>
          <p14:tracePt t="78834" x="6383338" y="5002213"/>
          <p14:tracePt t="78842" x="6527800" y="5002213"/>
          <p14:tracePt t="78850" x="6642100" y="5002213"/>
          <p14:tracePt t="78858" x="6769100" y="5002213"/>
          <p14:tracePt t="78866" x="6896100" y="5002213"/>
          <p14:tracePt t="78874" x="7010400" y="5002213"/>
          <p14:tracePt t="78882" x="7154863" y="5002213"/>
          <p14:tracePt t="78890" x="7281863" y="5002213"/>
          <p14:tracePt t="78899" x="7437438" y="5002213"/>
          <p14:tracePt t="78906" x="7583488" y="5013325"/>
          <p14:tracePt t="78915" x="7715250" y="5038725"/>
          <p14:tracePt t="78922" x="7829550" y="5049838"/>
          <p14:tracePt t="78932" x="7974013" y="5073650"/>
          <p14:tracePt t="78938" x="8064500" y="5103813"/>
          <p14:tracePt t="78948" x="8150225" y="5129213"/>
          <p14:tracePt t="78954" x="8197850" y="5140325"/>
          <p14:tracePt t="78962" x="8234363" y="5146675"/>
          <p14:tracePt t="78970" x="8245475" y="5153025"/>
          <p14:tracePt t="78978" x="8251825" y="5153025"/>
          <p14:tracePt t="78996" x="8269288" y="5153025"/>
          <p14:tracePt t="79002" x="8288338" y="5153025"/>
          <p14:tracePt t="79010" x="8299450" y="5153025"/>
          <p14:tracePt t="79018" x="8324850" y="5153025"/>
          <p14:tracePt t="79026" x="8329613" y="5153025"/>
          <p14:tracePt t="79034" x="8348663" y="5153025"/>
          <p14:tracePt t="79042" x="8366125" y="5153025"/>
          <p14:tracePt t="79050" x="8378825" y="5153025"/>
          <p14:tracePt t="79058" x="8389938" y="5153025"/>
          <p14:tracePt t="79065" x="8402638" y="5153025"/>
          <p14:tracePt t="79074" x="8408988" y="5153025"/>
          <p14:tracePt t="79082" x="8432800" y="5157788"/>
          <p14:tracePt t="79106" x="8439150" y="5157788"/>
          <p14:tracePt t="79115" x="8445500" y="5157788"/>
          <p14:tracePt t="79146" x="8450263" y="5157788"/>
          <p14:tracePt t="79298" x="8439150" y="5157788"/>
          <p14:tracePt t="79306" x="8420100" y="5170488"/>
          <p14:tracePt t="79314" x="8408988" y="5183188"/>
          <p14:tracePt t="79322" x="8385175" y="5183188"/>
          <p14:tracePt t="79332" x="8372475" y="5187950"/>
          <p14:tracePt t="79338" x="8335963" y="5200650"/>
          <p14:tracePt t="79346" x="8275638" y="5200650"/>
          <p14:tracePt t="79354" x="8221663" y="5200650"/>
          <p14:tracePt t="79362" x="8131175" y="5200650"/>
          <p14:tracePt t="79370" x="8047038" y="5200650"/>
          <p14:tracePt t="79377" x="7974013" y="5200650"/>
          <p14:tracePt t="79386" x="7902575" y="5200650"/>
          <p14:tracePt t="79393" x="7818438" y="5200650"/>
          <p14:tracePt t="79402" x="7745413" y="5200650"/>
          <p14:tracePt t="79409" x="7673975" y="5200650"/>
          <p14:tracePt t="79418" x="7594600" y="5194300"/>
          <p14:tracePt t="79425" x="7546975" y="5176838"/>
          <p14:tracePt t="79434" x="7497763" y="5164138"/>
          <p14:tracePt t="79442" x="7437438" y="5157788"/>
          <p14:tracePt t="79450" x="7407275" y="5140325"/>
          <p14:tracePt t="79458" x="7359650" y="5140325"/>
          <p14:tracePt t="79465" x="7329488" y="5129213"/>
          <p14:tracePt t="79473" x="7281863" y="5129213"/>
          <p14:tracePt t="79482" x="7245350" y="5110163"/>
          <p14:tracePt t="79490" x="7215188" y="5110163"/>
          <p14:tracePt t="79499" x="7185025" y="5110163"/>
          <p14:tracePt t="79506" x="7142163" y="5110163"/>
          <p14:tracePt t="79515" x="7107238" y="5110163"/>
          <p14:tracePt t="79522" x="7064375" y="5110163"/>
          <p14:tracePt t="79532" x="7034213" y="5110163"/>
          <p14:tracePt t="79538" x="6980238" y="5110163"/>
          <p14:tracePt t="79546" x="6932613" y="5110163"/>
          <p14:tracePt t="79554" x="6877050" y="5110163"/>
          <p14:tracePt t="79562" x="6829425" y="5110163"/>
          <p14:tracePt t="79570" x="6775450" y="5110163"/>
          <p14:tracePt t="79578" x="6715125" y="5110163"/>
          <p14:tracePt t="79586" x="6654800" y="5110163"/>
          <p14:tracePt t="79594" x="6600825" y="5110163"/>
          <p14:tracePt t="79602" x="6527800" y="5110163"/>
          <p14:tracePt t="79609" x="6450013" y="5110163"/>
          <p14:tracePt t="79618" x="6419850" y="5110163"/>
          <p14:tracePt t="79625" x="6353175" y="5110163"/>
          <p14:tracePt t="79634" x="6305550" y="5103813"/>
          <p14:tracePt t="79642" x="6249988" y="5103813"/>
          <p14:tracePt t="79650" x="6202363" y="5086350"/>
          <p14:tracePt t="79658" x="6124575" y="5073650"/>
          <p14:tracePt t="79665" x="6051550" y="5049838"/>
          <p14:tracePt t="79674" x="6003925" y="5049838"/>
          <p14:tracePt t="79682" x="5961063" y="5049838"/>
          <p14:tracePt t="79689" x="5919788" y="5049838"/>
          <p14:tracePt t="79699" x="5846763" y="5049838"/>
          <p14:tracePt t="79706" x="5799138" y="5049838"/>
          <p14:tracePt t="79715" x="5756275" y="5049838"/>
          <p14:tracePt t="79721" x="5715000" y="5049838"/>
          <p14:tracePt t="79732" x="5654675" y="5049838"/>
          <p14:tracePt t="79738" x="5624513" y="5049838"/>
          <p14:tracePt t="79747" x="5575300" y="5049838"/>
          <p14:tracePt t="79754" x="5557838" y="5049838"/>
          <p14:tracePt t="79761" x="5521325" y="5049838"/>
          <p14:tracePt t="79770" x="5491163" y="5049838"/>
          <p14:tracePt t="79777" x="5478463" y="5049838"/>
          <p14:tracePt t="79786" x="5430838" y="5049838"/>
          <p14:tracePt t="79794" x="5400675" y="5049838"/>
          <p14:tracePt t="79802" x="5370513" y="5049838"/>
          <p14:tracePt t="79809" x="5346700" y="5049838"/>
          <p14:tracePt t="79818" x="5334000" y="5049838"/>
          <p14:tracePt t="79825" x="5316538" y="5049838"/>
          <p14:tracePt t="79834" x="5310188" y="5049838"/>
          <p14:tracePt t="79841" x="5303838" y="5049838"/>
          <p14:tracePt t="79850" x="5292725" y="5049838"/>
          <p14:tracePt t="79865" x="5286375" y="5049838"/>
          <p14:tracePt t="79890" x="5280025" y="5049838"/>
          <p14:tracePt t="80002" x="5292725" y="5049838"/>
          <p14:tracePt t="80010" x="5316538" y="5049838"/>
          <p14:tracePt t="80019" x="5322888" y="5049838"/>
          <p14:tracePt t="80026" x="5346700" y="5049838"/>
          <p14:tracePt t="80034" x="5400675" y="5049838"/>
          <p14:tracePt t="80042" x="5454650" y="5049838"/>
          <p14:tracePt t="80049" x="5527675" y="5049838"/>
          <p14:tracePt t="80058" x="5618163" y="5049838"/>
          <p14:tracePt t="80066" x="5702300" y="5068888"/>
          <p14:tracePt t="80074" x="5792788" y="5080000"/>
          <p14:tracePt t="80084" x="5876925" y="5080000"/>
          <p14:tracePt t="80090" x="5980113" y="5092700"/>
          <p14:tracePt t="80099" x="6111875" y="5103813"/>
          <p14:tracePt t="80106" x="6299200" y="5140325"/>
          <p14:tracePt t="80116" x="6456363" y="5140325"/>
          <p14:tracePt t="80122" x="6642100" y="5183188"/>
          <p14:tracePt t="80130" x="6835775" y="5207000"/>
          <p14:tracePt t="80138" x="6991350" y="5218113"/>
          <p14:tracePt t="80146" x="7118350" y="5243513"/>
          <p14:tracePt t="80154" x="7299325" y="5260975"/>
          <p14:tracePt t="80162" x="7443788" y="5260975"/>
          <p14:tracePt t="80170" x="7583488" y="5284788"/>
          <p14:tracePt t="80178" x="7697788" y="5284788"/>
          <p14:tracePt t="80186" x="7829550" y="5284788"/>
          <p14:tracePt t="80194" x="7926388" y="5284788"/>
          <p14:tracePt t="80202" x="8016875" y="5284788"/>
          <p14:tracePt t="80209" x="8089900" y="5278438"/>
          <p14:tracePt t="80218" x="8150225" y="5278438"/>
          <p14:tracePt t="80226" x="8221663" y="5267325"/>
          <p14:tracePt t="80233" x="8281988" y="5254625"/>
          <p14:tracePt t="80242" x="8305800" y="5254625"/>
          <p14:tracePt t="80250" x="8348663" y="5254625"/>
          <p14:tracePt t="80258" x="8359775" y="5254625"/>
          <p14:tracePt t="80267" x="8402638" y="5254625"/>
          <p14:tracePt t="80274" x="8408988" y="5254625"/>
          <p14:tracePt t="80283" x="8432800" y="5254625"/>
          <p14:tracePt t="80290" x="8439150" y="5254625"/>
          <p14:tracePt t="80300" x="8445500" y="5254625"/>
          <p14:tracePt t="80306" x="8450263" y="5254625"/>
          <p14:tracePt t="80317" x="8462963" y="5254625"/>
          <p14:tracePt t="80330" x="8486775" y="5254625"/>
          <p14:tracePt t="80338" x="8493125" y="5248275"/>
          <p14:tracePt t="80346" x="8510588" y="5243513"/>
          <p14:tracePt t="80354" x="8535988" y="5243513"/>
          <p14:tracePt t="80362" x="8570913" y="5243513"/>
          <p14:tracePt t="80370" x="8601075" y="5243513"/>
          <p14:tracePt t="80378" x="8624888" y="5243513"/>
          <p14:tracePt t="80386" x="8650288" y="5243513"/>
          <p14:tracePt t="80394" x="8667750" y="5243513"/>
          <p14:tracePt t="80402" x="8674100" y="5243513"/>
          <p14:tracePt t="80410" x="8680450" y="5243513"/>
          <p14:tracePt t="80594" x="8667750" y="5243513"/>
          <p14:tracePt t="80602" x="8643938" y="5243513"/>
          <p14:tracePt t="80611" x="8589963" y="5243513"/>
          <p14:tracePt t="80620" x="8493125" y="5243513"/>
          <p14:tracePt t="80626" x="8402638" y="5243513"/>
          <p14:tracePt t="80633" x="8275638" y="5243513"/>
          <p14:tracePt t="80642" x="8161338" y="5243513"/>
          <p14:tracePt t="80650" x="8016875" y="5243513"/>
          <p14:tracePt t="80658" x="7878763" y="5243513"/>
          <p14:tracePt t="80667" x="7734300" y="5243513"/>
          <p14:tracePt t="80674" x="7577138" y="5243513"/>
          <p14:tracePt t="80684" x="7437438" y="5243513"/>
          <p14:tracePt t="80690" x="7292975" y="5243513"/>
          <p14:tracePt t="80700" x="7167563" y="5243513"/>
          <p14:tracePt t="80706" x="7034213" y="5243513"/>
          <p14:tracePt t="80716" x="6919913" y="5243513"/>
          <p14:tracePt t="80722" x="6846888" y="5243513"/>
          <p14:tracePt t="80730" x="6762750" y="5243513"/>
          <p14:tracePt t="80738" x="6691313" y="5243513"/>
          <p14:tracePt t="80746" x="6605588" y="5243513"/>
          <p14:tracePt t="80754" x="6516688" y="5243513"/>
          <p14:tracePt t="80761" x="6430963" y="5243513"/>
          <p14:tracePt t="80770" x="6329363" y="5243513"/>
          <p14:tracePt t="80778" x="6256338" y="5243513"/>
          <p14:tracePt t="80786" x="6215063" y="5243513"/>
          <p14:tracePt t="80794" x="6154738" y="5243513"/>
          <p14:tracePt t="80802" x="6094413" y="5248275"/>
          <p14:tracePt t="80810" x="6064250" y="5254625"/>
          <p14:tracePt t="80818" x="6040438" y="5254625"/>
          <p14:tracePt t="80826" x="6015038" y="5254625"/>
          <p14:tracePt t="80834" x="5991225" y="5267325"/>
          <p14:tracePt t="80842" x="5980113" y="5267325"/>
          <p14:tracePt t="80850" x="5967413" y="5267325"/>
          <p14:tracePt t="80858" x="5961063" y="5267325"/>
          <p14:tracePt t="80867" x="5943600" y="5267325"/>
          <p14:tracePt t="80874" x="5930900" y="5267325"/>
          <p14:tracePt t="80883" x="5919788" y="5267325"/>
          <p14:tracePt t="80890" x="5907088" y="5267325"/>
          <p14:tracePt t="80900" x="5900738" y="5267325"/>
          <p14:tracePt t="80906" x="5894388" y="5267325"/>
          <p14:tracePt t="80914" x="5876925" y="5267325"/>
          <p14:tracePt t="80922" x="5870575" y="5267325"/>
          <p14:tracePt t="80930" x="5864225" y="5267325"/>
          <p14:tracePt t="80938" x="5859463" y="5267325"/>
          <p14:tracePt t="80946" x="5846763" y="5267325"/>
          <p14:tracePt t="80954" x="5840413" y="5267325"/>
          <p14:tracePt t="80962" x="5829300" y="5267325"/>
          <p14:tracePt t="80970" x="5822950" y="5267325"/>
          <p14:tracePt t="80978" x="5816600" y="5267325"/>
          <p14:tracePt t="80986" x="5803900" y="5267325"/>
          <p14:tracePt t="80994" x="5799138" y="5267325"/>
          <p14:tracePt t="81002" x="5773738" y="5267325"/>
          <p14:tracePt t="81009" x="5762625" y="5267325"/>
          <p14:tracePt t="81018" x="5726113" y="5254625"/>
          <p14:tracePt t="81025" x="5684838" y="5254625"/>
          <p14:tracePt t="81034" x="5659438" y="5230813"/>
          <p14:tracePt t="81042" x="5635625" y="5230813"/>
          <p14:tracePt t="81050" x="5611813" y="5218113"/>
          <p14:tracePt t="81058" x="5588000" y="5213350"/>
          <p14:tracePt t="81067" x="5581650" y="5207000"/>
          <p14:tracePt t="81074" x="5575300" y="5207000"/>
          <p14:tracePt t="81083" x="5568950" y="5207000"/>
          <p14:tracePt t="81130" x="5564188" y="5207000"/>
          <p14:tracePt t="81138" x="5557838" y="5207000"/>
          <p14:tracePt t="81146" x="5545138" y="5207000"/>
          <p14:tracePt t="81154" x="5538788" y="5207000"/>
          <p14:tracePt t="81170" x="5534025" y="5207000"/>
          <p14:tracePt t="81178" x="5527675" y="5207000"/>
          <p14:tracePt t="81186" x="5521325" y="5207000"/>
          <p14:tracePt t="81218" x="5514975" y="5200650"/>
          <p14:tracePt t="82082" x="0" y="0"/>
        </p14:tracePtLst>
        <p14:tracePtLst>
          <p14:tracePt t="89227" x="4629150" y="5935663"/>
          <p14:tracePt t="89314" x="4622800" y="5935663"/>
          <p14:tracePt t="89323" x="4622800" y="5918200"/>
          <p14:tracePt t="89330" x="4622800" y="5905500"/>
          <p14:tracePt t="89340" x="4622800" y="5888038"/>
          <p14:tracePt t="89347" x="4616450" y="5875338"/>
          <p14:tracePt t="89355" x="4605338" y="5851525"/>
          <p14:tracePt t="89362" x="4598988" y="5827713"/>
          <p14:tracePt t="89370" x="4592638" y="5803900"/>
          <p14:tracePt t="89378" x="4575175" y="5791200"/>
          <p14:tracePt t="89386" x="4568825" y="5767388"/>
          <p14:tracePt t="89394" x="4545013" y="5749925"/>
          <p14:tracePt t="89402" x="4508500" y="5724525"/>
          <p14:tracePt t="89410" x="4441825" y="5689600"/>
          <p14:tracePt t="89418" x="4400550" y="5683250"/>
          <p14:tracePt t="89427" x="4333875" y="5653088"/>
          <p14:tracePt t="89434" x="4256088" y="5616575"/>
          <p14:tracePt t="89442" x="4195763" y="5599113"/>
          <p14:tracePt t="89450" x="4122738" y="5586413"/>
          <p14:tracePt t="89458" x="4032250" y="5562600"/>
          <p14:tracePt t="89466" x="3930650" y="5538788"/>
          <p14:tracePt t="89475" x="3840163" y="5532438"/>
          <p14:tracePt t="89482" x="3767138" y="5519738"/>
          <p14:tracePt t="89491" x="3736975" y="5519738"/>
          <p14:tracePt t="89498" x="3689350" y="5519738"/>
          <p14:tracePt t="89508" x="3670300" y="5519738"/>
          <p14:tracePt t="89514" x="3646488" y="5519738"/>
          <p14:tracePt t="89525" x="3609975" y="5519738"/>
          <p14:tracePt t="89530" x="3568700" y="5519738"/>
          <p14:tracePt t="89539" x="3525838" y="5519738"/>
          <p14:tracePt t="89546" x="3484563" y="5519738"/>
          <p14:tracePt t="89554" x="3394075" y="5519738"/>
          <p14:tracePt t="89562" x="3309938" y="5519738"/>
          <p14:tracePt t="89570" x="3206750" y="5526088"/>
          <p14:tracePt t="89579" x="3103563" y="5526088"/>
          <p14:tracePt t="89586" x="3032125" y="5532438"/>
          <p14:tracePt t="89594" x="2928938" y="5532438"/>
          <p14:tracePt t="89602" x="2844800" y="5543550"/>
          <p14:tracePt t="89610" x="2767013" y="5556250"/>
          <p14:tracePt t="89618" x="2693988" y="5568950"/>
          <p14:tracePt t="89626" x="2646363" y="5586413"/>
          <p14:tracePt t="89634" x="2622550" y="5603875"/>
          <p14:tracePt t="89642" x="2586038" y="5629275"/>
          <p14:tracePt t="89650" x="2562225" y="5634038"/>
          <p14:tracePt t="89658" x="2543175" y="5670550"/>
          <p14:tracePt t="89666" x="2532063" y="5689600"/>
          <p14:tracePt t="89675" x="2525713" y="5700713"/>
          <p14:tracePt t="89682" x="2513013" y="5724525"/>
          <p14:tracePt t="89691" x="2513013" y="5749925"/>
          <p14:tracePt t="89698" x="2513013" y="5761038"/>
          <p14:tracePt t="89709" x="2519363" y="5778500"/>
          <p14:tracePt t="89714" x="2543175" y="5803900"/>
          <p14:tracePt t="89722" x="2543175" y="5815013"/>
          <p14:tracePt t="89730" x="2579688" y="5851525"/>
          <p14:tracePt t="89739" x="2640013" y="5894388"/>
          <p14:tracePt t="89746" x="2706688" y="5924550"/>
          <p14:tracePt t="89754" x="2784475" y="5972175"/>
          <p14:tracePt t="89762" x="2863850" y="6015038"/>
          <p14:tracePt t="89770" x="2965450" y="6049963"/>
          <p14:tracePt t="89778" x="3055938" y="6099175"/>
          <p14:tracePt t="89786" x="3133725" y="6116638"/>
          <p14:tracePt t="89794" x="3163888" y="6116638"/>
          <p14:tracePt t="89802" x="3219450" y="6116638"/>
          <p14:tracePt t="89810" x="3224213" y="6116638"/>
          <p14:tracePt t="89818" x="3243263" y="6116638"/>
          <p14:tracePt t="89826" x="3254375" y="6116638"/>
          <p14:tracePt t="89834" x="3290888" y="6099175"/>
          <p14:tracePt t="89842" x="3327400" y="6080125"/>
          <p14:tracePt t="89850" x="3375025" y="6038850"/>
          <p14:tracePt t="89859" x="3398838" y="6015038"/>
          <p14:tracePt t="89866" x="3441700" y="5972175"/>
          <p14:tracePt t="89876" x="3478213" y="5935663"/>
          <p14:tracePt t="89882" x="3495675" y="5888038"/>
          <p14:tracePt t="89892" x="3519488" y="5838825"/>
          <p14:tracePt t="89898" x="3525838" y="5791200"/>
          <p14:tracePt t="89909" x="3525838" y="5767388"/>
          <p14:tracePt t="89914" x="3538538" y="5743575"/>
          <p14:tracePt t="89925" x="3538538" y="5719763"/>
          <p14:tracePt t="89930" x="3538538" y="5700713"/>
          <p14:tracePt t="89939" x="3532188" y="5683250"/>
          <p14:tracePt t="89946" x="3519488" y="5670550"/>
          <p14:tracePt t="89955" x="3459163" y="5646738"/>
          <p14:tracePt t="89962" x="3398838" y="5640388"/>
          <p14:tracePt t="89970" x="3314700" y="5616575"/>
          <p14:tracePt t="89978" x="3194050" y="5603875"/>
          <p14:tracePt t="89986" x="3079750" y="5603875"/>
          <p14:tracePt t="89994" x="2965450" y="5603875"/>
          <p14:tracePt t="90002" x="2851150" y="5603875"/>
          <p14:tracePt t="90010" x="2724150" y="5603875"/>
          <p14:tracePt t="90018" x="2633663" y="5622925"/>
          <p14:tracePt t="90026" x="2562225" y="5640388"/>
          <p14:tracePt t="90034" x="2471738" y="5676900"/>
          <p14:tracePt t="90042" x="2435225" y="5707063"/>
          <p14:tracePt t="90050" x="2411413" y="5713413"/>
          <p14:tracePt t="90058" x="2387600" y="5737225"/>
          <p14:tracePt t="90082" x="2387600" y="5743575"/>
          <p14:tracePt t="90092" x="2405063" y="5761038"/>
          <p14:tracePt t="90098" x="2452688" y="5784850"/>
          <p14:tracePt t="90109" x="2543175" y="5834063"/>
          <p14:tracePt t="90114" x="2592388" y="5851525"/>
          <p14:tracePt t="90125" x="2682875" y="5888038"/>
          <p14:tracePt t="90130" x="2773363" y="5905500"/>
          <p14:tracePt t="90139" x="2857500" y="5918200"/>
          <p14:tracePt t="90146" x="2947988" y="5918200"/>
          <p14:tracePt t="90154" x="2978150" y="5918200"/>
          <p14:tracePt t="90162" x="3032125" y="5918200"/>
          <p14:tracePt t="90170" x="3068638" y="5905500"/>
          <p14:tracePt t="90178" x="3103563" y="5868988"/>
          <p14:tracePt t="90186" x="3146425" y="5827713"/>
          <p14:tracePt t="90194" x="3159125" y="5815013"/>
          <p14:tracePt t="90202" x="3182938" y="5791200"/>
          <p14:tracePt t="90210" x="3213100" y="5749925"/>
          <p14:tracePt t="90218" x="3224213" y="5707063"/>
          <p14:tracePt t="90226" x="3224213" y="5670550"/>
          <p14:tracePt t="90234" x="3224213" y="5659438"/>
          <p14:tracePt t="90242" x="3224213" y="5634038"/>
          <p14:tracePt t="90250" x="3224213" y="5629275"/>
          <p14:tracePt t="90259" x="3206750" y="5599113"/>
          <p14:tracePt t="90266" x="3182938" y="5599113"/>
          <p14:tracePt t="90275" x="3140075" y="5599113"/>
          <p14:tracePt t="90282" x="3092450" y="5599113"/>
          <p14:tracePt t="90292" x="3049588" y="5599113"/>
          <p14:tracePt t="90298" x="3008313" y="5599113"/>
          <p14:tracePt t="90309" x="2954338" y="5634038"/>
          <p14:tracePt t="90314" x="2898775" y="5689600"/>
          <p14:tracePt t="90322" x="2887663" y="5700713"/>
          <p14:tracePt t="90330" x="2857500" y="5737225"/>
          <p14:tracePt t="90338" x="2857500" y="5749925"/>
          <p14:tracePt t="90346" x="2857500" y="5784850"/>
          <p14:tracePt t="90354" x="2863850" y="5808663"/>
          <p14:tracePt t="90362" x="2887663" y="5834063"/>
          <p14:tracePt t="90370" x="2911475" y="5857875"/>
          <p14:tracePt t="90378" x="2989263" y="5881688"/>
          <p14:tracePt t="90386" x="3038475" y="5911850"/>
          <p14:tracePt t="90394" x="3086100" y="5929313"/>
          <p14:tracePt t="90402" x="3159125" y="5948363"/>
          <p14:tracePt t="90410" x="3267075" y="5972175"/>
          <p14:tracePt t="90418" x="3363913" y="5972175"/>
          <p14:tracePt t="90426" x="3465513" y="5984875"/>
          <p14:tracePt t="90434" x="3549650" y="5984875"/>
          <p14:tracePt t="90442" x="3609975" y="5984875"/>
          <p14:tracePt t="90450" x="3646488" y="5984875"/>
          <p14:tracePt t="90459" x="3676650" y="5972175"/>
          <p14:tracePt t="90466" x="3695700" y="5959475"/>
          <p14:tracePt t="90476" x="3700463" y="5942013"/>
          <p14:tracePt t="90482" x="3719513" y="5899150"/>
          <p14:tracePt t="90492" x="3725863" y="5875338"/>
          <p14:tracePt t="90498" x="3725863" y="5851525"/>
          <p14:tracePt t="90509" x="3725863" y="5827713"/>
          <p14:tracePt t="90514" x="3725863" y="5803900"/>
          <p14:tracePt t="90522" x="3713163" y="5761038"/>
          <p14:tracePt t="90530" x="3676650" y="5719763"/>
          <p14:tracePt t="90538" x="3622675" y="5689600"/>
          <p14:tracePt t="90546" x="3562350" y="5670550"/>
          <p14:tracePt t="90554" x="3502025" y="5659438"/>
          <p14:tracePt t="90562" x="3398838" y="5659438"/>
          <p14:tracePt t="90570" x="3327400" y="5659438"/>
          <p14:tracePt t="90578" x="3243263" y="5676900"/>
          <p14:tracePt t="90586" x="3176588" y="5719763"/>
          <p14:tracePt t="90594" x="3086100" y="5778500"/>
          <p14:tracePt t="90602" x="3032125" y="5821363"/>
          <p14:tracePt t="90610" x="3025775" y="5827713"/>
          <p14:tracePt t="90618" x="3013075" y="5845175"/>
          <p14:tracePt t="90626" x="3013075" y="5857875"/>
          <p14:tracePt t="90634" x="3013075" y="5864225"/>
          <p14:tracePt t="90642" x="3025775" y="5888038"/>
          <p14:tracePt t="90650" x="3049588" y="5888038"/>
          <p14:tracePt t="90659" x="3116263" y="5918200"/>
          <p14:tracePt t="90666" x="3152775" y="5924550"/>
          <p14:tracePt t="90675" x="3213100" y="5948363"/>
          <p14:tracePt t="90682" x="3303588" y="5948363"/>
          <p14:tracePt t="90692" x="3344863" y="5948363"/>
          <p14:tracePt t="90698" x="3405188" y="5948363"/>
          <p14:tracePt t="90709" x="3448050" y="5948363"/>
          <p14:tracePt t="90714" x="3471863" y="5942013"/>
          <p14:tracePt t="90722" x="3514725" y="5924550"/>
          <p14:tracePt t="90730" x="3532188" y="5911850"/>
          <p14:tracePt t="90738" x="3549650" y="5894388"/>
          <p14:tracePt t="90746" x="3562350" y="5881688"/>
          <p14:tracePt t="90754" x="3579813" y="5857875"/>
          <p14:tracePt t="90762" x="3579813" y="5838825"/>
          <p14:tracePt t="90770" x="3579813" y="5797550"/>
          <p14:tracePt t="90778" x="3579813" y="5754688"/>
          <p14:tracePt t="90786" x="3579813" y="5713413"/>
          <p14:tracePt t="90794" x="3579813" y="5664200"/>
          <p14:tracePt t="90802" x="3556000" y="5629275"/>
          <p14:tracePt t="90810" x="3525838" y="5592763"/>
          <p14:tracePt t="90818" x="3489325" y="5562600"/>
          <p14:tracePt t="90826" x="3429000" y="5543550"/>
          <p14:tracePt t="90834" x="3370263" y="5543550"/>
          <p14:tracePt t="90843" x="3297238" y="5543550"/>
          <p14:tracePt t="90850" x="3213100" y="5543550"/>
          <p14:tracePt t="90859" x="3133725" y="5556250"/>
          <p14:tracePt t="90866" x="3055938" y="5603875"/>
          <p14:tracePt t="90876" x="2965450" y="5659438"/>
          <p14:tracePt t="90882" x="2928938" y="5689600"/>
          <p14:tracePt t="90893" x="2905125" y="5713413"/>
          <p14:tracePt t="90898" x="2887663" y="5730875"/>
          <p14:tracePt t="90909" x="2887663" y="5749925"/>
          <p14:tracePt t="90914" x="2887663" y="5754688"/>
          <p14:tracePt t="90922" x="2887663" y="5761038"/>
          <p14:tracePt t="90930" x="2911475" y="5778500"/>
          <p14:tracePt t="90938" x="2965450" y="5784850"/>
          <p14:tracePt t="90946" x="3025775" y="5808663"/>
          <p14:tracePt t="90954" x="3092450" y="5838825"/>
          <p14:tracePt t="90962" x="3176588" y="5851525"/>
          <p14:tracePt t="90977" x="3267075" y="5864225"/>
          <p14:tracePt t="90978" x="3357563" y="5875338"/>
          <p14:tracePt t="90986" x="3429000" y="5875338"/>
          <p14:tracePt t="90994" x="3514725" y="5875338"/>
          <p14:tracePt t="91002" x="3544888" y="5868988"/>
          <p14:tracePt t="91010" x="3562350" y="5864225"/>
          <p14:tracePt t="91018" x="3586163" y="5838825"/>
          <p14:tracePt t="91026" x="3605213" y="5815013"/>
          <p14:tracePt t="91034" x="3605213" y="5791200"/>
          <p14:tracePt t="91043" x="3609975" y="5767388"/>
          <p14:tracePt t="91050" x="3609975" y="5743575"/>
          <p14:tracePt t="91059" x="3609975" y="5719763"/>
          <p14:tracePt t="91066" x="3609975" y="5707063"/>
          <p14:tracePt t="91076" x="3609975" y="5694363"/>
          <p14:tracePt t="91082" x="3592513" y="5676900"/>
          <p14:tracePt t="91092" x="3586163" y="5670550"/>
          <p14:tracePt t="91098" x="3549650" y="5670550"/>
          <p14:tracePt t="91106" x="3519488" y="5670550"/>
          <p14:tracePt t="91114" x="3484563" y="5670550"/>
          <p14:tracePt t="91123" x="3441700" y="5676900"/>
          <p14:tracePt t="91130" x="3387725" y="5713413"/>
          <p14:tracePt t="91138" x="3351213" y="5754688"/>
          <p14:tracePt t="91146" x="3309938" y="5791200"/>
          <p14:tracePt t="91154" x="3303588" y="5808663"/>
          <p14:tracePt t="91162" x="3284538" y="5845175"/>
          <p14:tracePt t="91170" x="3284538" y="5851525"/>
          <p14:tracePt t="91186" x="3284538" y="5857875"/>
          <p14:tracePt t="91194" x="3290888" y="5875338"/>
          <p14:tracePt t="91202" x="3297238" y="5875338"/>
          <p14:tracePt t="91210" x="3321050" y="5881688"/>
          <p14:tracePt t="91218" x="3370263" y="5894388"/>
          <p14:tracePt t="91227" x="3429000" y="5899150"/>
          <p14:tracePt t="91234" x="3489325" y="5911850"/>
          <p14:tracePt t="91243" x="3549650" y="5911850"/>
          <p14:tracePt t="91250" x="3609975" y="5924550"/>
          <p14:tracePt t="91260" x="3652838" y="5924550"/>
          <p14:tracePt t="91266" x="3689350" y="5924550"/>
          <p14:tracePt t="91276" x="3695700" y="5924550"/>
          <p14:tracePt t="91282" x="3700463" y="5924550"/>
          <p14:tracePt t="91293" x="3706813" y="5924550"/>
          <p14:tracePt t="91298" x="3713163" y="5918200"/>
          <p14:tracePt t="91307" x="3713163" y="5911850"/>
          <p14:tracePt t="91314" x="3719513" y="5888038"/>
          <p14:tracePt t="91323" x="3719513" y="5875338"/>
          <p14:tracePt t="91330" x="3719513" y="5864225"/>
          <p14:tracePt t="91338" x="3713163" y="5838825"/>
          <p14:tracePt t="91346" x="3706813" y="5834063"/>
          <p14:tracePt t="91354" x="3700463" y="5827713"/>
          <p14:tracePt t="91362" x="3695700" y="5821363"/>
          <p14:tracePt t="91370" x="3683000" y="5821363"/>
          <p14:tracePt t="91378" x="3659188" y="5821363"/>
          <p14:tracePt t="91386" x="3640138" y="5821363"/>
          <p14:tracePt t="91394" x="3605213" y="5834063"/>
          <p14:tracePt t="91402" x="3579813" y="5845175"/>
          <p14:tracePt t="91409" x="3562350" y="5864225"/>
          <p14:tracePt t="91418" x="3556000" y="5894388"/>
          <p14:tracePt t="91427" x="3556000" y="5899150"/>
          <p14:tracePt t="91434" x="3556000" y="5911850"/>
          <p14:tracePt t="91443" x="3556000" y="5929313"/>
          <p14:tracePt t="91450" x="3556000" y="5935663"/>
          <p14:tracePt t="91460" x="3556000" y="5942013"/>
          <p14:tracePt t="91466" x="3562350" y="5942013"/>
          <p14:tracePt t="91476" x="3586163" y="5948363"/>
          <p14:tracePt t="91482" x="3616325" y="5954713"/>
          <p14:tracePt t="91493" x="3665538" y="5965825"/>
          <p14:tracePt t="91498" x="3706813" y="5965825"/>
          <p14:tracePt t="91506" x="3736975" y="5965825"/>
          <p14:tracePt t="91514" x="3760788" y="5965825"/>
          <p14:tracePt t="91522" x="3784600" y="5972175"/>
          <p14:tracePt t="91530" x="3810000" y="5972175"/>
          <p14:tracePt t="91546" x="3814763" y="5972175"/>
          <p14:tracePt t="91554" x="3821113" y="5972175"/>
          <p14:tracePt t="91562" x="3827463" y="5972175"/>
          <p14:tracePt t="91810" x="3840163" y="5984875"/>
          <p14:tracePt t="91835" x="3857625" y="5995988"/>
          <p14:tracePt t="91843" x="3894138" y="6019800"/>
          <p14:tracePt t="91850" x="3905250" y="6026150"/>
          <p14:tracePt t="91860" x="3924300" y="6045200"/>
          <p14:tracePt t="91866" x="3954463" y="6062663"/>
          <p14:tracePt t="91877" x="3978275" y="6075363"/>
          <p14:tracePt t="91882" x="4025900" y="6103938"/>
          <p14:tracePt t="91890" x="4075113" y="6122988"/>
          <p14:tracePt t="91898" x="4135438" y="6146800"/>
          <p14:tracePt t="91906" x="4189413" y="6176963"/>
          <p14:tracePt t="91914" x="4237038" y="6207125"/>
          <p14:tracePt t="91922" x="4316413" y="6237288"/>
          <p14:tracePt t="91930" x="4364038" y="6254750"/>
          <p14:tracePt t="91938" x="4387850" y="6267450"/>
          <p14:tracePt t="91946" x="4441825" y="6284913"/>
          <p14:tracePt t="91954" x="4502150" y="6291263"/>
          <p14:tracePt t="91962" x="4568825" y="6315075"/>
          <p14:tracePt t="91970" x="4641850" y="6327775"/>
          <p14:tracePt t="91978" x="4713288" y="6334125"/>
          <p14:tracePt t="91991" x="4762500" y="6345238"/>
          <p14:tracePt t="91995" x="4803775" y="6345238"/>
          <p14:tracePt t="92002" x="4840288" y="6351588"/>
          <p14:tracePt t="92011" x="4883150" y="6351588"/>
          <p14:tracePt t="92018" x="4943475" y="6351588"/>
          <p14:tracePt t="92027" x="5002213" y="6364288"/>
          <p14:tracePt t="92034" x="5062538" y="6375400"/>
          <p14:tracePt t="92043" x="5122863" y="6381750"/>
          <p14:tracePt t="92050" x="5165725" y="6381750"/>
          <p14:tracePt t="92061" x="5256213" y="6381750"/>
          <p14:tracePt t="92066" x="5340350" y="6394450"/>
          <p14:tracePt t="92077" x="5430838" y="6405563"/>
          <p14:tracePt t="92082" x="5503863" y="6418263"/>
          <p14:tracePt t="92090" x="5564188" y="6418263"/>
          <p14:tracePt t="92098" x="5635625" y="6418263"/>
          <p14:tracePt t="92108" x="5678488" y="6418263"/>
          <p14:tracePt t="92114" x="5738813" y="6418263"/>
          <p14:tracePt t="92122" x="5762625" y="6418263"/>
          <p14:tracePt t="92130" x="5816600" y="6418263"/>
          <p14:tracePt t="92138" x="5859463" y="6418263"/>
          <p14:tracePt t="92146" x="5907088" y="6418263"/>
          <p14:tracePt t="92154" x="5949950" y="6418263"/>
          <p14:tracePt t="92162" x="5991225" y="6418263"/>
          <p14:tracePt t="92170" x="6027738" y="6418263"/>
          <p14:tracePt t="92178" x="6045200" y="6418263"/>
          <p14:tracePt t="92186" x="6070600" y="6418263"/>
          <p14:tracePt t="92194" x="6124575" y="6418263"/>
          <p14:tracePt t="92202" x="6161088" y="6418263"/>
          <p14:tracePt t="92211" x="6189663" y="6418263"/>
          <p14:tracePt t="92218" x="6219825" y="6411913"/>
          <p14:tracePt t="92227" x="6256338" y="6405563"/>
          <p14:tracePt t="92234" x="6280150" y="6405563"/>
          <p14:tracePt t="92244" x="6310313" y="6399213"/>
          <p14:tracePt t="92250" x="6335713" y="6388100"/>
          <p14:tracePt t="92261" x="6359525" y="6381750"/>
          <p14:tracePt t="92266" x="6383338" y="6381750"/>
          <p14:tracePt t="92277" x="6396038" y="6381750"/>
          <p14:tracePt t="92282" x="6419850" y="6381750"/>
          <p14:tracePt t="92290" x="6443663" y="6364288"/>
          <p14:tracePt t="92298" x="6450013" y="6357938"/>
          <p14:tracePt t="92307" x="6461125" y="6357938"/>
          <p14:tracePt t="92314" x="6486525" y="6351588"/>
          <p14:tracePt t="92330" x="6510338" y="6334125"/>
          <p14:tracePt t="92346" x="6516688" y="6327775"/>
          <p14:tracePt t="92354" x="6521450" y="6321425"/>
          <p14:tracePt t="92362" x="6527800" y="6315075"/>
          <p14:tracePt t="92370" x="6546850" y="6303963"/>
          <p14:tracePt t="92378" x="6551613" y="6297613"/>
          <p14:tracePt t="92386" x="6557963" y="6291263"/>
          <p14:tracePt t="92394" x="6564313" y="6280150"/>
          <p14:tracePt t="92402" x="6570663" y="6254750"/>
          <p14:tracePt t="92418" x="6570663" y="6243638"/>
          <p14:tracePt t="92427" x="6575425" y="6224588"/>
          <p14:tracePt t="92434" x="6581775" y="6219825"/>
          <p14:tracePt t="92450" x="6588125" y="6207125"/>
          <p14:tracePt t="92460" x="6588125" y="6200775"/>
          <p14:tracePt t="92466" x="6588125" y="6189663"/>
          <p14:tracePt t="92477" x="6588125" y="6183313"/>
          <p14:tracePt t="92482" x="6588125" y="6164263"/>
          <p14:tracePt t="92490" x="6588125" y="6153150"/>
          <p14:tracePt t="92498" x="6588125" y="6140450"/>
          <p14:tracePt t="92507" x="6588125" y="6134100"/>
          <p14:tracePt t="92514" x="6588125" y="6122988"/>
          <p14:tracePt t="92522" x="6588125" y="6103938"/>
          <p14:tracePt t="92530" x="6588125" y="6092825"/>
          <p14:tracePt t="92538" x="6581775" y="6069013"/>
          <p14:tracePt t="92546" x="6570663" y="6056313"/>
          <p14:tracePt t="92554" x="6564313" y="6019800"/>
          <p14:tracePt t="92562" x="6551613" y="6008688"/>
          <p14:tracePt t="92570" x="6540500" y="5984875"/>
          <p14:tracePt t="92578" x="6534150" y="5965825"/>
          <p14:tracePt t="92586" x="6527800" y="5954713"/>
          <p14:tracePt t="92594" x="6510338" y="5935663"/>
          <p14:tracePt t="92602" x="6497638" y="5911850"/>
          <p14:tracePt t="92611" x="6480175" y="5905500"/>
          <p14:tracePt t="92618" x="6467475" y="5899150"/>
          <p14:tracePt t="92628" x="6443663" y="5881688"/>
          <p14:tracePt t="92634" x="6407150" y="5857875"/>
          <p14:tracePt t="92644" x="6389688" y="5838825"/>
          <p14:tracePt t="92650" x="6359525" y="5834063"/>
          <p14:tracePt t="92658" x="6292850" y="5808663"/>
          <p14:tracePt t="92666" x="6232525" y="5791200"/>
          <p14:tracePt t="92674" x="6189663" y="5791200"/>
          <p14:tracePt t="92682" x="6111875" y="5767388"/>
          <p14:tracePt t="92691" x="6040438" y="5749925"/>
          <p14:tracePt t="92698" x="5980113" y="5749925"/>
          <p14:tracePt t="92706" x="5930900" y="5737225"/>
          <p14:tracePt t="92714" x="5876925" y="5737225"/>
          <p14:tracePt t="92722" x="5829300" y="5737225"/>
          <p14:tracePt t="92730" x="5773738" y="5737225"/>
          <p14:tracePt t="92738" x="5715000" y="5737225"/>
          <p14:tracePt t="92746" x="5665788" y="5737225"/>
          <p14:tracePt t="92754" x="5635625" y="5737225"/>
          <p14:tracePt t="92762" x="5605463" y="5737225"/>
          <p14:tracePt t="92770" x="5564188" y="5737225"/>
          <p14:tracePt t="92777" x="5514975" y="5743575"/>
          <p14:tracePt t="92786" x="5491163" y="5749925"/>
          <p14:tracePt t="92794" x="5454650" y="5761038"/>
          <p14:tracePt t="92802" x="5407025" y="5778500"/>
          <p14:tracePt t="92812" x="5376863" y="5784850"/>
          <p14:tracePt t="92818" x="5299075" y="5821363"/>
          <p14:tracePt t="92827" x="5268913" y="5827713"/>
          <p14:tracePt t="92834" x="5202238" y="5868988"/>
          <p14:tracePt t="92844" x="5153025" y="5888038"/>
          <p14:tracePt t="92850" x="5118100" y="5905500"/>
          <p14:tracePt t="92861" x="5081588" y="5924550"/>
          <p14:tracePt t="92866" x="5045075" y="5954713"/>
          <p14:tracePt t="92874" x="5021263" y="5959475"/>
          <p14:tracePt t="92882" x="4997450" y="5978525"/>
          <p14:tracePt t="92891" x="4972050" y="5984875"/>
          <p14:tracePt t="92898" x="4954588" y="6002338"/>
          <p14:tracePt t="92906" x="4930775" y="6015038"/>
          <p14:tracePt t="92914" x="4924425" y="6019800"/>
          <p14:tracePt t="92922" x="4913313" y="6038850"/>
          <p14:tracePt t="92930" x="4906963" y="6049963"/>
          <p14:tracePt t="92938" x="4887913" y="6069013"/>
          <p14:tracePt t="92954" x="4883150" y="6092825"/>
          <p14:tracePt t="92962" x="4876800" y="6116638"/>
          <p14:tracePt t="92970" x="4876800" y="6129338"/>
          <p14:tracePt t="92978" x="4876800" y="6153150"/>
          <p14:tracePt t="92993" x="4876800" y="6164263"/>
          <p14:tracePt t="92996" x="4876800" y="6189663"/>
          <p14:tracePt t="93002" x="4876800" y="6200775"/>
          <p14:tracePt t="93013" x="4876800" y="6224588"/>
          <p14:tracePt t="93018" x="4876800" y="6249988"/>
          <p14:tracePt t="93028" x="4876800" y="6261100"/>
          <p14:tracePt t="93034" x="4883150" y="6284913"/>
          <p14:tracePt t="93044" x="4894263" y="6310313"/>
          <p14:tracePt t="93050" x="4906963" y="6334125"/>
          <p14:tracePt t="93061" x="4924425" y="6351588"/>
          <p14:tracePt t="93066" x="4943475" y="6375400"/>
          <p14:tracePt t="93074" x="4948238" y="6381750"/>
          <p14:tracePt t="93082" x="4960938" y="6399213"/>
          <p14:tracePt t="93090" x="4984750" y="6405563"/>
          <p14:tracePt t="93098" x="5008563" y="6424613"/>
          <p14:tracePt t="93106" x="5032375" y="6442075"/>
          <p14:tracePt t="93114" x="5057775" y="6454775"/>
          <p14:tracePt t="93122" x="5092700" y="6484938"/>
          <p14:tracePt t="93130" x="5153025" y="6515100"/>
          <p14:tracePt t="93138" x="5202238" y="6526213"/>
          <p14:tracePt t="93146" x="5268913" y="6556375"/>
          <p14:tracePt t="93154" x="5329238" y="6586538"/>
          <p14:tracePt t="93162" x="5376863" y="6605588"/>
          <p14:tracePt t="93170" x="5437188" y="6616700"/>
          <p14:tracePt t="93178" x="5473700" y="6635750"/>
          <p14:tracePt t="93186" x="5514975" y="6635750"/>
          <p14:tracePt t="93194" x="5564188" y="6635750"/>
          <p14:tracePt t="93202" x="5605463" y="6635750"/>
          <p14:tracePt t="93212" x="5665788" y="6635750"/>
          <p14:tracePt t="93218" x="5708650" y="6635750"/>
          <p14:tracePt t="93228" x="5768975" y="6629400"/>
          <p14:tracePt t="93234" x="5803900" y="6610350"/>
          <p14:tracePt t="93244" x="5829300" y="6599238"/>
          <p14:tracePt t="93250" x="5876925" y="6580188"/>
          <p14:tracePt t="93258" x="5900738" y="6562725"/>
          <p14:tracePt t="93266" x="5924550" y="6545263"/>
          <p14:tracePt t="93274" x="5949950" y="6538913"/>
          <p14:tracePt t="93282" x="5973763" y="6515100"/>
          <p14:tracePt t="93291" x="5997575" y="6496050"/>
          <p14:tracePt t="93298" x="6027738" y="6478588"/>
          <p14:tracePt t="93306" x="6057900" y="6454775"/>
          <p14:tracePt t="93314" x="6064250" y="6442075"/>
          <p14:tracePt t="93322" x="6100763" y="6405563"/>
          <p14:tracePt t="93330" x="6124575" y="6388100"/>
          <p14:tracePt t="93338" x="6142038" y="6364288"/>
          <p14:tracePt t="93346" x="6154738" y="6351588"/>
          <p14:tracePt t="93354" x="6161088" y="6327775"/>
          <p14:tracePt t="93362" x="6172200" y="6303963"/>
          <p14:tracePt t="93370" x="6172200" y="6284913"/>
          <p14:tracePt t="93378" x="6184900" y="6261100"/>
          <p14:tracePt t="93386" x="6184900" y="6243638"/>
          <p14:tracePt t="93395" x="6184900" y="6207125"/>
          <p14:tracePt t="93402" x="6184900" y="6194425"/>
          <p14:tracePt t="93411" x="6184900" y="6170613"/>
          <p14:tracePt t="93428" x="6184900" y="6164263"/>
          <p14:tracePt t="93434" x="6184900" y="6159500"/>
          <p14:tracePt t="93450" x="6184900" y="6153150"/>
          <p14:tracePt t="93458" x="6184900" y="6146800"/>
          <p14:tracePt t="93474" x="6184900" y="6134100"/>
          <p14:tracePt t="93490" x="6184900" y="6110288"/>
          <p14:tracePt t="93498" x="6172200" y="6092825"/>
          <p14:tracePt t="93506" x="6154738" y="6086475"/>
          <p14:tracePt t="93514" x="6105525" y="6062663"/>
          <p14:tracePt t="93522" x="6081713" y="6049963"/>
          <p14:tracePt t="93530" x="6051550" y="6045200"/>
          <p14:tracePt t="93538" x="6015038" y="6038850"/>
          <p14:tracePt t="93546" x="5954713" y="6026150"/>
          <p14:tracePt t="93554" x="5913438" y="6026150"/>
          <p14:tracePt t="93561" x="5853113" y="6026150"/>
          <p14:tracePt t="93570" x="5780088" y="6026150"/>
          <p14:tracePt t="93578" x="5726113" y="6026150"/>
          <p14:tracePt t="93586" x="5654675" y="6026150"/>
          <p14:tracePt t="93595" x="5594350" y="6026150"/>
          <p14:tracePt t="93602" x="5551488" y="6026150"/>
          <p14:tracePt t="93611" x="5503863" y="6026150"/>
          <p14:tracePt t="93618" x="5473700" y="6026150"/>
          <p14:tracePt t="93628" x="5443538" y="6026150"/>
          <p14:tracePt t="93634" x="5424488" y="6026150"/>
          <p14:tracePt t="93645" x="5413375" y="6026150"/>
          <p14:tracePt t="93650" x="5387975" y="6026150"/>
          <p14:tracePt t="93658" x="5364163" y="6038850"/>
          <p14:tracePt t="93666" x="5340350" y="6049963"/>
          <p14:tracePt t="93674" x="5316538" y="6062663"/>
          <p14:tracePt t="93682" x="5292725" y="6075363"/>
          <p14:tracePt t="93690" x="5286375" y="6080125"/>
          <p14:tracePt t="93698" x="5268913" y="6103938"/>
          <p14:tracePt t="93706" x="5256213" y="6116638"/>
          <p14:tracePt t="93714" x="5243513" y="6134100"/>
          <p14:tracePt t="93722" x="5232400" y="6159500"/>
          <p14:tracePt t="93730" x="5226050" y="6189663"/>
          <p14:tracePt t="93738" x="5226050" y="6200775"/>
          <p14:tracePt t="93745" x="5219700" y="6237288"/>
          <p14:tracePt t="93754" x="5219700" y="6261100"/>
          <p14:tracePt t="93762" x="5219700" y="6291263"/>
          <p14:tracePt t="93770" x="5219700" y="6327775"/>
          <p14:tracePt t="93778" x="5249863" y="6364288"/>
          <p14:tracePt t="93786" x="5273675" y="6375400"/>
          <p14:tracePt t="93795" x="5310188" y="6411913"/>
          <p14:tracePt t="93802" x="5334000" y="6442075"/>
          <p14:tracePt t="93812" x="5370513" y="6465888"/>
          <p14:tracePt t="93818" x="5407025" y="6484938"/>
          <p14:tracePt t="93829" x="5467350" y="6508750"/>
          <p14:tracePt t="93834" x="5527675" y="6515100"/>
          <p14:tracePt t="93845" x="5594350" y="6550025"/>
          <p14:tracePt t="93850" x="5678488" y="6556375"/>
          <p14:tracePt t="93858" x="5799138" y="6569075"/>
          <p14:tracePt t="93866" x="5913438" y="6592888"/>
          <p14:tracePt t="93874" x="6045200" y="6605588"/>
          <p14:tracePt t="93882" x="6130925" y="6605588"/>
          <p14:tracePt t="93890" x="6219825" y="6640513"/>
          <p14:tracePt t="93898" x="6305550" y="6640513"/>
          <p14:tracePt t="93906" x="6340475" y="6640513"/>
          <p14:tracePt t="93914" x="6383338" y="6640513"/>
          <p14:tracePt t="93922" x="6413500" y="6640513"/>
          <p14:tracePt t="93930" x="6426200" y="6640513"/>
          <p14:tracePt t="93938" x="6443663" y="6640513"/>
          <p14:tracePt t="93946" x="6450013" y="6640513"/>
          <p14:tracePt t="93954" x="6467475" y="6629400"/>
          <p14:tracePt t="93962" x="6491288" y="6616700"/>
          <p14:tracePt t="93970" x="6510338" y="6599238"/>
          <p14:tracePt t="93979" x="6521450" y="6575425"/>
          <p14:tracePt t="93993" x="6540500" y="6562725"/>
          <p14:tracePt t="93994" x="6557963" y="6538913"/>
          <p14:tracePt t="94002" x="6564313" y="6519863"/>
          <p14:tracePt t="94013" x="6575425" y="6496050"/>
          <p14:tracePt t="94018" x="6575425" y="6489700"/>
          <p14:tracePt t="94029" x="6588125" y="6472238"/>
          <p14:tracePt t="94034" x="6594475" y="6454775"/>
          <p14:tracePt t="94050" x="6594475" y="6448425"/>
          <p14:tracePt t="94058" x="6594475" y="6435725"/>
          <p14:tracePt t="94074" x="6594475" y="6429375"/>
          <p14:tracePt t="94082" x="6594475" y="6418263"/>
          <p14:tracePt t="94090" x="6594475" y="6405563"/>
          <p14:tracePt t="94098" x="6594475" y="6399213"/>
          <p14:tracePt t="94106" x="6594475" y="6381750"/>
          <p14:tracePt t="94114" x="6594475" y="6375400"/>
          <p14:tracePt t="94122" x="6594475" y="6357938"/>
          <p14:tracePt t="94130" x="6594475" y="6334125"/>
          <p14:tracePt t="94138" x="6581775" y="6310313"/>
          <p14:tracePt t="94146" x="6570663" y="6284913"/>
          <p14:tracePt t="94154" x="6540500" y="6261100"/>
          <p14:tracePt t="94162" x="6516688" y="6243638"/>
          <p14:tracePt t="94170" x="6503988" y="6230938"/>
          <p14:tracePt t="94179" x="6480175" y="6207125"/>
          <p14:tracePt t="94186" x="6461125" y="6189663"/>
          <p14:tracePt t="94195" x="6450013" y="6176963"/>
          <p14:tracePt t="94202" x="6443663" y="6170613"/>
          <p14:tracePt t="94212" x="6437313" y="6164263"/>
          <p14:tracePt t="94229" x="6430963" y="6164263"/>
          <p14:tracePt t="94234" x="6413500" y="6153150"/>
          <p14:tracePt t="94243" x="6400800" y="6146800"/>
          <p14:tracePt t="94250" x="6389688" y="6146800"/>
          <p14:tracePt t="94258" x="6365875" y="6140450"/>
          <p14:tracePt t="94266" x="6329363" y="6140450"/>
          <p14:tracePt t="94274" x="6286500" y="6129338"/>
          <p14:tracePt t="94282" x="6226175" y="6122988"/>
          <p14:tracePt t="94290" x="6165850" y="6122988"/>
          <p14:tracePt t="94298" x="6105525" y="6110288"/>
          <p14:tracePt t="94306" x="6034088" y="6110288"/>
          <p14:tracePt t="94314" x="5991225" y="6110288"/>
          <p14:tracePt t="94322" x="5961063" y="6110288"/>
          <p14:tracePt t="94330" x="5937250" y="6110288"/>
          <p14:tracePt t="94338" x="5913438" y="6122988"/>
          <p14:tracePt t="94346" x="5900738" y="6122988"/>
          <p14:tracePt t="94354" x="5883275" y="6129338"/>
          <p14:tracePt t="94370" x="5870575" y="6146800"/>
          <p14:tracePt t="94379" x="5870575" y="6153150"/>
          <p14:tracePt t="94386" x="5859463" y="6164263"/>
          <p14:tracePt t="94395" x="5853113" y="6176963"/>
          <p14:tracePt t="94402" x="5846763" y="6183313"/>
          <p14:tracePt t="94412" x="5846763" y="6207125"/>
          <p14:tracePt t="94418" x="5846763" y="6219825"/>
          <p14:tracePt t="94426" x="5859463" y="6273800"/>
          <p14:tracePt t="94434" x="5883275" y="6303963"/>
          <p14:tracePt t="94442" x="5930900" y="6364288"/>
          <p14:tracePt t="94450" x="5961063" y="6418263"/>
          <p14:tracePt t="94458" x="5997575" y="6454775"/>
          <p14:tracePt t="94466" x="6051550" y="6496050"/>
          <p14:tracePt t="94474" x="6100763" y="6526213"/>
          <p14:tracePt t="94482" x="6178550" y="6550025"/>
          <p14:tracePt t="94490" x="6226175" y="6569075"/>
          <p14:tracePt t="94498" x="6310313" y="6592888"/>
          <p14:tracePt t="94506" x="6370638" y="6592888"/>
          <p14:tracePt t="94514" x="6430963" y="6592888"/>
          <p14:tracePt t="94522" x="6461125" y="6592888"/>
          <p14:tracePt t="94530" x="6486525" y="6592888"/>
          <p14:tracePt t="94538" x="6510338" y="6592888"/>
          <p14:tracePt t="94546" x="6540500" y="6586538"/>
          <p14:tracePt t="94554" x="6594475" y="6545263"/>
          <p14:tracePt t="94563" x="6630988" y="6526213"/>
          <p14:tracePt t="94570" x="6642100" y="6515100"/>
          <p14:tracePt t="94579" x="6691313" y="6478588"/>
          <p14:tracePt t="94586" x="6708775" y="6459538"/>
          <p14:tracePt t="94595" x="6756400" y="6424613"/>
          <p14:tracePt t="94602" x="6781800" y="6399213"/>
          <p14:tracePt t="94612" x="6805613" y="6370638"/>
          <p14:tracePt t="94618" x="6811963" y="6364288"/>
          <p14:tracePt t="94629" x="6829425" y="6345238"/>
          <p14:tracePt t="94634" x="6835775" y="6340475"/>
          <p14:tracePt t="94642" x="6846888" y="6327775"/>
          <p14:tracePt t="94659" x="6853238" y="6310313"/>
          <p14:tracePt t="94666" x="6853238" y="6303963"/>
          <p14:tracePt t="94674" x="6853238" y="6291263"/>
          <p14:tracePt t="94706" x="6853238" y="6284913"/>
          <p14:tracePt t="94754" x="6853238" y="6280150"/>
          <p14:tracePt t="94802" x="6853238" y="6273800"/>
          <p14:tracePt t="94842" x="6853238" y="6261100"/>
          <p14:tracePt t="94850" x="6816725" y="6200775"/>
          <p14:tracePt t="94858" x="6775450" y="6099175"/>
          <p14:tracePt t="94866" x="6696075" y="5959475"/>
          <p14:tracePt t="94874" x="6611938" y="5767388"/>
          <p14:tracePt t="94882" x="6184900" y="5364163"/>
          <p14:tracePt t="94890" x="5732463" y="4959350"/>
          <p14:tracePt t="94898" x="5340350" y="4579938"/>
          <p14:tracePt t="94906" x="4864100" y="4194175"/>
          <p14:tracePt t="94914" x="4527550" y="3875088"/>
          <p14:tracePt t="94922" x="4243388" y="3590925"/>
          <p14:tracePt t="94930" x="4051300" y="3398838"/>
          <p14:tracePt t="94938" x="3965575" y="3278188"/>
          <p14:tracePt t="94946" x="3935413" y="3241675"/>
          <p14:tracePt t="94954" x="3917950" y="3217863"/>
          <p14:tracePt t="94962" x="3911600" y="3170238"/>
          <p14:tracePt t="94970" x="3911600" y="3157538"/>
          <p14:tracePt t="94981" x="3911600" y="3151188"/>
          <p14:tracePt t="94986" x="3911600" y="3133725"/>
          <p14:tracePt t="94996" x="3911600" y="3109913"/>
          <p14:tracePt t="95002" x="3911600" y="3103563"/>
          <p14:tracePt t="95012" x="3911600" y="3090863"/>
          <p14:tracePt t="95018" x="3911600" y="3086100"/>
          <p14:tracePt t="95034" x="3911600" y="3067050"/>
          <p14:tracePt t="95043" x="3911600" y="3060700"/>
          <p14:tracePt t="95050" x="3911600" y="3049588"/>
          <p14:tracePt t="95058" x="3911600" y="3043238"/>
          <p14:tracePt t="95066" x="3911600" y="3030538"/>
          <p14:tracePt t="95074" x="3911600" y="3006725"/>
          <p14:tracePt t="95082" x="3911600" y="2982913"/>
          <p14:tracePt t="95090" x="3930650" y="2959100"/>
          <p14:tracePt t="95098" x="3930650" y="2935288"/>
          <p14:tracePt t="95106" x="3941763" y="2911475"/>
          <p14:tracePt t="95114" x="3954463" y="2868613"/>
          <p14:tracePt t="95122" x="3978275" y="2844800"/>
          <p14:tracePt t="95130" x="3995738" y="2808288"/>
          <p14:tracePt t="95138" x="3995738" y="2784475"/>
          <p14:tracePt t="95146" x="3995738" y="2760663"/>
          <p14:tracePt t="95154" x="4002088" y="2741613"/>
          <p14:tracePt t="95163" x="4014788" y="2717800"/>
          <p14:tracePt t="95170" x="4014788" y="2693988"/>
          <p14:tracePt t="95179" x="4021138" y="2674938"/>
          <p14:tracePt t="95186" x="4025900" y="2663825"/>
          <p14:tracePt t="95196" x="4025900" y="2657475"/>
          <p14:tracePt t="95202" x="4025900" y="2633663"/>
          <p14:tracePt t="95212" x="4025900" y="2603500"/>
          <p14:tracePt t="95218" x="4025900" y="2597150"/>
          <p14:tracePt t="95226" x="4025900" y="2586038"/>
          <p14:tracePt t="95234" x="4025900" y="2560638"/>
          <p14:tracePt t="95243" x="4025900" y="2536825"/>
          <p14:tracePt t="95250" x="4025900" y="2525713"/>
          <p14:tracePt t="95258" x="4025900" y="2500313"/>
          <p14:tracePt t="95266" x="4014788" y="2476500"/>
          <p14:tracePt t="95274" x="4002088" y="2452688"/>
          <p14:tracePt t="95282" x="3984625" y="2416175"/>
          <p14:tracePt t="95290" x="3960813" y="2392363"/>
          <p14:tracePt t="95306" x="3917950" y="2355850"/>
          <p14:tracePt t="95314" x="3870325" y="2325688"/>
          <p14:tracePt t="95322" x="3833813" y="2308225"/>
          <p14:tracePt t="95330" x="3784600" y="2278063"/>
          <p14:tracePt t="95338" x="3719513" y="2254250"/>
          <p14:tracePt t="95346" x="3629025" y="2211388"/>
          <p14:tracePt t="95354" x="3549650" y="2174875"/>
          <p14:tracePt t="95363" x="3489325" y="2144713"/>
          <p14:tracePt t="95370" x="3429000" y="2127250"/>
          <p14:tracePt t="95380" x="3363913" y="2103438"/>
          <p14:tracePt t="95386" x="3333750" y="2097088"/>
          <p14:tracePt t="95396" x="3309938" y="2090738"/>
          <p14:tracePt t="95402" x="3284538" y="2090738"/>
          <p14:tracePt t="95413" x="3279775" y="2090738"/>
          <p14:tracePt t="95418" x="3267075" y="2090738"/>
          <p14:tracePt t="95426" x="3243263" y="2090738"/>
          <p14:tracePt t="95434" x="3213100" y="2090738"/>
          <p14:tracePt t="95443" x="3152775" y="2103438"/>
          <p14:tracePt t="95450" x="3092450" y="2120900"/>
          <p14:tracePt t="95458" x="3032125" y="2120900"/>
          <p14:tracePt t="95466" x="2959100" y="2120900"/>
          <p14:tracePt t="95474" x="2874963" y="2133600"/>
          <p14:tracePt t="95482" x="2827338" y="2144713"/>
          <p14:tracePt t="95490" x="2778125" y="2151063"/>
          <p14:tracePt t="95498" x="2736850" y="2151063"/>
          <p14:tracePt t="95506" x="2713038" y="2151063"/>
          <p14:tracePt t="95514" x="2687638" y="2157413"/>
          <p14:tracePt t="95522" x="2676525" y="2157413"/>
          <p14:tracePt t="95530" x="2670175" y="2163763"/>
          <p14:tracePt t="95538" x="2663825" y="2170113"/>
          <p14:tracePt t="95547" x="2633663" y="2187575"/>
          <p14:tracePt t="95554" x="2597150" y="2205038"/>
          <p14:tracePt t="95563" x="2562225" y="2235200"/>
          <p14:tracePt t="95570" x="2519363" y="2260600"/>
          <p14:tracePt t="95579" x="2482850" y="2278063"/>
          <p14:tracePt t="95586" x="2422525" y="2320925"/>
          <p14:tracePt t="95597" x="2368550" y="2374900"/>
          <p14:tracePt t="95602" x="2314575" y="2428875"/>
          <p14:tracePt t="95614" x="2266950" y="2470150"/>
          <p14:tracePt t="95618" x="2236788" y="2506663"/>
          <p14:tracePt t="95626" x="2217738" y="2543175"/>
          <p14:tracePt t="95634" x="2200275" y="2566988"/>
          <p14:tracePt t="95643" x="2187575" y="2590800"/>
          <p14:tracePt t="95650" x="2170113" y="2627313"/>
          <p14:tracePt t="95658" x="2152650" y="2640013"/>
          <p14:tracePt t="95666" x="2152650" y="2663825"/>
          <p14:tracePt t="95674" x="2152650" y="2674938"/>
          <p14:tracePt t="95682" x="2152650" y="2700338"/>
          <p14:tracePt t="95690" x="2152650" y="2730500"/>
          <p14:tracePt t="95698" x="2152650" y="2754313"/>
          <p14:tracePt t="95706" x="2152650" y="2795588"/>
          <p14:tracePt t="95715" x="2152650" y="2820988"/>
          <p14:tracePt t="95722" x="2163763" y="2855913"/>
          <p14:tracePt t="95729" x="2206625" y="2905125"/>
          <p14:tracePt t="95738" x="2247900" y="2959100"/>
          <p14:tracePt t="95747" x="2332038" y="3055938"/>
          <p14:tracePt t="95754" x="2387600" y="3133725"/>
          <p14:tracePt t="95763" x="2478088" y="3187700"/>
          <p14:tracePt t="95770" x="2543175" y="3230563"/>
          <p14:tracePt t="95780" x="2609850" y="3278188"/>
          <p14:tracePt t="95786" x="2663825" y="3325813"/>
          <p14:tracePt t="95797" x="2724150" y="3386138"/>
          <p14:tracePt t="95802" x="2760663" y="3405188"/>
          <p14:tracePt t="95810" x="2784475" y="3429000"/>
          <p14:tracePt t="95818" x="2814638" y="3452813"/>
          <p14:tracePt t="95827" x="2863850" y="3471863"/>
          <p14:tracePt t="95834" x="2887663" y="3476625"/>
          <p14:tracePt t="95842" x="2954338" y="3502025"/>
          <p14:tracePt t="95850" x="3013075" y="3502025"/>
          <p14:tracePt t="95858" x="3098800" y="3506788"/>
          <p14:tracePt t="95866" x="3200400" y="3532188"/>
          <p14:tracePt t="95874" x="3303588" y="3532188"/>
          <p14:tracePt t="95882" x="3375025" y="3532188"/>
          <p14:tracePt t="95890" x="3459163" y="3532188"/>
          <p14:tracePt t="95898" x="3538538" y="3519488"/>
          <p14:tracePt t="95906" x="3629025" y="3495675"/>
          <p14:tracePt t="95913" x="3689350" y="3452813"/>
          <p14:tracePt t="95922" x="3730625" y="3422650"/>
          <p14:tracePt t="95931" x="3779838" y="3368675"/>
          <p14:tracePt t="95938" x="3797300" y="3332163"/>
          <p14:tracePt t="95947" x="3821113" y="3284538"/>
          <p14:tracePt t="95954" x="3821113" y="3230563"/>
          <p14:tracePt t="95963" x="3821113" y="3170238"/>
          <p14:tracePt t="95970" x="3821113" y="3109913"/>
          <p14:tracePt t="95978" x="3821113" y="3079750"/>
          <p14:tracePt t="95998" x="3797300" y="2965450"/>
          <p14:tracePt t="96002" x="3749675" y="2874963"/>
          <p14:tracePt t="96011" x="3706813" y="2808288"/>
          <p14:tracePt t="96018" x="3629025" y="2741613"/>
          <p14:tracePt t="96026" x="3556000" y="2633663"/>
          <p14:tracePt t="96034" x="3489325" y="2566988"/>
          <p14:tracePt t="96042" x="3448050" y="2489200"/>
          <p14:tracePt t="96050" x="3375025" y="2409825"/>
          <p14:tracePt t="96057" x="3309938" y="2325688"/>
          <p14:tracePt t="96066" x="3254375" y="2271713"/>
          <p14:tracePt t="96073" x="3200400" y="2224088"/>
          <p14:tracePt t="96082" x="3176588" y="2200275"/>
          <p14:tracePt t="96089" x="3116263" y="2163763"/>
          <p14:tracePt t="96098" x="3049588" y="2144713"/>
          <p14:tracePt t="96106" x="2989263" y="2133600"/>
          <p14:tracePt t="96114" x="2935288" y="2133600"/>
          <p14:tracePt t="96121" x="2874963" y="2133600"/>
          <p14:tracePt t="96130" x="2797175" y="2163763"/>
          <p14:tracePt t="96138" x="2682875" y="2193925"/>
          <p14:tracePt t="96145" x="2597150" y="2254250"/>
          <p14:tracePt t="96154" x="2538413" y="2284413"/>
          <p14:tracePt t="96162" x="2428875" y="2368550"/>
          <p14:tracePt t="96170" x="2362200" y="2435225"/>
          <p14:tracePt t="96179" x="2284413" y="2506663"/>
          <p14:tracePt t="96186" x="2230438" y="2566988"/>
          <p14:tracePt t="96195" x="2193925" y="2633663"/>
          <p14:tracePt t="96202" x="2176463" y="2711450"/>
          <p14:tracePt t="96210" x="2163763" y="2771775"/>
          <p14:tracePt t="96218" x="2152650" y="2832100"/>
          <p14:tracePt t="96226" x="2170113" y="2916238"/>
          <p14:tracePt t="96234" x="2206625" y="3025775"/>
          <p14:tracePt t="96241" x="2247900" y="3103563"/>
          <p14:tracePt t="96250" x="2332038" y="3194050"/>
          <p14:tracePt t="96257" x="2411413" y="3254375"/>
          <p14:tracePt t="96265" x="2478088" y="3332163"/>
          <p14:tracePt t="96273" x="2573338" y="3405188"/>
          <p14:tracePt t="96281" x="2663825" y="3459163"/>
          <p14:tracePt t="96289" x="2754313" y="3495675"/>
          <p14:tracePt t="96297" x="2863850" y="3532188"/>
          <p14:tracePt t="96305" x="2959100" y="3536950"/>
          <p14:tracePt t="96314" x="3079750" y="3549650"/>
          <p14:tracePt t="96321" x="3176588" y="3562350"/>
          <p14:tracePt t="96329" x="3290888" y="3562350"/>
          <p14:tracePt t="96337" x="3405188" y="3562350"/>
          <p14:tracePt t="96346" x="3484563" y="3549650"/>
          <p14:tracePt t="96353" x="3549650" y="3502025"/>
          <p14:tracePt t="96362" x="3605213" y="3452813"/>
          <p14:tracePt t="96370" x="3646488" y="3386138"/>
          <p14:tracePt t="96379" x="3665538" y="3308350"/>
          <p14:tracePt t="96385" x="3676650" y="3236913"/>
          <p14:tracePt t="96396" x="3689350" y="3133725"/>
          <p14:tracePt t="96401" x="3689350" y="3049588"/>
          <p14:tracePt t="96410" x="3689350" y="2935288"/>
          <p14:tracePt t="96418" x="3683000" y="2844800"/>
          <p14:tracePt t="96426" x="3635375" y="2741613"/>
          <p14:tracePt t="96433" x="3586163" y="2620963"/>
          <p14:tracePt t="96441" x="3532188" y="2543175"/>
          <p14:tracePt t="96450" x="3471863" y="2435225"/>
          <p14:tracePt t="96457" x="3441700" y="2386013"/>
          <p14:tracePt t="96465" x="3394075" y="2344738"/>
          <p14:tracePt t="96473" x="3327400" y="2314575"/>
          <p14:tracePt t="96482" x="3297238" y="2308225"/>
          <p14:tracePt t="96489" x="3219450" y="2284413"/>
          <p14:tracePt t="96498" x="3159125" y="2284413"/>
          <p14:tracePt t="96505" x="3116263" y="2284413"/>
          <p14:tracePt t="96513" x="3055938" y="2284413"/>
          <p14:tracePt t="96521" x="3025775" y="2284413"/>
          <p14:tracePt t="96530" x="2971800" y="2295525"/>
          <p14:tracePt t="96537" x="2917825" y="2338388"/>
          <p14:tracePt t="96546" x="2838450" y="2379663"/>
          <p14:tracePt t="96553" x="2790825" y="2422525"/>
          <p14:tracePt t="96562" x="2724150" y="2465388"/>
          <p14:tracePt t="96569" x="2693988" y="2506663"/>
          <p14:tracePt t="96579" x="2663825" y="2566988"/>
          <p14:tracePt t="96585" x="2652713" y="2627313"/>
          <p14:tracePt t="96596" x="2652713" y="2687638"/>
          <p14:tracePt t="96601" x="2652713" y="2760663"/>
          <p14:tracePt t="96610" x="2652713" y="2820988"/>
          <p14:tracePt t="96618" x="2693988" y="2898775"/>
          <p14:tracePt t="96625" x="2736850" y="2959100"/>
          <p14:tracePt t="96634" x="2790825" y="3025775"/>
          <p14:tracePt t="96641" x="2844800" y="3079750"/>
          <p14:tracePt t="96650" x="2857500" y="3097213"/>
          <p14:tracePt t="96657" x="2905125" y="3146425"/>
          <p14:tracePt t="96665" x="2954338" y="3163888"/>
          <p14:tracePt t="96673" x="3019425" y="3194050"/>
          <p14:tracePt t="96681" x="3062288" y="3194050"/>
          <p14:tracePt t="96689" x="3140075" y="3224213"/>
          <p14:tracePt t="96697" x="3213100" y="3224213"/>
          <p14:tracePt t="96705" x="3297238" y="3236913"/>
          <p14:tracePt t="96714" x="3387725" y="3236913"/>
          <p14:tracePt t="96721" x="3484563" y="3236913"/>
          <p14:tracePt t="96729" x="3562350" y="3236913"/>
          <p14:tracePt t="96737" x="3622675" y="3224213"/>
          <p14:tracePt t="96746" x="3670300" y="3181350"/>
          <p14:tracePt t="96753" x="3725863" y="3127375"/>
          <p14:tracePt t="96763" x="3736975" y="3067050"/>
          <p14:tracePt t="96769" x="3743325" y="3043238"/>
          <p14:tracePt t="96779" x="3743325" y="2976563"/>
          <p14:tracePt t="96785" x="3743325" y="2892425"/>
          <p14:tracePt t="96794" x="3736975" y="2820988"/>
          <p14:tracePt t="96801" x="3706813" y="2730500"/>
          <p14:tracePt t="96810" x="3665538" y="2663825"/>
          <p14:tracePt t="96818" x="3609975" y="2620963"/>
          <p14:tracePt t="96825" x="3575050" y="2590800"/>
          <p14:tracePt t="96833" x="3508375" y="2560638"/>
          <p14:tracePt t="96841" x="3448050" y="2530475"/>
          <p14:tracePt t="96850" x="3370263" y="2495550"/>
          <p14:tracePt t="96857" x="3279775" y="2476500"/>
          <p14:tracePt t="96865" x="3206750" y="2476500"/>
          <p14:tracePt t="96873" x="3122613" y="2476500"/>
          <p14:tracePt t="96881" x="3032125" y="2476500"/>
          <p14:tracePt t="96889" x="2917825" y="2482850"/>
          <p14:tracePt t="96898" x="2803525" y="2525713"/>
          <p14:tracePt t="96905" x="2706688" y="2573338"/>
          <p14:tracePt t="96914" x="2616200" y="2620963"/>
          <p14:tracePt t="96921" x="2525713" y="2674938"/>
          <p14:tracePt t="96929" x="2459038" y="2730500"/>
          <p14:tracePt t="96937" x="2428875" y="2771775"/>
          <p14:tracePt t="96946" x="2387600" y="2851150"/>
          <p14:tracePt t="96953" x="2387600" y="2881313"/>
          <p14:tracePt t="96963" x="2387600" y="2946400"/>
          <p14:tracePt t="96969" x="2398713" y="3006725"/>
          <p14:tracePt t="96978" x="2459038" y="3086100"/>
          <p14:tracePt t="96985" x="2513013" y="3151188"/>
          <p14:tracePt t="96994" x="2603500" y="3236913"/>
          <p14:tracePt t="97001" x="2676525" y="3302000"/>
          <p14:tracePt t="97010" x="2778125" y="3362325"/>
          <p14:tracePt t="97018" x="2881313" y="3398838"/>
          <p14:tracePt t="97025" x="2971800" y="3429000"/>
          <p14:tracePt t="97034" x="3062288" y="3465513"/>
          <p14:tracePt t="97041" x="3152775" y="3476625"/>
          <p14:tracePt t="97050" x="3243263" y="3482975"/>
          <p14:tracePt t="97057" x="3314700" y="3482975"/>
          <p14:tracePt t="97066" x="3398838" y="3482975"/>
          <p14:tracePt t="97073" x="3459163" y="3482975"/>
          <p14:tracePt t="97081" x="3519488" y="3446463"/>
          <p14:tracePt t="97089" x="3549650" y="3422650"/>
          <p14:tracePt t="97097" x="3575050" y="3386138"/>
          <p14:tracePt t="97106" x="3598863" y="3338513"/>
          <p14:tracePt t="97113" x="3605213" y="3290888"/>
          <p14:tracePt t="97121" x="3605213" y="3217863"/>
          <p14:tracePt t="97129" x="3605213" y="3146425"/>
          <p14:tracePt t="97138" x="3605213" y="3049588"/>
          <p14:tracePt t="97146" x="3592513" y="2982913"/>
          <p14:tracePt t="97153" x="3544888" y="2922588"/>
          <p14:tracePt t="97163" x="3508375" y="2881313"/>
          <p14:tracePt t="97169" x="3465513" y="2832100"/>
          <p14:tracePt t="97180" x="3417888" y="2790825"/>
          <p14:tracePt t="97185" x="3411538" y="2784475"/>
          <p14:tracePt t="97194" x="3340100" y="2754313"/>
          <p14:tracePt t="97202" x="3290888" y="2747963"/>
          <p14:tracePt t="97210" x="3249613" y="2747963"/>
          <p14:tracePt t="97218" x="3163888" y="2747963"/>
          <p14:tracePt t="97225" x="3103563" y="2747963"/>
          <p14:tracePt t="97233" x="2982913" y="2778125"/>
          <p14:tracePt t="97241" x="2881313" y="2808288"/>
          <p14:tracePt t="97250" x="2803525" y="2868613"/>
          <p14:tracePt t="97257" x="2747963" y="2911475"/>
          <p14:tracePt t="97265" x="2706688" y="2959100"/>
          <p14:tracePt t="97273" x="2687638" y="2995613"/>
          <p14:tracePt t="97282" x="2687638" y="3079750"/>
          <p14:tracePt t="97289" x="2687638" y="3127375"/>
          <p14:tracePt t="97298" x="2693988" y="3176588"/>
          <p14:tracePt t="97305" x="2736850" y="3224213"/>
          <p14:tracePt t="97313" x="2790825" y="3302000"/>
          <p14:tracePt t="97321" x="2857500" y="3325813"/>
          <p14:tracePt t="97330" x="2935288" y="3381375"/>
          <p14:tracePt t="97338" x="3025775" y="3441700"/>
          <p14:tracePt t="97346" x="3128963" y="3471863"/>
          <p14:tracePt t="97353" x="3236913" y="3506788"/>
          <p14:tracePt t="97363" x="3351213" y="3543300"/>
          <p14:tracePt t="97370" x="3429000" y="3579813"/>
          <p14:tracePt t="97380" x="3514725" y="3579813"/>
          <p14:tracePt t="97385" x="3616325" y="3579813"/>
          <p14:tracePt t="97394" x="3676650" y="3579813"/>
          <p14:tracePt t="97402" x="3725863" y="3562350"/>
          <p14:tracePt t="97409" x="3773488" y="3519488"/>
          <p14:tracePt t="97417" x="3827463" y="3452813"/>
          <p14:tracePt t="97425" x="3840163" y="3435350"/>
          <p14:tracePt t="97434" x="3857625" y="3386138"/>
          <p14:tracePt t="97441" x="3857625" y="3302000"/>
          <p14:tracePt t="97449" x="3857625" y="3230563"/>
          <p14:tracePt t="97457" x="3857625" y="3157538"/>
          <p14:tracePt t="97465" x="3827463" y="3090863"/>
          <p14:tracePt t="97473" x="3784600" y="3025775"/>
          <p14:tracePt t="97481" x="3719513" y="2970213"/>
          <p14:tracePt t="97489" x="3652838" y="2916238"/>
          <p14:tracePt t="97498" x="3549650" y="2868613"/>
          <p14:tracePt t="97505" x="3429000" y="2820988"/>
          <p14:tracePt t="97513" x="3327400" y="2765425"/>
          <p14:tracePt t="97521" x="3224213" y="2754313"/>
          <p14:tracePt t="97530" x="3133725" y="2717800"/>
          <p14:tracePt t="97537" x="3043238" y="2717800"/>
          <p14:tracePt t="97547" x="3001963" y="2717800"/>
          <p14:tracePt t="97554" x="2971800" y="2717800"/>
          <p14:tracePt t="97563" x="2947988" y="2730500"/>
          <p14:tracePt t="97569" x="2924175" y="2747963"/>
          <p14:tracePt t="97578" x="2911475" y="2760663"/>
          <p14:tracePt t="97585" x="2905125" y="2771775"/>
          <p14:tracePt t="97594" x="2898775" y="2820988"/>
          <p14:tracePt t="97601" x="2898775" y="2851150"/>
          <p14:tracePt t="97609" x="2898775" y="2905125"/>
          <p14:tracePt t="97618" x="2898775" y="2965450"/>
          <p14:tracePt t="97625" x="2928938" y="3019425"/>
          <p14:tracePt t="97633" x="2965450" y="3079750"/>
          <p14:tracePt t="97641" x="2982913" y="3127375"/>
          <p14:tracePt t="97649" x="3001963" y="3163888"/>
          <p14:tracePt t="97657" x="3043238" y="3230563"/>
          <p14:tracePt t="97666" x="3128963" y="3308350"/>
          <p14:tracePt t="97673" x="3176588" y="3351213"/>
          <p14:tracePt t="97682" x="3243263" y="3392488"/>
          <p14:tracePt t="97689" x="3279775" y="3422650"/>
          <p14:tracePt t="97697" x="3340100" y="3441700"/>
          <p14:tracePt t="97705" x="3387725" y="3441700"/>
          <p14:tracePt t="97713" x="3429000" y="3441700"/>
          <p14:tracePt t="97721" x="3502025" y="3441700"/>
          <p14:tracePt t="97730" x="3575050" y="3441700"/>
          <p14:tracePt t="97737" x="3635375" y="3429000"/>
          <p14:tracePt t="97747" x="3700463" y="3398838"/>
          <p14:tracePt t="97753" x="3767138" y="3355975"/>
          <p14:tracePt t="97763" x="3790950" y="3314700"/>
          <p14:tracePt t="97769" x="3814763" y="3241675"/>
          <p14:tracePt t="97778" x="3814763" y="3194050"/>
          <p14:tracePt t="97785" x="3814763" y="3109913"/>
          <p14:tracePt t="97793" x="3814763" y="3067050"/>
          <p14:tracePt t="97801" x="3814763" y="2995613"/>
          <p14:tracePt t="97809" x="3803650" y="2946400"/>
          <p14:tracePt t="97818" x="3743325" y="2862263"/>
          <p14:tracePt t="97825" x="3706813" y="2825750"/>
          <p14:tracePt t="97834" x="3640138" y="2784475"/>
          <p14:tracePt t="97841" x="3549650" y="2735263"/>
          <p14:tracePt t="97850" x="3471863" y="2717800"/>
          <p14:tracePt t="97858" x="3387725" y="2705100"/>
          <p14:tracePt t="97866" x="3327400" y="2705100"/>
          <p14:tracePt t="97873" x="3224213" y="2705100"/>
          <p14:tracePt t="97881" x="3170238" y="2705100"/>
          <p14:tracePt t="97889" x="3103563" y="2717800"/>
          <p14:tracePt t="97897" x="3013075" y="2765425"/>
          <p14:tracePt t="97905" x="2954338" y="2808288"/>
          <p14:tracePt t="97914" x="2911475" y="2862263"/>
          <p14:tracePt t="97921" x="2863850" y="2922588"/>
          <p14:tracePt t="97930" x="2851150" y="2946400"/>
          <p14:tracePt t="97937" x="2851150" y="3000375"/>
          <p14:tracePt t="97947" x="2851150" y="3049588"/>
          <p14:tracePt t="97953" x="2851150" y="3109913"/>
          <p14:tracePt t="97964" x="2868613" y="3146425"/>
          <p14:tracePt t="97969" x="2898775" y="3170238"/>
          <p14:tracePt t="97978" x="2911475" y="3194050"/>
          <p14:tracePt t="97996" x="2965450" y="3236913"/>
          <p14:tracePt t="98002" x="2978150" y="3241675"/>
          <p14:tracePt t="98009" x="3001963" y="3241675"/>
          <p14:tracePt t="98017" x="3055938" y="3241675"/>
          <p14:tracePt t="98025" x="3098800" y="3241675"/>
          <p14:tracePt t="98033" x="3133725" y="3241675"/>
          <p14:tracePt t="98041" x="3176588" y="3241675"/>
          <p14:tracePt t="98049" x="3206750" y="3241675"/>
          <p14:tracePt t="98057" x="3230563" y="3230563"/>
          <p14:tracePt t="98066" x="3249613" y="3217863"/>
          <p14:tracePt t="98073" x="3254375" y="3211513"/>
          <p14:tracePt t="98082" x="3260725" y="3206750"/>
          <p14:tracePt t="98089" x="3267075" y="3200400"/>
          <p14:tracePt t="98146" x="3267075" y="3194050"/>
          <p14:tracePt t="98154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979E6661-4B9A-4EB9-8A2C-8EF8D7945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030663" cy="649288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/>
              <a:t>Měřící systém</a:t>
            </a:r>
            <a:endParaRPr lang="en-US" sz="3200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36FFB10-26A8-4D94-90FB-1D892A0EB65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9550" y="989013"/>
            <a:ext cx="4214813" cy="53800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acidifikace – pH ISFET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kyslík – Clarkův sensor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adheze – IDE (impedance)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ionty – ISFETy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teplota – Pt100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bioelektrické děje –mikroelektrody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000"/>
          </a:p>
          <a:p>
            <a:pPr eaLnBrk="1" hangingPunct="1">
              <a:lnSpc>
                <a:spcPct val="90000"/>
              </a:lnSpc>
              <a:defRPr/>
            </a:pPr>
            <a:endParaRPr lang="cs-CZ" sz="2000"/>
          </a:p>
          <a:p>
            <a:pPr eaLnBrk="1" hangingPunct="1">
              <a:lnSpc>
                <a:spcPct val="90000"/>
              </a:lnSpc>
              <a:defRPr/>
            </a:pPr>
            <a:endParaRPr lang="cs-CZ" sz="2000"/>
          </a:p>
          <a:p>
            <a:pPr eaLnBrk="1" hangingPunct="1">
              <a:lnSpc>
                <a:spcPct val="90000"/>
              </a:lnSpc>
              <a:defRPr/>
            </a:pPr>
            <a:endParaRPr lang="cs-CZ" sz="200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/>
              <a:t>CMOS technologie – miniaturizace, standardizace, kombinace sensorů a vyhodnocovací elektroniky na témž čipu – integrace, paralelizace</a:t>
            </a:r>
          </a:p>
        </p:txBody>
      </p:sp>
      <p:pic>
        <p:nvPicPr>
          <p:cNvPr id="15364" name="Picture 6">
            <a:extLst>
              <a:ext uri="{FF2B5EF4-FFF2-40B4-BE49-F238E27FC236}">
                <a16:creationId xmlns:a16="http://schemas.microsoft.com/office/drawing/2014/main" id="{493715CC-B1A6-429C-9A32-F568C0C0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234950"/>
            <a:ext cx="3244850" cy="32432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7">
            <a:extLst>
              <a:ext uri="{FF2B5EF4-FFF2-40B4-BE49-F238E27FC236}">
                <a16:creationId xmlns:a16="http://schemas.microsoft.com/office/drawing/2014/main" id="{23725867-F555-4027-8502-31FC2C4E9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3605213"/>
            <a:ext cx="334962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A17565-36F3-40FB-AAE1-E8F62439B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5038" y="62690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47"/>
    </mc:Choice>
    <mc:Fallback xmlns="">
      <p:transition spd="slow" advTm="65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24" x="9023350" y="1928813"/>
          <p14:tracePt t="3831" x="9029700" y="1916113"/>
          <p14:tracePt t="3839" x="9029700" y="1909763"/>
          <p14:tracePt t="3854" x="9029700" y="1885950"/>
          <p14:tracePt t="3862" x="9029700" y="1855788"/>
          <p14:tracePt t="3870" x="9029700" y="1814513"/>
          <p14:tracePt t="3878" x="9029700" y="1771650"/>
          <p14:tracePt t="3886" x="9005888" y="1693863"/>
          <p14:tracePt t="3894" x="8969375" y="1614488"/>
          <p14:tracePt t="3902" x="8915400" y="1549400"/>
          <p14:tracePt t="3910" x="8855075" y="1439863"/>
          <p14:tracePt t="3918" x="8812213" y="1392238"/>
          <p14:tracePt t="3926" x="8745538" y="1314450"/>
          <p14:tracePt t="3934" x="8655050" y="1254125"/>
          <p14:tracePt t="3942" x="8601075" y="1198563"/>
          <p14:tracePt t="3951" x="8535988" y="1144588"/>
          <p14:tracePt t="3958" x="8480425" y="1090613"/>
          <p14:tracePt t="3966" x="8445500" y="1066800"/>
          <p14:tracePt t="3974" x="8408988" y="1036638"/>
          <p14:tracePt t="3982" x="8385175" y="1012825"/>
          <p14:tracePt t="3990" x="8348663" y="993775"/>
          <p14:tracePt t="3998" x="8281988" y="976313"/>
          <p14:tracePt t="4006" x="8245475" y="946150"/>
          <p14:tracePt t="4014" x="8215313" y="933450"/>
          <p14:tracePt t="4022" x="8167688" y="915988"/>
          <p14:tracePt t="4030" x="8120063" y="915988"/>
          <p14:tracePt t="4038" x="8089900" y="915988"/>
          <p14:tracePt t="4046" x="8047038" y="915988"/>
          <p14:tracePt t="4054" x="7999413" y="915988"/>
          <p14:tracePt t="4062" x="7943850" y="915988"/>
          <p14:tracePt t="4070" x="7908925" y="915988"/>
          <p14:tracePt t="4078" x="7842250" y="915988"/>
          <p14:tracePt t="4086" x="7788275" y="915988"/>
          <p14:tracePt t="4094" x="7697788" y="922338"/>
          <p14:tracePt t="4102" x="7654925" y="922338"/>
          <p14:tracePt t="4118" x="7546975" y="922338"/>
          <p14:tracePt t="4126" x="7493000" y="922338"/>
          <p14:tracePt t="4135" x="7432675" y="885825"/>
          <p14:tracePt t="4142" x="7372350" y="879475"/>
          <p14:tracePt t="4150" x="7323138" y="868363"/>
          <p14:tracePt t="4158" x="7262813" y="868363"/>
          <p14:tracePt t="4166" x="7202488" y="855663"/>
          <p14:tracePt t="4174" x="7172325" y="855663"/>
          <p14:tracePt t="4182" x="7131050" y="855663"/>
          <p14:tracePt t="4190" x="7094538" y="855663"/>
          <p14:tracePt t="4198" x="7051675" y="855663"/>
          <p14:tracePt t="4206" x="7016750" y="868363"/>
          <p14:tracePt t="4214" x="6973888" y="879475"/>
          <p14:tracePt t="4222" x="6937375" y="898525"/>
          <p14:tracePt t="4230" x="6883400" y="928688"/>
          <p14:tracePt t="4239" x="6835775" y="958850"/>
          <p14:tracePt t="4246" x="6786563" y="989013"/>
          <p14:tracePt t="4254" x="6732588" y="1030288"/>
          <p14:tracePt t="4262" x="6678613" y="1073150"/>
          <p14:tracePt t="4270" x="6630988" y="1120775"/>
          <p14:tracePt t="4278" x="6588125" y="1174750"/>
          <p14:tracePt t="4286" x="6564313" y="1235075"/>
          <p14:tracePt t="4294" x="6534150" y="1289050"/>
          <p14:tracePt t="4302" x="6503988" y="1362075"/>
          <p14:tracePt t="4310" x="6491288" y="1409700"/>
          <p14:tracePt t="4318" x="6473825" y="1470025"/>
          <p14:tracePt t="4326" x="6473825" y="1493838"/>
          <p14:tracePt t="4334" x="6473825" y="1536700"/>
          <p14:tracePt t="4342" x="6473825" y="1609725"/>
          <p14:tracePt t="4351" x="6473825" y="1657350"/>
          <p14:tracePt t="4358" x="6473825" y="1711325"/>
          <p14:tracePt t="4366" x="6473825" y="1784350"/>
          <p14:tracePt t="4374" x="6480175" y="1874838"/>
          <p14:tracePt t="4382" x="6510338" y="1976438"/>
          <p14:tracePt t="4390" x="6570663" y="2054225"/>
          <p14:tracePt t="4398" x="6635750" y="2139950"/>
          <p14:tracePt t="4406" x="6708775" y="2217738"/>
          <p14:tracePt t="4414" x="6775450" y="2308225"/>
          <p14:tracePt t="4422" x="6872288" y="2379663"/>
          <p14:tracePt t="4430" x="6907213" y="2422525"/>
          <p14:tracePt t="4438" x="6961188" y="2459038"/>
          <p14:tracePt t="4446" x="6997700" y="2489200"/>
          <p14:tracePt t="4454" x="7010400" y="2495550"/>
          <p14:tracePt t="4462" x="7027863" y="2506663"/>
          <p14:tracePt t="4470" x="7034213" y="2506663"/>
          <p14:tracePt t="4478" x="7051675" y="2513013"/>
          <p14:tracePt t="4486" x="7058025" y="2513013"/>
          <p14:tracePt t="4494" x="7081838" y="2513013"/>
          <p14:tracePt t="4502" x="7112000" y="2519363"/>
          <p14:tracePt t="4510" x="7148513" y="2519363"/>
          <p14:tracePt t="4518" x="7202488" y="2530475"/>
          <p14:tracePt t="4526" x="7275513" y="2530475"/>
          <p14:tracePt t="4534" x="7348538" y="2530475"/>
          <p14:tracePt t="4542" x="7432675" y="2530475"/>
          <p14:tracePt t="4550" x="7540625" y="2500313"/>
          <p14:tracePt t="4558" x="7624763" y="2476500"/>
          <p14:tracePt t="4566" x="7721600" y="2435225"/>
          <p14:tracePt t="4574" x="7812088" y="2386013"/>
          <p14:tracePt t="4582" x="7889875" y="2344738"/>
          <p14:tracePt t="4590" x="7950200" y="2295525"/>
          <p14:tracePt t="4598" x="8016875" y="2241550"/>
          <p14:tracePt t="4606" x="8070850" y="2187575"/>
          <p14:tracePt t="4614" x="8101013" y="2139950"/>
          <p14:tracePt t="4622" x="8131175" y="2079625"/>
          <p14:tracePt t="4630" x="8167688" y="1989138"/>
          <p14:tracePt t="4638" x="8191500" y="1898650"/>
          <p14:tracePt t="4646" x="8204200" y="1808163"/>
          <p14:tracePt t="4654" x="8204200" y="1724025"/>
          <p14:tracePt t="4662" x="8204200" y="1620838"/>
          <p14:tracePt t="4670" x="8204200" y="1549400"/>
          <p14:tracePt t="4678" x="8204200" y="1489075"/>
          <p14:tracePt t="4686" x="8204200" y="1446213"/>
          <p14:tracePt t="4694" x="8197850" y="1398588"/>
          <p14:tracePt t="4702" x="8167688" y="1349375"/>
          <p14:tracePt t="4710" x="8150225" y="1325563"/>
          <p14:tracePt t="4718" x="8137525" y="1308100"/>
          <p14:tracePt t="4726" x="8120063" y="1295400"/>
          <p14:tracePt t="4735" x="8107363" y="1271588"/>
          <p14:tracePt t="4750" x="8089900" y="1254125"/>
          <p14:tracePt t="4758" x="8040688" y="1228725"/>
          <p14:tracePt t="4766" x="7974013" y="1174750"/>
          <p14:tracePt t="4774" x="7896225" y="1114425"/>
          <p14:tracePt t="4782" x="7818438" y="1073150"/>
          <p14:tracePt t="4790" x="7704138" y="1023938"/>
          <p14:tracePt t="4798" x="7594600" y="976313"/>
          <p14:tracePt t="4806" x="7480300" y="952500"/>
          <p14:tracePt t="4814" x="7366000" y="939800"/>
          <p14:tracePt t="4822" x="7232650" y="903288"/>
          <p14:tracePt t="4830" x="7131050" y="885825"/>
          <p14:tracePt t="4838" x="7051675" y="873125"/>
          <p14:tracePt t="4846" x="6997700" y="873125"/>
          <p14:tracePt t="4854" x="6961188" y="873125"/>
          <p14:tracePt t="4862" x="6932613" y="873125"/>
          <p14:tracePt t="4870" x="6907213" y="873125"/>
          <p14:tracePt t="4886" x="6853238" y="873125"/>
          <p14:tracePt t="4894" x="6799263" y="885825"/>
          <p14:tracePt t="4902" x="6732588" y="903288"/>
          <p14:tracePt t="4910" x="6684963" y="939800"/>
          <p14:tracePt t="4918" x="6605588" y="982663"/>
          <p14:tracePt t="4926" x="6527800" y="1036638"/>
          <p14:tracePt t="4935" x="6430963" y="1120775"/>
          <p14:tracePt t="4942" x="6353175" y="1198563"/>
          <p14:tracePt t="4950" x="6299200" y="1241425"/>
          <p14:tracePt t="4958" x="6232525" y="1325563"/>
          <p14:tracePt t="4966" x="6165850" y="1403350"/>
          <p14:tracePt t="4974" x="6130925" y="1482725"/>
          <p14:tracePt t="4982" x="6111875" y="1512888"/>
          <p14:tracePt t="4990" x="6105525" y="1549400"/>
          <p14:tracePt t="4998" x="6094413" y="1609725"/>
          <p14:tracePt t="5006" x="6094413" y="1681163"/>
          <p14:tracePt t="5014" x="6094413" y="1754188"/>
          <p14:tracePt t="5022" x="6111875" y="1844675"/>
          <p14:tracePt t="5030" x="6142038" y="1935163"/>
          <p14:tracePt t="5038" x="6202363" y="2025650"/>
          <p14:tracePt t="5046" x="6286500" y="2120900"/>
          <p14:tracePt t="5054" x="6340475" y="2211388"/>
          <p14:tracePt t="5062" x="6426200" y="2295525"/>
          <p14:tracePt t="5070" x="6516688" y="2386013"/>
          <p14:tracePt t="5078" x="6600825" y="2459038"/>
          <p14:tracePt t="5086" x="6721475" y="2543175"/>
          <p14:tracePt t="5094" x="6829425" y="2627313"/>
          <p14:tracePt t="5102" x="6932613" y="2681288"/>
          <p14:tracePt t="5110" x="7040563" y="2730500"/>
          <p14:tracePt t="5119" x="7154863" y="2765425"/>
          <p14:tracePt t="5126" x="7258050" y="2790825"/>
          <p14:tracePt t="5135" x="7318375" y="2801938"/>
          <p14:tracePt t="5142" x="7377113" y="2801938"/>
          <p14:tracePt t="5150" x="7462838" y="2801938"/>
          <p14:tracePt t="5158" x="7534275" y="2801938"/>
          <p14:tracePt t="5166" x="7613650" y="2760663"/>
          <p14:tracePt t="5174" x="7678738" y="2730500"/>
          <p14:tracePt t="5182" x="7758113" y="2657475"/>
          <p14:tracePt t="5190" x="7829550" y="2579688"/>
          <p14:tracePt t="5198" x="7883525" y="2476500"/>
          <p14:tracePt t="5206" x="7920038" y="2368550"/>
          <p14:tracePt t="5214" x="7943850" y="2254250"/>
          <p14:tracePt t="5222" x="7980363" y="2109788"/>
          <p14:tracePt t="5230" x="7980363" y="1982788"/>
          <p14:tracePt t="5238" x="7980363" y="1879600"/>
          <p14:tracePt t="5246" x="7980363" y="1765300"/>
          <p14:tracePt t="5254" x="7980363" y="1704975"/>
          <p14:tracePt t="5262" x="7980363" y="1651000"/>
          <p14:tracePt t="5270" x="7974013" y="1573213"/>
          <p14:tracePt t="5278" x="7943850" y="1524000"/>
          <p14:tracePt t="5286" x="7913688" y="1446213"/>
          <p14:tracePt t="5294" x="7896225" y="1409700"/>
          <p14:tracePt t="5302" x="7853363" y="1374775"/>
          <p14:tracePt t="5310" x="7835900" y="1338263"/>
          <p14:tracePt t="5318" x="7823200" y="1319213"/>
          <p14:tracePt t="5326" x="7799388" y="1308100"/>
          <p14:tracePt t="5334" x="7793038" y="1301750"/>
          <p14:tracePt t="5342" x="7739063" y="1265238"/>
          <p14:tracePt t="5350" x="7715250" y="1258888"/>
          <p14:tracePt t="5358" x="7673975" y="1241425"/>
          <p14:tracePt t="5366" x="7594600" y="1204913"/>
          <p14:tracePt t="5374" x="7534275" y="1198563"/>
          <p14:tracePt t="5382" x="7443788" y="1174750"/>
          <p14:tracePt t="5390" x="7359650" y="1163638"/>
          <p14:tracePt t="5398" x="7269163" y="1138238"/>
          <p14:tracePt t="5406" x="7154863" y="1127125"/>
          <p14:tracePt t="5414" x="7040563" y="1127125"/>
          <p14:tracePt t="5422" x="6950075" y="1127125"/>
          <p14:tracePt t="5430" x="6853238" y="1127125"/>
          <p14:tracePt t="5438" x="6762750" y="1127125"/>
          <p14:tracePt t="5446" x="6661150" y="1157288"/>
          <p14:tracePt t="5454" x="6540500" y="1228725"/>
          <p14:tracePt t="5462" x="6450013" y="1277938"/>
          <p14:tracePt t="5470" x="6370638" y="1331913"/>
          <p14:tracePt t="5478" x="6305550" y="1374775"/>
          <p14:tracePt t="5486" x="6238875" y="1439863"/>
          <p14:tracePt t="5494" x="6219825" y="1463675"/>
          <p14:tracePt t="5502" x="6196013" y="1500188"/>
          <p14:tracePt t="5510" x="6165850" y="1566863"/>
          <p14:tracePt t="5519" x="6154738" y="1597025"/>
          <p14:tracePt t="5526" x="6154738" y="1614488"/>
          <p14:tracePt t="5535" x="6154738" y="1633538"/>
          <p14:tracePt t="5542" x="6154738" y="1657350"/>
          <p14:tracePt t="5550" x="6154738" y="1674813"/>
          <p14:tracePt t="5558" x="6161088" y="1693863"/>
          <p14:tracePt t="5566" x="6172200" y="1711325"/>
          <p14:tracePt t="5574" x="6189663" y="1728788"/>
          <p14:tracePt t="5582" x="6219825" y="1741488"/>
          <p14:tracePt t="5590" x="6275388" y="1784350"/>
          <p14:tracePt t="5598" x="6310313" y="1825625"/>
          <p14:tracePt t="5606" x="6389688" y="1868488"/>
          <p14:tracePt t="5614" x="6467475" y="1905000"/>
          <p14:tracePt t="5622" x="6546850" y="1958975"/>
          <p14:tracePt t="5630" x="6611938" y="1989138"/>
          <p14:tracePt t="5638" x="6672263" y="2000250"/>
          <p14:tracePt t="5646" x="6708775" y="2019300"/>
          <p14:tracePt t="5654" x="6732588" y="2025650"/>
          <p14:tracePt t="5662" x="6762750" y="2036763"/>
          <p14:tracePt t="5670" x="6786563" y="2043113"/>
          <p14:tracePt t="5678" x="6816725" y="2043113"/>
          <p14:tracePt t="5686" x="6842125" y="2049463"/>
          <p14:tracePt t="5694" x="6877050" y="2049463"/>
          <p14:tracePt t="5702" x="6919913" y="2049463"/>
          <p14:tracePt t="5710" x="6943725" y="2049463"/>
          <p14:tracePt t="5718" x="6997700" y="2049463"/>
          <p14:tracePt t="5726" x="7058025" y="2049463"/>
          <p14:tracePt t="5734" x="7118350" y="2036763"/>
          <p14:tracePt t="5742" x="7178675" y="2006600"/>
          <p14:tracePt t="5750" x="7215188" y="1995488"/>
          <p14:tracePt t="5758" x="7227888" y="1982788"/>
          <p14:tracePt t="5766" x="7262813" y="1952625"/>
          <p14:tracePt t="5774" x="7269163" y="1946275"/>
          <p14:tracePt t="5782" x="7281863" y="1939925"/>
          <p14:tracePt t="5806" x="7281863" y="1935163"/>
          <p14:tracePt t="7063" x="7281863" y="1928813"/>
          <p14:tracePt t="7104" x="7262813" y="1928813"/>
          <p14:tracePt t="7111" x="7227888" y="1939925"/>
          <p14:tracePt t="7120" x="7154863" y="1939925"/>
          <p14:tracePt t="7127" x="7027863" y="1939925"/>
          <p14:tracePt t="7135" x="6883400" y="1939925"/>
          <p14:tracePt t="7143" x="6745288" y="1939925"/>
          <p14:tracePt t="7150" x="6588125" y="1939925"/>
          <p14:tracePt t="7158" x="6383338" y="1916113"/>
          <p14:tracePt t="7166" x="6178550" y="1855788"/>
          <p14:tracePt t="7174" x="5930900" y="1825625"/>
          <p14:tracePt t="7182" x="5672138" y="1778000"/>
          <p14:tracePt t="7190" x="5448300" y="1735138"/>
          <p14:tracePt t="7198" x="5273675" y="1693863"/>
          <p14:tracePt t="7206" x="5129213" y="1681163"/>
          <p14:tracePt t="7214" x="4984750" y="1657350"/>
          <p14:tracePt t="7222" x="4870450" y="1633538"/>
          <p14:tracePt t="7230" x="4797425" y="1620838"/>
          <p14:tracePt t="7238" x="4737100" y="1614488"/>
          <p14:tracePt t="7246" x="4689475" y="1614488"/>
          <p14:tracePt t="7254" x="4641850" y="1603375"/>
          <p14:tracePt t="7262" x="4598988" y="1597025"/>
          <p14:tracePt t="7270" x="4562475" y="1597025"/>
          <p14:tracePt t="7279" x="4484688" y="1584325"/>
          <p14:tracePt t="7287" x="4411663" y="1566863"/>
          <p14:tracePt t="7294" x="4364038" y="1554163"/>
          <p14:tracePt t="7303" x="4249738" y="1530350"/>
          <p14:tracePt t="7310" x="4171950" y="1519238"/>
          <p14:tracePt t="7319" x="4056063" y="1493838"/>
          <p14:tracePt t="7326" x="3954463" y="1476375"/>
          <p14:tracePt t="7334" x="3881438" y="1463675"/>
          <p14:tracePt t="7342" x="3790950" y="1439863"/>
          <p14:tracePt t="7350" x="3730625" y="1433513"/>
          <p14:tracePt t="7358" x="3640138" y="1398588"/>
          <p14:tracePt t="7366" x="3568700" y="1398588"/>
          <p14:tracePt t="7374" x="3489325" y="1385888"/>
          <p14:tracePt t="7382" x="3429000" y="1374775"/>
          <p14:tracePt t="7390" x="3344863" y="1374775"/>
          <p14:tracePt t="7398" x="3284538" y="1368425"/>
          <p14:tracePt t="7406" x="3243263" y="1368425"/>
          <p14:tracePt t="7414" x="3182938" y="1355725"/>
          <p14:tracePt t="7423" x="3146425" y="1349375"/>
          <p14:tracePt t="7430" x="3116263" y="1349375"/>
          <p14:tracePt t="7439" x="3062288" y="1349375"/>
          <p14:tracePt t="7446" x="3025775" y="1338263"/>
          <p14:tracePt t="7454" x="2982913" y="1338263"/>
          <p14:tracePt t="7462" x="2924175" y="1338263"/>
          <p14:tracePt t="7471" x="2894013" y="1338263"/>
          <p14:tracePt t="7479" x="2838450" y="1331913"/>
          <p14:tracePt t="7486" x="2790825" y="1319213"/>
          <p14:tracePt t="7494" x="2760663" y="1319213"/>
          <p14:tracePt t="7503" x="2713038" y="1314450"/>
          <p14:tracePt t="7510" x="2663825" y="1295400"/>
          <p14:tracePt t="7518" x="2633663" y="1284288"/>
          <p14:tracePt t="7526" x="2609850" y="1284288"/>
          <p14:tracePt t="7534" x="2555875" y="1277938"/>
          <p14:tracePt t="7542" x="2501900" y="1254125"/>
          <p14:tracePt t="7550" x="2471738" y="1254125"/>
          <p14:tracePt t="7558" x="2441575" y="1254125"/>
          <p14:tracePt t="7566" x="2405063" y="1254125"/>
          <p14:tracePt t="7574" x="2387600" y="1254125"/>
          <p14:tracePt t="7582" x="2368550" y="1254125"/>
          <p14:tracePt t="7590" x="2357438" y="1254125"/>
          <p14:tracePt t="7598" x="2351088" y="1247775"/>
          <p14:tracePt t="7607" x="2338388" y="1247775"/>
          <p14:tracePt t="7614" x="2332038" y="1247775"/>
          <p14:tracePt t="7622" x="2320925" y="1247775"/>
          <p14:tracePt t="7630" x="2314575" y="1247775"/>
          <p14:tracePt t="7639" x="2297113" y="1241425"/>
          <p14:tracePt t="7654" x="2284413" y="1241425"/>
          <p14:tracePt t="7662" x="2271713" y="1235075"/>
          <p14:tracePt t="7671" x="2266950" y="1235075"/>
          <p14:tracePt t="7679" x="2260600" y="1235075"/>
          <p14:tracePt t="7694" x="2254250" y="1235075"/>
          <p14:tracePt t="7710" x="2236788" y="1235075"/>
          <p14:tracePt t="8111" x="2247900" y="1228725"/>
          <p14:tracePt t="8127" x="2254250" y="1228725"/>
          <p14:tracePt t="8135" x="2260600" y="1228725"/>
          <p14:tracePt t="8142" x="2271713" y="1217613"/>
          <p14:tracePt t="8150" x="2278063" y="1217613"/>
          <p14:tracePt t="8158" x="2297113" y="1217613"/>
          <p14:tracePt t="8166" x="2314575" y="1211263"/>
          <p14:tracePt t="8174" x="2338388" y="1211263"/>
          <p14:tracePt t="8182" x="2357438" y="1211263"/>
          <p14:tracePt t="8190" x="2392363" y="1211263"/>
          <p14:tracePt t="8199" x="2417763" y="1211263"/>
          <p14:tracePt t="8207" x="2435225" y="1211263"/>
          <p14:tracePt t="8214" x="2452688" y="1211263"/>
          <p14:tracePt t="8223" x="2465388" y="1211263"/>
          <p14:tracePt t="8230" x="2478088" y="1211263"/>
          <p14:tracePt t="8240" x="2501900" y="1211263"/>
          <p14:tracePt t="8246" x="2513013" y="1211263"/>
          <p14:tracePt t="8255" x="2538413" y="1211263"/>
          <p14:tracePt t="8262" x="2549525" y="1211263"/>
          <p14:tracePt t="8271" x="2573338" y="1211263"/>
          <p14:tracePt t="8278" x="2609850" y="1211263"/>
          <p14:tracePt t="8288" x="2627313" y="1211263"/>
          <p14:tracePt t="8294" x="2663825" y="1211263"/>
          <p14:tracePt t="8302" x="2717800" y="1211263"/>
          <p14:tracePt t="8310" x="2747963" y="1211263"/>
          <p14:tracePt t="8318" x="2790825" y="1211263"/>
          <p14:tracePt t="8326" x="2814638" y="1211263"/>
          <p14:tracePt t="8334" x="2838450" y="1211263"/>
          <p14:tracePt t="8342" x="2851150" y="1211263"/>
          <p14:tracePt t="8350" x="2857500" y="1211263"/>
          <p14:tracePt t="8374" x="2863850" y="1211263"/>
          <p14:tracePt t="8390" x="2874963" y="1211263"/>
          <p14:tracePt t="8414" x="2881313" y="1211263"/>
          <p14:tracePt t="8422" x="2887663" y="1211263"/>
          <p14:tracePt t="8431" x="2905125" y="1211263"/>
          <p14:tracePt t="8438" x="2917825" y="1211263"/>
          <p14:tracePt t="8446" x="2941638" y="1211263"/>
          <p14:tracePt t="8455" x="2954338" y="1211263"/>
          <p14:tracePt t="8462" x="2959100" y="1211263"/>
          <p14:tracePt t="8471" x="2971800" y="1211263"/>
          <p14:tracePt t="8478" x="2978150" y="1211263"/>
          <p14:tracePt t="8503" x="2982913" y="1211263"/>
          <p14:tracePt t="8518" x="2989263" y="1211263"/>
          <p14:tracePt t="8534" x="3001963" y="1211263"/>
          <p14:tracePt t="8542" x="3008313" y="1211263"/>
          <p14:tracePt t="8550" x="3013075" y="1211263"/>
          <p14:tracePt t="8558" x="3019425" y="1211263"/>
          <p14:tracePt t="8566" x="3025775" y="1211263"/>
          <p14:tracePt t="8574" x="3032125" y="1211263"/>
          <p14:tracePt t="8590" x="3038475" y="1211263"/>
          <p14:tracePt t="8614" x="3055938" y="1211263"/>
          <p14:tracePt t="8638" x="3062288" y="1211263"/>
          <p14:tracePt t="8646" x="3068638" y="1211263"/>
          <p14:tracePt t="8655" x="3073400" y="1211263"/>
          <p14:tracePt t="8671" x="3079750" y="1211263"/>
          <p14:tracePt t="8695" x="3092450" y="1211263"/>
          <p14:tracePt t="8718" x="3098800" y="1211263"/>
          <p14:tracePt t="8742" x="3103563" y="1211263"/>
          <p14:tracePt t="8750" x="3109913" y="1211263"/>
          <p14:tracePt t="9015" x="3116263" y="1211263"/>
          <p14:tracePt t="9047" x="3116263" y="1217613"/>
          <p14:tracePt t="9055" x="3109913" y="1217613"/>
          <p14:tracePt t="9071" x="3103563" y="1223963"/>
          <p14:tracePt t="9079" x="3092450" y="1223963"/>
          <p14:tracePt t="9095" x="3086100" y="1228725"/>
          <p14:tracePt t="9102" x="3062288" y="1235075"/>
          <p14:tracePt t="9122" x="3008313" y="1241425"/>
          <p14:tracePt t="9126" x="2971800" y="1247775"/>
          <p14:tracePt t="9134" x="2911475" y="1271588"/>
          <p14:tracePt t="9142" x="2863850" y="1271588"/>
          <p14:tracePt t="9150" x="2814638" y="1289050"/>
          <p14:tracePt t="9158" x="2773363" y="1301750"/>
          <p14:tracePt t="9166" x="2724150" y="1308100"/>
          <p14:tracePt t="9174" x="2676525" y="1325563"/>
          <p14:tracePt t="9182" x="2603500" y="1325563"/>
          <p14:tracePt t="9191" x="2549525" y="1355725"/>
          <p14:tracePt t="9198" x="2489200" y="1368425"/>
          <p14:tracePt t="9206" x="2471738" y="1368425"/>
          <p14:tracePt t="9214" x="2447925" y="1385888"/>
          <p14:tracePt t="9222" x="2411413" y="1385888"/>
          <p14:tracePt t="9230" x="2381250" y="1392238"/>
          <p14:tracePt t="9239" x="2362200" y="1398588"/>
          <p14:tracePt t="9246" x="2338388" y="1398588"/>
          <p14:tracePt t="9255" x="2327275" y="1409700"/>
          <p14:tracePt t="9262" x="2297113" y="1409700"/>
          <p14:tracePt t="9270" x="2260600" y="1409700"/>
          <p14:tracePt t="9278" x="2236788" y="1422400"/>
          <p14:tracePt t="9286" x="2206625" y="1422400"/>
          <p14:tracePt t="9294" x="2176463" y="1422400"/>
          <p14:tracePt t="9302" x="2152650" y="1433513"/>
          <p14:tracePt t="9310" x="2097088" y="1433513"/>
          <p14:tracePt t="9318" x="2062163" y="1439863"/>
          <p14:tracePt t="9326" x="2036763" y="1446213"/>
          <p14:tracePt t="9334" x="2012950" y="1446213"/>
          <p14:tracePt t="9342" x="1971675" y="1458913"/>
          <p14:tracePt t="9350" x="1941513" y="1458913"/>
          <p14:tracePt t="9358" x="1905000" y="1463675"/>
          <p14:tracePt t="9366" x="1874838" y="1463675"/>
          <p14:tracePt t="9375" x="1862138" y="1463675"/>
          <p14:tracePt t="9382" x="1825625" y="1482725"/>
          <p14:tracePt t="9390" x="1814513" y="1482725"/>
          <p14:tracePt t="9398" x="1795463" y="1482725"/>
          <p14:tracePt t="9406" x="1784350" y="1482725"/>
          <p14:tracePt t="9414" x="1778000" y="1482725"/>
          <p14:tracePt t="9422" x="1771650" y="1489075"/>
          <p14:tracePt t="9430" x="1760538" y="1489075"/>
          <p14:tracePt t="9439" x="1754188" y="1489075"/>
          <p14:tracePt t="9446" x="1747838" y="1489075"/>
          <p14:tracePt t="9454" x="1741488" y="1489075"/>
          <p14:tracePt t="9462" x="1730375" y="1489075"/>
          <p14:tracePt t="9470" x="1711325" y="1489075"/>
          <p14:tracePt t="9478" x="1700213" y="1489075"/>
          <p14:tracePt t="9486" x="1687513" y="1489075"/>
          <p14:tracePt t="9494" x="1681163" y="1489075"/>
          <p14:tracePt t="9502" x="1657350" y="1489075"/>
          <p14:tracePt t="9510" x="1651000" y="1489075"/>
          <p14:tracePt t="9518" x="1639888" y="1489075"/>
          <p14:tracePt t="9526" x="1633538" y="1489075"/>
          <p14:tracePt t="9534" x="1616075" y="1493838"/>
          <p14:tracePt t="9542" x="1590675" y="1493838"/>
          <p14:tracePt t="9550" x="1579563" y="1493838"/>
          <p14:tracePt t="9558" x="1555750" y="1493838"/>
          <p14:tracePt t="9566" x="1530350" y="1500188"/>
          <p14:tracePt t="9574" x="1506538" y="1500188"/>
          <p14:tracePt t="9582" x="1495425" y="1500188"/>
          <p14:tracePt t="9590" x="1489075" y="1500188"/>
          <p14:tracePt t="9598" x="1458913" y="1512888"/>
          <p14:tracePt t="9606" x="1452563" y="1519238"/>
          <p14:tracePt t="9614" x="1439863" y="1519238"/>
          <p14:tracePt t="9622" x="1416050" y="1524000"/>
          <p14:tracePt t="9630" x="1398588" y="1524000"/>
          <p14:tracePt t="9639" x="1385888" y="1524000"/>
          <p14:tracePt t="9646" x="1381125" y="1524000"/>
          <p14:tracePt t="9654" x="1362075" y="1524000"/>
          <p14:tracePt t="9662" x="1344613" y="1530350"/>
          <p14:tracePt t="9670" x="1338263" y="1530350"/>
          <p14:tracePt t="9686" x="1325563" y="1530350"/>
          <p14:tracePt t="9694" x="1320800" y="1530350"/>
          <p14:tracePt t="9710" x="1314450" y="1536700"/>
          <p14:tracePt t="9718" x="1308100" y="1536700"/>
          <p14:tracePt t="9726" x="1301750" y="1536700"/>
          <p14:tracePt t="9734" x="1295400" y="1543050"/>
          <p14:tracePt t="9742" x="1284288" y="1543050"/>
          <p14:tracePt t="9750" x="1277938" y="1543050"/>
          <p14:tracePt t="9758" x="1265238" y="1543050"/>
          <p14:tracePt t="9766" x="1230313" y="1554163"/>
          <p14:tracePt t="9774" x="1223963" y="1554163"/>
          <p14:tracePt t="9782" x="1217613" y="1554163"/>
          <p14:tracePt t="9790" x="1200150" y="1566863"/>
          <p14:tracePt t="9798" x="1193800" y="1566863"/>
          <p14:tracePt t="9806" x="1174750" y="1566863"/>
          <p14:tracePt t="9830" x="1169988" y="1573213"/>
          <p14:tracePt t="9838" x="1163638" y="1573213"/>
          <p14:tracePt t="9846" x="1157288" y="1573213"/>
          <p14:tracePt t="9894" x="1150938" y="1573213"/>
          <p14:tracePt t="9926" x="1144588" y="1573213"/>
          <p14:tracePt t="9974" x="1139825" y="1573213"/>
          <p14:tracePt t="9990" x="1133475" y="1579563"/>
          <p14:tracePt t="9998" x="1127125" y="1579563"/>
          <p14:tracePt t="10006" x="1114425" y="1579563"/>
          <p14:tracePt t="10014" x="1109663" y="1579563"/>
          <p14:tracePt t="10022" x="1103313" y="1579563"/>
          <p14:tracePt t="10030" x="1096963" y="1579563"/>
          <p14:tracePt t="10038" x="1090613" y="1579563"/>
          <p14:tracePt t="10046" x="1084263" y="1579563"/>
          <p14:tracePt t="10062" x="1079500" y="1579563"/>
          <p14:tracePt t="10078" x="1073150" y="1579563"/>
          <p14:tracePt t="10094" x="1066800" y="1584325"/>
          <p14:tracePt t="10134" x="1060450" y="1584325"/>
          <p14:tracePt t="10150" x="1054100" y="1584325"/>
          <p14:tracePt t="10174" x="1049338" y="1584325"/>
          <p14:tracePt t="10191" x="1036638" y="1584325"/>
          <p14:tracePt t="10198" x="1030288" y="1584325"/>
          <p14:tracePt t="10214" x="1023938" y="1584325"/>
          <p14:tracePt t="10223" x="1019175" y="1584325"/>
          <p14:tracePt t="10230" x="1012825" y="1584325"/>
          <p14:tracePt t="10242" x="1000125" y="1590675"/>
          <p14:tracePt t="10262" x="993775" y="1590675"/>
          <p14:tracePt t="10279" x="989013" y="1590675"/>
          <p14:tracePt t="10286" x="969963" y="1590675"/>
          <p14:tracePt t="10294" x="965200" y="1590675"/>
          <p14:tracePt t="10302" x="958850" y="1597025"/>
          <p14:tracePt t="10310" x="946150" y="1597025"/>
          <p14:tracePt t="10319" x="939800" y="1597025"/>
          <p14:tracePt t="10326" x="928688" y="1597025"/>
          <p14:tracePt t="10334" x="922338" y="1597025"/>
          <p14:tracePt t="10342" x="915988" y="1597025"/>
          <p14:tracePt t="10350" x="909638" y="1597025"/>
          <p14:tracePt t="10359" x="898525" y="1597025"/>
          <p14:tracePt t="10382" x="874713" y="1597025"/>
          <p14:tracePt t="10439" x="868363" y="1597025"/>
          <p14:tracePt t="10566" x="862013" y="1597025"/>
          <p14:tracePt t="10687" x="874713" y="1597025"/>
          <p14:tracePt t="10695" x="909638" y="1579563"/>
          <p14:tracePt t="10702" x="915988" y="1579563"/>
          <p14:tracePt t="10711" x="928688" y="1573213"/>
          <p14:tracePt t="10718" x="952500" y="1554163"/>
          <p14:tracePt t="10726" x="989013" y="1554163"/>
          <p14:tracePt t="10734" x="1030288" y="1554163"/>
          <p14:tracePt t="10742" x="1090613" y="1549400"/>
          <p14:tracePt t="10750" x="1133475" y="1549400"/>
          <p14:tracePt t="10758" x="1204913" y="1549400"/>
          <p14:tracePt t="10766" x="1247775" y="1549400"/>
          <p14:tracePt t="10774" x="1295400" y="1549400"/>
          <p14:tracePt t="10782" x="1325563" y="1549400"/>
          <p14:tracePt t="10790" x="1368425" y="1549400"/>
          <p14:tracePt t="10798" x="1404938" y="1549400"/>
          <p14:tracePt t="10807" x="1422400" y="1549400"/>
          <p14:tracePt t="10814" x="1446213" y="1549400"/>
          <p14:tracePt t="10823" x="1458913" y="1549400"/>
          <p14:tracePt t="10830" x="1495425" y="1549400"/>
          <p14:tracePt t="10839" x="1506538" y="1549400"/>
          <p14:tracePt t="10846" x="1530350" y="1549400"/>
          <p14:tracePt t="10854" x="1543050" y="1549400"/>
          <p14:tracePt t="10862" x="1566863" y="1549400"/>
          <p14:tracePt t="10870" x="1590675" y="1536700"/>
          <p14:tracePt t="10878" x="1616075" y="1536700"/>
          <p14:tracePt t="10886" x="1627188" y="1530350"/>
          <p14:tracePt t="10894" x="1663700" y="1524000"/>
          <p14:tracePt t="10902" x="1676400" y="1524000"/>
          <p14:tracePt t="10910" x="1687513" y="1524000"/>
          <p14:tracePt t="10919" x="1693863" y="1524000"/>
          <p14:tracePt t="10966" x="1700213" y="1524000"/>
          <p14:tracePt t="11383" x="1706563" y="1524000"/>
          <p14:tracePt t="11391" x="1711325" y="1524000"/>
          <p14:tracePt t="11399" x="1747838" y="1566863"/>
          <p14:tracePt t="11408" x="1868488" y="1627188"/>
          <p14:tracePt t="11414" x="1971675" y="1693863"/>
          <p14:tracePt t="11423" x="2139950" y="1819275"/>
          <p14:tracePt t="11430" x="2332038" y="1909763"/>
          <p14:tracePt t="11439" x="2495550" y="1989138"/>
          <p14:tracePt t="11446" x="2586038" y="2036763"/>
          <p14:tracePt t="11454" x="2676525" y="2073275"/>
          <p14:tracePt t="11462" x="2754313" y="2090738"/>
          <p14:tracePt t="11470" x="2803525" y="2120900"/>
          <p14:tracePt t="11478" x="2851150" y="2133600"/>
          <p14:tracePt t="11486" x="2863850" y="2139950"/>
          <p14:tracePt t="11494" x="2868613" y="2144713"/>
          <p14:tracePt t="11526" x="2874963" y="2144713"/>
          <p14:tracePt t="11550" x="2894013" y="2144713"/>
          <p14:tracePt t="11671" x="2887663" y="2144713"/>
          <p14:tracePt t="11679" x="2868613" y="2144713"/>
          <p14:tracePt t="11687" x="2838450" y="2144713"/>
          <p14:tracePt t="11695" x="2814638" y="2133600"/>
          <p14:tracePt t="11703" x="2767013" y="2114550"/>
          <p14:tracePt t="11711" x="2730500" y="2097088"/>
          <p14:tracePt t="11719" x="2682875" y="2079625"/>
          <p14:tracePt t="11727" x="2633663" y="2049463"/>
          <p14:tracePt t="11735" x="2555875" y="2025650"/>
          <p14:tracePt t="11743" x="2478088" y="1995488"/>
          <p14:tracePt t="11750" x="2387600" y="1935163"/>
          <p14:tracePt t="11759" x="2266950" y="1885950"/>
          <p14:tracePt t="11767" x="2193925" y="1868488"/>
          <p14:tracePt t="11774" x="2073275" y="1808163"/>
          <p14:tracePt t="11782" x="1995488" y="1778000"/>
          <p14:tracePt t="11791" x="1905000" y="1754188"/>
          <p14:tracePt t="11799" x="1844675" y="1741488"/>
          <p14:tracePt t="11806" x="1784350" y="1728788"/>
          <p14:tracePt t="11814" x="1681163" y="1711325"/>
          <p14:tracePt t="11823" x="1663700" y="1711325"/>
          <p14:tracePt t="11830" x="1616075" y="1700213"/>
          <p14:tracePt t="11838" x="1573213" y="1700213"/>
          <p14:tracePt t="11846" x="1525588" y="1693863"/>
          <p14:tracePt t="11854" x="1465263" y="1693863"/>
          <p14:tracePt t="11862" x="1392238" y="1693863"/>
          <p14:tracePt t="11870" x="1331913" y="1681163"/>
          <p14:tracePt t="11878" x="1277938" y="1681163"/>
          <p14:tracePt t="11886" x="1174750" y="1670050"/>
          <p14:tracePt t="11894" x="1127125" y="1670050"/>
          <p14:tracePt t="11902" x="1096963" y="1663700"/>
          <p14:tracePt t="11910" x="1054100" y="1663700"/>
          <p14:tracePt t="11918" x="1030288" y="1663700"/>
          <p14:tracePt t="11926" x="1012825" y="1663700"/>
          <p14:tracePt t="11934" x="1000125" y="1663700"/>
          <p14:tracePt t="11942" x="989013" y="1663700"/>
          <p14:tracePt t="11950" x="965200" y="1663700"/>
          <p14:tracePt t="11958" x="952500" y="1663700"/>
          <p14:tracePt t="11966" x="946150" y="1663700"/>
          <p14:tracePt t="11975" x="922338" y="1663700"/>
          <p14:tracePt t="11991" x="898525" y="1663700"/>
          <p14:tracePt t="11999" x="874713" y="1681163"/>
          <p14:tracePt t="12007" x="862013" y="1687513"/>
          <p14:tracePt t="12014" x="838200" y="1704975"/>
          <p14:tracePt t="12023" x="819150" y="1717675"/>
          <p14:tracePt t="12030" x="795338" y="1735138"/>
          <p14:tracePt t="12038" x="771525" y="1754188"/>
          <p14:tracePt t="12046" x="765175" y="1758950"/>
          <p14:tracePt t="12054" x="754063" y="1771650"/>
          <p14:tracePt t="12062" x="728663" y="1784350"/>
          <p14:tracePt t="12070" x="723900" y="1789113"/>
          <p14:tracePt t="12078" x="711200" y="1808163"/>
          <p14:tracePt t="12109" x="711200" y="1814513"/>
          <p14:tracePt t="12174" x="711200" y="1819275"/>
          <p14:tracePt t="12439" x="711200" y="1825625"/>
          <p14:tracePt t="12455" x="717550" y="1825625"/>
          <p14:tracePt t="12471" x="728663" y="1825625"/>
          <p14:tracePt t="12495" x="735013" y="1825625"/>
          <p14:tracePt t="12503" x="741363" y="1831975"/>
          <p14:tracePt t="12615" x="754063" y="1831975"/>
          <p14:tracePt t="12655" x="758825" y="1831975"/>
          <p14:tracePt t="12687" x="771525" y="1831975"/>
          <p14:tracePt t="12703" x="777875" y="1831975"/>
          <p14:tracePt t="12711" x="788988" y="1831975"/>
          <p14:tracePt t="12719" x="795338" y="1831975"/>
          <p14:tracePt t="12728" x="814388" y="1831975"/>
          <p14:tracePt t="12734" x="825500" y="1831975"/>
          <p14:tracePt t="12742" x="838200" y="1831975"/>
          <p14:tracePt t="12750" x="862013" y="1831975"/>
          <p14:tracePt t="12759" x="892175" y="1831975"/>
          <p14:tracePt t="12766" x="928688" y="1825625"/>
          <p14:tracePt t="12775" x="952500" y="1825625"/>
          <p14:tracePt t="12782" x="969963" y="1825625"/>
          <p14:tracePt t="12791" x="993775" y="1825625"/>
          <p14:tracePt t="12798" x="1019175" y="1825625"/>
          <p14:tracePt t="12807" x="1023938" y="1819275"/>
          <p14:tracePt t="12814" x="1036638" y="1819275"/>
          <p14:tracePt t="12822" x="1054100" y="1819275"/>
          <p14:tracePt t="12830" x="1060450" y="1819275"/>
          <p14:tracePt t="12838" x="1079500" y="1819275"/>
          <p14:tracePt t="12846" x="1084263" y="1819275"/>
          <p14:tracePt t="12854" x="1096963" y="1819275"/>
          <p14:tracePt t="12862" x="1120775" y="1819275"/>
          <p14:tracePt t="12870" x="1144588" y="1819275"/>
          <p14:tracePt t="12878" x="1157288" y="1819275"/>
          <p14:tracePt t="12886" x="1187450" y="1819275"/>
          <p14:tracePt t="12894" x="1211263" y="1819275"/>
          <p14:tracePt t="12902" x="1247775" y="1819275"/>
          <p14:tracePt t="12910" x="1290638" y="1819275"/>
          <p14:tracePt t="12918" x="1331913" y="1819275"/>
          <p14:tracePt t="12926" x="1355725" y="1819275"/>
          <p14:tracePt t="12934" x="1398588" y="1819275"/>
          <p14:tracePt t="12943" x="1422400" y="1819275"/>
          <p14:tracePt t="12950" x="1446213" y="1819275"/>
          <p14:tracePt t="12959" x="1476375" y="1819275"/>
          <p14:tracePt t="12966" x="1500188" y="1819275"/>
          <p14:tracePt t="12976" x="1530350" y="1819275"/>
          <p14:tracePt t="12982" x="1573213" y="1819275"/>
          <p14:tracePt t="12991" x="1620838" y="1819275"/>
          <p14:tracePt t="12998" x="1663700" y="1819275"/>
          <p14:tracePt t="13007" x="1693863" y="1819275"/>
          <p14:tracePt t="13014" x="1730375" y="1825625"/>
          <p14:tracePt t="13022" x="1754188" y="1825625"/>
          <p14:tracePt t="13030" x="1778000" y="1825625"/>
          <p14:tracePt t="13038" x="1820863" y="1825625"/>
          <p14:tracePt t="13046" x="1831975" y="1825625"/>
          <p14:tracePt t="13054" x="1862138" y="1831975"/>
          <p14:tracePt t="13062" x="1911350" y="1831975"/>
          <p14:tracePt t="13070" x="1941513" y="1844675"/>
          <p14:tracePt t="13078" x="1965325" y="1844675"/>
          <p14:tracePt t="13086" x="1995488" y="1844675"/>
          <p14:tracePt t="13094" x="2032000" y="1844675"/>
          <p14:tracePt t="13102" x="2055813" y="1844675"/>
          <p14:tracePt t="13110" x="2085975" y="1844675"/>
          <p14:tracePt t="13118" x="2127250" y="1844675"/>
          <p14:tracePt t="13126" x="2152650" y="1844675"/>
          <p14:tracePt t="13134" x="2206625" y="1844675"/>
          <p14:tracePt t="13142" x="2266950" y="1844675"/>
          <p14:tracePt t="13150" x="2297113" y="1844675"/>
          <p14:tracePt t="13158" x="2327275" y="1844675"/>
          <p14:tracePt t="13166" x="2351088" y="1844675"/>
          <p14:tracePt t="13175" x="2374900" y="1844675"/>
          <p14:tracePt t="13182" x="2398713" y="1844675"/>
          <p14:tracePt t="13190" x="2422525" y="1844675"/>
          <p14:tracePt t="13198" x="2452688" y="1849438"/>
          <p14:tracePt t="13206" x="2513013" y="1849438"/>
          <p14:tracePt t="13214" x="2586038" y="1849438"/>
          <p14:tracePt t="13222" x="2657475" y="1849438"/>
          <p14:tracePt t="13230" x="2730500" y="1849438"/>
          <p14:tracePt t="13238" x="2814638" y="1849438"/>
          <p14:tracePt t="13246" x="2887663" y="1849438"/>
          <p14:tracePt t="13254" x="2947988" y="1849438"/>
          <p14:tracePt t="13262" x="2989263" y="1849438"/>
          <p14:tracePt t="13270" x="3025775" y="1849438"/>
          <p14:tracePt t="13278" x="3055938" y="1849438"/>
          <p14:tracePt t="13286" x="3068638" y="1849438"/>
          <p14:tracePt t="13294" x="3079750" y="1849438"/>
          <p14:tracePt t="13302" x="3086100" y="1849438"/>
          <p14:tracePt t="13310" x="3098800" y="1849438"/>
          <p14:tracePt t="13382" x="3103563" y="1849438"/>
          <p14:tracePt t="13422" x="3109913" y="1849438"/>
          <p14:tracePt t="13991" x="3116263" y="1849438"/>
          <p14:tracePt t="14007" x="3116263" y="1855788"/>
          <p14:tracePt t="14023" x="3109913" y="1862138"/>
          <p14:tracePt t="14031" x="3086100" y="1874838"/>
          <p14:tracePt t="14039" x="3079750" y="1879600"/>
          <p14:tracePt t="14047" x="3055938" y="1892300"/>
          <p14:tracePt t="14054" x="3013075" y="1916113"/>
          <p14:tracePt t="14062" x="2978150" y="1935163"/>
          <p14:tracePt t="14070" x="2928938" y="1952625"/>
          <p14:tracePt t="14079" x="2874963" y="1982788"/>
          <p14:tracePt t="14086" x="2814638" y="2019300"/>
          <p14:tracePt t="14095" x="2767013" y="2049463"/>
          <p14:tracePt t="14102" x="2713038" y="2066925"/>
          <p14:tracePt t="14110" x="2682875" y="2073275"/>
          <p14:tracePt t="14126" x="2573338" y="2103438"/>
          <p14:tracePt t="14134" x="2513013" y="2114550"/>
          <p14:tracePt t="14143" x="2441575" y="2127250"/>
          <p14:tracePt t="14150" x="2374900" y="2144713"/>
          <p14:tracePt t="14159" x="2301875" y="2144713"/>
          <p14:tracePt t="14166" x="2260600" y="2157413"/>
          <p14:tracePt t="14175" x="2200275" y="2163763"/>
          <p14:tracePt t="14182" x="2139950" y="2163763"/>
          <p14:tracePt t="14190" x="2092325" y="2163763"/>
          <p14:tracePt t="14198" x="2006600" y="2174875"/>
          <p14:tracePt t="14206" x="1946275" y="2174875"/>
          <p14:tracePt t="14214" x="1862138" y="2187575"/>
          <p14:tracePt t="14222" x="1790700" y="2187575"/>
          <p14:tracePt t="14230" x="1700213" y="2200275"/>
          <p14:tracePt t="14239" x="1639888" y="2200275"/>
          <p14:tracePt t="14246" x="1566863" y="2200275"/>
          <p14:tracePt t="14254" x="1525588" y="2200275"/>
          <p14:tracePt t="14262" x="1482725" y="2200275"/>
          <p14:tracePt t="14270" x="1465263" y="2200275"/>
          <p14:tracePt t="14279" x="1458913" y="2200275"/>
          <p14:tracePt t="14286" x="1446213" y="2200275"/>
          <p14:tracePt t="14294" x="1439863" y="2200275"/>
          <p14:tracePt t="14302" x="1428750" y="2200275"/>
          <p14:tracePt t="14311" x="1409700" y="2200275"/>
          <p14:tracePt t="14327" x="1385888" y="2181225"/>
          <p14:tracePt t="14334" x="1374775" y="2174875"/>
          <p14:tracePt t="14343" x="1344613" y="2163763"/>
          <p14:tracePt t="14350" x="1308100" y="2144713"/>
          <p14:tracePt t="14359" x="1260475" y="2139950"/>
          <p14:tracePt t="14366" x="1211263" y="2127250"/>
          <p14:tracePt t="14375" x="1187450" y="2120900"/>
          <p14:tracePt t="14382" x="1157288" y="2120900"/>
          <p14:tracePt t="14390" x="1109663" y="2103438"/>
          <p14:tracePt t="14398" x="1084263" y="2097088"/>
          <p14:tracePt t="14406" x="1066800" y="2097088"/>
          <p14:tracePt t="14414" x="1042988" y="2097088"/>
          <p14:tracePt t="14422" x="1023938" y="2084388"/>
          <p14:tracePt t="14430" x="1019175" y="2084388"/>
          <p14:tracePt t="14438" x="1012825" y="2084388"/>
          <p14:tracePt t="14454" x="1006475" y="2084388"/>
          <p14:tracePt t="14462" x="1000125" y="2084388"/>
          <p14:tracePt t="14486" x="989013" y="2084388"/>
          <p14:tracePt t="14495" x="982663" y="2084388"/>
          <p14:tracePt t="14502" x="969963" y="2084388"/>
          <p14:tracePt t="14510" x="946150" y="2084388"/>
          <p14:tracePt t="14518" x="935038" y="2084388"/>
          <p14:tracePt t="14527" x="922338" y="2084388"/>
          <p14:tracePt t="14534" x="898525" y="2084388"/>
          <p14:tracePt t="14543" x="874713" y="2084388"/>
          <p14:tracePt t="14550" x="862013" y="2084388"/>
          <p14:tracePt t="14559" x="855663" y="2084388"/>
          <p14:tracePt t="14566" x="849313" y="2084388"/>
          <p14:tracePt t="14575" x="844550" y="2084388"/>
          <p14:tracePt t="14582" x="838200" y="2084388"/>
          <p14:tracePt t="14654" x="831850" y="2084388"/>
          <p14:tracePt t="14678" x="831850" y="2090738"/>
          <p14:tracePt t="14686" x="831850" y="2097088"/>
          <p14:tracePt t="14694" x="838200" y="2103438"/>
          <p14:tracePt t="14702" x="849313" y="2120900"/>
          <p14:tracePt t="14710" x="855663" y="2120900"/>
          <p14:tracePt t="14718" x="885825" y="2127250"/>
          <p14:tracePt t="14727" x="892175" y="2127250"/>
          <p14:tracePt t="14734" x="904875" y="2133600"/>
          <p14:tracePt t="14743" x="915988" y="2139950"/>
          <p14:tracePt t="14750" x="952500" y="2139950"/>
          <p14:tracePt t="14759" x="965200" y="2139950"/>
          <p14:tracePt t="14766" x="989013" y="2139950"/>
          <p14:tracePt t="14775" x="1012825" y="2139950"/>
          <p14:tracePt t="14782" x="1019175" y="2139950"/>
          <p14:tracePt t="14790" x="1030288" y="2139950"/>
          <p14:tracePt t="14798" x="1054100" y="2139950"/>
          <p14:tracePt t="14806" x="1066800" y="2139950"/>
          <p14:tracePt t="14814" x="1096963" y="2139950"/>
          <p14:tracePt t="14822" x="1120775" y="2139950"/>
          <p14:tracePt t="14830" x="1150938" y="2139950"/>
          <p14:tracePt t="14838" x="1187450" y="2139950"/>
          <p14:tracePt t="14846" x="1217613" y="2139950"/>
          <p14:tracePt t="14854" x="1241425" y="2139950"/>
          <p14:tracePt t="14862" x="1271588" y="2139950"/>
          <p14:tracePt t="14870" x="1295400" y="2139950"/>
          <p14:tracePt t="14879" x="1320800" y="2139950"/>
          <p14:tracePt t="14886" x="1331913" y="2139950"/>
          <p14:tracePt t="14894" x="1344613" y="2139950"/>
          <p14:tracePt t="14902" x="1350963" y="2139950"/>
          <p14:tracePt t="14910" x="1368425" y="2139950"/>
          <p14:tracePt t="14918" x="1374775" y="2139950"/>
          <p14:tracePt t="14974" x="1381125" y="2139950"/>
          <p14:tracePt t="14982" x="1392238" y="2133600"/>
          <p14:tracePt t="15006" x="1416050" y="2133600"/>
          <p14:tracePt t="15014" x="1428750" y="2127250"/>
          <p14:tracePt t="15022" x="1452563" y="2127250"/>
          <p14:tracePt t="15030" x="1482725" y="2127250"/>
          <p14:tracePt t="15038" x="1506538" y="2127250"/>
          <p14:tracePt t="15046" x="1530350" y="2127250"/>
          <p14:tracePt t="15054" x="1573213" y="2127250"/>
          <p14:tracePt t="15062" x="1603375" y="2127250"/>
          <p14:tracePt t="15070" x="1657350" y="2127250"/>
          <p14:tracePt t="15078" x="1681163" y="2127250"/>
          <p14:tracePt t="15086" x="1724025" y="2127250"/>
          <p14:tracePt t="15094" x="1795463" y="2127250"/>
          <p14:tracePt t="15102" x="1844675" y="2127250"/>
          <p14:tracePt t="15110" x="1916113" y="2127250"/>
          <p14:tracePt t="15118" x="1971675" y="2127250"/>
          <p14:tracePt t="15130" x="2036763" y="2139950"/>
          <p14:tracePt t="15134" x="2109788" y="2163763"/>
          <p14:tracePt t="15143" x="2157413" y="2170113"/>
          <p14:tracePt t="15150" x="2230438" y="2181225"/>
          <p14:tracePt t="15158" x="2266950" y="2200275"/>
          <p14:tracePt t="15166" x="2290763" y="2200275"/>
          <p14:tracePt t="15174" x="2301875" y="2200275"/>
          <p14:tracePt t="15182" x="2320925" y="2200275"/>
          <p14:tracePt t="15190" x="2332038" y="2200275"/>
          <p14:tracePt t="15199" x="2338388" y="2200275"/>
          <p14:tracePt t="15206" x="2351088" y="2205038"/>
          <p14:tracePt t="15214" x="2357438" y="2205038"/>
          <p14:tracePt t="15222" x="2362200" y="2205038"/>
          <p14:tracePt t="15246" x="2368550" y="2205038"/>
          <p14:tracePt t="15294" x="2374900" y="2205038"/>
          <p14:tracePt t="15311" x="2381250" y="2205038"/>
          <p14:tracePt t="15318" x="2392363" y="2205038"/>
          <p14:tracePt t="15334" x="2411413" y="2217738"/>
          <p14:tracePt t="15350" x="2422525" y="2217738"/>
          <p14:tracePt t="15359" x="2428875" y="2224088"/>
          <p14:tracePt t="15374" x="2435225" y="2224088"/>
          <p14:tracePt t="15903" x="2441575" y="2235200"/>
          <p14:tracePt t="15911" x="2452688" y="2278063"/>
          <p14:tracePt t="15919" x="2459038" y="2301875"/>
          <p14:tracePt t="15927" x="2465388" y="2338388"/>
          <p14:tracePt t="15935" x="2482850" y="2368550"/>
          <p14:tracePt t="15944" x="2495550" y="2416175"/>
          <p14:tracePt t="15951" x="2508250" y="2465388"/>
          <p14:tracePt t="15960" x="2519363" y="2489200"/>
          <p14:tracePt t="15967" x="2532063" y="2513013"/>
          <p14:tracePt t="15974" x="2543175" y="2549525"/>
          <p14:tracePt t="15982" x="2555875" y="2579688"/>
          <p14:tracePt t="15990" x="2562225" y="2603500"/>
          <p14:tracePt t="15998" x="2568575" y="2616200"/>
          <p14:tracePt t="16006" x="2568575" y="2633663"/>
          <p14:tracePt t="16022" x="2568575" y="2640013"/>
          <p14:tracePt t="16030" x="2568575" y="2646363"/>
          <p14:tracePt t="16054" x="2568575" y="2651125"/>
          <p14:tracePt t="16190" x="2568575" y="2657475"/>
          <p14:tracePt t="16206" x="2555875" y="2657475"/>
          <p14:tracePt t="16222" x="2555875" y="2640013"/>
          <p14:tracePt t="16230" x="2549525" y="2627313"/>
          <p14:tracePt t="16239" x="2543175" y="2616200"/>
          <p14:tracePt t="16246" x="2543175" y="2603500"/>
          <p14:tracePt t="16254" x="2532063" y="2590800"/>
          <p14:tracePt t="16262" x="2532063" y="2586038"/>
          <p14:tracePt t="16270" x="2519363" y="2555875"/>
          <p14:tracePt t="16286" x="2513013" y="2543175"/>
          <p14:tracePt t="16295" x="2508250" y="2536825"/>
          <p14:tracePt t="16311" x="2501900" y="2525713"/>
          <p14:tracePt t="16334" x="2482850" y="2525713"/>
          <p14:tracePt t="16342" x="2478088" y="2525713"/>
          <p14:tracePt t="16358" x="2465388" y="2525713"/>
          <p14:tracePt t="16366" x="2459038" y="2525713"/>
          <p14:tracePt t="16374" x="2447925" y="2525713"/>
          <p14:tracePt t="16382" x="2441575" y="2525713"/>
          <p14:tracePt t="16390" x="2435225" y="2525713"/>
          <p14:tracePt t="16398" x="2422525" y="2525713"/>
          <p14:tracePt t="16406" x="2417763" y="2525713"/>
          <p14:tracePt t="16414" x="2405063" y="2525713"/>
          <p14:tracePt t="16422" x="2398713" y="2525713"/>
          <p14:tracePt t="16430" x="2381250" y="2525713"/>
          <p14:tracePt t="16438" x="2362200" y="2525713"/>
          <p14:tracePt t="16447" x="2357438" y="2525713"/>
          <p14:tracePt t="16454" x="2338388" y="2513013"/>
          <p14:tracePt t="16462" x="2320925" y="2513013"/>
          <p14:tracePt t="16470" x="2314575" y="2513013"/>
          <p14:tracePt t="16478" x="2297113" y="2513013"/>
          <p14:tracePt t="16486" x="2271713" y="2506663"/>
          <p14:tracePt t="16502" x="2260600" y="2500313"/>
          <p14:tracePt t="16511" x="2247900" y="2500313"/>
          <p14:tracePt t="16519" x="2230438" y="2500313"/>
          <p14:tracePt t="16527" x="2217738" y="2500313"/>
          <p14:tracePt t="16534" x="2211388" y="2500313"/>
          <p14:tracePt t="16542" x="2200275" y="2500313"/>
          <p14:tracePt t="16550" x="2176463" y="2500313"/>
          <p14:tracePt t="16558" x="2152650" y="2500313"/>
          <p14:tracePt t="16566" x="2139950" y="2500313"/>
          <p14:tracePt t="16574" x="2127250" y="2495550"/>
          <p14:tracePt t="16582" x="2103438" y="2495550"/>
          <p14:tracePt t="16590" x="2079625" y="2495550"/>
          <p14:tracePt t="16598" x="2055813" y="2482850"/>
          <p14:tracePt t="16606" x="2032000" y="2470150"/>
          <p14:tracePt t="16614" x="2006600" y="2459038"/>
          <p14:tracePt t="16622" x="1982788" y="2452688"/>
          <p14:tracePt t="16631" x="1958975" y="2446338"/>
          <p14:tracePt t="16647" x="1946275" y="2446338"/>
          <p14:tracePt t="16654" x="1941513" y="2446338"/>
          <p14:tracePt t="16662" x="1928813" y="2439988"/>
          <p14:tracePt t="16670" x="1911350" y="2428875"/>
          <p14:tracePt t="16679" x="1905000" y="2428875"/>
          <p14:tracePt t="16686" x="1892300" y="2422525"/>
          <p14:tracePt t="16695" x="1881188" y="2422525"/>
          <p14:tracePt t="16702" x="1855788" y="2422525"/>
          <p14:tracePt t="16710" x="1831975" y="2422525"/>
          <p14:tracePt t="16719" x="1808163" y="2422525"/>
          <p14:tracePt t="16727" x="1778000" y="2422525"/>
          <p14:tracePt t="16734" x="1736725" y="2416175"/>
          <p14:tracePt t="16742" x="1711325" y="2409825"/>
          <p14:tracePt t="16750" x="1646238" y="2409825"/>
          <p14:tracePt t="16758" x="1597025" y="2398713"/>
          <p14:tracePt t="16766" x="1536700" y="2398713"/>
          <p14:tracePt t="16774" x="1489075" y="2386013"/>
          <p14:tracePt t="16782" x="1428750" y="2379663"/>
          <p14:tracePt t="16790" x="1398588" y="2379663"/>
          <p14:tracePt t="16798" x="1344613" y="2368550"/>
          <p14:tracePt t="16806" x="1308100" y="2344738"/>
          <p14:tracePt t="16814" x="1260475" y="2344738"/>
          <p14:tracePt t="16822" x="1241425" y="2344738"/>
          <p14:tracePt t="16831" x="1223963" y="2344738"/>
          <p14:tracePt t="16838" x="1211263" y="2344738"/>
          <p14:tracePt t="16846" x="1200150" y="2344738"/>
          <p14:tracePt t="16854" x="1193800" y="2344738"/>
          <p14:tracePt t="16862" x="1187450" y="2344738"/>
          <p14:tracePt t="16870" x="1181100" y="2344738"/>
          <p14:tracePt t="16879" x="1157288" y="2344738"/>
          <p14:tracePt t="16886" x="1150938" y="2344738"/>
          <p14:tracePt t="16895" x="1133475" y="2344738"/>
          <p14:tracePt t="16902" x="1109663" y="2344738"/>
          <p14:tracePt t="16911" x="1084263" y="2344738"/>
          <p14:tracePt t="16918" x="1073150" y="2349500"/>
          <p14:tracePt t="16927" x="1036638" y="2368550"/>
          <p14:tracePt t="16934" x="1019175" y="2374900"/>
          <p14:tracePt t="16942" x="993775" y="2379663"/>
          <p14:tracePt t="16950" x="982663" y="2398713"/>
          <p14:tracePt t="16958" x="965200" y="2405063"/>
          <p14:tracePt t="16966" x="952500" y="2422525"/>
          <p14:tracePt t="16982" x="952500" y="2428875"/>
          <p14:tracePt t="16990" x="946150" y="2435225"/>
          <p14:tracePt t="16998" x="946150" y="2446338"/>
          <p14:tracePt t="17006" x="946150" y="2452688"/>
          <p14:tracePt t="17014" x="946150" y="2465388"/>
          <p14:tracePt t="17022" x="946150" y="2470150"/>
          <p14:tracePt t="17030" x="946150" y="2476500"/>
          <p14:tracePt t="17038" x="946150" y="2482850"/>
          <p14:tracePt t="17046" x="946150" y="2489200"/>
          <p14:tracePt t="17055" x="946150" y="2495550"/>
          <p14:tracePt t="17062" x="958850" y="2519363"/>
          <p14:tracePt t="17070" x="976313" y="2525713"/>
          <p14:tracePt t="17086" x="989013" y="2543175"/>
          <p14:tracePt t="17095" x="1006475" y="2543175"/>
          <p14:tracePt t="17102" x="1019175" y="2549525"/>
          <p14:tracePt t="17111" x="1023938" y="2549525"/>
          <p14:tracePt t="17118" x="1036638" y="2549525"/>
          <p14:tracePt t="17130" x="1042988" y="2549525"/>
          <p14:tracePt t="17134" x="1073150" y="2549525"/>
          <p14:tracePt t="17142" x="1096963" y="2555875"/>
          <p14:tracePt t="17150" x="1127125" y="2560638"/>
          <p14:tracePt t="17158" x="1187450" y="2573338"/>
          <p14:tracePt t="17166" x="1235075" y="2586038"/>
          <p14:tracePt t="17174" x="1284288" y="2590800"/>
          <p14:tracePt t="17182" x="1325563" y="2590800"/>
          <p14:tracePt t="17190" x="1374775" y="2603500"/>
          <p14:tracePt t="17198" x="1422400" y="2609850"/>
          <p14:tracePt t="17206" x="1465263" y="2609850"/>
          <p14:tracePt t="17214" x="1500188" y="2620963"/>
          <p14:tracePt t="17222" x="1506538" y="2620963"/>
          <p14:tracePt t="17231" x="1519238" y="2620963"/>
          <p14:tracePt t="17238" x="1543050" y="2620963"/>
          <p14:tracePt t="17246" x="1555750" y="2620963"/>
          <p14:tracePt t="17254" x="1566863" y="2620963"/>
          <p14:tracePt t="17262" x="1573213" y="2620963"/>
          <p14:tracePt t="17270" x="1579563" y="2620963"/>
          <p14:tracePt t="17280" x="1585913" y="2620963"/>
          <p14:tracePt t="17286" x="1590675" y="2620963"/>
          <p14:tracePt t="17295" x="1616075" y="2620963"/>
          <p14:tracePt t="17318" x="1620838" y="2616200"/>
          <p14:tracePt t="17326" x="1633538" y="2616200"/>
          <p14:tracePt t="17334" x="1639888" y="2616200"/>
          <p14:tracePt t="17342" x="1651000" y="2603500"/>
          <p14:tracePt t="17350" x="1670050" y="2597150"/>
          <p14:tracePt t="17358" x="1681163" y="2597150"/>
          <p14:tracePt t="17366" x="1706563" y="2590800"/>
          <p14:tracePt t="17374" x="1717675" y="2590800"/>
          <p14:tracePt t="17382" x="1741488" y="2590800"/>
          <p14:tracePt t="17390" x="1766888" y="2590800"/>
          <p14:tracePt t="17398" x="1790700" y="2573338"/>
          <p14:tracePt t="17406" x="1795463" y="2566988"/>
          <p14:tracePt t="17414" x="1808163" y="2566988"/>
          <p14:tracePt t="17431" x="1820863" y="2566988"/>
          <p14:tracePt t="17438" x="1825625" y="2566988"/>
          <p14:tracePt t="17446" x="1838325" y="2560638"/>
          <p14:tracePt t="17454" x="1844675" y="2560638"/>
          <p14:tracePt t="17463" x="1868488" y="2560638"/>
          <p14:tracePt t="17470" x="1881188" y="2555875"/>
          <p14:tracePt t="17480" x="1905000" y="2555875"/>
          <p14:tracePt t="17486" x="1928813" y="2555875"/>
          <p14:tracePt t="17495" x="1952625" y="2555875"/>
          <p14:tracePt t="17502" x="1965325" y="2555875"/>
          <p14:tracePt t="17511" x="1989138" y="2555875"/>
          <p14:tracePt t="17518" x="2019300" y="2555875"/>
          <p14:tracePt t="17526" x="2055813" y="2555875"/>
          <p14:tracePt t="17534" x="2073275" y="2555875"/>
          <p14:tracePt t="17542" x="2109788" y="2555875"/>
          <p14:tracePt t="17550" x="2152650" y="2555875"/>
          <p14:tracePt t="17558" x="2182813" y="2555875"/>
          <p14:tracePt t="17566" x="2217738" y="2555875"/>
          <p14:tracePt t="17574" x="2260600" y="2555875"/>
          <p14:tracePt t="17582" x="2284413" y="2555875"/>
          <p14:tracePt t="17590" x="2301875" y="2555875"/>
          <p14:tracePt t="17598" x="2320925" y="2555875"/>
          <p14:tracePt t="17606" x="2332038" y="2555875"/>
          <p14:tracePt t="17614" x="2357438" y="2560638"/>
          <p14:tracePt t="17622" x="2362200" y="2560638"/>
          <p14:tracePt t="17631" x="2374900" y="2560638"/>
          <p14:tracePt t="17638" x="2387600" y="2560638"/>
          <p14:tracePt t="17646" x="2392363" y="2560638"/>
          <p14:tracePt t="17654" x="2398713" y="2560638"/>
          <p14:tracePt t="17670" x="2405063" y="2560638"/>
          <p14:tracePt t="17686" x="2422525" y="2560638"/>
          <p14:tracePt t="17711" x="2428875" y="2560638"/>
          <p14:tracePt t="17718" x="2428875" y="2555875"/>
          <p14:tracePt t="17726" x="2428875" y="2549525"/>
          <p14:tracePt t="17734" x="2428875" y="2536825"/>
          <p14:tracePt t="17742" x="2417763" y="2525713"/>
          <p14:tracePt t="17750" x="2405063" y="2506663"/>
          <p14:tracePt t="17758" x="2387600" y="2495550"/>
          <p14:tracePt t="17766" x="2381250" y="2489200"/>
          <p14:tracePt t="17774" x="2368550" y="2476500"/>
          <p14:tracePt t="17782" x="2344738" y="2465388"/>
          <p14:tracePt t="17790" x="2327275" y="2459038"/>
          <p14:tracePt t="17798" x="2320925" y="2452688"/>
          <p14:tracePt t="17806" x="2308225" y="2439988"/>
          <p14:tracePt t="17814" x="2301875" y="2439988"/>
          <p14:tracePt t="17822" x="2297113" y="2439988"/>
          <p14:tracePt t="17831" x="2290763" y="2439988"/>
          <p14:tracePt t="17838" x="2284413" y="2439988"/>
          <p14:tracePt t="17846" x="2271713" y="2439988"/>
          <p14:tracePt t="17854" x="2266950" y="2439988"/>
          <p14:tracePt t="17863" x="2254250" y="2439988"/>
          <p14:tracePt t="17870" x="2230438" y="2439988"/>
          <p14:tracePt t="17880" x="2193925" y="2439988"/>
          <p14:tracePt t="17886" x="2152650" y="2439988"/>
          <p14:tracePt t="17895" x="2122488" y="2439988"/>
          <p14:tracePt t="17902" x="2079625" y="2439988"/>
          <p14:tracePt t="17910" x="2019300" y="2439988"/>
          <p14:tracePt t="17918" x="1995488" y="2439988"/>
          <p14:tracePt t="17926" x="1952625" y="2439988"/>
          <p14:tracePt t="17934" x="1928813" y="2439988"/>
          <p14:tracePt t="17942" x="1916113" y="2439988"/>
          <p14:tracePt t="17950" x="1892300" y="2439988"/>
          <p14:tracePt t="17959" x="1881188" y="2439988"/>
          <p14:tracePt t="17966" x="1868488" y="2439988"/>
          <p14:tracePt t="17974" x="1851025" y="2446338"/>
          <p14:tracePt t="17982" x="1844675" y="2446338"/>
          <p14:tracePt t="17990" x="1831975" y="2452688"/>
          <p14:tracePt t="17998" x="1825625" y="2452688"/>
          <p14:tracePt t="18006" x="1808163" y="2459038"/>
          <p14:tracePt t="18014" x="1790700" y="2465388"/>
          <p14:tracePt t="18022" x="1778000" y="2465388"/>
          <p14:tracePt t="18031" x="1760538" y="2470150"/>
          <p14:tracePt t="18038" x="1754188" y="2470150"/>
          <p14:tracePt t="18046" x="1747838" y="2476500"/>
          <p14:tracePt t="18054" x="1736725" y="2495550"/>
          <p14:tracePt t="18079" x="1730375" y="2500313"/>
          <p14:tracePt t="18095" x="1730375" y="2506663"/>
          <p14:tracePt t="18113" x="1730375" y="2513013"/>
          <p14:tracePt t="18118" x="1741488" y="2525713"/>
          <p14:tracePt t="18126" x="1760538" y="2530475"/>
          <p14:tracePt t="18134" x="1790700" y="2549525"/>
          <p14:tracePt t="18142" x="1814513" y="2555875"/>
          <p14:tracePt t="18150" x="1838325" y="2566988"/>
          <p14:tracePt t="18158" x="1874838" y="2586038"/>
          <p14:tracePt t="18166" x="1898650" y="2590800"/>
          <p14:tracePt t="18174" x="1922463" y="2597150"/>
          <p14:tracePt t="18182" x="1952625" y="2609850"/>
          <p14:tracePt t="18190" x="1971675" y="2609850"/>
          <p14:tracePt t="18199" x="2001838" y="2616200"/>
          <p14:tracePt t="18206" x="2012950" y="2616200"/>
          <p14:tracePt t="18215" x="2049463" y="2616200"/>
          <p14:tracePt t="18222" x="2079625" y="2616200"/>
          <p14:tracePt t="18230" x="2103438" y="2616200"/>
          <p14:tracePt t="18239" x="2127250" y="2616200"/>
          <p14:tracePt t="18247" x="2157413" y="2616200"/>
          <p14:tracePt t="18254" x="2187575" y="2616200"/>
          <p14:tracePt t="18263" x="2211388" y="2616200"/>
          <p14:tracePt t="18270" x="2247900" y="2616200"/>
          <p14:tracePt t="18278" x="2266950" y="2616200"/>
          <p14:tracePt t="18286" x="2301875" y="2616200"/>
          <p14:tracePt t="18295" x="2332038" y="2616200"/>
          <p14:tracePt t="18302" x="2357438" y="2597150"/>
          <p14:tracePt t="18310" x="2362200" y="2597150"/>
          <p14:tracePt t="18318" x="2387600" y="2586038"/>
          <p14:tracePt t="18334" x="2392363" y="2579688"/>
          <p14:tracePt t="18342" x="2392363" y="2573338"/>
          <p14:tracePt t="18350" x="2392363" y="2560638"/>
          <p14:tracePt t="18358" x="2392363" y="2549525"/>
          <p14:tracePt t="18366" x="2392363" y="2543175"/>
          <p14:tracePt t="18390" x="2392363" y="2530475"/>
          <p14:tracePt t="18399" x="2392363" y="2525713"/>
          <p14:tracePt t="18447" x="2381250" y="2495550"/>
          <p14:tracePt t="18454" x="2374900" y="2489200"/>
          <p14:tracePt t="18463" x="2357438" y="2476500"/>
          <p14:tracePt t="18470" x="2332038" y="2465388"/>
          <p14:tracePt t="18479" x="2308225" y="2452688"/>
          <p14:tracePt t="18486" x="2301875" y="2452688"/>
          <p14:tracePt t="18495" x="2278063" y="2435225"/>
          <p14:tracePt t="18502" x="2266950" y="2428875"/>
          <p14:tracePt t="18510" x="2230438" y="2422525"/>
          <p14:tracePt t="18518" x="2224088" y="2416175"/>
          <p14:tracePt t="18526" x="2200275" y="2409825"/>
          <p14:tracePt t="18534" x="2182813" y="2398713"/>
          <p14:tracePt t="18542" x="2170113" y="2392363"/>
          <p14:tracePt t="18550" x="2152650" y="2392363"/>
          <p14:tracePt t="18558" x="2133600" y="2392363"/>
          <p14:tracePt t="18566" x="2127250" y="2386013"/>
          <p14:tracePt t="18574" x="2109788" y="2386013"/>
          <p14:tracePt t="18582" x="2097088" y="2386013"/>
          <p14:tracePt t="18590" x="2085975" y="2386013"/>
          <p14:tracePt t="18599" x="2073275" y="2386013"/>
          <p14:tracePt t="18606" x="2049463" y="2386013"/>
          <p14:tracePt t="18614" x="2025650" y="2386013"/>
          <p14:tracePt t="18622" x="2001838" y="2386013"/>
          <p14:tracePt t="18632" x="1976438" y="2386013"/>
          <p14:tracePt t="18638" x="1952625" y="2386013"/>
          <p14:tracePt t="18647" x="1935163" y="2386013"/>
          <p14:tracePt t="18654" x="1928813" y="2386013"/>
          <p14:tracePt t="18664" x="1911350" y="2386013"/>
          <p14:tracePt t="18670" x="1905000" y="2386013"/>
          <p14:tracePt t="18686" x="1892300" y="2386013"/>
          <p14:tracePt t="18695" x="1885950" y="2392363"/>
          <p14:tracePt t="18702" x="1881188" y="2398713"/>
          <p14:tracePt t="18710" x="1874838" y="2416175"/>
          <p14:tracePt t="18726" x="1868488" y="2422525"/>
          <p14:tracePt t="18734" x="1868488" y="2428875"/>
          <p14:tracePt t="18742" x="1868488" y="2446338"/>
          <p14:tracePt t="18750" x="1868488" y="2459038"/>
          <p14:tracePt t="18759" x="1868488" y="2476500"/>
          <p14:tracePt t="18766" x="1868488" y="2489200"/>
          <p14:tracePt t="18774" x="1885950" y="2506663"/>
          <p14:tracePt t="18782" x="1898650" y="2506663"/>
          <p14:tracePt t="18790" x="1916113" y="2519363"/>
          <p14:tracePt t="18799" x="1935163" y="2519363"/>
          <p14:tracePt t="18806" x="1952625" y="2519363"/>
          <p14:tracePt t="18815" x="1965325" y="2525713"/>
          <p14:tracePt t="18822" x="1989138" y="2525713"/>
          <p14:tracePt t="18830" x="2001838" y="2525713"/>
          <p14:tracePt t="18838" x="2019300" y="2525713"/>
          <p14:tracePt t="18847" x="2032000" y="2536825"/>
          <p14:tracePt t="18854" x="2043113" y="2536825"/>
          <p14:tracePt t="18863" x="2049463" y="2536825"/>
          <p14:tracePt t="18870" x="2073275" y="2536825"/>
          <p14:tracePt t="18879" x="2079625" y="2536825"/>
          <p14:tracePt t="18886" x="2097088" y="2543175"/>
          <p14:tracePt t="18902" x="2116138" y="2543175"/>
          <p14:tracePt t="18926" x="2122488" y="2543175"/>
          <p14:tracePt t="18934" x="2133600" y="2543175"/>
          <p14:tracePt t="18950" x="2146300" y="2543175"/>
          <p14:tracePt t="18958" x="2152650" y="2543175"/>
          <p14:tracePt t="18966" x="2163763" y="2543175"/>
          <p14:tracePt t="18974" x="2170113" y="2543175"/>
          <p14:tracePt t="18982" x="2193925" y="2543175"/>
          <p14:tracePt t="18999" x="2200275" y="2543175"/>
          <p14:tracePt t="19006" x="2211388" y="2530475"/>
          <p14:tracePt t="19022" x="2217738" y="2519363"/>
          <p14:tracePt t="19030" x="2224088" y="2513013"/>
          <p14:tracePt t="19038" x="2230438" y="2500313"/>
          <p14:tracePt t="19054" x="2230438" y="2476500"/>
          <p14:tracePt t="19062" x="2230438" y="2470150"/>
          <p14:tracePt t="19070" x="2230438" y="2459038"/>
          <p14:tracePt t="19094" x="2230438" y="2452688"/>
          <p14:tracePt t="19102" x="2230438" y="2446338"/>
          <p14:tracePt t="19110" x="2230438" y="2439988"/>
          <p14:tracePt t="19118" x="2230438" y="2435225"/>
          <p14:tracePt t="19132" x="2230438" y="2428875"/>
          <p14:tracePt t="19134" x="2224088" y="2409825"/>
          <p14:tracePt t="19150" x="2211388" y="2405063"/>
          <p14:tracePt t="19158" x="2193925" y="2392363"/>
          <p14:tracePt t="19166" x="2182813" y="2392363"/>
          <p14:tracePt t="19174" x="2163763" y="2392363"/>
          <p14:tracePt t="19182" x="2133600" y="2379663"/>
          <p14:tracePt t="19190" x="2122488" y="2374900"/>
          <p14:tracePt t="19198" x="2097088" y="2368550"/>
          <p14:tracePt t="19206" x="2062163" y="2355850"/>
          <p14:tracePt t="19214" x="2036763" y="2355850"/>
          <p14:tracePt t="19222" x="2012950" y="2355850"/>
          <p14:tracePt t="19230" x="1982788" y="2355850"/>
          <p14:tracePt t="19238" x="1952625" y="2355850"/>
          <p14:tracePt t="19246" x="1928813" y="2355850"/>
          <p14:tracePt t="19254" x="1905000" y="2355850"/>
          <p14:tracePt t="19262" x="1892300" y="2355850"/>
          <p14:tracePt t="19270" x="1885950" y="2355850"/>
          <p14:tracePt t="19278" x="1874838" y="2355850"/>
          <p14:tracePt t="19286" x="1868488" y="2355850"/>
          <p14:tracePt t="19294" x="1851025" y="2368550"/>
          <p14:tracePt t="19302" x="1844675" y="2374900"/>
          <p14:tracePt t="19310" x="1838325" y="2379663"/>
          <p14:tracePt t="19318" x="1831975" y="2386013"/>
          <p14:tracePt t="19326" x="1825625" y="2398713"/>
          <p14:tracePt t="19334" x="1825625" y="2405063"/>
          <p14:tracePt t="19342" x="1825625" y="2409825"/>
          <p14:tracePt t="19350" x="1825625" y="2422525"/>
          <p14:tracePt t="19366" x="1825625" y="2428875"/>
          <p14:tracePt t="19398" x="1838325" y="2439988"/>
          <p14:tracePt t="19406" x="1868488" y="2452688"/>
          <p14:tracePt t="19414" x="1898650" y="2452688"/>
          <p14:tracePt t="19422" x="1922463" y="2465388"/>
          <p14:tracePt t="19431" x="1946275" y="2476500"/>
          <p14:tracePt t="19438" x="1971675" y="2482850"/>
          <p14:tracePt t="19447" x="1995488" y="2500313"/>
          <p14:tracePt t="19454" x="2012950" y="2500313"/>
          <p14:tracePt t="19463" x="2036763" y="2513013"/>
          <p14:tracePt t="19470" x="2055813" y="2513013"/>
          <p14:tracePt t="19479" x="2062163" y="2519363"/>
          <p14:tracePt t="19486" x="2092325" y="2530475"/>
          <p14:tracePt t="19494" x="2103438" y="2530475"/>
          <p14:tracePt t="19503" x="2127250" y="2530475"/>
          <p14:tracePt t="19510" x="2152650" y="2536825"/>
          <p14:tracePt t="19518" x="2163763" y="2536825"/>
          <p14:tracePt t="19526" x="2200275" y="2536825"/>
          <p14:tracePt t="19534" x="2224088" y="2536825"/>
          <p14:tracePt t="19542" x="2236788" y="2536825"/>
          <p14:tracePt t="19550" x="2247900" y="2536825"/>
          <p14:tracePt t="19558" x="2254250" y="2536825"/>
          <p14:tracePt t="19566" x="2260600" y="2536825"/>
          <p14:tracePt t="19582" x="2278063" y="2525713"/>
          <p14:tracePt t="19590" x="2284413" y="2513013"/>
          <p14:tracePt t="19598" x="2290763" y="2506663"/>
          <p14:tracePt t="19606" x="2290763" y="2500313"/>
          <p14:tracePt t="19614" x="2290763" y="2495550"/>
          <p14:tracePt t="19631" x="2290763" y="2482850"/>
          <p14:tracePt t="19654" x="2278063" y="2470150"/>
          <p14:tracePt t="19663" x="2271713" y="2465388"/>
          <p14:tracePt t="19670" x="2266950" y="2465388"/>
          <p14:tracePt t="19678" x="2260600" y="2459038"/>
          <p14:tracePt t="19686" x="2254250" y="2459038"/>
          <p14:tracePt t="19694" x="2241550" y="2459038"/>
          <p14:tracePt t="19702" x="2230438" y="2459038"/>
          <p14:tracePt t="19710" x="2211388" y="2446338"/>
          <p14:tracePt t="19718" x="2200275" y="2439988"/>
          <p14:tracePt t="19726" x="2182813" y="2435225"/>
          <p14:tracePt t="19734" x="2152650" y="2428875"/>
          <p14:tracePt t="19742" x="2146300" y="2422525"/>
          <p14:tracePt t="19750" x="2127250" y="2416175"/>
          <p14:tracePt t="19758" x="2109788" y="2405063"/>
          <p14:tracePt t="19766" x="2073275" y="2398713"/>
          <p14:tracePt t="19774" x="2049463" y="2392363"/>
          <p14:tracePt t="19783" x="2019300" y="2379663"/>
          <p14:tracePt t="19790" x="1982788" y="2362200"/>
          <p14:tracePt t="19798" x="1935163" y="2362200"/>
          <p14:tracePt t="19806" x="1905000" y="2355850"/>
          <p14:tracePt t="19814" x="1881188" y="2355850"/>
          <p14:tracePt t="19822" x="1825625" y="2355850"/>
          <p14:tracePt t="19831" x="1784350" y="2355850"/>
          <p14:tracePt t="19838" x="1747838" y="2355850"/>
          <p14:tracePt t="19846" x="1724025" y="2355850"/>
          <p14:tracePt t="19854" x="1681163" y="2368550"/>
          <p14:tracePt t="19863" x="1657350" y="2386013"/>
          <p14:tracePt t="19870" x="1651000" y="2386013"/>
          <p14:tracePt t="19878" x="1639888" y="2398713"/>
          <p14:tracePt t="19886" x="1633538" y="2405063"/>
          <p14:tracePt t="19894" x="1633538" y="2409825"/>
          <p14:tracePt t="19902" x="1633538" y="2416175"/>
          <p14:tracePt t="19919" x="1633538" y="2422525"/>
          <p14:tracePt t="19926" x="1639888" y="2435225"/>
          <p14:tracePt t="19934" x="1646238" y="2435225"/>
          <p14:tracePt t="19942" x="1657350" y="2435225"/>
          <p14:tracePt t="19950" x="1676400" y="2439988"/>
          <p14:tracePt t="19958" x="1717675" y="2459038"/>
          <p14:tracePt t="19966" x="1741488" y="2459038"/>
          <p14:tracePt t="19974" x="1784350" y="2476500"/>
          <p14:tracePt t="19982" x="1851025" y="2500313"/>
          <p14:tracePt t="19990" x="1881188" y="2506663"/>
          <p14:tracePt t="19998" x="1916113" y="2519363"/>
          <p14:tracePt t="20006" x="1946275" y="2525713"/>
          <p14:tracePt t="20014" x="1971675" y="2530475"/>
          <p14:tracePt t="20022" x="2006600" y="2543175"/>
          <p14:tracePt t="20030" x="2025650" y="2543175"/>
          <p14:tracePt t="20038" x="2062163" y="2543175"/>
          <p14:tracePt t="20046" x="2073275" y="2549525"/>
          <p14:tracePt t="20054" x="2097088" y="2555875"/>
          <p14:tracePt t="20062" x="2122488" y="2555875"/>
          <p14:tracePt t="20070" x="2152650" y="2555875"/>
          <p14:tracePt t="20078" x="2176463" y="2555875"/>
          <p14:tracePt t="20086" x="2211388" y="2555875"/>
          <p14:tracePt t="20094" x="2241550" y="2555875"/>
          <p14:tracePt t="20116" x="2297113" y="2555875"/>
          <p14:tracePt t="20120" x="2320925" y="2555875"/>
          <p14:tracePt t="20126" x="2332038" y="2555875"/>
          <p14:tracePt t="20134" x="2338388" y="2555875"/>
          <p14:tracePt t="20142" x="2357438" y="2549525"/>
          <p14:tracePt t="20151" x="2368550" y="2530475"/>
          <p14:tracePt t="20183" x="2368550" y="2525713"/>
          <p14:tracePt t="20190" x="2368550" y="2519363"/>
          <p14:tracePt t="20270" x="2368550" y="2513013"/>
          <p14:tracePt t="20431" x="2362200" y="2506663"/>
          <p14:tracePt t="20830" x="0" y="0"/>
        </p14:tracePtLst>
        <p14:tracePtLst>
          <p14:tracePt t="22969" x="2170113" y="2946400"/>
          <p14:tracePt t="23191" x="2170113" y="2941638"/>
          <p14:tracePt t="23199" x="2170113" y="2935288"/>
          <p14:tracePt t="23207" x="2170113" y="2922588"/>
          <p14:tracePt t="23216" x="2157413" y="2905125"/>
          <p14:tracePt t="23223" x="2139950" y="2881313"/>
          <p14:tracePt t="23231" x="2116138" y="2862263"/>
          <p14:tracePt t="23238" x="2092325" y="2855913"/>
          <p14:tracePt t="23246" x="2043113" y="2825750"/>
          <p14:tracePt t="23254" x="1995488" y="2795588"/>
          <p14:tracePt t="23262" x="1928813" y="2765425"/>
          <p14:tracePt t="23270" x="1916113" y="2760663"/>
          <p14:tracePt t="23278" x="1881188" y="2741613"/>
          <p14:tracePt t="23286" x="1844675" y="2711450"/>
          <p14:tracePt t="23294" x="1814513" y="2711450"/>
          <p14:tracePt t="23303" x="1778000" y="2700338"/>
          <p14:tracePt t="23310" x="1771650" y="2663825"/>
          <p14:tracePt t="23318" x="1747838" y="2646363"/>
          <p14:tracePt t="23326" x="1736725" y="2633663"/>
          <p14:tracePt t="23335" x="1724025" y="2616200"/>
          <p14:tracePt t="23342" x="1706563" y="2616200"/>
          <p14:tracePt t="23351" x="1693863" y="2616200"/>
          <p14:tracePt t="23358" x="1681163" y="2616200"/>
          <p14:tracePt t="23366" x="1657350" y="2616200"/>
          <p14:tracePt t="23374" x="1633538" y="2609850"/>
          <p14:tracePt t="23383" x="1620838" y="2603500"/>
          <p14:tracePt t="23390" x="1603375" y="2603500"/>
          <p14:tracePt t="23399" x="1573213" y="2597150"/>
          <p14:tracePt t="23406" x="1560513" y="2597150"/>
          <p14:tracePt t="23414" x="1555750" y="2597150"/>
          <p14:tracePt t="23422" x="1530350" y="2597150"/>
          <p14:tracePt t="23430" x="1519238" y="2597150"/>
          <p14:tracePt t="23438" x="1512888" y="2597150"/>
          <p14:tracePt t="23446" x="1495425" y="2597150"/>
          <p14:tracePt t="23455" x="1482725" y="2597150"/>
          <p14:tracePt t="23462" x="1465263" y="2597150"/>
          <p14:tracePt t="23470" x="1452563" y="2597150"/>
          <p14:tracePt t="23478" x="1435100" y="2597150"/>
          <p14:tracePt t="23486" x="1404938" y="2597150"/>
          <p14:tracePt t="23494" x="1381125" y="2597150"/>
          <p14:tracePt t="23502" x="1362075" y="2597150"/>
          <p14:tracePt t="23510" x="1338263" y="2597150"/>
          <p14:tracePt t="23519" x="1301750" y="2597150"/>
          <p14:tracePt t="23526" x="1260475" y="2597150"/>
          <p14:tracePt t="23534" x="1235075" y="2597150"/>
          <p14:tracePt t="23542" x="1211263" y="2603500"/>
          <p14:tracePt t="23551" x="1157288" y="2616200"/>
          <p14:tracePt t="23558" x="1133475" y="2616200"/>
          <p14:tracePt t="23567" x="1096963" y="2633663"/>
          <p14:tracePt t="23574" x="1084263" y="2633663"/>
          <p14:tracePt t="23583" x="1073150" y="2633663"/>
          <p14:tracePt t="23590" x="1060450" y="2633663"/>
          <p14:tracePt t="23598" x="1042988" y="2640013"/>
          <p14:tracePt t="23606" x="1030288" y="2646363"/>
          <p14:tracePt t="23614" x="1023938" y="2651125"/>
          <p14:tracePt t="23622" x="1000125" y="2651125"/>
          <p14:tracePt t="23630" x="976313" y="2657475"/>
          <p14:tracePt t="23638" x="969963" y="2663825"/>
          <p14:tracePt t="23646" x="958850" y="2674938"/>
          <p14:tracePt t="23662" x="935038" y="2681288"/>
          <p14:tracePt t="23670" x="928688" y="2687638"/>
          <p14:tracePt t="23678" x="909638" y="2693988"/>
          <p14:tracePt t="23686" x="904875" y="2700338"/>
          <p14:tracePt t="23694" x="885825" y="2711450"/>
          <p14:tracePt t="23703" x="874713" y="2724150"/>
          <p14:tracePt t="23710" x="862013" y="2724150"/>
          <p14:tracePt t="23719" x="844550" y="2730500"/>
          <p14:tracePt t="23726" x="831850" y="2735263"/>
          <p14:tracePt t="23734" x="814388" y="2741613"/>
          <p14:tracePt t="23742" x="801688" y="2760663"/>
          <p14:tracePt t="23751" x="795338" y="2765425"/>
          <p14:tracePt t="23759" x="788988" y="2765425"/>
          <p14:tracePt t="23767" x="771525" y="2778125"/>
          <p14:tracePt t="23783" x="765175" y="2784475"/>
          <p14:tracePt t="23790" x="754063" y="2795588"/>
          <p14:tracePt t="23807" x="747713" y="2814638"/>
          <p14:tracePt t="23814" x="741363" y="2825750"/>
          <p14:tracePt t="23830" x="741363" y="2844800"/>
          <p14:tracePt t="23838" x="741363" y="2855913"/>
          <p14:tracePt t="23847" x="741363" y="2862263"/>
          <p14:tracePt t="23854" x="741363" y="2874963"/>
          <p14:tracePt t="23862" x="741363" y="2898775"/>
          <p14:tracePt t="23870" x="741363" y="2905125"/>
          <p14:tracePt t="23878" x="741363" y="2916238"/>
          <p14:tracePt t="23886" x="741363" y="2922588"/>
          <p14:tracePt t="23894" x="741363" y="2928938"/>
          <p14:tracePt t="23902" x="741363" y="2941638"/>
          <p14:tracePt t="23918" x="754063" y="2959100"/>
          <p14:tracePt t="23926" x="758825" y="2965450"/>
          <p14:tracePt t="23934" x="765175" y="2970213"/>
          <p14:tracePt t="23942" x="784225" y="2976563"/>
          <p14:tracePt t="23951" x="795338" y="2982913"/>
          <p14:tracePt t="23958" x="801688" y="2989263"/>
          <p14:tracePt t="23967" x="825500" y="3006725"/>
          <p14:tracePt t="23974" x="838200" y="3019425"/>
          <p14:tracePt t="23983" x="855663" y="3025775"/>
          <p14:tracePt t="23990" x="879475" y="3043238"/>
          <p14:tracePt t="23998" x="892175" y="3060700"/>
          <p14:tracePt t="24007" x="928688" y="3060700"/>
          <p14:tracePt t="24014" x="958850" y="3086100"/>
          <p14:tracePt t="24022" x="993775" y="3090863"/>
          <p14:tracePt t="24030" x="1042988" y="3121025"/>
          <p14:tracePt t="24038" x="1109663" y="3146425"/>
          <p14:tracePt t="24047" x="1133475" y="3157538"/>
          <p14:tracePt t="24054" x="1174750" y="3176588"/>
          <p14:tracePt t="24062" x="1211263" y="3194050"/>
          <p14:tracePt t="24070" x="1271588" y="3194050"/>
          <p14:tracePt t="24078" x="1344613" y="3206750"/>
          <p14:tracePt t="24087" x="1381125" y="3217863"/>
          <p14:tracePt t="24094" x="1422400" y="3217863"/>
          <p14:tracePt t="24102" x="1465263" y="3217863"/>
          <p14:tracePt t="24110" x="1512888" y="3217863"/>
          <p14:tracePt t="24120" x="1585913" y="3217863"/>
          <p14:tracePt t="24135" x="1639888" y="3217863"/>
          <p14:tracePt t="24136" x="1700213" y="3224213"/>
          <p14:tracePt t="24142" x="1747838" y="3241675"/>
          <p14:tracePt t="24151" x="1851025" y="3241675"/>
          <p14:tracePt t="24158" x="1911350" y="3241675"/>
          <p14:tracePt t="24167" x="1982788" y="3241675"/>
          <p14:tracePt t="24174" x="2055813" y="3241675"/>
          <p14:tracePt t="24183" x="2116138" y="3241675"/>
          <p14:tracePt t="24190" x="2187575" y="3241675"/>
          <p14:tracePt t="24198" x="2260600" y="3241675"/>
          <p14:tracePt t="24207" x="2314575" y="3241675"/>
          <p14:tracePt t="24214" x="2362200" y="3241675"/>
          <p14:tracePt t="24222" x="2392363" y="3241675"/>
          <p14:tracePt t="24230" x="2422525" y="3241675"/>
          <p14:tracePt t="24238" x="2447925" y="3241675"/>
          <p14:tracePt t="24246" x="2459038" y="3241675"/>
          <p14:tracePt t="24254" x="2478088" y="3241675"/>
          <p14:tracePt t="24278" x="2489200" y="3236913"/>
          <p14:tracePt t="24286" x="2508250" y="3230563"/>
          <p14:tracePt t="24294" x="2508250" y="3224213"/>
          <p14:tracePt t="24302" x="2513013" y="3217863"/>
          <p14:tracePt t="24310" x="2525713" y="3200400"/>
          <p14:tracePt t="24326" x="2532063" y="3194050"/>
          <p14:tracePt t="24335" x="2543175" y="3181350"/>
          <p14:tracePt t="24342" x="2543175" y="3176588"/>
          <p14:tracePt t="24351" x="2549525" y="3163888"/>
          <p14:tracePt t="24358" x="2555875" y="3157538"/>
          <p14:tracePt t="24367" x="2568575" y="3146425"/>
          <p14:tracePt t="24374" x="2568575" y="3127375"/>
          <p14:tracePt t="24382" x="2568575" y="3116263"/>
          <p14:tracePt t="24390" x="2568575" y="3103563"/>
          <p14:tracePt t="24398" x="2568575" y="3079750"/>
          <p14:tracePt t="24407" x="2568575" y="3049588"/>
          <p14:tracePt t="24414" x="2568575" y="3025775"/>
          <p14:tracePt t="24422" x="2568575" y="3013075"/>
          <p14:tracePt t="24430" x="2555875" y="2976563"/>
          <p14:tracePt t="24438" x="2525713" y="2941638"/>
          <p14:tracePt t="24446" x="2519363" y="2922588"/>
          <p14:tracePt t="24454" x="2489200" y="2886075"/>
          <p14:tracePt t="24462" x="2465388" y="2862263"/>
          <p14:tracePt t="24470" x="2465388" y="2855913"/>
          <p14:tracePt t="24478" x="2441575" y="2825750"/>
          <p14:tracePt t="24494" x="2428875" y="2820988"/>
          <p14:tracePt t="24502" x="2422525" y="2814638"/>
          <p14:tracePt t="24518" x="2411413" y="2808288"/>
          <p14:tracePt t="24535" x="2387600" y="2808288"/>
          <p14:tracePt t="24542" x="2362200" y="2795588"/>
          <p14:tracePt t="24551" x="2308225" y="2790825"/>
          <p14:tracePt t="24558" x="2260600" y="2778125"/>
          <p14:tracePt t="24568" x="2200275" y="2771775"/>
          <p14:tracePt t="24574" x="2122488" y="2747963"/>
          <p14:tracePt t="24582" x="2079625" y="2735263"/>
          <p14:tracePt t="24590" x="1989138" y="2717800"/>
          <p14:tracePt t="24598" x="1928813" y="2693988"/>
          <p14:tracePt t="24607" x="1892300" y="2687638"/>
          <p14:tracePt t="24614" x="1820863" y="2674938"/>
          <p14:tracePt t="24622" x="1784350" y="2670175"/>
          <p14:tracePt t="24630" x="1741488" y="2670175"/>
          <p14:tracePt t="24638" x="1693863" y="2657475"/>
          <p14:tracePt t="24646" x="1651000" y="2657475"/>
          <p14:tracePt t="24654" x="1603375" y="2657475"/>
          <p14:tracePt t="24662" x="1549400" y="2657475"/>
          <p14:tracePt t="24670" x="1489075" y="2657475"/>
          <p14:tracePt t="24678" x="1446213" y="2657475"/>
          <p14:tracePt t="24687" x="1398588" y="2663825"/>
          <p14:tracePt t="24694" x="1338263" y="2670175"/>
          <p14:tracePt t="24702" x="1301750" y="2681288"/>
          <p14:tracePt t="24710" x="1265238" y="2700338"/>
          <p14:tracePt t="24719" x="1204913" y="2730500"/>
          <p14:tracePt t="24726" x="1169988" y="2735263"/>
          <p14:tracePt t="24736" x="1127125" y="2747963"/>
          <p14:tracePt t="24742" x="1103313" y="2765425"/>
          <p14:tracePt t="24751" x="1066800" y="2784475"/>
          <p14:tracePt t="24758" x="1054100" y="2790825"/>
          <p14:tracePt t="24767" x="1036638" y="2795588"/>
          <p14:tracePt t="24774" x="1023938" y="2801938"/>
          <p14:tracePt t="24782" x="1006475" y="2808288"/>
          <p14:tracePt t="24790" x="993775" y="2825750"/>
          <p14:tracePt t="24814" x="976313" y="2832100"/>
          <p14:tracePt t="24830" x="969963" y="2838450"/>
          <p14:tracePt t="24838" x="958850" y="2851150"/>
          <p14:tracePt t="24846" x="952500" y="2868613"/>
          <p14:tracePt t="24854" x="952500" y="2881313"/>
          <p14:tracePt t="24871" x="939800" y="2898775"/>
          <p14:tracePt t="24878" x="939800" y="2905125"/>
          <p14:tracePt t="24886" x="939800" y="2922588"/>
          <p14:tracePt t="24894" x="939800" y="2946400"/>
          <p14:tracePt t="24902" x="946150" y="2959100"/>
          <p14:tracePt t="24910" x="958850" y="2976563"/>
          <p14:tracePt t="24918" x="965200" y="2989263"/>
          <p14:tracePt t="24926" x="969963" y="2995613"/>
          <p14:tracePt t="24936" x="976313" y="3000375"/>
          <p14:tracePt t="24942" x="993775" y="3019425"/>
          <p14:tracePt t="24951" x="1006475" y="3019425"/>
          <p14:tracePt t="24958" x="1023938" y="3030538"/>
          <p14:tracePt t="24968" x="1036638" y="3049588"/>
          <p14:tracePt t="24974" x="1060450" y="3060700"/>
          <p14:tracePt t="24982" x="1084263" y="3079750"/>
          <p14:tracePt t="24990" x="1109663" y="3086100"/>
          <p14:tracePt t="24998" x="1133475" y="3103563"/>
          <p14:tracePt t="25006" x="1150938" y="3109913"/>
          <p14:tracePt t="25014" x="1174750" y="3127375"/>
          <p14:tracePt t="25022" x="1204913" y="3133725"/>
          <p14:tracePt t="25030" x="1241425" y="3151188"/>
          <p14:tracePt t="25038" x="1265238" y="3163888"/>
          <p14:tracePt t="25046" x="1295400" y="3163888"/>
          <p14:tracePt t="25054" x="1344613" y="3170238"/>
          <p14:tracePt t="25062" x="1416050" y="3181350"/>
          <p14:tracePt t="25070" x="1465263" y="3187700"/>
          <p14:tracePt t="25078" x="1536700" y="3187700"/>
          <p14:tracePt t="25086" x="1609725" y="3200400"/>
          <p14:tracePt t="25094" x="1670050" y="3224213"/>
          <p14:tracePt t="25102" x="1741488" y="3230563"/>
          <p14:tracePt t="25121" x="1881188" y="3254375"/>
          <p14:tracePt t="25127" x="1935163" y="3254375"/>
          <p14:tracePt t="25135" x="1995488" y="3254375"/>
          <p14:tracePt t="25142" x="2055813" y="3260725"/>
          <p14:tracePt t="25151" x="2116138" y="3271838"/>
          <p14:tracePt t="25158" x="2176463" y="3271838"/>
          <p14:tracePt t="25167" x="2206625" y="3271838"/>
          <p14:tracePt t="25174" x="2247900" y="3271838"/>
          <p14:tracePt t="25182" x="2271713" y="3271838"/>
          <p14:tracePt t="25190" x="2314575" y="3271838"/>
          <p14:tracePt t="25198" x="2351088" y="3271838"/>
          <p14:tracePt t="25206" x="2362200" y="3271838"/>
          <p14:tracePt t="25214" x="2368550" y="3271838"/>
          <p14:tracePt t="25222" x="2392363" y="3267075"/>
          <p14:tracePt t="25238" x="2405063" y="3248025"/>
          <p14:tracePt t="25294" x="2422525" y="3230563"/>
          <p14:tracePt t="25310" x="2422525" y="3211513"/>
          <p14:tracePt t="25318" x="2422525" y="3187700"/>
          <p14:tracePt t="25326" x="2422525" y="3163888"/>
          <p14:tracePt t="25342" x="2422525" y="3151188"/>
          <p14:tracePt t="25350" x="2417763" y="3133725"/>
          <p14:tracePt t="25359" x="2411413" y="3127375"/>
          <p14:tracePt t="25366" x="2405063" y="3116263"/>
          <p14:tracePt t="25374" x="2398713" y="3109913"/>
          <p14:tracePt t="25382" x="2392363" y="3103563"/>
          <p14:tracePt t="25390" x="2387600" y="3097213"/>
          <p14:tracePt t="25398" x="2381250" y="3086100"/>
          <p14:tracePt t="25406" x="2374900" y="3079750"/>
          <p14:tracePt t="25414" x="2368550" y="3079750"/>
          <p14:tracePt t="25422" x="2351088" y="3060700"/>
          <p14:tracePt t="25430" x="2344738" y="3055938"/>
          <p14:tracePt t="25438" x="2327275" y="3049588"/>
          <p14:tracePt t="25446" x="2314575" y="3043238"/>
          <p14:tracePt t="25454" x="2308225" y="3036888"/>
          <p14:tracePt t="25462" x="2278063" y="3025775"/>
          <p14:tracePt t="25470" x="2241550" y="2995613"/>
          <p14:tracePt t="25478" x="2206625" y="2976563"/>
          <p14:tracePt t="25486" x="2139950" y="2946400"/>
          <p14:tracePt t="25494" x="2079625" y="2911475"/>
          <p14:tracePt t="25503" x="2025650" y="2881313"/>
          <p14:tracePt t="25510" x="1965325" y="2838450"/>
          <p14:tracePt t="25519" x="1905000" y="2832100"/>
          <p14:tracePt t="25527" x="1851025" y="2801938"/>
          <p14:tracePt t="25535" x="1814513" y="2784475"/>
          <p14:tracePt t="25542" x="1801813" y="2771775"/>
          <p14:tracePt t="25551" x="1790700" y="2771775"/>
          <p14:tracePt t="25558" x="1766888" y="2765425"/>
          <p14:tracePt t="25574" x="1747838" y="2760663"/>
          <p14:tracePt t="25582" x="1741488" y="2760663"/>
          <p14:tracePt t="25590" x="1724025" y="2760663"/>
          <p14:tracePt t="25598" x="1700213" y="2754313"/>
          <p14:tracePt t="25606" x="1687513" y="2754313"/>
          <p14:tracePt t="25614" x="1651000" y="2754313"/>
          <p14:tracePt t="25622" x="1639888" y="2754313"/>
          <p14:tracePt t="25630" x="1597025" y="2754313"/>
          <p14:tracePt t="25638" x="1560513" y="2741613"/>
          <p14:tracePt t="25646" x="1530350" y="2735263"/>
          <p14:tracePt t="25654" x="1495425" y="2735263"/>
          <p14:tracePt t="25662" x="1476375" y="2724150"/>
          <p14:tracePt t="25670" x="1428750" y="2724150"/>
          <p14:tracePt t="25678" x="1409700" y="2724150"/>
          <p14:tracePt t="25686" x="1374775" y="2724150"/>
          <p14:tracePt t="25694" x="1350963" y="2724150"/>
          <p14:tracePt t="25703" x="1338263" y="2717800"/>
          <p14:tracePt t="25710" x="1314450" y="2717800"/>
          <p14:tracePt t="25720" x="1301750" y="2717800"/>
          <p14:tracePt t="25726" x="1277938" y="2717800"/>
          <p14:tracePt t="25742" x="1265238" y="2717800"/>
          <p14:tracePt t="25750" x="1230313" y="2717800"/>
          <p14:tracePt t="25758" x="1211263" y="2717800"/>
          <p14:tracePt t="25766" x="1174750" y="2717800"/>
          <p14:tracePt t="25774" x="1133475" y="2717800"/>
          <p14:tracePt t="25782" x="1090613" y="2717800"/>
          <p14:tracePt t="25790" x="1042988" y="2717800"/>
          <p14:tracePt t="25798" x="993775" y="2730500"/>
          <p14:tracePt t="25806" x="965200" y="2741613"/>
          <p14:tracePt t="25814" x="935038" y="2741613"/>
          <p14:tracePt t="25822" x="898525" y="2747963"/>
          <p14:tracePt t="25830" x="874713" y="2760663"/>
          <p14:tracePt t="25838" x="849313" y="2765425"/>
          <p14:tracePt t="25846" x="825500" y="2765425"/>
          <p14:tracePt t="25854" x="819150" y="2771775"/>
          <p14:tracePt t="25862" x="808038" y="2778125"/>
          <p14:tracePt t="25887" x="795338" y="2784475"/>
          <p14:tracePt t="25902" x="777875" y="2790825"/>
          <p14:tracePt t="25950" x="777875" y="2795588"/>
          <p14:tracePt t="25974" x="777875" y="2814638"/>
          <p14:tracePt t="25982" x="784225" y="2820988"/>
          <p14:tracePt t="25990" x="808038" y="2825750"/>
          <p14:tracePt t="26014" x="831850" y="2825750"/>
          <p14:tracePt t="26022" x="844550" y="2832100"/>
          <p14:tracePt t="26030" x="855663" y="2832100"/>
          <p14:tracePt t="26038" x="879475" y="2851150"/>
          <p14:tracePt t="26046" x="904875" y="2851150"/>
          <p14:tracePt t="26055" x="939800" y="2855913"/>
          <p14:tracePt t="26062" x="976313" y="2874963"/>
          <p14:tracePt t="26070" x="1060450" y="2886075"/>
          <p14:tracePt t="26078" x="1096963" y="2892425"/>
          <p14:tracePt t="26087" x="1200150" y="2916238"/>
          <p14:tracePt t="26094" x="1290638" y="2941638"/>
          <p14:tracePt t="26103" x="1362075" y="2941638"/>
          <p14:tracePt t="26121" x="1525588" y="2959100"/>
          <p14:tracePt t="26126" x="1597025" y="2959100"/>
          <p14:tracePt t="26134" x="1639888" y="2959100"/>
          <p14:tracePt t="26142" x="1700213" y="2959100"/>
          <p14:tracePt t="26150" x="1741488" y="2970213"/>
          <p14:tracePt t="26158" x="1790700" y="2970213"/>
          <p14:tracePt t="26166" x="1844675" y="2970213"/>
          <p14:tracePt t="26174" x="1892300" y="2970213"/>
          <p14:tracePt t="26182" x="1946275" y="2970213"/>
          <p14:tracePt t="26190" x="2006600" y="2970213"/>
          <p14:tracePt t="26198" x="2066925" y="2970213"/>
          <p14:tracePt t="26206" x="2127250" y="2970213"/>
          <p14:tracePt t="26214" x="2182813" y="2970213"/>
          <p14:tracePt t="26222" x="2206625" y="2970213"/>
          <p14:tracePt t="26230" x="2247900" y="2970213"/>
          <p14:tracePt t="26238" x="2297113" y="2970213"/>
          <p14:tracePt t="26246" x="2327275" y="2970213"/>
          <p14:tracePt t="26254" x="2357438" y="2970213"/>
          <p14:tracePt t="26262" x="2392363" y="2970213"/>
          <p14:tracePt t="26270" x="2411413" y="2970213"/>
          <p14:tracePt t="26278" x="2428875" y="2970213"/>
          <p14:tracePt t="26287" x="2441575" y="2970213"/>
          <p14:tracePt t="26294" x="2447925" y="2970213"/>
          <p14:tracePt t="26303" x="2452688" y="2970213"/>
          <p14:tracePt t="26319" x="2465388" y="2970213"/>
          <p14:tracePt t="26335" x="2471738" y="2970213"/>
          <p14:tracePt t="26358" x="2482850" y="2970213"/>
          <p14:tracePt t="26382" x="2489200" y="2970213"/>
          <p14:tracePt t="26390" x="2508250" y="2970213"/>
          <p14:tracePt t="26398" x="2513013" y="2970213"/>
          <p14:tracePt t="26406" x="2525713" y="2970213"/>
          <p14:tracePt t="26414" x="2532063" y="2970213"/>
          <p14:tracePt t="26422" x="2543175" y="2970213"/>
          <p14:tracePt t="26430" x="2555875" y="2970213"/>
          <p14:tracePt t="26438" x="2562225" y="2970213"/>
          <p14:tracePt t="26446" x="2586038" y="2970213"/>
          <p14:tracePt t="26455" x="2597150" y="2970213"/>
          <p14:tracePt t="26462" x="2609850" y="2970213"/>
          <p14:tracePt t="26470" x="2633663" y="2970213"/>
          <p14:tracePt t="26478" x="2657475" y="2959100"/>
          <p14:tracePt t="26487" x="2670175" y="2959100"/>
          <p14:tracePt t="26494" x="2693988" y="2959100"/>
          <p14:tracePt t="26503" x="2717800" y="2959100"/>
          <p14:tracePt t="26510" x="2730500" y="2959100"/>
          <p14:tracePt t="26519" x="2736850" y="2959100"/>
          <p14:tracePt t="26526" x="2760663" y="2959100"/>
          <p14:tracePt t="26534" x="2767013" y="2959100"/>
          <p14:tracePt t="26646" x="2773363" y="2959100"/>
          <p14:tracePt t="27639" x="2778125" y="2959100"/>
          <p14:tracePt t="27695" x="2754313" y="2959100"/>
          <p14:tracePt t="27703" x="2700338" y="2959100"/>
          <p14:tracePt t="27711" x="2627313" y="2959100"/>
          <p14:tracePt t="27719" x="2513013" y="2959100"/>
          <p14:tracePt t="27727" x="2398713" y="2959100"/>
          <p14:tracePt t="27734" x="2284413" y="2959100"/>
          <p14:tracePt t="27743" x="2157413" y="2959100"/>
          <p14:tracePt t="27750" x="2032000" y="2959100"/>
          <p14:tracePt t="27759" x="1898650" y="2959100"/>
          <p14:tracePt t="27767" x="1730375" y="2959100"/>
          <p14:tracePt t="27775" x="1549400" y="2959100"/>
          <p14:tracePt t="27783" x="1404938" y="2959100"/>
          <p14:tracePt t="27791" x="1265238" y="2959100"/>
          <p14:tracePt t="27798" x="1150938" y="2959100"/>
          <p14:tracePt t="27807" x="1060450" y="2959100"/>
          <p14:tracePt t="27815" x="989013" y="2959100"/>
          <p14:tracePt t="27823" x="935038" y="2959100"/>
          <p14:tracePt t="27830" x="874713" y="2959100"/>
          <p14:tracePt t="27838" x="844550" y="2959100"/>
          <p14:tracePt t="27847" x="808038" y="2959100"/>
          <p14:tracePt t="27857" x="765175" y="2952750"/>
          <p14:tracePt t="27863" x="741363" y="2946400"/>
          <p14:tracePt t="27871" x="698500" y="2946400"/>
          <p14:tracePt t="27879" x="674688" y="2946400"/>
          <p14:tracePt t="27887" x="650875" y="2946400"/>
          <p14:tracePt t="27895" x="644525" y="2946400"/>
          <p14:tracePt t="27903" x="633413" y="2946400"/>
          <p14:tracePt t="27911" x="608013" y="2946400"/>
          <p14:tracePt t="27918" x="596900" y="2946400"/>
          <p14:tracePt t="27927" x="590550" y="2946400"/>
          <p14:tracePt t="27935" x="579438" y="2946400"/>
          <p14:tracePt t="27943" x="566738" y="2946400"/>
          <p14:tracePt t="27951" x="549275" y="2952750"/>
          <p14:tracePt t="27959" x="542925" y="2959100"/>
          <p14:tracePt t="27975" x="536575" y="2965450"/>
          <p14:tracePt t="28247" x="536575" y="2959100"/>
          <p14:tracePt t="28263" x="536575" y="2952750"/>
          <p14:tracePt t="28272" x="536575" y="2946400"/>
          <p14:tracePt t="28278" x="542925" y="2935288"/>
          <p14:tracePt t="28288" x="566738" y="2922588"/>
          <p14:tracePt t="28295" x="603250" y="2916238"/>
          <p14:tracePt t="28303" x="663575" y="2892425"/>
          <p14:tracePt t="28311" x="754063" y="2886075"/>
          <p14:tracePt t="28318" x="838200" y="2886075"/>
          <p14:tracePt t="28327" x="965200" y="2886075"/>
          <p14:tracePt t="28334" x="1096963" y="2886075"/>
          <p14:tracePt t="28343" x="1193800" y="2874963"/>
          <p14:tracePt t="28351" x="1284288" y="2874963"/>
          <p14:tracePt t="28359" x="1368425" y="2862263"/>
          <p14:tracePt t="28367" x="1404938" y="2862263"/>
          <p14:tracePt t="28376" x="1446213" y="2862263"/>
          <p14:tracePt t="28382" x="1476375" y="2862263"/>
          <p14:tracePt t="28391" x="1500188" y="2862263"/>
          <p14:tracePt t="28398" x="1525588" y="2862263"/>
          <p14:tracePt t="28406" x="1566863" y="2862263"/>
          <p14:tracePt t="28414" x="1627188" y="2862263"/>
          <p14:tracePt t="28422" x="1711325" y="2881313"/>
          <p14:tracePt t="28430" x="1801813" y="2898775"/>
          <p14:tracePt t="28438" x="1905000" y="2922588"/>
          <p14:tracePt t="28446" x="2006600" y="2946400"/>
          <p14:tracePt t="28455" x="2097088" y="2959100"/>
          <p14:tracePt t="28462" x="2157413" y="2965450"/>
          <p14:tracePt t="28471" x="2182813" y="2965450"/>
          <p14:tracePt t="28478" x="2206625" y="2965450"/>
          <p14:tracePt t="28487" x="2217738" y="2976563"/>
          <p14:tracePt t="28494" x="2224088" y="2976563"/>
          <p14:tracePt t="28502" x="2230438" y="2976563"/>
          <p14:tracePt t="28518" x="2236788" y="2976563"/>
          <p14:tracePt t="28846" x="0" y="0"/>
        </p14:tracePtLst>
        <p14:tracePtLst>
          <p14:tracePt t="37641" x="3133725" y="4983163"/>
          <p14:tracePt t="37719" x="3128963" y="4983163"/>
          <p14:tracePt t="37743" x="3122613" y="4983163"/>
          <p14:tracePt t="37751" x="3116263" y="4983163"/>
          <p14:tracePt t="37758" x="3103563" y="4983163"/>
          <p14:tracePt t="37767" x="3079750" y="4972050"/>
          <p14:tracePt t="37774" x="3043238" y="4941888"/>
          <p14:tracePt t="37782" x="3019425" y="4918075"/>
          <p14:tracePt t="37790" x="3008313" y="4905375"/>
          <p14:tracePt t="37798" x="2989263" y="4899025"/>
          <p14:tracePt t="37806" x="2978150" y="4881563"/>
          <p14:tracePt t="37814" x="2959100" y="4862513"/>
          <p14:tracePt t="37822" x="2935288" y="4851400"/>
          <p14:tracePt t="37830" x="2924175" y="4851400"/>
          <p14:tracePt t="37838" x="2905125" y="4832350"/>
          <p14:tracePt t="37846" x="2894013" y="4827588"/>
          <p14:tracePt t="37854" x="2874963" y="4827588"/>
          <p14:tracePt t="37863" x="2863850" y="4814888"/>
          <p14:tracePt t="37870" x="2844800" y="4803775"/>
          <p14:tracePt t="37878" x="2833688" y="4797425"/>
          <p14:tracePt t="37886" x="2820988" y="4797425"/>
          <p14:tracePt t="37895" x="2803525" y="4784725"/>
          <p14:tracePt t="37902" x="2790825" y="4784725"/>
          <p14:tracePt t="37910" x="2773363" y="4773613"/>
          <p14:tracePt t="37918" x="2747963" y="4760913"/>
          <p14:tracePt t="37926" x="2717800" y="4748213"/>
          <p14:tracePt t="37934" x="2682875" y="4730750"/>
          <p14:tracePt t="37942" x="2657475" y="4724400"/>
          <p14:tracePt t="37950" x="2603500" y="4694238"/>
          <p14:tracePt t="37958" x="2586038" y="4683125"/>
          <p14:tracePt t="37967" x="2543175" y="4670425"/>
          <p14:tracePt t="37974" x="2478088" y="4652963"/>
          <p14:tracePt t="37982" x="2435225" y="4640263"/>
          <p14:tracePt t="37990" x="2381250" y="4610100"/>
          <p14:tracePt t="37999" x="2308225" y="4597400"/>
          <p14:tracePt t="38006" x="2260600" y="4592638"/>
          <p14:tracePt t="38015" x="2200275" y="4567238"/>
          <p14:tracePt t="38022" x="2139950" y="4562475"/>
          <p14:tracePt t="38030" x="2079625" y="4549775"/>
          <p14:tracePt t="38038" x="2019300" y="4532313"/>
          <p14:tracePt t="38047" x="1958975" y="4519613"/>
          <p14:tracePt t="38054" x="1898650" y="4519613"/>
          <p14:tracePt t="38063" x="1862138" y="4489450"/>
          <p14:tracePt t="38070" x="1795463" y="4471988"/>
          <p14:tracePt t="38078" x="1724025" y="4471988"/>
          <p14:tracePt t="38086" x="1681163" y="4459288"/>
          <p14:tracePt t="38095" x="1633538" y="4452938"/>
          <p14:tracePt t="38102" x="1609725" y="4452938"/>
          <p14:tracePt t="38115" x="1566863" y="4441825"/>
          <p14:tracePt t="38118" x="1530350" y="4441825"/>
          <p14:tracePt t="38126" x="1506538" y="4435475"/>
          <p14:tracePt t="38134" x="1489075" y="4435475"/>
          <p14:tracePt t="38142" x="1470025" y="4435475"/>
          <p14:tracePt t="38150" x="1452563" y="4435475"/>
          <p14:tracePt t="38158" x="1435100" y="4435475"/>
          <p14:tracePt t="38166" x="1409700" y="4435475"/>
          <p14:tracePt t="38174" x="1381125" y="4435475"/>
          <p14:tracePt t="38182" x="1350963" y="4435475"/>
          <p14:tracePt t="38190" x="1308100" y="4435475"/>
          <p14:tracePt t="38198" x="1235075" y="4435475"/>
          <p14:tracePt t="38206" x="1174750" y="4435475"/>
          <p14:tracePt t="38214" x="1114425" y="4441825"/>
          <p14:tracePt t="38222" x="1036638" y="4459288"/>
          <p14:tracePt t="38230" x="1006475" y="4459288"/>
          <p14:tracePt t="38238" x="952500" y="4471988"/>
          <p14:tracePt t="38247" x="904875" y="4489450"/>
          <p14:tracePt t="38254" x="844550" y="4502150"/>
          <p14:tracePt t="38263" x="795338" y="4519613"/>
          <p14:tracePt t="38270" x="735013" y="4532313"/>
          <p14:tracePt t="38279" x="698500" y="4549775"/>
          <p14:tracePt t="38286" x="674688" y="4556125"/>
          <p14:tracePt t="38295" x="650875" y="4562475"/>
          <p14:tracePt t="38302" x="627063" y="4579938"/>
          <p14:tracePt t="38310" x="608013" y="4586288"/>
          <p14:tracePt t="38318" x="584200" y="4603750"/>
          <p14:tracePt t="38326" x="573088" y="4616450"/>
          <p14:tracePt t="38334" x="549275" y="4633913"/>
          <p14:tracePt t="38342" x="542925" y="4640263"/>
          <p14:tracePt t="38350" x="519113" y="4664075"/>
          <p14:tracePt t="38358" x="506413" y="4676775"/>
          <p14:tracePt t="38366" x="488950" y="4700588"/>
          <p14:tracePt t="38374" x="482600" y="4718050"/>
          <p14:tracePt t="38382" x="476250" y="4730750"/>
          <p14:tracePt t="38390" x="463550" y="4748213"/>
          <p14:tracePt t="38399" x="463550" y="4754563"/>
          <p14:tracePt t="38406" x="458788" y="4767263"/>
          <p14:tracePt t="38415" x="458788" y="4778375"/>
          <p14:tracePt t="38422" x="458788" y="4784725"/>
          <p14:tracePt t="38430" x="458788" y="4797425"/>
          <p14:tracePt t="38438" x="458788" y="4821238"/>
          <p14:tracePt t="38447" x="458788" y="4845050"/>
          <p14:tracePt t="38454" x="469900" y="4868863"/>
          <p14:tracePt t="38463" x="482600" y="4881563"/>
          <p14:tracePt t="38470" x="530225" y="4911725"/>
          <p14:tracePt t="38479" x="554038" y="4918075"/>
          <p14:tracePt t="38486" x="590550" y="4935538"/>
          <p14:tracePt t="38495" x="663575" y="4972050"/>
          <p14:tracePt t="38502" x="717550" y="5002213"/>
          <p14:tracePt t="38510" x="765175" y="5032375"/>
          <p14:tracePt t="38518" x="825500" y="5038725"/>
          <p14:tracePt t="38526" x="874713" y="5062538"/>
          <p14:tracePt t="38534" x="909638" y="5062538"/>
          <p14:tracePt t="38542" x="939800" y="5073650"/>
          <p14:tracePt t="38550" x="965200" y="5092700"/>
          <p14:tracePt t="38558" x="1023938" y="5110163"/>
          <p14:tracePt t="38566" x="1066800" y="5122863"/>
          <p14:tracePt t="38574" x="1144588" y="5153025"/>
          <p14:tracePt t="38582" x="1193800" y="5170488"/>
          <p14:tracePt t="38590" x="1254125" y="5170488"/>
          <p14:tracePt t="38598" x="1314450" y="5183188"/>
          <p14:tracePt t="38606" x="1374775" y="5183188"/>
          <p14:tracePt t="38614" x="1385888" y="5183188"/>
          <p14:tracePt t="38622" x="1416050" y="5183188"/>
          <p14:tracePt t="38630" x="1452563" y="5183188"/>
          <p14:tracePt t="38638" x="1482725" y="5183188"/>
          <p14:tracePt t="38647" x="1512888" y="5183188"/>
          <p14:tracePt t="38654" x="1536700" y="5183188"/>
          <p14:tracePt t="38663" x="1573213" y="5183188"/>
          <p14:tracePt t="38670" x="1603375" y="5183188"/>
          <p14:tracePt t="38679" x="1657350" y="5183188"/>
          <p14:tracePt t="38686" x="1730375" y="5183188"/>
          <p14:tracePt t="38694" x="1790700" y="5183188"/>
          <p14:tracePt t="38702" x="1844675" y="5183188"/>
          <p14:tracePt t="38710" x="1905000" y="5183188"/>
          <p14:tracePt t="38718" x="1965325" y="5183188"/>
          <p14:tracePt t="38726" x="2006600" y="5183188"/>
          <p14:tracePt t="38734" x="2049463" y="5183188"/>
          <p14:tracePt t="38742" x="2097088" y="5183188"/>
          <p14:tracePt t="38750" x="2122488" y="5183188"/>
          <p14:tracePt t="38758" x="2163763" y="5183188"/>
          <p14:tracePt t="38766" x="2193925" y="5183188"/>
          <p14:tracePt t="38774" x="2217738" y="5183188"/>
          <p14:tracePt t="38782" x="2260600" y="5183188"/>
          <p14:tracePt t="38790" x="2301875" y="5183188"/>
          <p14:tracePt t="38798" x="2357438" y="5170488"/>
          <p14:tracePt t="38806" x="2387600" y="5164138"/>
          <p14:tracePt t="38814" x="2447925" y="5153025"/>
          <p14:tracePt t="38822" x="2495550" y="5140325"/>
          <p14:tracePt t="38830" x="2555875" y="5122863"/>
          <p14:tracePt t="38838" x="2603500" y="5103813"/>
          <p14:tracePt t="38847" x="2652713" y="5092700"/>
          <p14:tracePt t="38854" x="2687638" y="5073650"/>
          <p14:tracePt t="38862" x="2717800" y="5068888"/>
          <p14:tracePt t="38870" x="2754313" y="5049838"/>
          <p14:tracePt t="38882" x="2814638" y="5038725"/>
          <p14:tracePt t="38886" x="2820988" y="5032375"/>
          <p14:tracePt t="38894" x="2844800" y="5026025"/>
          <p14:tracePt t="38902" x="2868613" y="5002213"/>
          <p14:tracePt t="38910" x="2905125" y="4972050"/>
          <p14:tracePt t="38918" x="2941638" y="4948238"/>
          <p14:tracePt t="38926" x="2978150" y="4918075"/>
          <p14:tracePt t="38934" x="3013075" y="4899025"/>
          <p14:tracePt t="38942" x="3043238" y="4875213"/>
          <p14:tracePt t="38950" x="3079750" y="4832350"/>
          <p14:tracePt t="38958" x="3098800" y="4821238"/>
          <p14:tracePt t="38966" x="3109913" y="4797425"/>
          <p14:tracePt t="38974" x="3133725" y="4778375"/>
          <p14:tracePt t="38982" x="3152775" y="4767263"/>
          <p14:tracePt t="38990" x="3152775" y="4748213"/>
          <p14:tracePt t="38999" x="3152775" y="4737100"/>
          <p14:tracePt t="39006" x="3152775" y="4713288"/>
          <p14:tracePt t="39014" x="3152775" y="4687888"/>
          <p14:tracePt t="39022" x="3152775" y="4676775"/>
          <p14:tracePt t="39031" x="3133725" y="4652963"/>
          <p14:tracePt t="39038" x="3109913" y="4633913"/>
          <p14:tracePt t="39047" x="3092450" y="4622800"/>
          <p14:tracePt t="39054" x="3068638" y="4603750"/>
          <p14:tracePt t="39063" x="3043238" y="4586288"/>
          <p14:tracePt t="39079" x="3019425" y="4579938"/>
          <p14:tracePt t="39086" x="2989263" y="4573588"/>
          <p14:tracePt t="39094" x="2941638" y="4556125"/>
          <p14:tracePt t="39102" x="2881313" y="4543425"/>
          <p14:tracePt t="39110" x="2803525" y="4519613"/>
          <p14:tracePt t="39118" x="2713038" y="4502150"/>
          <p14:tracePt t="39126" x="2609850" y="4489450"/>
          <p14:tracePt t="39134" x="2495550" y="4465638"/>
          <p14:tracePt t="39142" x="2392363" y="4452938"/>
          <p14:tracePt t="39151" x="2278063" y="4429125"/>
          <p14:tracePt t="39158" x="2176463" y="4418013"/>
          <p14:tracePt t="39166" x="2127250" y="4411663"/>
          <p14:tracePt t="39174" x="2055813" y="4411663"/>
          <p14:tracePt t="39182" x="1952625" y="4398963"/>
          <p14:tracePt t="39190" x="1868488" y="4387850"/>
          <p14:tracePt t="39198" x="1778000" y="4387850"/>
          <p14:tracePt t="39206" x="1724025" y="4387850"/>
          <p14:tracePt t="39214" x="1651000" y="4387850"/>
          <p14:tracePt t="39222" x="1603375" y="4387850"/>
          <p14:tracePt t="39231" x="1530350" y="4387850"/>
          <p14:tracePt t="39238" x="1446213" y="4387850"/>
          <p14:tracePt t="39248" x="1385888" y="4387850"/>
          <p14:tracePt t="39254" x="1325563" y="4387850"/>
          <p14:tracePt t="39263" x="1265238" y="4398963"/>
          <p14:tracePt t="39270" x="1193800" y="4411663"/>
          <p14:tracePt t="39278" x="1144588" y="4422775"/>
          <p14:tracePt t="39286" x="1073150" y="4441825"/>
          <p14:tracePt t="39294" x="1019175" y="4465638"/>
          <p14:tracePt t="39302" x="958850" y="4483100"/>
          <p14:tracePt t="39310" x="928688" y="4489450"/>
          <p14:tracePt t="39318" x="849313" y="4525963"/>
          <p14:tracePt t="39326" x="814388" y="4532313"/>
          <p14:tracePt t="39334" x="754063" y="4556125"/>
          <p14:tracePt t="39342" x="704850" y="4573588"/>
          <p14:tracePt t="39350" x="681038" y="4586288"/>
          <p14:tracePt t="39358" x="657225" y="4616450"/>
          <p14:tracePt t="39367" x="638175" y="4627563"/>
          <p14:tracePt t="39374" x="627063" y="4646613"/>
          <p14:tracePt t="39382" x="620713" y="4652963"/>
          <p14:tracePt t="39390" x="620713" y="4657725"/>
          <p14:tracePt t="39398" x="620713" y="4664075"/>
          <p14:tracePt t="39406" x="620713" y="4670425"/>
          <p14:tracePt t="39415" x="627063" y="4687888"/>
          <p14:tracePt t="39422" x="633413" y="4694238"/>
          <p14:tracePt t="39430" x="644525" y="4700588"/>
          <p14:tracePt t="39438" x="668338" y="4713288"/>
          <p14:tracePt t="39447" x="693738" y="4724400"/>
          <p14:tracePt t="39454" x="754063" y="4737100"/>
          <p14:tracePt t="39463" x="814388" y="4767263"/>
          <p14:tracePt t="39470" x="849313" y="4784725"/>
          <p14:tracePt t="39478" x="898525" y="4797425"/>
          <p14:tracePt t="39486" x="976313" y="4827588"/>
          <p14:tracePt t="39494" x="1049338" y="4875213"/>
          <p14:tracePt t="39502" x="1127125" y="4905375"/>
          <p14:tracePt t="39510" x="1217613" y="4953000"/>
          <p14:tracePt t="39518" x="1308100" y="4983163"/>
          <p14:tracePt t="39526" x="1416050" y="5032375"/>
          <p14:tracePt t="39534" x="1506538" y="5068888"/>
          <p14:tracePt t="39542" x="1620838" y="5103813"/>
          <p14:tracePt t="39551" x="1730375" y="5133975"/>
          <p14:tracePt t="39558" x="1790700" y="5146675"/>
          <p14:tracePt t="39567" x="1831975" y="5153025"/>
          <p14:tracePt t="39574" x="1911350" y="5164138"/>
          <p14:tracePt t="39583" x="1995488" y="5164138"/>
          <p14:tracePt t="39590" x="2097088" y="5176838"/>
          <p14:tracePt t="39598" x="2182813" y="5176838"/>
          <p14:tracePt t="39606" x="2271713" y="5176838"/>
          <p14:tracePt t="39614" x="2357438" y="5176838"/>
          <p14:tracePt t="39622" x="2459038" y="5176838"/>
          <p14:tracePt t="39631" x="2555875" y="5176838"/>
          <p14:tracePt t="39638" x="2616200" y="5176838"/>
          <p14:tracePt t="39647" x="2676525" y="5176838"/>
          <p14:tracePt t="39654" x="2706688" y="5176838"/>
          <p14:tracePt t="39663" x="2747963" y="5176838"/>
          <p14:tracePt t="39670" x="2773363" y="5176838"/>
          <p14:tracePt t="39686" x="2797175" y="5170488"/>
          <p14:tracePt t="39694" x="2803525" y="5157788"/>
          <p14:tracePt t="39710" x="2814638" y="5146675"/>
          <p14:tracePt t="39718" x="2833688" y="5146675"/>
          <p14:tracePt t="39726" x="2844800" y="5140325"/>
          <p14:tracePt t="39734" x="2894013" y="5110163"/>
          <p14:tracePt t="39742" x="2917825" y="5103813"/>
          <p14:tracePt t="39750" x="2941638" y="5086350"/>
          <p14:tracePt t="39758" x="2982913" y="5062538"/>
          <p14:tracePt t="39766" x="3038475" y="5032375"/>
          <p14:tracePt t="39774" x="3062288" y="5013325"/>
          <p14:tracePt t="39782" x="3086100" y="4995863"/>
          <p14:tracePt t="39790" x="3098800" y="4983163"/>
          <p14:tracePt t="39798" x="3116263" y="4978400"/>
          <p14:tracePt t="39807" x="3140075" y="4953000"/>
          <p14:tracePt t="39815" x="3152775" y="4935538"/>
          <p14:tracePt t="39838" x="3152775" y="4922838"/>
          <p14:tracePt t="39847" x="3152775" y="4905375"/>
          <p14:tracePt t="39854" x="3152775" y="4899025"/>
          <p14:tracePt t="39863" x="3152775" y="4887913"/>
          <p14:tracePt t="39870" x="3133725" y="4862513"/>
          <p14:tracePt t="39878" x="3128963" y="4857750"/>
          <p14:tracePt t="39886" x="3116263" y="4851400"/>
          <p14:tracePt t="39894" x="3086100" y="4845050"/>
          <p14:tracePt t="39902" x="3049588" y="4845050"/>
          <p14:tracePt t="39910" x="3019425" y="4832350"/>
          <p14:tracePt t="39918" x="2959100" y="4832350"/>
          <p14:tracePt t="39926" x="2898775" y="4832350"/>
          <p14:tracePt t="39934" x="2827338" y="4832350"/>
          <p14:tracePt t="39942" x="2754313" y="4832350"/>
          <p14:tracePt t="39950" x="2657475" y="4832350"/>
          <p14:tracePt t="39958" x="2555875" y="4832350"/>
          <p14:tracePt t="39966" x="2422525" y="4838700"/>
          <p14:tracePt t="39974" x="2314575" y="4838700"/>
          <p14:tracePt t="39983" x="2211388" y="4838700"/>
          <p14:tracePt t="39990" x="2152650" y="4838700"/>
          <p14:tracePt t="39998" x="2066925" y="4838700"/>
          <p14:tracePt t="40007" x="2032000" y="4838700"/>
          <p14:tracePt t="40015" x="2001838" y="4838700"/>
          <p14:tracePt t="40022" x="1971675" y="4838700"/>
          <p14:tracePt t="40032" x="1935163" y="4838700"/>
          <p14:tracePt t="40038" x="1916113" y="4838700"/>
          <p14:tracePt t="40047" x="1892300" y="4838700"/>
          <p14:tracePt t="40054" x="1855788" y="4838700"/>
          <p14:tracePt t="40063" x="1814513" y="4838700"/>
          <p14:tracePt t="40070" x="1771650" y="4838700"/>
          <p14:tracePt t="40078" x="1711325" y="4827588"/>
          <p14:tracePt t="40086" x="1663700" y="4827588"/>
          <p14:tracePt t="40094" x="1620838" y="4827588"/>
          <p14:tracePt t="40102" x="1560513" y="4827588"/>
          <p14:tracePt t="40116" x="1500188" y="4827588"/>
          <p14:tracePt t="40118" x="1428750" y="4827588"/>
          <p14:tracePt t="40126" x="1355725" y="4827588"/>
          <p14:tracePt t="40134" x="1301750" y="4827588"/>
          <p14:tracePt t="40142" x="1254125" y="4832350"/>
          <p14:tracePt t="40151" x="1230313" y="4832350"/>
          <p14:tracePt t="40158" x="1187450" y="4838700"/>
          <p14:tracePt t="40167" x="1150938" y="4838700"/>
          <p14:tracePt t="40174" x="1120775" y="4845050"/>
          <p14:tracePt t="40183" x="1096963" y="4857750"/>
          <p14:tracePt t="40190" x="1090613" y="4862513"/>
          <p14:tracePt t="40199" x="1073150" y="4862513"/>
          <p14:tracePt t="40215" x="1066800" y="4862513"/>
          <p14:tracePt t="40222" x="1049338" y="4875213"/>
          <p14:tracePt t="40238" x="1042988" y="4881563"/>
          <p14:tracePt t="40247" x="1036638" y="4887913"/>
          <p14:tracePt t="40254" x="1023938" y="4899025"/>
          <p14:tracePt t="40270" x="1023938" y="4905375"/>
          <p14:tracePt t="40278" x="1023938" y="4911725"/>
          <p14:tracePt t="40286" x="1023938" y="4929188"/>
          <p14:tracePt t="40294" x="1023938" y="4935538"/>
          <p14:tracePt t="40302" x="1023938" y="4948238"/>
          <p14:tracePt t="40310" x="1023938" y="4953000"/>
          <p14:tracePt t="40318" x="1023938" y="4965700"/>
          <p14:tracePt t="40326" x="1023938" y="4972050"/>
          <p14:tracePt t="40334" x="1030288" y="5002213"/>
          <p14:tracePt t="40342" x="1054100" y="5008563"/>
          <p14:tracePt t="40350" x="1073150" y="5026025"/>
          <p14:tracePt t="40358" x="1096963" y="5038725"/>
          <p14:tracePt t="40367" x="1144588" y="5068888"/>
          <p14:tracePt t="40374" x="1169988" y="5073650"/>
          <p14:tracePt t="40382" x="1223963" y="5092700"/>
          <p14:tracePt t="40390" x="1271588" y="5103813"/>
          <p14:tracePt t="40398" x="1331913" y="5116513"/>
          <p14:tracePt t="40406" x="1392238" y="5133975"/>
          <p14:tracePt t="40415" x="1476375" y="5133975"/>
          <p14:tracePt t="40422" x="1566863" y="5146675"/>
          <p14:tracePt t="40430" x="1670050" y="5146675"/>
          <p14:tracePt t="40438" x="1784350" y="5146675"/>
          <p14:tracePt t="40447" x="1898650" y="5146675"/>
          <p14:tracePt t="40454" x="1995488" y="5157788"/>
          <p14:tracePt t="40462" x="2066925" y="5157788"/>
          <p14:tracePt t="40470" x="2116138" y="5157788"/>
          <p14:tracePt t="40478" x="2139950" y="5157788"/>
          <p14:tracePt t="40486" x="2163763" y="5157788"/>
          <p14:tracePt t="40494" x="2182813" y="5153025"/>
          <p14:tracePt t="40502" x="2206625" y="5140325"/>
          <p14:tracePt t="40510" x="2211388" y="5133975"/>
          <p14:tracePt t="40518" x="2236788" y="5116513"/>
          <p14:tracePt t="40526" x="2236788" y="5110163"/>
          <p14:tracePt t="40534" x="2241550" y="5092700"/>
          <p14:tracePt t="40542" x="2241550" y="5080000"/>
          <p14:tracePt t="40550" x="2241550" y="5062538"/>
          <p14:tracePt t="40558" x="2241550" y="5049838"/>
          <p14:tracePt t="40567" x="2241550" y="5026025"/>
          <p14:tracePt t="40574" x="2241550" y="5002213"/>
          <p14:tracePt t="40582" x="2241550" y="4989513"/>
          <p14:tracePt t="40590" x="2224088" y="4978400"/>
          <p14:tracePt t="40598" x="2200275" y="4959350"/>
          <p14:tracePt t="40607" x="2176463" y="4953000"/>
          <p14:tracePt t="40615" x="2152650" y="4941888"/>
          <p14:tracePt t="40622" x="2133600" y="4935538"/>
          <p14:tracePt t="40631" x="2073275" y="4918075"/>
          <p14:tracePt t="40638" x="2012950" y="4905375"/>
          <p14:tracePt t="40647" x="1952625" y="4905375"/>
          <p14:tracePt t="40654" x="1881188" y="4892675"/>
          <p14:tracePt t="40662" x="1795463" y="4892675"/>
          <p14:tracePt t="40670" x="1706563" y="4892675"/>
          <p14:tracePt t="40678" x="1620838" y="4892675"/>
          <p14:tracePt t="40686" x="1549400" y="4887913"/>
          <p14:tracePt t="40694" x="1476375" y="4887913"/>
          <p14:tracePt t="40702" x="1439863" y="4887913"/>
          <p14:tracePt t="40710" x="1398588" y="4887913"/>
          <p14:tracePt t="40718" x="1374775" y="4887913"/>
          <p14:tracePt t="40726" x="1350963" y="4892675"/>
          <p14:tracePt t="40734" x="1338263" y="4905375"/>
          <p14:tracePt t="40742" x="1320800" y="4918075"/>
          <p14:tracePt t="40750" x="1314450" y="4922838"/>
          <p14:tracePt t="40758" x="1314450" y="4935538"/>
          <p14:tracePt t="40766" x="1314450" y="4941888"/>
          <p14:tracePt t="40774" x="1308100" y="4959350"/>
          <p14:tracePt t="40782" x="1308100" y="4972050"/>
          <p14:tracePt t="40790" x="1314450" y="4995863"/>
          <p14:tracePt t="40798" x="1320800" y="5019675"/>
          <p14:tracePt t="40806" x="1320800" y="5032375"/>
          <p14:tracePt t="40816" x="1344613" y="5068888"/>
          <p14:tracePt t="40822" x="1362075" y="5092700"/>
          <p14:tracePt t="40831" x="1392238" y="5146675"/>
          <p14:tracePt t="40838" x="1422400" y="5200650"/>
          <p14:tracePt t="40846" x="1465263" y="5267325"/>
          <p14:tracePt t="40854" x="1506538" y="5338763"/>
          <p14:tracePt t="40862" x="1560513" y="5405438"/>
          <p14:tracePt t="40870" x="1616075" y="5459413"/>
          <p14:tracePt t="40878" x="1657350" y="5526088"/>
          <p14:tracePt t="40887" x="1724025" y="5580063"/>
          <p14:tracePt t="40894" x="1741488" y="5599113"/>
          <p14:tracePt t="40902" x="1778000" y="5622925"/>
          <p14:tracePt t="40910" x="1790700" y="5622925"/>
          <p14:tracePt t="40918" x="1808163" y="5640388"/>
          <p14:tracePt t="40926" x="1820863" y="5646738"/>
          <p14:tracePt t="40934" x="1831975" y="5646738"/>
          <p14:tracePt t="40942" x="1855788" y="5659438"/>
          <p14:tracePt t="40950" x="1892300" y="5670550"/>
          <p14:tracePt t="40958" x="1965325" y="5689600"/>
          <p14:tracePt t="40966" x="2043113" y="5724525"/>
          <p14:tracePt t="40974" x="2133600" y="5761038"/>
          <p14:tracePt t="40982" x="2211388" y="5778500"/>
          <p14:tracePt t="40990" x="2314575" y="5838825"/>
          <p14:tracePt t="40999" x="2422525" y="5888038"/>
          <p14:tracePt t="41006" x="2525713" y="5905500"/>
          <p14:tracePt t="41014" x="2603500" y="5965825"/>
          <p14:tracePt t="41022" x="2663825" y="5995988"/>
          <p14:tracePt t="41031" x="2717800" y="6026150"/>
          <p14:tracePt t="41038" x="2754313" y="6045200"/>
          <p14:tracePt t="41054" x="2760663" y="6045200"/>
          <p14:tracePt t="41086" x="2767013" y="6045200"/>
          <p14:tracePt t="41110" x="2778125" y="6045200"/>
          <p14:tracePt t="41119" x="2784475" y="6045200"/>
          <p14:tracePt t="41127" x="2803525" y="6045200"/>
          <p14:tracePt t="41134" x="2820988" y="6045200"/>
          <p14:tracePt t="41142" x="2838450" y="6045200"/>
          <p14:tracePt t="41151" x="2857500" y="6045200"/>
          <p14:tracePt t="41158" x="2887663" y="6032500"/>
          <p14:tracePt t="41167" x="2911475" y="6019800"/>
          <p14:tracePt t="41174" x="2928938" y="6002338"/>
          <p14:tracePt t="41182" x="2941638" y="5984875"/>
          <p14:tracePt t="41190" x="2959100" y="5972175"/>
          <p14:tracePt t="41198" x="2965450" y="5965825"/>
          <p14:tracePt t="41206" x="2971800" y="5942013"/>
          <p14:tracePt t="41214" x="2989263" y="5911850"/>
          <p14:tracePt t="41222" x="2995613" y="5894388"/>
          <p14:tracePt t="41231" x="3008313" y="5851525"/>
          <p14:tracePt t="41238" x="3025775" y="5815013"/>
          <p14:tracePt t="41246" x="3025775" y="5791200"/>
          <p14:tracePt t="41254" x="3025775" y="5767388"/>
          <p14:tracePt t="41262" x="3025775" y="5737225"/>
          <p14:tracePt t="41270" x="3032125" y="5713413"/>
          <p14:tracePt t="41278" x="3032125" y="5700713"/>
          <p14:tracePt t="41286" x="3032125" y="5676900"/>
          <p14:tracePt t="41294" x="3032125" y="5664200"/>
          <p14:tracePt t="41302" x="3025775" y="5646738"/>
          <p14:tracePt t="41310" x="3013075" y="5622925"/>
          <p14:tracePt t="41318" x="3008313" y="5616575"/>
          <p14:tracePt t="41326" x="2982913" y="5586413"/>
          <p14:tracePt t="41334" x="2959100" y="5562600"/>
          <p14:tracePt t="41342" x="2947988" y="5543550"/>
          <p14:tracePt t="41351" x="2928938" y="5532438"/>
          <p14:tracePt t="41358" x="2894013" y="5502275"/>
          <p14:tracePt t="41367" x="2857500" y="5478463"/>
          <p14:tracePt t="41374" x="2833688" y="5465763"/>
          <p14:tracePt t="41383" x="2784475" y="5441950"/>
          <p14:tracePt t="41390" x="2754313" y="5424488"/>
          <p14:tracePt t="41399" x="2700338" y="5394325"/>
          <p14:tracePt t="41406" x="2640013" y="5364163"/>
          <p14:tracePt t="41415" x="2603500" y="5345113"/>
          <p14:tracePt t="41422" x="2568575" y="5345113"/>
          <p14:tracePt t="41431" x="2538413" y="5334000"/>
          <p14:tracePt t="41438" x="2501900" y="5327650"/>
          <p14:tracePt t="41446" x="2471738" y="5321300"/>
          <p14:tracePt t="41454" x="2441575" y="5321300"/>
          <p14:tracePt t="41462" x="2417763" y="5321300"/>
          <p14:tracePt t="41470" x="2392363" y="5321300"/>
          <p14:tracePt t="41478" x="2368550" y="5321300"/>
          <p14:tracePt t="41486" x="2344738" y="5321300"/>
          <p14:tracePt t="41494" x="2332038" y="5321300"/>
          <p14:tracePt t="41502" x="2308225" y="5321300"/>
          <p14:tracePt t="41510" x="2284413" y="5327650"/>
          <p14:tracePt t="41518" x="2260600" y="5334000"/>
          <p14:tracePt t="41527" x="2230438" y="5345113"/>
          <p14:tracePt t="41534" x="2206625" y="5368925"/>
          <p14:tracePt t="41542" x="2182813" y="5387975"/>
          <p14:tracePt t="41550" x="2152650" y="5411788"/>
          <p14:tracePt t="41558" x="2146300" y="5418138"/>
          <p14:tracePt t="41566" x="2127250" y="5435600"/>
          <p14:tracePt t="41574" x="2127250" y="5454650"/>
          <p14:tracePt t="41583" x="2127250" y="5459413"/>
          <p14:tracePt t="41590" x="2127250" y="5472113"/>
          <p14:tracePt t="41599" x="2127250" y="5495925"/>
          <p14:tracePt t="41606" x="2127250" y="5502275"/>
          <p14:tracePt t="41614" x="2133600" y="5513388"/>
          <p14:tracePt t="41622" x="2170113" y="5519738"/>
          <p14:tracePt t="41631" x="2193925" y="5532438"/>
          <p14:tracePt t="41638" x="2236788" y="5549900"/>
          <p14:tracePt t="41646" x="2284413" y="5568950"/>
          <p14:tracePt t="41654" x="2301875" y="5573713"/>
          <p14:tracePt t="41662" x="2327275" y="5580063"/>
          <p14:tracePt t="41670" x="2357438" y="5592763"/>
          <p14:tracePt t="41678" x="2392363" y="5599113"/>
          <p14:tracePt t="41687" x="2422525" y="5603875"/>
          <p14:tracePt t="41694" x="2482850" y="5629275"/>
          <p14:tracePt t="41702" x="2549525" y="5646738"/>
          <p14:tracePt t="41710" x="2633663" y="5670550"/>
          <p14:tracePt t="41719" x="2743200" y="5707063"/>
          <p14:tracePt t="41726" x="2887663" y="5730875"/>
          <p14:tracePt t="41734" x="3073400" y="5767388"/>
          <p14:tracePt t="41742" x="3321050" y="5803900"/>
          <p14:tracePt t="41751" x="3568700" y="5834063"/>
          <p14:tracePt t="41758" x="3844925" y="5864225"/>
          <p14:tracePt t="41766" x="4051300" y="5864225"/>
          <p14:tracePt t="41774" x="4213225" y="5875338"/>
          <p14:tracePt t="41783" x="4340225" y="5875338"/>
          <p14:tracePt t="41790" x="4441825" y="5875338"/>
          <p14:tracePt t="41798" x="4545013" y="5834063"/>
          <p14:tracePt t="41806" x="4635500" y="5778500"/>
          <p14:tracePt t="41815" x="4713288" y="5743575"/>
          <p14:tracePt t="41822" x="4803775" y="5689600"/>
          <p14:tracePt t="41830" x="4900613" y="5616575"/>
          <p14:tracePt t="41838" x="4978400" y="5562600"/>
          <p14:tracePt t="41846" x="5045075" y="5508625"/>
          <p14:tracePt t="41854" x="5111750" y="5441950"/>
          <p14:tracePt t="41862" x="5165725" y="5375275"/>
          <p14:tracePt t="41870" x="5232400" y="5314950"/>
          <p14:tracePt t="41878" x="5299075" y="5248275"/>
          <p14:tracePt t="41887" x="5370513" y="5146675"/>
          <p14:tracePt t="41894" x="5443538" y="5038725"/>
          <p14:tracePt t="41902" x="5514975" y="4941888"/>
          <p14:tracePt t="41910" x="5581650" y="4851400"/>
          <p14:tracePt t="41918" x="5641975" y="4773613"/>
          <p14:tracePt t="41926" x="5672138" y="4694238"/>
          <p14:tracePt t="41935" x="5719763" y="4603750"/>
          <p14:tracePt t="41942" x="5773738" y="4513263"/>
          <p14:tracePt t="41950" x="5822950" y="4405313"/>
          <p14:tracePt t="41958" x="5870575" y="4284663"/>
          <p14:tracePt t="41966" x="5930900" y="4183063"/>
          <p14:tracePt t="41974" x="5973763" y="4062413"/>
          <p14:tracePt t="41983" x="6010275" y="3971925"/>
          <p14:tracePt t="41990" x="6064250" y="3892550"/>
          <p14:tracePt t="41999" x="6100763" y="3814763"/>
          <p14:tracePt t="42006" x="6135688" y="3700463"/>
          <p14:tracePt t="42015" x="6178550" y="3609975"/>
          <p14:tracePt t="42022" x="6196013" y="3590925"/>
          <p14:tracePt t="42030" x="6226175" y="3532188"/>
          <p14:tracePt t="42038" x="6256338" y="3441700"/>
          <p14:tracePt t="42046" x="6292850" y="3368675"/>
          <p14:tracePt t="42055" x="6329363" y="3260725"/>
          <p14:tracePt t="42062" x="6370638" y="3170238"/>
          <p14:tracePt t="42070" x="6419850" y="3079750"/>
          <p14:tracePt t="42078" x="6443663" y="2965450"/>
          <p14:tracePt t="42087" x="6473825" y="2855913"/>
          <p14:tracePt t="42094" x="6510338" y="2765425"/>
          <p14:tracePt t="42102" x="6534150" y="2651125"/>
          <p14:tracePt t="42119" x="6564313" y="2513013"/>
          <p14:tracePt t="42126" x="6594475" y="2452688"/>
          <p14:tracePt t="42134" x="6605588" y="2392363"/>
          <p14:tracePt t="42142" x="6611938" y="2355850"/>
          <p14:tracePt t="42151" x="6630988" y="2320925"/>
          <p14:tracePt t="42158" x="6665913" y="2247900"/>
          <p14:tracePt t="42167" x="6665913" y="2224088"/>
          <p14:tracePt t="42174" x="6684963" y="2174875"/>
          <p14:tracePt t="42183" x="6691313" y="2133600"/>
          <p14:tracePt t="42190" x="6702425" y="2109788"/>
          <p14:tracePt t="42199" x="6708775" y="2084388"/>
          <p14:tracePt t="42206" x="6715125" y="2049463"/>
          <p14:tracePt t="42215" x="6726238" y="2019300"/>
          <p14:tracePt t="42222" x="6732588" y="1995488"/>
          <p14:tracePt t="42230" x="6732588" y="1958975"/>
          <p14:tracePt t="42238" x="6732588" y="1939925"/>
          <p14:tracePt t="42246" x="6732588" y="1916113"/>
          <p14:tracePt t="42254" x="6738938" y="1892300"/>
          <p14:tracePt t="42262" x="6738938" y="1868488"/>
          <p14:tracePt t="42270" x="6738938" y="1855788"/>
          <p14:tracePt t="42278" x="6751638" y="1819275"/>
          <p14:tracePt t="42287" x="6751638" y="1808163"/>
          <p14:tracePt t="42294" x="6751638" y="1784350"/>
          <p14:tracePt t="42302" x="6751638" y="1771650"/>
          <p14:tracePt t="42310" x="6751638" y="1765300"/>
          <p14:tracePt t="42318" x="6751638" y="1741488"/>
          <p14:tracePt t="42326" x="6751638" y="1735138"/>
          <p14:tracePt t="42334" x="6751638" y="1700213"/>
          <p14:tracePt t="42342" x="6751638" y="1687513"/>
          <p14:tracePt t="42350" x="6751638" y="1663700"/>
          <p14:tracePt t="42358" x="6751638" y="1657350"/>
          <p14:tracePt t="42367" x="6751638" y="1644650"/>
          <p14:tracePt t="42374" x="6751638" y="1639888"/>
          <p14:tracePt t="42414" x="6751638" y="1633538"/>
          <p14:tracePt t="42447" x="6726238" y="1633538"/>
          <p14:tracePt t="42454" x="6691313" y="1663700"/>
          <p14:tracePt t="42462" x="6635750" y="1717675"/>
          <p14:tracePt t="42470" x="6557963" y="1795463"/>
          <p14:tracePt t="42478" x="6516688" y="1874838"/>
          <p14:tracePt t="42487" x="6461125" y="1939925"/>
          <p14:tracePt t="42494" x="6426200" y="2043113"/>
          <p14:tracePt t="42503" x="6413500" y="2120900"/>
          <p14:tracePt t="42510" x="6400800" y="2193925"/>
          <p14:tracePt t="42519" x="6400800" y="2295525"/>
          <p14:tracePt t="42526" x="6400800" y="2392363"/>
          <p14:tracePt t="42534" x="6407150" y="2506663"/>
          <p14:tracePt t="42543" x="6467475" y="2616200"/>
          <p14:tracePt t="42550" x="6516688" y="2717800"/>
          <p14:tracePt t="42558" x="6588125" y="2838450"/>
          <p14:tracePt t="42567" x="6672263" y="2965450"/>
          <p14:tracePt t="42574" x="6732588" y="3079750"/>
          <p14:tracePt t="42582" x="6781800" y="3200400"/>
          <p14:tracePt t="42590" x="6823075" y="3290888"/>
          <p14:tracePt t="42599" x="6896100" y="3398838"/>
          <p14:tracePt t="42606" x="6913563" y="3446463"/>
          <p14:tracePt t="42614" x="6913563" y="3506788"/>
          <p14:tracePt t="42622" x="6937375" y="3567113"/>
          <p14:tracePt t="42630" x="6937375" y="3609975"/>
          <p14:tracePt t="42638" x="6937375" y="3646488"/>
          <p14:tracePt t="42646" x="6926263" y="3687763"/>
          <p14:tracePt t="42654" x="6865938" y="3784600"/>
          <p14:tracePt t="42662" x="6823075" y="3862388"/>
          <p14:tracePt t="42670" x="6799263" y="3922713"/>
          <p14:tracePt t="42678" x="6756400" y="4013200"/>
          <p14:tracePt t="42686" x="6715125" y="4067175"/>
          <p14:tracePt t="42694" x="6696075" y="4103688"/>
          <p14:tracePt t="42703" x="6672263" y="4187825"/>
          <p14:tracePt t="42710" x="6661150" y="4248150"/>
          <p14:tracePt t="42719" x="6642100" y="4314825"/>
          <p14:tracePt t="42726" x="6642100" y="4368800"/>
          <p14:tracePt t="42734" x="6630988" y="4448175"/>
          <p14:tracePt t="42742" x="6630988" y="4519613"/>
          <p14:tracePt t="42750" x="6624638" y="4549775"/>
          <p14:tracePt t="42758" x="6624638" y="4573588"/>
          <p14:tracePt t="42767" x="6624638" y="4597400"/>
          <p14:tracePt t="42774" x="6624638" y="4603750"/>
          <p14:tracePt t="42783" x="6624638" y="4616450"/>
          <p14:tracePt t="42799" x="6630988" y="4622800"/>
          <p14:tracePt t="42807" x="6635750" y="4627563"/>
          <p14:tracePt t="42814" x="6642100" y="4633913"/>
          <p14:tracePt t="42822" x="6648450" y="4640263"/>
          <p14:tracePt t="42830" x="6665913" y="4646613"/>
          <p14:tracePt t="42838" x="6691313" y="4664075"/>
          <p14:tracePt t="42847" x="6708775" y="4670425"/>
          <p14:tracePt t="42854" x="6715125" y="4676775"/>
          <p14:tracePt t="42862" x="6721475" y="4683125"/>
          <p14:tracePt t="42967" x="6726238" y="4687888"/>
          <p14:tracePt t="42975" x="6726238" y="4694238"/>
          <p14:tracePt t="42983" x="6726238" y="4718050"/>
          <p14:tracePt t="42991" x="6726238" y="4737100"/>
          <p14:tracePt t="42999" x="6726238" y="4760913"/>
          <p14:tracePt t="43007" x="6726238" y="4784725"/>
          <p14:tracePt t="43014" x="6732588" y="4808538"/>
          <p14:tracePt t="43022" x="6751638" y="4832350"/>
          <p14:tracePt t="43030" x="6769100" y="4851400"/>
          <p14:tracePt t="43038" x="6781800" y="4875213"/>
          <p14:tracePt t="43047" x="6799263" y="4887913"/>
          <p14:tracePt t="43054" x="6811963" y="4892675"/>
          <p14:tracePt t="43062" x="6835775" y="4905375"/>
          <p14:tracePt t="43071" x="6889750" y="4911725"/>
          <p14:tracePt t="43078" x="6926263" y="4911725"/>
          <p14:tracePt t="43086" x="6967538" y="4911725"/>
          <p14:tracePt t="43094" x="7021513" y="4911725"/>
          <p14:tracePt t="43103" x="7081838" y="4911725"/>
          <p14:tracePt t="43110" x="7142163" y="4899025"/>
          <p14:tracePt t="43135" x="7262813" y="4845050"/>
          <p14:tracePt t="43142" x="7305675" y="4814888"/>
          <p14:tracePt t="43151" x="7335838" y="4767263"/>
          <p14:tracePt t="43158" x="7348538" y="4743450"/>
          <p14:tracePt t="43168" x="7366000" y="4718050"/>
          <p14:tracePt t="43174" x="7366000" y="4683125"/>
          <p14:tracePt t="43183" x="7366000" y="4657725"/>
          <p14:tracePt t="43190" x="7366000" y="4616450"/>
          <p14:tracePt t="43199" x="7366000" y="4603750"/>
          <p14:tracePt t="43207" x="7353300" y="4579938"/>
          <p14:tracePt t="43214" x="7329488" y="4556125"/>
          <p14:tracePt t="43222" x="7305675" y="4519613"/>
          <p14:tracePt t="43230" x="7288213" y="4508500"/>
          <p14:tracePt t="43238" x="7281863" y="4502150"/>
          <p14:tracePt t="43254" x="7275513" y="4495800"/>
          <p14:tracePt t="43270" x="7269163" y="4495800"/>
          <p14:tracePt t="43286" x="7251700" y="4495800"/>
          <p14:tracePt t="43294" x="7227888" y="4502150"/>
          <p14:tracePt t="43303" x="7154863" y="4537075"/>
          <p14:tracePt t="43310" x="7118350" y="4579938"/>
          <p14:tracePt t="43318" x="7064375" y="4633913"/>
          <p14:tracePt t="43326" x="7034213" y="4683125"/>
          <p14:tracePt t="43334" x="7004050" y="4743450"/>
          <p14:tracePt t="43342" x="6980238" y="4797425"/>
          <p14:tracePt t="43351" x="6973888" y="4857750"/>
          <p14:tracePt t="43358" x="6973888" y="4911725"/>
          <p14:tracePt t="43367" x="6973888" y="4935538"/>
          <p14:tracePt t="43374" x="7010400" y="4983163"/>
          <p14:tracePt t="43383" x="7040563" y="5032375"/>
          <p14:tracePt t="43390" x="7077075" y="5049838"/>
          <p14:tracePt t="43398" x="7100888" y="5062538"/>
          <p14:tracePt t="43406" x="7148513" y="5068888"/>
          <p14:tracePt t="43414" x="7167563" y="5068888"/>
          <p14:tracePt t="43422" x="7191375" y="5068888"/>
          <p14:tracePt t="43430" x="7215188" y="5068888"/>
          <p14:tracePt t="43438" x="7251700" y="5049838"/>
          <p14:tracePt t="43445" x="7275513" y="5026025"/>
          <p14:tracePt t="43454" x="7292975" y="4972050"/>
          <p14:tracePt t="43462" x="7305675" y="4911725"/>
          <p14:tracePt t="43470" x="7305675" y="4857750"/>
          <p14:tracePt t="43478" x="7323138" y="4791075"/>
          <p14:tracePt t="43486" x="7323138" y="4737100"/>
          <p14:tracePt t="43494" x="7323138" y="4687888"/>
          <p14:tracePt t="43502" x="7323138" y="4676775"/>
          <p14:tracePt t="43510" x="7323138" y="4670425"/>
          <p14:tracePt t="43542" x="7318375" y="4670425"/>
          <p14:tracePt t="43550" x="7305675" y="4670425"/>
          <p14:tracePt t="43558" x="7269163" y="4683125"/>
          <p14:tracePt t="43567" x="7258050" y="4694238"/>
          <p14:tracePt t="43574" x="7239000" y="4718050"/>
          <p14:tracePt t="43583" x="7239000" y="4724400"/>
          <p14:tracePt t="43590" x="7239000" y="4743450"/>
          <p14:tracePt t="43598" x="7239000" y="4748213"/>
          <p14:tracePt t="43646" x="7239000" y="4754563"/>
          <p14:tracePt t="43654" x="7262813" y="4743450"/>
          <p14:tracePt t="43662" x="7275513" y="4737100"/>
          <p14:tracePt t="43670" x="7292975" y="4724400"/>
          <p14:tracePt t="43678" x="7318375" y="4706938"/>
          <p14:tracePt t="43686" x="7323138" y="4700588"/>
          <p14:tracePt t="43694" x="7329488" y="4687888"/>
          <p14:tracePt t="43718" x="7329488" y="4683125"/>
          <p14:tracePt t="43791" x="7329488" y="4676775"/>
          <p14:tracePt t="43799" x="7299325" y="4676775"/>
          <p14:tracePt t="43807" x="7288213" y="4676775"/>
          <p14:tracePt t="43815" x="7245350" y="4676775"/>
          <p14:tracePt t="43822" x="7232650" y="4676775"/>
          <p14:tracePt t="43830" x="7208838" y="4676775"/>
          <p14:tracePt t="43838" x="7202488" y="4676775"/>
          <p14:tracePt t="43846" x="7191375" y="4676775"/>
          <p14:tracePt t="43854" x="7167563" y="4676775"/>
          <p14:tracePt t="43862" x="7161213" y="4676775"/>
          <p14:tracePt t="43870" x="7148513" y="4676775"/>
          <p14:tracePt t="43878" x="7131050" y="4676775"/>
          <p14:tracePt t="43886" x="7107238" y="4676775"/>
          <p14:tracePt t="43894" x="7088188" y="4676775"/>
          <p14:tracePt t="43903" x="7064375" y="4676775"/>
          <p14:tracePt t="43910" x="7027863" y="4676775"/>
          <p14:tracePt t="43918" x="6973888" y="4676775"/>
          <p14:tracePt t="43926" x="6943725" y="4676775"/>
          <p14:tracePt t="43935" x="6896100" y="4687888"/>
          <p14:tracePt t="43942" x="6835775" y="4687888"/>
          <p14:tracePt t="43951" x="6816725" y="4687888"/>
          <p14:tracePt t="43967" x="6811963" y="4687888"/>
          <p14:tracePt t="43974" x="6805613" y="4687888"/>
          <p14:tracePt t="44046" x="0" y="0"/>
        </p14:tracePtLst>
        <p14:tracePtLst>
          <p14:tracePt t="47608" x="7829550" y="4302125"/>
          <p14:tracePt t="47615" x="7829550" y="4297363"/>
          <p14:tracePt t="47671" x="7829550" y="4291013"/>
          <p14:tracePt t="47679" x="7829550" y="4284663"/>
          <p14:tracePt t="47687" x="7812088" y="4267200"/>
          <p14:tracePt t="47695" x="7788275" y="4260850"/>
          <p14:tracePt t="47705" x="7762875" y="4254500"/>
          <p14:tracePt t="47711" x="7739063" y="4241800"/>
          <p14:tracePt t="47718" x="7715250" y="4237038"/>
          <p14:tracePt t="47726" x="7704138" y="4237038"/>
          <p14:tracePt t="47734" x="7685088" y="4217988"/>
          <p14:tracePt t="47742" x="7661275" y="4217988"/>
          <p14:tracePt t="47750" x="7654925" y="4217988"/>
          <p14:tracePt t="47758" x="7643813" y="4217988"/>
          <p14:tracePt t="47766" x="7637463" y="4217988"/>
          <p14:tracePt t="47774" x="7618413" y="4217988"/>
          <p14:tracePt t="47782" x="7583488" y="4206875"/>
          <p14:tracePt t="47790" x="7570788" y="4206875"/>
          <p14:tracePt t="47798" x="7523163" y="4194175"/>
          <p14:tracePt t="47806" x="7504113" y="4194175"/>
          <p14:tracePt t="47814" x="7456488" y="4187825"/>
          <p14:tracePt t="47822" x="7407275" y="4176713"/>
          <p14:tracePt t="47830" x="7389813" y="4170363"/>
          <p14:tracePt t="47838" x="7342188" y="4170363"/>
          <p14:tracePt t="47846" x="7312025" y="4170363"/>
          <p14:tracePt t="47855" x="7299325" y="4164013"/>
          <p14:tracePt t="47862" x="7281863" y="4152900"/>
          <p14:tracePt t="47871" x="7275513" y="4152900"/>
          <p14:tracePt t="47878" x="7269163" y="4152900"/>
          <p14:tracePt t="47903" x="7262813" y="4152900"/>
          <p14:tracePt t="47910" x="7258050" y="4152900"/>
          <p14:tracePt t="47934" x="7251700" y="4152900"/>
          <p14:tracePt t="47950" x="7245350" y="4152900"/>
          <p14:tracePt t="47958" x="7227888" y="4152900"/>
          <p14:tracePt t="47966" x="7208838" y="4152900"/>
          <p14:tracePt t="47974" x="7191375" y="4152900"/>
          <p14:tracePt t="47982" x="7154863" y="4152900"/>
          <p14:tracePt t="47991" x="7131050" y="4152900"/>
          <p14:tracePt t="47998" x="7088188" y="4157663"/>
          <p14:tracePt t="48006" x="7058025" y="4157663"/>
          <p14:tracePt t="48014" x="7010400" y="4176713"/>
          <p14:tracePt t="48022" x="6986588" y="4176713"/>
          <p14:tracePt t="48030" x="6956425" y="4183063"/>
          <p14:tracePt t="48038" x="6932613" y="4183063"/>
          <p14:tracePt t="48046" x="6907213" y="4183063"/>
          <p14:tracePt t="48055" x="6896100" y="4183063"/>
          <p14:tracePt t="48062" x="6872288" y="4194175"/>
          <p14:tracePt t="48072" x="6865938" y="4200525"/>
          <p14:tracePt t="48078" x="6842125" y="4206875"/>
          <p14:tracePt t="48087" x="6816725" y="4217988"/>
          <p14:tracePt t="48094" x="6805613" y="4230688"/>
          <p14:tracePt t="48103" x="6792913" y="4230688"/>
          <p14:tracePt t="48110" x="6769100" y="4241800"/>
          <p14:tracePt t="48118" x="6751638" y="4241800"/>
          <p14:tracePt t="48126" x="6732588" y="4254500"/>
          <p14:tracePt t="48134" x="6708775" y="4267200"/>
          <p14:tracePt t="48142" x="6691313" y="4271963"/>
          <p14:tracePt t="48150" x="6678613" y="4271963"/>
          <p14:tracePt t="48158" x="6661150" y="4284663"/>
          <p14:tracePt t="48166" x="6635750" y="4297363"/>
          <p14:tracePt t="48174" x="6624638" y="4308475"/>
          <p14:tracePt t="48182" x="6600825" y="4314825"/>
          <p14:tracePt t="48191" x="6581775" y="4327525"/>
          <p14:tracePt t="48198" x="6557963" y="4344988"/>
          <p14:tracePt t="48207" x="6534150" y="4362450"/>
          <p14:tracePt t="48214" x="6510338" y="4368800"/>
          <p14:tracePt t="48222" x="6486525" y="4405313"/>
          <p14:tracePt t="48230" x="6467475" y="4429125"/>
          <p14:tracePt t="48239" x="6461125" y="4435475"/>
          <p14:tracePt t="48246" x="6450013" y="4459288"/>
          <p14:tracePt t="48255" x="6443663" y="4478338"/>
          <p14:tracePt t="48262" x="6443663" y="4502150"/>
          <p14:tracePt t="48270" x="6426200" y="4537075"/>
          <p14:tracePt t="48278" x="6426200" y="4579938"/>
          <p14:tracePt t="48287" x="6407150" y="4603750"/>
          <p14:tracePt t="48294" x="6400800" y="4640263"/>
          <p14:tracePt t="48302" x="6400800" y="4670425"/>
          <p14:tracePt t="48310" x="6389688" y="4706938"/>
          <p14:tracePt t="48318" x="6383338" y="4737100"/>
          <p14:tracePt t="48326" x="6376988" y="4760913"/>
          <p14:tracePt t="48334" x="6376988" y="4791075"/>
          <p14:tracePt t="48342" x="6376988" y="4814888"/>
          <p14:tracePt t="48350" x="6376988" y="4851400"/>
          <p14:tracePt t="48358" x="6376988" y="4881563"/>
          <p14:tracePt t="48366" x="6376988" y="4905375"/>
          <p14:tracePt t="48374" x="6376988" y="4918075"/>
          <p14:tracePt t="48382" x="6376988" y="4941888"/>
          <p14:tracePt t="48390" x="6376988" y="4953000"/>
          <p14:tracePt t="48398" x="6383338" y="4978400"/>
          <p14:tracePt t="48406" x="6396038" y="4995863"/>
          <p14:tracePt t="48414" x="6400800" y="5002213"/>
          <p14:tracePt t="48422" x="6413500" y="5013325"/>
          <p14:tracePt t="48430" x="6430963" y="5026025"/>
          <p14:tracePt t="48438" x="6437313" y="5032375"/>
          <p14:tracePt t="48446" x="6450013" y="5056188"/>
          <p14:tracePt t="48456" x="6473825" y="5080000"/>
          <p14:tracePt t="48462" x="6510338" y="5110163"/>
          <p14:tracePt t="48470" x="6516688" y="5116513"/>
          <p14:tracePt t="48478" x="6546850" y="5129213"/>
          <p14:tracePt t="48488" x="6570663" y="5153025"/>
          <p14:tracePt t="48494" x="6594475" y="5183188"/>
          <p14:tracePt t="48502" x="6611938" y="5194300"/>
          <p14:tracePt t="48510" x="6635750" y="5218113"/>
          <p14:tracePt t="48518" x="6684963" y="5248275"/>
          <p14:tracePt t="48526" x="6751638" y="5291138"/>
          <p14:tracePt t="48534" x="6786563" y="5321300"/>
          <p14:tracePt t="48542" x="6853238" y="5364163"/>
          <p14:tracePt t="48550" x="6889750" y="5381625"/>
          <p14:tracePt t="48558" x="6926263" y="5411788"/>
          <p14:tracePt t="48566" x="6961188" y="5429250"/>
          <p14:tracePt t="48574" x="6986588" y="5435600"/>
          <p14:tracePt t="48582" x="7021513" y="5441950"/>
          <p14:tracePt t="48591" x="7051675" y="5454650"/>
          <p14:tracePt t="48598" x="7100888" y="5459413"/>
          <p14:tracePt t="48607" x="7161213" y="5459413"/>
          <p14:tracePt t="48614" x="7215188" y="5459413"/>
          <p14:tracePt t="48622" x="7275513" y="5459413"/>
          <p14:tracePt t="48630" x="7348538" y="5459413"/>
          <p14:tracePt t="48639" x="7432675" y="5459413"/>
          <p14:tracePt t="48646" x="7504113" y="5459413"/>
          <p14:tracePt t="48656" x="7594600" y="5459413"/>
          <p14:tracePt t="48662" x="7648575" y="5459413"/>
          <p14:tracePt t="48670" x="7721600" y="5459413"/>
          <p14:tracePt t="48678" x="7758113" y="5459413"/>
          <p14:tracePt t="48687" x="7788275" y="5459413"/>
          <p14:tracePt t="48694" x="7823200" y="5448300"/>
          <p14:tracePt t="48702" x="7848600" y="5441950"/>
          <p14:tracePt t="48710" x="7859713" y="5429250"/>
          <p14:tracePt t="48718" x="7866063" y="5424488"/>
          <p14:tracePt t="48726" x="7883525" y="5405438"/>
          <p14:tracePt t="48734" x="7908925" y="5381625"/>
          <p14:tracePt t="48742" x="7913688" y="5357813"/>
          <p14:tracePt t="48750" x="7932738" y="5327650"/>
          <p14:tracePt t="48758" x="7950200" y="5278438"/>
          <p14:tracePt t="48766" x="7969250" y="5254625"/>
          <p14:tracePt t="48774" x="7974013" y="5207000"/>
          <p14:tracePt t="48782" x="7993063" y="5183188"/>
          <p14:tracePt t="48791" x="7999413" y="5129213"/>
          <p14:tracePt t="48798" x="7999413" y="5103813"/>
          <p14:tracePt t="48806" x="7999413" y="5073650"/>
          <p14:tracePt t="48814" x="7999413" y="5019675"/>
          <p14:tracePt t="48822" x="7999413" y="4959350"/>
          <p14:tracePt t="48830" x="7999413" y="4899025"/>
          <p14:tracePt t="48839" x="7999413" y="4845050"/>
          <p14:tracePt t="48846" x="7999413" y="4808538"/>
          <p14:tracePt t="48854" x="7999413" y="4743450"/>
          <p14:tracePt t="48862" x="7999413" y="4700588"/>
          <p14:tracePt t="48871" x="7980363" y="4652963"/>
          <p14:tracePt t="48878" x="7969250" y="4616450"/>
          <p14:tracePt t="48886" x="7956550" y="4556125"/>
          <p14:tracePt t="48894" x="7926388" y="4495800"/>
          <p14:tracePt t="48902" x="7883525" y="4441825"/>
          <p14:tracePt t="48910" x="7829550" y="4375150"/>
          <p14:tracePt t="48918" x="7805738" y="4338638"/>
          <p14:tracePt t="48926" x="7751763" y="4284663"/>
          <p14:tracePt t="48934" x="7727950" y="4260850"/>
          <p14:tracePt t="48942" x="7708900" y="4241800"/>
          <p14:tracePt t="48950" x="7673975" y="4230688"/>
          <p14:tracePt t="48958" x="7661275" y="4211638"/>
          <p14:tracePt t="48966" x="7624763" y="4187825"/>
          <p14:tracePt t="48982" x="7618413" y="4183063"/>
          <p14:tracePt t="48990" x="7613650" y="4176713"/>
          <p14:tracePt t="48998" x="7607300" y="4170363"/>
          <p14:tracePt t="49006" x="7594600" y="4170363"/>
          <p14:tracePt t="49014" x="7583488" y="4170363"/>
          <p14:tracePt t="49022" x="7564438" y="4157663"/>
          <p14:tracePt t="49030" x="7553325" y="4157663"/>
          <p14:tracePt t="49039" x="7527925" y="4157663"/>
          <p14:tracePt t="49046" x="7504113" y="4157663"/>
          <p14:tracePt t="49055" x="7462838" y="4157663"/>
          <p14:tracePt t="49062" x="7389813" y="4157663"/>
          <p14:tracePt t="49071" x="7329488" y="4157663"/>
          <p14:tracePt t="49078" x="7245350" y="4164013"/>
          <p14:tracePt t="49087" x="7142163" y="4164013"/>
          <p14:tracePt t="49094" x="7040563" y="4176713"/>
          <p14:tracePt t="49102" x="6956425" y="4176713"/>
          <p14:tracePt t="49110" x="6865938" y="4187825"/>
          <p14:tracePt t="49124" x="6811963" y="4187825"/>
          <p14:tracePt t="49126" x="6732588" y="4200525"/>
          <p14:tracePt t="49134" x="6678613" y="4200525"/>
          <p14:tracePt t="49142" x="6611938" y="4217988"/>
          <p14:tracePt t="49150" x="6570663" y="4230688"/>
          <p14:tracePt t="49158" x="6503988" y="4248150"/>
          <p14:tracePt t="49166" x="6467475" y="4267200"/>
          <p14:tracePt t="49174" x="6430963" y="4297363"/>
          <p14:tracePt t="49182" x="6383338" y="4327525"/>
          <p14:tracePt t="49191" x="6340475" y="4362450"/>
          <p14:tracePt t="49198" x="6292850" y="4392613"/>
          <p14:tracePt t="49206" x="6275388" y="4418013"/>
          <p14:tracePt t="49214" x="6269038" y="4435475"/>
          <p14:tracePt t="49223" x="6249988" y="4465638"/>
          <p14:tracePt t="49230" x="6245225" y="4489450"/>
          <p14:tracePt t="49240" x="6226175" y="4513263"/>
          <p14:tracePt t="49246" x="6219825" y="4537075"/>
          <p14:tracePt t="49254" x="6219825" y="4567238"/>
          <p14:tracePt t="49262" x="6219825" y="4603750"/>
          <p14:tracePt t="49271" x="6215063" y="4627563"/>
          <p14:tracePt t="49278" x="6215063" y="4652963"/>
          <p14:tracePt t="49286" x="6215063" y="4670425"/>
          <p14:tracePt t="49294" x="6215063" y="4706938"/>
          <p14:tracePt t="49302" x="6215063" y="4737100"/>
          <p14:tracePt t="49310" x="6245225" y="4773613"/>
          <p14:tracePt t="49318" x="6269038" y="4803775"/>
          <p14:tracePt t="49326" x="6286500" y="4832350"/>
          <p14:tracePt t="49334" x="6323013" y="4851400"/>
          <p14:tracePt t="49342" x="6346825" y="4881563"/>
          <p14:tracePt t="49350" x="6383338" y="4905375"/>
          <p14:tracePt t="49358" x="6419850" y="4948238"/>
          <p14:tracePt t="49366" x="6443663" y="4953000"/>
          <p14:tracePt t="49375" x="6503988" y="4989513"/>
          <p14:tracePt t="49382" x="6594475" y="5026025"/>
          <p14:tracePt t="49390" x="6661150" y="5068888"/>
          <p14:tracePt t="49398" x="6738938" y="5103813"/>
          <p14:tracePt t="49406" x="6829425" y="5146675"/>
          <p14:tracePt t="49414" x="6932613" y="5207000"/>
          <p14:tracePt t="49423" x="6997700" y="5224463"/>
          <p14:tracePt t="49430" x="7070725" y="5260975"/>
          <p14:tracePt t="49439" x="7131050" y="5273675"/>
          <p14:tracePt t="49446" x="7197725" y="5291138"/>
          <p14:tracePt t="49455" x="7227888" y="5297488"/>
          <p14:tracePt t="49462" x="7262813" y="5297488"/>
          <p14:tracePt t="49471" x="7292975" y="5297488"/>
          <p14:tracePt t="49478" x="7318375" y="5297488"/>
          <p14:tracePt t="49486" x="7348538" y="5297488"/>
          <p14:tracePt t="49494" x="7396163" y="5278438"/>
          <p14:tracePt t="49502" x="7432675" y="5260975"/>
          <p14:tracePt t="49510" x="7480300" y="5230813"/>
          <p14:tracePt t="49518" x="7546975" y="5187950"/>
          <p14:tracePt t="49526" x="7594600" y="5146675"/>
          <p14:tracePt t="49534" x="7637463" y="5103813"/>
          <p14:tracePt t="49542" x="7678738" y="5056188"/>
          <p14:tracePt t="49550" x="7704138" y="5019675"/>
          <p14:tracePt t="49558" x="7734300" y="4965700"/>
          <p14:tracePt t="49566" x="7762875" y="4929188"/>
          <p14:tracePt t="49575" x="7793038" y="4881563"/>
          <p14:tracePt t="49582" x="7793038" y="4857750"/>
          <p14:tracePt t="49590" x="7793038" y="4832350"/>
          <p14:tracePt t="49598" x="7793038" y="4808538"/>
          <p14:tracePt t="49606" x="7793038" y="4784725"/>
          <p14:tracePt t="49614" x="7793038" y="4767263"/>
          <p14:tracePt t="49623" x="7793038" y="4748213"/>
          <p14:tracePt t="49630" x="7781925" y="4737100"/>
          <p14:tracePt t="49639" x="7775575" y="4718050"/>
          <p14:tracePt t="49646" x="7762875" y="4706938"/>
          <p14:tracePt t="49655" x="7751763" y="4687888"/>
          <p14:tracePt t="49671" x="7739063" y="4676775"/>
          <p14:tracePt t="49678" x="7734300" y="4657725"/>
          <p14:tracePt t="49686" x="7727950" y="4652963"/>
          <p14:tracePt t="49694" x="7708900" y="4640263"/>
          <p14:tracePt t="49702" x="7708900" y="4633913"/>
          <p14:tracePt t="49710" x="7697788" y="4622800"/>
          <p14:tracePt t="49718" x="7685088" y="4603750"/>
          <p14:tracePt t="49726" x="7678738" y="4597400"/>
          <p14:tracePt t="49734" x="7661275" y="4586288"/>
          <p14:tracePt t="49742" x="7654925" y="4586288"/>
          <p14:tracePt t="49750" x="7643813" y="4573588"/>
          <p14:tracePt t="49758" x="7637463" y="4567238"/>
          <p14:tracePt t="49766" x="7613650" y="4549775"/>
          <p14:tracePt t="49775" x="7600950" y="4543425"/>
          <p14:tracePt t="49782" x="7583488" y="4525963"/>
          <p14:tracePt t="49790" x="7577138" y="4519613"/>
          <p14:tracePt t="49798" x="7558088" y="4513263"/>
          <p14:tracePt t="49807" x="7540625" y="4508500"/>
          <p14:tracePt t="49814" x="7527925" y="4502150"/>
          <p14:tracePt t="49823" x="7504113" y="4502150"/>
          <p14:tracePt t="49830" x="7473950" y="4489450"/>
          <p14:tracePt t="49838" x="7426325" y="4489450"/>
          <p14:tracePt t="49847" x="7383463" y="4483100"/>
          <p14:tracePt t="49855" x="7348538" y="4483100"/>
          <p14:tracePt t="49862" x="7318375" y="4483100"/>
          <p14:tracePt t="49870" x="7292975" y="4483100"/>
          <p14:tracePt t="49878" x="7262813" y="4483100"/>
          <p14:tracePt t="49886" x="7245350" y="4483100"/>
          <p14:tracePt t="49894" x="7232650" y="4483100"/>
          <p14:tracePt t="49902" x="7208838" y="4483100"/>
          <p14:tracePt t="49910" x="7197725" y="4483100"/>
          <p14:tracePt t="49918" x="7172325" y="4483100"/>
          <p14:tracePt t="49926" x="7148513" y="4483100"/>
          <p14:tracePt t="49934" x="7118350" y="4495800"/>
          <p14:tracePt t="49942" x="7081838" y="4513263"/>
          <p14:tracePt t="49950" x="7058025" y="4519613"/>
          <p14:tracePt t="49958" x="7034213" y="4525963"/>
          <p14:tracePt t="49966" x="6997700" y="4543425"/>
          <p14:tracePt t="49976" x="6967538" y="4562475"/>
          <p14:tracePt t="49982" x="6926263" y="4592638"/>
          <p14:tracePt t="49990" x="6902450" y="4603750"/>
          <p14:tracePt t="49998" x="6877050" y="4616450"/>
          <p14:tracePt t="50007" x="6853238" y="4640263"/>
          <p14:tracePt t="50014" x="6846888" y="4646613"/>
          <p14:tracePt t="50023" x="6842125" y="4652963"/>
          <p14:tracePt t="50030" x="6835775" y="4657725"/>
          <p14:tracePt t="50038" x="6829425" y="4664075"/>
          <p14:tracePt t="50046" x="6829425" y="4670425"/>
          <p14:tracePt t="50055" x="6829425" y="4676775"/>
          <p14:tracePt t="50062" x="6829425" y="4687888"/>
          <p14:tracePt t="50070" x="6829425" y="4700588"/>
          <p14:tracePt t="50078" x="6829425" y="4718050"/>
          <p14:tracePt t="50086" x="6846888" y="4730750"/>
          <p14:tracePt t="50094" x="6872288" y="4748213"/>
          <p14:tracePt t="50102" x="6889750" y="4760913"/>
          <p14:tracePt t="50123" x="6926263" y="4803775"/>
          <p14:tracePt t="50126" x="6943725" y="4808538"/>
          <p14:tracePt t="50142" x="6956425" y="4808538"/>
          <p14:tracePt t="50150" x="6967538" y="4821238"/>
          <p14:tracePt t="50158" x="6973888" y="4821238"/>
          <p14:tracePt t="50166" x="6980238" y="4827588"/>
          <p14:tracePt t="50174" x="7004050" y="4832350"/>
          <p14:tracePt t="50182" x="7027863" y="4832350"/>
          <p14:tracePt t="50190" x="7051675" y="4832350"/>
          <p14:tracePt t="50198" x="7064375" y="4838700"/>
          <p14:tracePt t="50207" x="7077075" y="4838700"/>
          <p14:tracePt t="50214" x="7094538" y="4838700"/>
          <p14:tracePt t="50223" x="7107238" y="4838700"/>
          <p14:tracePt t="50230" x="7112000" y="4838700"/>
          <p14:tracePt t="50240" x="7118350" y="4838700"/>
          <p14:tracePt t="50246" x="7148513" y="4821238"/>
          <p14:tracePt t="50255" x="7167563" y="4797425"/>
          <p14:tracePt t="50262" x="7167563" y="4773613"/>
          <p14:tracePt t="50270" x="7167563" y="4748213"/>
          <p14:tracePt t="50278" x="7167563" y="4718050"/>
          <p14:tracePt t="50286" x="7167563" y="4694238"/>
          <p14:tracePt t="50294" x="7167563" y="4687888"/>
          <p14:tracePt t="50318" x="7167563" y="4683125"/>
          <p14:tracePt t="50342" x="7167563" y="4676775"/>
          <p14:tracePt t="50366" x="7142163" y="4676775"/>
          <p14:tracePt t="50375" x="7118350" y="4683125"/>
          <p14:tracePt t="50382" x="7077075" y="4700588"/>
          <p14:tracePt t="50390" x="7021513" y="4730750"/>
          <p14:tracePt t="50398" x="6973888" y="4760913"/>
          <p14:tracePt t="50407" x="6950075" y="4773613"/>
          <p14:tracePt t="50414" x="6932613" y="4797425"/>
          <p14:tracePt t="50424" x="6926263" y="4821238"/>
          <p14:tracePt t="50430" x="6926263" y="4832350"/>
          <p14:tracePt t="50439" x="6926263" y="4838700"/>
          <p14:tracePt t="50446" x="6926263" y="4857750"/>
          <p14:tracePt t="50462" x="6926263" y="4868863"/>
          <p14:tracePt t="50470" x="6932613" y="4868863"/>
          <p14:tracePt t="50478" x="6961188" y="4875213"/>
          <p14:tracePt t="50494" x="6991350" y="4875213"/>
          <p14:tracePt t="50502" x="7040563" y="4875213"/>
          <p14:tracePt t="50510" x="7058025" y="4875213"/>
          <p14:tracePt t="50518" x="7081838" y="4868863"/>
          <p14:tracePt t="50526" x="7118350" y="4838700"/>
          <p14:tracePt t="50534" x="7124700" y="4832350"/>
          <p14:tracePt t="50542" x="7142163" y="4814888"/>
          <p14:tracePt t="50550" x="7154863" y="4778375"/>
          <p14:tracePt t="50558" x="7167563" y="4754563"/>
          <p14:tracePt t="50566" x="7172325" y="4748213"/>
          <p14:tracePt t="50574" x="7172325" y="4730750"/>
          <p14:tracePt t="50598" x="7172325" y="4724400"/>
          <p14:tracePt t="50630" x="7172325" y="4718050"/>
          <p14:tracePt t="50640" x="7167563" y="4718050"/>
          <p14:tracePt t="50646" x="7154863" y="4718050"/>
          <p14:tracePt t="50654" x="7131050" y="4718050"/>
          <p14:tracePt t="50662" x="7107238" y="4743450"/>
          <p14:tracePt t="50670" x="7094538" y="4754563"/>
          <p14:tracePt t="50678" x="7088188" y="4773613"/>
          <p14:tracePt t="50686" x="7088188" y="4778375"/>
          <p14:tracePt t="50694" x="7088188" y="4791075"/>
          <p14:tracePt t="50718" x="7100888" y="4808538"/>
          <p14:tracePt t="50726" x="7107238" y="4814888"/>
          <p14:tracePt t="50734" x="7112000" y="4814888"/>
          <p14:tracePt t="50750" x="7131050" y="4814888"/>
          <p14:tracePt t="50758" x="7154863" y="4814888"/>
          <p14:tracePt t="50766" x="7167563" y="4814888"/>
          <p14:tracePt t="50774" x="7185025" y="4808538"/>
          <p14:tracePt t="50782" x="7208838" y="4803775"/>
          <p14:tracePt t="50790" x="7221538" y="4791075"/>
          <p14:tracePt t="50798" x="7239000" y="4778375"/>
          <p14:tracePt t="50807" x="7251700" y="4754563"/>
          <p14:tracePt t="50814" x="7251700" y="4730750"/>
          <p14:tracePt t="50823" x="7251700" y="4724400"/>
          <p14:tracePt t="50830" x="7251700" y="4700588"/>
          <p14:tracePt t="50846" x="7251700" y="4694238"/>
          <p14:tracePt t="50902" x="7227888" y="4713288"/>
          <p14:tracePt t="50910" x="7208838" y="4737100"/>
          <p14:tracePt t="50918" x="7202488" y="4748213"/>
          <p14:tracePt t="50926" x="7197725" y="4778375"/>
          <p14:tracePt t="50934" x="7197725" y="4797425"/>
          <p14:tracePt t="50942" x="7197725" y="4808538"/>
          <p14:tracePt t="50950" x="7197725" y="4827588"/>
          <p14:tracePt t="50958" x="7202488" y="4832350"/>
          <p14:tracePt t="50966" x="7208838" y="4832350"/>
          <p14:tracePt t="50974" x="7232650" y="4832350"/>
          <p14:tracePt t="50982" x="7245350" y="4832350"/>
          <p14:tracePt t="50991" x="7288213" y="4827588"/>
          <p14:tracePt t="50998" x="7323138" y="4808538"/>
          <p14:tracePt t="51007" x="7383463" y="4791075"/>
          <p14:tracePt t="51014" x="7450138" y="4748213"/>
          <p14:tracePt t="51023" x="7473950" y="4730750"/>
          <p14:tracePt t="51030" x="7497763" y="4706938"/>
          <p14:tracePt t="51039" x="7523163" y="4683125"/>
          <p14:tracePt t="51046" x="7540625" y="4657725"/>
          <p14:tracePt t="51054" x="7546975" y="4622800"/>
          <p14:tracePt t="51062" x="7546975" y="4597400"/>
          <p14:tracePt t="51070" x="7546975" y="4586288"/>
          <p14:tracePt t="51078" x="7546975" y="4562475"/>
          <p14:tracePt t="51086" x="7546975" y="4556125"/>
          <p14:tracePt t="51094" x="7546975" y="4549775"/>
          <p14:tracePt t="51125" x="7546975" y="4543425"/>
          <p14:tracePt t="51127" x="7523163" y="4543425"/>
          <p14:tracePt t="51134" x="7504113" y="4543425"/>
          <p14:tracePt t="51142" x="7467600" y="4579938"/>
          <p14:tracePt t="51150" x="7443788" y="4610100"/>
          <p14:tracePt t="51159" x="7437438" y="4640263"/>
          <p14:tracePt t="51166" x="7419975" y="4664075"/>
          <p14:tracePt t="51174" x="7413625" y="4687888"/>
          <p14:tracePt t="51182" x="7413625" y="4713288"/>
          <p14:tracePt t="51191" x="7413625" y="4724400"/>
          <p14:tracePt t="51198" x="7413625" y="4730750"/>
          <p14:tracePt t="51208" x="7413625" y="4737100"/>
          <p14:tracePt t="51214" x="7419975" y="4743450"/>
          <p14:tracePt t="51222" x="7426325" y="4743450"/>
          <p14:tracePt t="51230" x="7437438" y="4748213"/>
          <p14:tracePt t="51246" x="7462838" y="4748213"/>
          <p14:tracePt t="51262" x="7486650" y="4748213"/>
          <p14:tracePt t="51270" x="7510463" y="4748213"/>
          <p14:tracePt t="51278" x="7540625" y="4730750"/>
          <p14:tracePt t="51286" x="7546975" y="4724400"/>
          <p14:tracePt t="51294" x="7564438" y="4706938"/>
          <p14:tracePt t="51302" x="7564438" y="4657725"/>
          <p14:tracePt t="51310" x="7570788" y="4640263"/>
          <p14:tracePt t="51318" x="7570788" y="4603750"/>
          <p14:tracePt t="51326" x="7570788" y="4592638"/>
          <p14:tracePt t="51334" x="7570788" y="4567238"/>
          <p14:tracePt t="51342" x="7570788" y="4556125"/>
          <p14:tracePt t="51350" x="7553325" y="4532313"/>
          <p14:tracePt t="51358" x="7540625" y="4513263"/>
          <p14:tracePt t="51366" x="7516813" y="4495800"/>
          <p14:tracePt t="51374" x="7480300" y="4489450"/>
          <p14:tracePt t="51382" x="7456488" y="4489450"/>
          <p14:tracePt t="51391" x="7426325" y="4489450"/>
          <p14:tracePt t="51398" x="7383463" y="4489450"/>
          <p14:tracePt t="51407" x="7335838" y="4489450"/>
          <p14:tracePt t="51414" x="7288213" y="4502150"/>
          <p14:tracePt t="51423" x="7262813" y="4525963"/>
          <p14:tracePt t="51430" x="7227888" y="4556125"/>
          <p14:tracePt t="51438" x="7208838" y="4573588"/>
          <p14:tracePt t="51446" x="7202488" y="4597400"/>
          <p14:tracePt t="51454" x="7197725" y="4627563"/>
          <p14:tracePt t="51462" x="7185025" y="4652963"/>
          <p14:tracePt t="51470" x="7185025" y="4694238"/>
          <p14:tracePt t="51478" x="7185025" y="4724400"/>
          <p14:tracePt t="51486" x="7197725" y="4748213"/>
          <p14:tracePt t="51494" x="7232650" y="4784725"/>
          <p14:tracePt t="51502" x="7251700" y="4797425"/>
          <p14:tracePt t="51510" x="7288213" y="4832350"/>
          <p14:tracePt t="51518" x="7312025" y="4838700"/>
          <p14:tracePt t="51527" x="7342188" y="4862513"/>
          <p14:tracePt t="51534" x="7366000" y="4862513"/>
          <p14:tracePt t="51542" x="7402513" y="4862513"/>
          <p14:tracePt t="51550" x="7426325" y="4875213"/>
          <p14:tracePt t="51559" x="7456488" y="4875213"/>
          <p14:tracePt t="51566" x="7467600" y="4875213"/>
          <p14:tracePt t="51575" x="7504113" y="4868863"/>
          <p14:tracePt t="51582" x="7527925" y="4862513"/>
          <p14:tracePt t="51591" x="7540625" y="4838700"/>
          <p14:tracePt t="51598" x="7558088" y="4784725"/>
          <p14:tracePt t="51606" x="7558088" y="4748213"/>
          <p14:tracePt t="51614" x="7570788" y="4718050"/>
          <p14:tracePt t="51623" x="7570788" y="4670425"/>
          <p14:tracePt t="51630" x="7570788" y="4616450"/>
          <p14:tracePt t="51638" x="7546975" y="4579938"/>
          <p14:tracePt t="51646" x="7540625" y="4562475"/>
          <p14:tracePt t="51654" x="7523163" y="4556125"/>
          <p14:tracePt t="51662" x="7510463" y="4556125"/>
          <p14:tracePt t="51670" x="7497763" y="4556125"/>
          <p14:tracePt t="51678" x="7473950" y="4556125"/>
          <p14:tracePt t="51687" x="7419975" y="4556125"/>
          <p14:tracePt t="51694" x="7377113" y="4556125"/>
          <p14:tracePt t="51702" x="7288213" y="4573588"/>
          <p14:tracePt t="51710" x="7251700" y="4592638"/>
          <p14:tracePt t="51718" x="7172325" y="4646613"/>
          <p14:tracePt t="51727" x="7131050" y="4683125"/>
          <p14:tracePt t="51734" x="7107238" y="4706938"/>
          <p14:tracePt t="51743" x="7100888" y="4743450"/>
          <p14:tracePt t="51750" x="7088188" y="4767263"/>
          <p14:tracePt t="51758" x="7088188" y="4778375"/>
          <p14:tracePt t="51766" x="7088188" y="4797425"/>
          <p14:tracePt t="51775" x="7100888" y="4808538"/>
          <p14:tracePt t="51782" x="7107238" y="4808538"/>
          <p14:tracePt t="51791" x="7124700" y="4808538"/>
          <p14:tracePt t="51798" x="7142163" y="4808538"/>
          <p14:tracePt t="51807" x="7185025" y="4821238"/>
          <p14:tracePt t="51814" x="7208838" y="4821238"/>
          <p14:tracePt t="51823" x="7232650" y="4821238"/>
          <p14:tracePt t="51830" x="7262813" y="4821238"/>
          <p14:tracePt t="51838" x="7288213" y="4821238"/>
          <p14:tracePt t="51846" x="7312025" y="4821238"/>
          <p14:tracePt t="51854" x="7335838" y="4797425"/>
          <p14:tracePt t="51862" x="7359650" y="4773613"/>
          <p14:tracePt t="51870" x="7359650" y="4760913"/>
          <p14:tracePt t="51879" x="7366000" y="4748213"/>
          <p14:tracePt t="51886" x="7366000" y="4730750"/>
          <p14:tracePt t="51894" x="7366000" y="4718050"/>
          <p14:tracePt t="51918" x="7366000" y="4713288"/>
          <p14:tracePt t="51942" x="7335838" y="4713288"/>
          <p14:tracePt t="51950" x="7288213" y="4743450"/>
          <p14:tracePt t="51959" x="7232650" y="4784725"/>
          <p14:tracePt t="51966" x="7208838" y="4808538"/>
          <p14:tracePt t="51975" x="7197725" y="4832350"/>
          <p14:tracePt t="51982" x="7185025" y="4868863"/>
          <p14:tracePt t="51992" x="7185025" y="4899025"/>
          <p14:tracePt t="51998" x="7185025" y="4922838"/>
          <p14:tracePt t="52007" x="7185025" y="4935538"/>
          <p14:tracePt t="52014" x="7197725" y="4953000"/>
          <p14:tracePt t="52022" x="7202488" y="4959350"/>
          <p14:tracePt t="52030" x="7208838" y="4959350"/>
          <p14:tracePt t="52038" x="7215188" y="4959350"/>
          <p14:tracePt t="52046" x="7227888" y="4959350"/>
          <p14:tracePt t="52054" x="7239000" y="4959350"/>
          <p14:tracePt t="52062" x="7262813" y="4959350"/>
          <p14:tracePt t="52070" x="7292975" y="4959350"/>
          <p14:tracePt t="52078" x="7318375" y="4959350"/>
          <p14:tracePt t="52086" x="7353300" y="4953000"/>
          <p14:tracePt t="52094" x="7377113" y="4929188"/>
          <p14:tracePt t="52102" x="7402513" y="4911725"/>
          <p14:tracePt t="52110" x="7407275" y="4868863"/>
          <p14:tracePt t="52118" x="7419975" y="4845050"/>
          <p14:tracePt t="52126" x="7426325" y="4803775"/>
          <p14:tracePt t="52134" x="7426325" y="4773613"/>
          <p14:tracePt t="52143" x="7426325" y="4713288"/>
          <p14:tracePt t="52150" x="7426325" y="4694238"/>
          <p14:tracePt t="52158" x="7413625" y="4633913"/>
          <p14:tracePt t="52166" x="7407275" y="4627563"/>
          <p14:tracePt t="52175" x="7396163" y="4597400"/>
          <p14:tracePt t="52182" x="7383463" y="4592638"/>
          <p14:tracePt t="52190" x="7372350" y="4586288"/>
          <p14:tracePt t="52198" x="7366000" y="4586288"/>
          <p14:tracePt t="52206" x="7353300" y="4586288"/>
          <p14:tracePt t="52214" x="7329488" y="4586288"/>
          <p14:tracePt t="52222" x="7299325" y="4586288"/>
          <p14:tracePt t="52230" x="7258050" y="4586288"/>
          <p14:tracePt t="52238" x="7208838" y="4586288"/>
          <p14:tracePt t="52246" x="7178675" y="4597400"/>
          <p14:tracePt t="52254" x="7137400" y="4627563"/>
          <p14:tracePt t="52262" x="7100888" y="4664075"/>
          <p14:tracePt t="52270" x="7058025" y="4706938"/>
          <p14:tracePt t="52278" x="7051675" y="4730750"/>
          <p14:tracePt t="52286" x="7051675" y="4760913"/>
          <p14:tracePt t="52294" x="7051675" y="4784725"/>
          <p14:tracePt t="52302" x="7051675" y="4808538"/>
          <p14:tracePt t="52310" x="7051675" y="4827588"/>
          <p14:tracePt t="52318" x="7081838" y="4857750"/>
          <p14:tracePt t="52327" x="7112000" y="4875213"/>
          <p14:tracePt t="52334" x="7118350" y="4881563"/>
          <p14:tracePt t="52342" x="7172325" y="4892675"/>
          <p14:tracePt t="52350" x="7202488" y="4892675"/>
          <p14:tracePt t="52358" x="7227888" y="4905375"/>
          <p14:tracePt t="52367" x="7251700" y="4905375"/>
          <p14:tracePt t="52375" x="7281863" y="4905375"/>
          <p14:tracePt t="52382" x="7292975" y="4905375"/>
          <p14:tracePt t="52390" x="7329488" y="4892675"/>
          <p14:tracePt t="52398" x="7335838" y="4887913"/>
          <p14:tracePt t="52407" x="7353300" y="4857750"/>
          <p14:tracePt t="52414" x="7359650" y="4808538"/>
          <p14:tracePt t="52422" x="7359650" y="4778375"/>
          <p14:tracePt t="52430" x="7359650" y="4754563"/>
          <p14:tracePt t="52438" x="7359650" y="4713288"/>
          <p14:tracePt t="52447" x="7359650" y="4694238"/>
          <p14:tracePt t="52454" x="7359650" y="4687888"/>
          <p14:tracePt t="52462" x="7359650" y="4683125"/>
          <p14:tracePt t="52470" x="7353300" y="4676775"/>
          <p14:tracePt t="52486" x="7342188" y="4676775"/>
          <p14:tracePt t="52494" x="7299325" y="4676775"/>
          <p14:tracePt t="52502" x="7251700" y="4676775"/>
          <p14:tracePt t="52510" x="7208838" y="4676775"/>
          <p14:tracePt t="52518" x="7172325" y="4700588"/>
          <p14:tracePt t="52527" x="7118350" y="4754563"/>
          <p14:tracePt t="52534" x="7100888" y="4778375"/>
          <p14:tracePt t="52542" x="7088188" y="4808538"/>
          <p14:tracePt t="52550" x="7088188" y="4845050"/>
          <p14:tracePt t="52558" x="7088188" y="4857750"/>
          <p14:tracePt t="52566" x="7088188" y="4868863"/>
          <p14:tracePt t="52575" x="7088188" y="4892675"/>
          <p14:tracePt t="52582" x="7100888" y="4892675"/>
          <p14:tracePt t="52591" x="7118350" y="4905375"/>
          <p14:tracePt t="52598" x="7137400" y="4911725"/>
          <p14:tracePt t="52607" x="7161213" y="4911725"/>
          <p14:tracePt t="52614" x="7185025" y="4918075"/>
          <p14:tracePt t="52622" x="7202488" y="4918075"/>
          <p14:tracePt t="52630" x="7221538" y="4918075"/>
          <p14:tracePt t="52638" x="7245350" y="4918075"/>
          <p14:tracePt t="52647" x="7269163" y="4918075"/>
          <p14:tracePt t="52654" x="7292975" y="4892675"/>
          <p14:tracePt t="52662" x="7318375" y="4875213"/>
          <p14:tracePt t="52670" x="7318375" y="4862513"/>
          <p14:tracePt t="52678" x="7318375" y="4821238"/>
          <p14:tracePt t="52686" x="7318375" y="4814888"/>
          <p14:tracePt t="52694" x="7318375" y="4773613"/>
          <p14:tracePt t="52702" x="7318375" y="4743450"/>
          <p14:tracePt t="52711" x="7312025" y="4724400"/>
          <p14:tracePt t="52718" x="7305675" y="4718050"/>
          <p14:tracePt t="52726" x="7288213" y="4706938"/>
          <p14:tracePt t="52742" x="7275513" y="4706938"/>
          <p14:tracePt t="52750" x="7245350" y="4706938"/>
          <p14:tracePt t="52758" x="7191375" y="4706938"/>
          <p14:tracePt t="52766" x="7142163" y="4706938"/>
          <p14:tracePt t="52776" x="7081838" y="4713288"/>
          <p14:tracePt t="52782" x="7034213" y="4743450"/>
          <p14:tracePt t="52790" x="6997700" y="4773613"/>
          <p14:tracePt t="52798" x="6956425" y="4797425"/>
          <p14:tracePt t="52806" x="6943725" y="4821238"/>
          <p14:tracePt t="52814" x="6937375" y="4838700"/>
          <p14:tracePt t="52822" x="6937375" y="4857750"/>
          <p14:tracePt t="52830" x="6937375" y="4881563"/>
          <p14:tracePt t="52838" x="6943725" y="4905375"/>
          <p14:tracePt t="52847" x="6991350" y="4935538"/>
          <p14:tracePt t="52854" x="7021513" y="4935538"/>
          <p14:tracePt t="52862" x="7046913" y="4941888"/>
          <p14:tracePt t="52870" x="7070725" y="4948238"/>
          <p14:tracePt t="52878" x="7100888" y="4948238"/>
          <p14:tracePt t="52886" x="7137400" y="4959350"/>
          <p14:tracePt t="52895" x="7142163" y="4959350"/>
          <p14:tracePt t="52902" x="7161213" y="4959350"/>
          <p14:tracePt t="52911" x="7178675" y="4959350"/>
          <p14:tracePt t="52918" x="7202488" y="4959350"/>
          <p14:tracePt t="52926" x="7215188" y="4941888"/>
          <p14:tracePt t="52934" x="7239000" y="4922838"/>
          <p14:tracePt t="52942" x="7239000" y="4911725"/>
          <p14:tracePt t="52950" x="7245350" y="4887913"/>
          <p14:tracePt t="52958" x="7245350" y="4875213"/>
          <p14:tracePt t="53118" x="0" y="0"/>
        </p14:tracePtLst>
        <p14:tracePtLst>
          <p14:tracePt t="57747" x="7678738" y="5129213"/>
          <p14:tracePt t="57759" x="7678738" y="5116513"/>
          <p14:tracePt t="57767" x="7678738" y="5110163"/>
          <p14:tracePt t="57775" x="7691438" y="5099050"/>
          <p14:tracePt t="57791" x="7697788" y="5086350"/>
          <p14:tracePt t="57807" x="7704138" y="5068888"/>
          <p14:tracePt t="57815" x="7708900" y="5043488"/>
          <p14:tracePt t="57822" x="7721600" y="5032375"/>
          <p14:tracePt t="57831" x="7721600" y="5008563"/>
          <p14:tracePt t="57839" x="7727950" y="4965700"/>
          <p14:tracePt t="57847" x="7727950" y="4905375"/>
          <p14:tracePt t="57855" x="7727950" y="4803775"/>
          <p14:tracePt t="57865" x="7727950" y="4730750"/>
          <p14:tracePt t="57871" x="7727950" y="4633913"/>
          <p14:tracePt t="57879" x="7727950" y="4543425"/>
          <p14:tracePt t="57886" x="7697788" y="4441825"/>
          <p14:tracePt t="57895" x="7661275" y="4327525"/>
          <p14:tracePt t="57903" x="7631113" y="4237038"/>
          <p14:tracePt t="57912" x="7600950" y="4170363"/>
          <p14:tracePt t="57919" x="7564438" y="4110038"/>
          <p14:tracePt t="57926" x="7546975" y="4073525"/>
          <p14:tracePt t="57935" x="7540625" y="4067175"/>
          <p14:tracePt t="57942" x="7534275" y="4067175"/>
          <p14:tracePt t="57975" x="7527925" y="4067175"/>
          <p14:tracePt t="57983" x="7510463" y="4067175"/>
          <p14:tracePt t="57991" x="7504113" y="4067175"/>
          <p14:tracePt t="58000" x="7473950" y="4067175"/>
          <p14:tracePt t="58006" x="7462838" y="4067175"/>
          <p14:tracePt t="58015" x="7450138" y="4067175"/>
          <p14:tracePt t="58022" x="7413625" y="4067175"/>
          <p14:tracePt t="58030" x="7389813" y="4067175"/>
          <p14:tracePt t="58038" x="7377113" y="4067175"/>
          <p14:tracePt t="58047" x="7366000" y="4067175"/>
          <p14:tracePt t="58054" x="7353300" y="4067175"/>
          <p14:tracePt t="58063" x="7329488" y="4067175"/>
          <p14:tracePt t="58070" x="7305675" y="4067175"/>
          <p14:tracePt t="58078" x="7281863" y="4067175"/>
          <p14:tracePt t="58086" x="7251700" y="4067175"/>
          <p14:tracePt t="58095" x="7227888" y="4067175"/>
          <p14:tracePt t="58102" x="7191375" y="4073525"/>
          <p14:tracePt t="58114" x="7161213" y="4073525"/>
          <p14:tracePt t="58118" x="7124700" y="4086225"/>
          <p14:tracePt t="58126" x="7064375" y="4092575"/>
          <p14:tracePt t="58134" x="7034213" y="4103688"/>
          <p14:tracePt t="58142" x="6973888" y="4122738"/>
          <p14:tracePt t="58150" x="6907213" y="4152900"/>
          <p14:tracePt t="58158" x="6846888" y="4176713"/>
          <p14:tracePt t="58167" x="6769100" y="4206875"/>
          <p14:tracePt t="58174" x="6691313" y="4254500"/>
          <p14:tracePt t="58182" x="6588125" y="4291013"/>
          <p14:tracePt t="58190" x="6510338" y="4332288"/>
          <p14:tracePt t="58198" x="6461125" y="4362450"/>
          <p14:tracePt t="58206" x="6383338" y="4405313"/>
          <p14:tracePt t="58214" x="6329363" y="4448175"/>
          <p14:tracePt t="58222" x="6275388" y="4502150"/>
          <p14:tracePt t="58230" x="6219825" y="4556125"/>
          <p14:tracePt t="58238" x="6189663" y="4603750"/>
          <p14:tracePt t="58246" x="6184900" y="4627563"/>
          <p14:tracePt t="58254" x="6184900" y="4683125"/>
          <p14:tracePt t="58263" x="6184900" y="4743450"/>
          <p14:tracePt t="58270" x="6184900" y="4767263"/>
          <p14:tracePt t="58279" x="6196013" y="4832350"/>
          <p14:tracePt t="58286" x="6226175" y="4881563"/>
          <p14:tracePt t="58294" x="6280150" y="4948238"/>
          <p14:tracePt t="58302" x="6323013" y="5002213"/>
          <p14:tracePt t="58310" x="6389688" y="5056188"/>
          <p14:tracePt t="58318" x="6456363" y="5086350"/>
          <p14:tracePt t="58326" x="6557963" y="5122863"/>
          <p14:tracePt t="58334" x="6648450" y="5146675"/>
          <p14:tracePt t="58342" x="6751638" y="5176838"/>
          <p14:tracePt t="58350" x="6853238" y="5187950"/>
          <p14:tracePt t="58358" x="6943725" y="5213350"/>
          <p14:tracePt t="58366" x="7027863" y="5213350"/>
          <p14:tracePt t="58374" x="7088188" y="5213350"/>
          <p14:tracePt t="58382" x="7161213" y="5207000"/>
          <p14:tracePt t="58390" x="7221538" y="5200650"/>
          <p14:tracePt t="58399" x="7299325" y="5176838"/>
          <p14:tracePt t="58406" x="7402513" y="5140325"/>
          <p14:tracePt t="58414" x="7493000" y="5073650"/>
          <p14:tracePt t="58422" x="7588250" y="5026025"/>
          <p14:tracePt t="58430" x="7648575" y="4995863"/>
          <p14:tracePt t="58438" x="7727950" y="4948238"/>
          <p14:tracePt t="58447" x="7734300" y="4935538"/>
          <p14:tracePt t="58454" x="7758113" y="4911725"/>
          <p14:tracePt t="58463" x="7788275" y="4875213"/>
          <p14:tracePt t="58470" x="7805738" y="4838700"/>
          <p14:tracePt t="58479" x="7823200" y="4803775"/>
          <p14:tracePt t="58486" x="7829550" y="4767263"/>
          <p14:tracePt t="58495" x="7829550" y="4724400"/>
          <p14:tracePt t="58503" x="7829550" y="4676775"/>
          <p14:tracePt t="58510" x="7829550" y="4646613"/>
          <p14:tracePt t="58518" x="7829550" y="4616450"/>
          <p14:tracePt t="58526" x="7829550" y="4567238"/>
          <p14:tracePt t="58534" x="7799388" y="4519613"/>
          <p14:tracePt t="58542" x="7769225" y="4483100"/>
          <p14:tracePt t="58550" x="7734300" y="4452938"/>
          <p14:tracePt t="58558" x="7667625" y="4398963"/>
          <p14:tracePt t="58567" x="7643813" y="4381500"/>
          <p14:tracePt t="58574" x="7577138" y="4357688"/>
          <p14:tracePt t="58582" x="7527925" y="4344988"/>
          <p14:tracePt t="58590" x="7480300" y="4327525"/>
          <p14:tracePt t="58599" x="7359650" y="4291013"/>
          <p14:tracePt t="58606" x="7288213" y="4267200"/>
          <p14:tracePt t="58614" x="7208838" y="4248150"/>
          <p14:tracePt t="58622" x="7137400" y="4237038"/>
          <p14:tracePt t="58630" x="7077075" y="4217988"/>
          <p14:tracePt t="58638" x="7027863" y="4217988"/>
          <p14:tracePt t="58647" x="6997700" y="4217988"/>
          <p14:tracePt t="58654" x="6956425" y="4206875"/>
          <p14:tracePt t="58663" x="6919913" y="4206875"/>
          <p14:tracePt t="58670" x="6896100" y="4206875"/>
          <p14:tracePt t="58679" x="6853238" y="4206875"/>
          <p14:tracePt t="58686" x="6799263" y="4206875"/>
          <p14:tracePt t="58694" x="6738938" y="4206875"/>
          <p14:tracePt t="58702" x="6661150" y="4237038"/>
          <p14:tracePt t="58710" x="6588125" y="4254500"/>
          <p14:tracePt t="58718" x="6480175" y="4302125"/>
          <p14:tracePt t="58726" x="6389688" y="4357688"/>
          <p14:tracePt t="58734" x="6292850" y="4429125"/>
          <p14:tracePt t="58742" x="6215063" y="4478338"/>
          <p14:tracePt t="58750" x="6135688" y="4556125"/>
          <p14:tracePt t="58758" x="6070600" y="4622800"/>
          <p14:tracePt t="58766" x="6015038" y="4664075"/>
          <p14:tracePt t="58774" x="5949950" y="4754563"/>
          <p14:tracePt t="58782" x="5913438" y="4832350"/>
          <p14:tracePt t="58790" x="5870575" y="4911725"/>
          <p14:tracePt t="58798" x="5853113" y="4959350"/>
          <p14:tracePt t="58806" x="5816600" y="4978400"/>
          <p14:tracePt t="58814" x="5792788" y="5026025"/>
          <p14:tracePt t="58822" x="5768975" y="5062538"/>
          <p14:tracePt t="58831" x="5738813" y="5116513"/>
          <p14:tracePt t="58838" x="5726113" y="5140325"/>
          <p14:tracePt t="58847" x="5715000" y="5164138"/>
          <p14:tracePt t="58854" x="5695950" y="5187950"/>
          <p14:tracePt t="58863" x="5672138" y="5213350"/>
          <p14:tracePt t="58870" x="5648325" y="5237163"/>
          <p14:tracePt t="58879" x="5629275" y="5254625"/>
          <p14:tracePt t="58886" x="5624513" y="5260975"/>
          <p14:tracePt t="58894" x="5605463" y="5267325"/>
          <p14:tracePt t="58902" x="5581650" y="5278438"/>
          <p14:tracePt t="58910" x="5557838" y="5291138"/>
          <p14:tracePt t="58919" x="5521325" y="5297488"/>
          <p14:tracePt t="58926" x="5461000" y="5308600"/>
          <p14:tracePt t="58934" x="5400675" y="5314950"/>
          <p14:tracePt t="58942" x="5346700" y="5314950"/>
          <p14:tracePt t="58950" x="5256213" y="5338763"/>
          <p14:tracePt t="58958" x="5183188" y="5351463"/>
          <p14:tracePt t="58966" x="5062538" y="5375275"/>
          <p14:tracePt t="58974" x="4948238" y="5387975"/>
          <p14:tracePt t="58982" x="4833938" y="5399088"/>
          <p14:tracePt t="58990" x="4702175" y="5405438"/>
          <p14:tracePt t="58998" x="4586288" y="5418138"/>
          <p14:tracePt t="59006" x="4460875" y="5418138"/>
          <p14:tracePt t="59014" x="4357688" y="5429250"/>
          <p14:tracePt t="59022" x="4243388" y="5429250"/>
          <p14:tracePt t="59031" x="4141788" y="5441950"/>
          <p14:tracePt t="59038" x="4038600" y="5441950"/>
          <p14:tracePt t="59047" x="3965575" y="5441950"/>
          <p14:tracePt t="59054" x="3894138" y="5454650"/>
          <p14:tracePt t="59063" x="3833813" y="5472113"/>
          <p14:tracePt t="59070" x="3797300" y="5472113"/>
          <p14:tracePt t="59079" x="3773488" y="5489575"/>
          <p14:tracePt t="59086" x="3743325" y="5495925"/>
          <p14:tracePt t="59094" x="3706813" y="5513388"/>
          <p14:tracePt t="59102" x="3683000" y="5526088"/>
          <p14:tracePt t="59110" x="3646488" y="5543550"/>
          <p14:tracePt t="59130" x="3579813" y="5573713"/>
          <p14:tracePt t="59134" x="3538538" y="5603875"/>
          <p14:tracePt t="59142" x="3495675" y="5616575"/>
          <p14:tracePt t="59150" x="3459163" y="5640388"/>
          <p14:tracePt t="59158" x="3424238" y="5659438"/>
          <p14:tracePt t="59167" x="3381375" y="5689600"/>
          <p14:tracePt t="59174" x="3344863" y="5719763"/>
          <p14:tracePt t="59183" x="3309938" y="5743575"/>
          <p14:tracePt t="59190" x="3284538" y="5761038"/>
          <p14:tracePt t="59198" x="3260725" y="5767388"/>
          <p14:tracePt t="59206" x="3236913" y="5784850"/>
          <p14:tracePt t="59215" x="3224213" y="5791200"/>
          <p14:tracePt t="59222" x="3189288" y="5808663"/>
          <p14:tracePt t="59231" x="3163888" y="5815013"/>
          <p14:tracePt t="59238" x="3122613" y="5827713"/>
          <p14:tracePt t="59247" x="3098800" y="5834063"/>
          <p14:tracePt t="59254" x="3062288" y="5838825"/>
          <p14:tracePt t="59263" x="3032125" y="5838825"/>
          <p14:tracePt t="59270" x="2989263" y="5838825"/>
          <p14:tracePt t="59278" x="2941638" y="5851525"/>
          <p14:tracePt t="59286" x="2911475" y="5851525"/>
          <p14:tracePt t="59294" x="2868613" y="5851525"/>
          <p14:tracePt t="59302" x="2803525" y="5868988"/>
          <p14:tracePt t="59310" x="2730500" y="5868988"/>
          <p14:tracePt t="59318" x="2657475" y="5868988"/>
          <p14:tracePt t="59326" x="2586038" y="5868988"/>
          <p14:tracePt t="59335" x="2489200" y="5868988"/>
          <p14:tracePt t="59342" x="2387600" y="5868988"/>
          <p14:tracePt t="59350" x="2314575" y="5868988"/>
          <p14:tracePt t="59358" x="2241550" y="5868988"/>
          <p14:tracePt t="59367" x="2127250" y="5868988"/>
          <p14:tracePt t="59374" x="2066925" y="5868988"/>
          <p14:tracePt t="59383" x="2019300" y="5868988"/>
          <p14:tracePt t="59390" x="1958975" y="5857875"/>
          <p14:tracePt t="59398" x="1928813" y="5857875"/>
          <p14:tracePt t="59406" x="1885950" y="5851525"/>
          <p14:tracePt t="59414" x="1851025" y="5851525"/>
          <p14:tracePt t="59422" x="1795463" y="5851525"/>
          <p14:tracePt t="59431" x="1754188" y="5838825"/>
          <p14:tracePt t="59438" x="1706563" y="5838825"/>
          <p14:tracePt t="59447" x="1663700" y="5838825"/>
          <p14:tracePt t="59454" x="1573213" y="5827713"/>
          <p14:tracePt t="59463" x="1500188" y="5827713"/>
          <p14:tracePt t="59470" x="1404938" y="5827713"/>
          <p14:tracePt t="59478" x="1331913" y="5827713"/>
          <p14:tracePt t="59486" x="1241425" y="5827713"/>
          <p14:tracePt t="59494" x="1157288" y="5827713"/>
          <p14:tracePt t="59502" x="1054100" y="5815013"/>
          <p14:tracePt t="59510" x="965200" y="5808663"/>
          <p14:tracePt t="59518" x="892175" y="5797550"/>
          <p14:tracePt t="59526" x="819150" y="5797550"/>
          <p14:tracePt t="59534" x="747713" y="5784850"/>
          <p14:tracePt t="59542" x="698500" y="5778500"/>
          <p14:tracePt t="59550" x="638175" y="5778500"/>
          <p14:tracePt t="59558" x="620713" y="5778500"/>
          <p14:tracePt t="59566" x="584200" y="5778500"/>
          <p14:tracePt t="59574" x="573088" y="5778500"/>
          <p14:tracePt t="59583" x="542925" y="5778500"/>
          <p14:tracePt t="59590" x="523875" y="5778500"/>
          <p14:tracePt t="59670" x="573088" y="5778500"/>
          <p14:tracePt t="59678" x="620713" y="5778500"/>
          <p14:tracePt t="59686" x="681038" y="5778500"/>
          <p14:tracePt t="59694" x="765175" y="5803900"/>
          <p14:tracePt t="59702" x="885825" y="5815013"/>
          <p14:tracePt t="59710" x="1012825" y="5851525"/>
          <p14:tracePt t="59718" x="1181100" y="5888038"/>
          <p14:tracePt t="59726" x="1385888" y="5888038"/>
          <p14:tracePt t="59734" x="1530350" y="5911850"/>
          <p14:tracePt t="59742" x="1711325" y="5935663"/>
          <p14:tracePt t="59750" x="1982788" y="5954713"/>
          <p14:tracePt t="59758" x="2170113" y="5965825"/>
          <p14:tracePt t="59767" x="2351088" y="5965825"/>
          <p14:tracePt t="59774" x="2478088" y="5989638"/>
          <p14:tracePt t="59783" x="2568575" y="5989638"/>
          <p14:tracePt t="59790" x="2622550" y="5989638"/>
          <p14:tracePt t="59798" x="2657475" y="5989638"/>
          <p14:tracePt t="59806" x="2687638" y="5989638"/>
          <p14:tracePt t="59814" x="2730500" y="5989638"/>
          <p14:tracePt t="59822" x="2754313" y="5989638"/>
          <p14:tracePt t="59831" x="2778125" y="5989638"/>
          <p14:tracePt t="59838" x="2833688" y="5989638"/>
          <p14:tracePt t="59847" x="2857500" y="5989638"/>
          <p14:tracePt t="59854" x="2887663" y="5989638"/>
          <p14:tracePt t="59863" x="2928938" y="5989638"/>
          <p14:tracePt t="59870" x="2978150" y="5989638"/>
          <p14:tracePt t="59878" x="3008313" y="5978525"/>
          <p14:tracePt t="59886" x="3055938" y="5978525"/>
          <p14:tracePt t="59894" x="3073400" y="5978525"/>
          <p14:tracePt t="59959" x="3092450" y="5972175"/>
          <p14:tracePt t="59975" x="3103563" y="5972175"/>
          <p14:tracePt t="59984" x="3109913" y="5972175"/>
          <p14:tracePt t="59991" x="3116263" y="5972175"/>
          <p14:tracePt t="59999" x="3122613" y="5972175"/>
          <p14:tracePt t="60023" x="3128963" y="5965825"/>
          <p14:tracePt t="60095" x="3116263" y="5959475"/>
          <p14:tracePt t="60103" x="3049588" y="5959475"/>
          <p14:tracePt t="60111" x="2971800" y="5935663"/>
          <p14:tracePt t="60119" x="2911475" y="5935663"/>
          <p14:tracePt t="60127" x="2838450" y="5935663"/>
          <p14:tracePt t="60134" x="2724150" y="5924550"/>
          <p14:tracePt t="60142" x="2640013" y="5924550"/>
          <p14:tracePt t="60150" x="2508250" y="5918200"/>
          <p14:tracePt t="60158" x="2392363" y="5918200"/>
          <p14:tracePt t="60166" x="2266950" y="5918200"/>
          <p14:tracePt t="60174" x="2163763" y="5918200"/>
          <p14:tracePt t="60182" x="2066925" y="5918200"/>
          <p14:tracePt t="60190" x="1965325" y="5905500"/>
          <p14:tracePt t="60198" x="1905000" y="5905500"/>
          <p14:tracePt t="60206" x="1874838" y="5905500"/>
          <p14:tracePt t="60214" x="1831975" y="5905500"/>
          <p14:tracePt t="60222" x="1771650" y="5905500"/>
          <p14:tracePt t="60230" x="1730375" y="5905500"/>
          <p14:tracePt t="60238" x="1657350" y="5905500"/>
          <p14:tracePt t="60246" x="1566863" y="5905500"/>
          <p14:tracePt t="60254" x="1452563" y="5905500"/>
          <p14:tracePt t="60262" x="1398588" y="5905500"/>
          <p14:tracePt t="60270" x="1338263" y="5905500"/>
          <p14:tracePt t="60278" x="1265238" y="5905500"/>
          <p14:tracePt t="60286" x="1181100" y="5905500"/>
          <p14:tracePt t="60294" x="1144588" y="5905500"/>
          <p14:tracePt t="60302" x="1079500" y="5905500"/>
          <p14:tracePt t="60310" x="1036638" y="5905500"/>
          <p14:tracePt t="60318" x="993775" y="5905500"/>
          <p14:tracePt t="60326" x="958850" y="5905500"/>
          <p14:tracePt t="60334" x="935038" y="5905500"/>
          <p14:tracePt t="60342" x="915988" y="5905500"/>
          <p14:tracePt t="60350" x="892175" y="5905500"/>
          <p14:tracePt t="60358" x="868363" y="5905500"/>
          <p14:tracePt t="60366" x="849313" y="5911850"/>
          <p14:tracePt t="60374" x="844550" y="5918200"/>
          <p14:tracePt t="60382" x="838200" y="5929313"/>
          <p14:tracePt t="60390" x="831850" y="5935663"/>
          <p14:tracePt t="60398" x="825500" y="5942013"/>
          <p14:tracePt t="60406" x="819150" y="5948363"/>
          <p14:tracePt t="60422" x="814388" y="5954713"/>
          <p14:tracePt t="60430" x="808038" y="5965825"/>
          <p14:tracePt t="60454" x="801688" y="5972175"/>
          <p14:tracePt t="60478" x="795338" y="5978525"/>
          <p14:tracePt t="60494" x="788988" y="5989638"/>
          <p14:tracePt t="60510" x="788988" y="5995988"/>
          <p14:tracePt t="60518" x="788988" y="6002338"/>
          <p14:tracePt t="60526" x="788988" y="6008688"/>
          <p14:tracePt t="60542" x="788988" y="6015038"/>
          <p14:tracePt t="60550" x="788988" y="6019800"/>
          <p14:tracePt t="60558" x="788988" y="6032500"/>
          <p14:tracePt t="60566" x="788988" y="6045200"/>
          <p14:tracePt t="60574" x="788988" y="6062663"/>
          <p14:tracePt t="60582" x="788988" y="6069013"/>
          <p14:tracePt t="60598" x="788988" y="6075363"/>
          <p14:tracePt t="60631" x="788988" y="6080125"/>
          <p14:tracePt t="60687" x="788988" y="6086475"/>
          <p14:tracePt t="60695" x="795338" y="6092825"/>
          <p14:tracePt t="60711" x="801688" y="6092825"/>
          <p14:tracePt t="60719" x="814388" y="6092825"/>
          <p14:tracePt t="60727" x="838200" y="6099175"/>
          <p14:tracePt t="60734" x="862013" y="6103938"/>
          <p14:tracePt t="60742" x="898525" y="6116638"/>
          <p14:tracePt t="60751" x="939800" y="6122988"/>
          <p14:tracePt t="60758" x="965200" y="6134100"/>
          <p14:tracePt t="60766" x="1019175" y="6134100"/>
          <p14:tracePt t="60774" x="1054100" y="6140450"/>
          <p14:tracePt t="60782" x="1103313" y="6146800"/>
          <p14:tracePt t="60790" x="1114425" y="6146800"/>
          <p14:tracePt t="60799" x="1144588" y="6159500"/>
          <p14:tracePt t="60806" x="1163638" y="6159500"/>
          <p14:tracePt t="60814" x="1169988" y="6159500"/>
          <p14:tracePt t="60822" x="1187450" y="6159500"/>
          <p14:tracePt t="60831" x="1211263" y="6159500"/>
          <p14:tracePt t="60838" x="1235075" y="6159500"/>
          <p14:tracePt t="60847" x="1265238" y="6159500"/>
          <p14:tracePt t="60854" x="1295400" y="6159500"/>
          <p14:tracePt t="60862" x="1331913" y="6159500"/>
          <p14:tracePt t="60870" x="1385888" y="6159500"/>
          <p14:tracePt t="60878" x="1458913" y="6159500"/>
          <p14:tracePt t="60886" x="1512888" y="6159500"/>
          <p14:tracePt t="60894" x="1590675" y="6159500"/>
          <p14:tracePt t="60902" x="1663700" y="6159500"/>
          <p14:tracePt t="60910" x="1717675" y="6159500"/>
          <p14:tracePt t="60918" x="1766888" y="6159500"/>
          <p14:tracePt t="60926" x="1808163" y="6164263"/>
          <p14:tracePt t="60934" x="1855788" y="6176963"/>
          <p14:tracePt t="60942" x="1892300" y="6183313"/>
          <p14:tracePt t="60951" x="1905000" y="6183313"/>
          <p14:tracePt t="60958" x="1911350" y="6183313"/>
          <p14:tracePt t="60966" x="1922463" y="6183313"/>
          <p14:tracePt t="60983" x="1935163" y="6183313"/>
          <p14:tracePt t="60990" x="1941513" y="6183313"/>
          <p14:tracePt t="60999" x="1958975" y="6183313"/>
          <p14:tracePt t="61006" x="1965325" y="6183313"/>
          <p14:tracePt t="61015" x="1976438" y="6183313"/>
          <p14:tracePt t="61022" x="1989138" y="6183313"/>
          <p14:tracePt t="61031" x="2012950" y="6183313"/>
          <p14:tracePt t="61038" x="2025650" y="6183313"/>
          <p14:tracePt t="61046" x="2049463" y="6183313"/>
          <p14:tracePt t="61054" x="2062163" y="6183313"/>
          <p14:tracePt t="61062" x="2066925" y="6183313"/>
          <p14:tracePt t="61070" x="2073275" y="6183313"/>
          <p14:tracePt t="61094" x="2079625" y="6183313"/>
          <p14:tracePt t="61383" x="2085975" y="6183313"/>
          <p14:tracePt t="61390" x="2092325" y="6183313"/>
          <p14:tracePt t="61446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4"/>
</p:tagLst>
</file>

<file path=ppt/theme/theme1.xml><?xml version="1.0" encoding="utf-8"?>
<a:theme xmlns:a="http://schemas.openxmlformats.org/drawingml/2006/main" name="Modré diagonály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3333FF"/>
      </a:accent1>
      <a:accent2>
        <a:srgbClr val="FF33CC"/>
      </a:accent2>
      <a:accent3>
        <a:srgbClr val="AAAAB8"/>
      </a:accent3>
      <a:accent4>
        <a:srgbClr val="DADADA"/>
      </a:accent4>
      <a:accent5>
        <a:srgbClr val="ADADFF"/>
      </a:accent5>
      <a:accent6>
        <a:srgbClr val="E72DB9"/>
      </a:accent6>
      <a:hlink>
        <a:srgbClr val="FF4568"/>
      </a:hlink>
      <a:folHlink>
        <a:srgbClr val="CCECFF"/>
      </a:folHlink>
    </a:clrScheme>
    <a:fontScheme name="Modré diagonál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Modré diagonály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ré diagonály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ré diagonály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ré diagonály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Designs\Modré diagonály.pot</Template>
  <TotalTime>2150</TotalTime>
  <Words>1149</Words>
  <Application>Microsoft Office PowerPoint</Application>
  <PresentationFormat>On-screen Show (4:3)</PresentationFormat>
  <Paragraphs>181</Paragraphs>
  <Slides>24</Slides>
  <Notes>1</Notes>
  <HiddenSlides>0</HiddenSlides>
  <MMClips>24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Times New Roman</vt:lpstr>
      <vt:lpstr>Wingdings</vt:lpstr>
      <vt:lpstr>Modré diagonály</vt:lpstr>
      <vt:lpstr>Document</vt:lpstr>
      <vt:lpstr>CorelPhotoPaint.Image.11</vt:lpstr>
      <vt:lpstr>Obrázek</vt:lpstr>
      <vt:lpstr>Corel PHOTO-PAINT 10.0 Image</vt:lpstr>
      <vt:lpstr>CorelPhotoPaint.Image.9</vt:lpstr>
      <vt:lpstr>Buňky a biosensory</vt:lpstr>
      <vt:lpstr>Buněčný systém</vt:lpstr>
      <vt:lpstr>Výhody buněčných sensorů</vt:lpstr>
      <vt:lpstr>Mikrobiální sensory</vt:lpstr>
      <vt:lpstr>Mikrobiální sensory</vt:lpstr>
      <vt:lpstr>Tkáňové řezy</vt:lpstr>
      <vt:lpstr>Buněčný systém - komplexnost</vt:lpstr>
      <vt:lpstr>Buněčný biosensor</vt:lpstr>
      <vt:lpstr>Měřící systém</vt:lpstr>
      <vt:lpstr>Bionas</vt:lpstr>
      <vt:lpstr>Ukázka záznamu z biočipu</vt:lpstr>
      <vt:lpstr>Konfigurace</vt:lpstr>
      <vt:lpstr>PowerPoint Presentation</vt:lpstr>
      <vt:lpstr>Normální vs. apoptické buňky</vt:lpstr>
      <vt:lpstr>Adheze – impedanční měření</vt:lpstr>
      <vt:lpstr>Vazba buněk</vt:lpstr>
      <vt:lpstr>Neurony</vt:lpstr>
      <vt:lpstr>Neuročip</vt:lpstr>
      <vt:lpstr>Měřící systém</vt:lpstr>
      <vt:lpstr>Buněčné biosensory</vt:lpstr>
      <vt:lpstr>PowerPoint Presentation</vt:lpstr>
      <vt:lpstr>PowerPoint Presentation</vt:lpstr>
      <vt:lpstr>Vliv vápníku</vt:lpstr>
      <vt:lpstr>Síla a elektrický potenciál</vt:lpstr>
    </vt:vector>
  </TitlesOfParts>
  <Company>Biochemie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 forces from AFM</dc:title>
  <dc:creator>Petr Skládal</dc:creator>
  <cp:lastModifiedBy>Petr Skládal</cp:lastModifiedBy>
  <cp:revision>133</cp:revision>
  <dcterms:created xsi:type="dcterms:W3CDTF">1997-11-21T08:32:36Z</dcterms:created>
  <dcterms:modified xsi:type="dcterms:W3CDTF">2020-12-17T12:55:23Z</dcterms:modified>
</cp:coreProperties>
</file>