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0525E-4A41-493E-9301-29C2DE023001}" v="79" dt="2020-12-16T12:37:15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162" d="100"/>
          <a:sy n="162" d="100"/>
        </p:scale>
        <p:origin x="250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Souček" userId="40afcfd7-6326-4e15-95da-f4746faa4d79" providerId="ADAL" clId="{2F50525E-4A41-493E-9301-29C2DE023001}"/>
    <pc:docChg chg="undo custSel addSld modSld">
      <pc:chgData name="Pavel Souček" userId="40afcfd7-6326-4e15-95da-f4746faa4d79" providerId="ADAL" clId="{2F50525E-4A41-493E-9301-29C2DE023001}" dt="2020-12-16T12:37:23.824" v="1970" actId="14100"/>
      <pc:docMkLst>
        <pc:docMk/>
      </pc:docMkLst>
      <pc:sldChg chg="modSp add">
        <pc:chgData name="Pavel Souček" userId="40afcfd7-6326-4e15-95da-f4746faa4d79" providerId="ADAL" clId="{2F50525E-4A41-493E-9301-29C2DE023001}" dt="2020-12-14T07:11:30.433" v="338" actId="20577"/>
        <pc:sldMkLst>
          <pc:docMk/>
          <pc:sldMk cId="950320402" sldId="262"/>
        </pc:sldMkLst>
        <pc:spChg chg="mod">
          <ac:chgData name="Pavel Souček" userId="40afcfd7-6326-4e15-95da-f4746faa4d79" providerId="ADAL" clId="{2F50525E-4A41-493E-9301-29C2DE023001}" dt="2020-12-14T06:29:41.267" v="9" actId="20577"/>
          <ac:spMkLst>
            <pc:docMk/>
            <pc:sldMk cId="950320402" sldId="262"/>
            <ac:spMk id="2" creationId="{7D2C9710-96E1-4792-826E-B3CB6CEF7221}"/>
          </ac:spMkLst>
        </pc:spChg>
        <pc:spChg chg="mod">
          <ac:chgData name="Pavel Souček" userId="40afcfd7-6326-4e15-95da-f4746faa4d79" providerId="ADAL" clId="{2F50525E-4A41-493E-9301-29C2DE023001}" dt="2020-12-14T07:11:30.433" v="338" actId="20577"/>
          <ac:spMkLst>
            <pc:docMk/>
            <pc:sldMk cId="950320402" sldId="262"/>
            <ac:spMk id="3" creationId="{84F16FDD-235D-4F9D-8E54-B1B00730DBA2}"/>
          </ac:spMkLst>
        </pc:spChg>
      </pc:sldChg>
      <pc:sldChg chg="modSp add modAnim">
        <pc:chgData name="Pavel Souček" userId="40afcfd7-6326-4e15-95da-f4746faa4d79" providerId="ADAL" clId="{2F50525E-4A41-493E-9301-29C2DE023001}" dt="2020-12-14T07:15:29.844" v="687"/>
        <pc:sldMkLst>
          <pc:docMk/>
          <pc:sldMk cId="3159905523" sldId="263"/>
        </pc:sldMkLst>
        <pc:spChg chg="mod">
          <ac:chgData name="Pavel Souček" userId="40afcfd7-6326-4e15-95da-f4746faa4d79" providerId="ADAL" clId="{2F50525E-4A41-493E-9301-29C2DE023001}" dt="2020-12-14T07:11:52.756" v="375" actId="20577"/>
          <ac:spMkLst>
            <pc:docMk/>
            <pc:sldMk cId="3159905523" sldId="263"/>
            <ac:spMk id="2" creationId="{3D1FD759-E75F-4220-8762-5F737A49F162}"/>
          </ac:spMkLst>
        </pc:spChg>
        <pc:spChg chg="mod">
          <ac:chgData name="Pavel Souček" userId="40afcfd7-6326-4e15-95da-f4746faa4d79" providerId="ADAL" clId="{2F50525E-4A41-493E-9301-29C2DE023001}" dt="2020-12-14T07:14:45.780" v="660" actId="20577"/>
          <ac:spMkLst>
            <pc:docMk/>
            <pc:sldMk cId="3159905523" sldId="263"/>
            <ac:spMk id="3" creationId="{F35C7209-BBBB-4313-A843-596B9DBD1947}"/>
          </ac:spMkLst>
        </pc:spChg>
      </pc:sldChg>
      <pc:sldChg chg="addSp modSp add">
        <pc:chgData name="Pavel Souček" userId="40afcfd7-6326-4e15-95da-f4746faa4d79" providerId="ADAL" clId="{2F50525E-4A41-493E-9301-29C2DE023001}" dt="2020-12-16T12:34:22.187" v="1946" actId="1076"/>
        <pc:sldMkLst>
          <pc:docMk/>
          <pc:sldMk cId="2220383879" sldId="264"/>
        </pc:sldMkLst>
        <pc:spChg chg="mod">
          <ac:chgData name="Pavel Souček" userId="40afcfd7-6326-4e15-95da-f4746faa4d79" providerId="ADAL" clId="{2F50525E-4A41-493E-9301-29C2DE023001}" dt="2020-12-14T07:15:08.790" v="685" actId="20577"/>
          <ac:spMkLst>
            <pc:docMk/>
            <pc:sldMk cId="2220383879" sldId="264"/>
            <ac:spMk id="2" creationId="{60F708D6-C390-452B-8943-FA233F7D8DDF}"/>
          </ac:spMkLst>
        </pc:spChg>
        <pc:spChg chg="mod">
          <ac:chgData name="Pavel Souček" userId="40afcfd7-6326-4e15-95da-f4746faa4d79" providerId="ADAL" clId="{2F50525E-4A41-493E-9301-29C2DE023001}" dt="2020-12-14T07:22:49.596" v="876" actId="20577"/>
          <ac:spMkLst>
            <pc:docMk/>
            <pc:sldMk cId="2220383879" sldId="264"/>
            <ac:spMk id="3" creationId="{48C2909E-3253-4C5C-801B-D6941176D256}"/>
          </ac:spMkLst>
        </pc:spChg>
        <pc:picChg chg="add mod">
          <ac:chgData name="Pavel Souček" userId="40afcfd7-6326-4e15-95da-f4746faa4d79" providerId="ADAL" clId="{2F50525E-4A41-493E-9301-29C2DE023001}" dt="2020-12-16T12:34:22.187" v="1946" actId="1076"/>
          <ac:picMkLst>
            <pc:docMk/>
            <pc:sldMk cId="2220383879" sldId="264"/>
            <ac:picMk id="4" creationId="{A7CE5FA7-C0D8-42EA-8C19-86B9A7AEF753}"/>
          </ac:picMkLst>
        </pc:picChg>
      </pc:sldChg>
      <pc:sldChg chg="modSp add">
        <pc:chgData name="Pavel Souček" userId="40afcfd7-6326-4e15-95da-f4746faa4d79" providerId="ADAL" clId="{2F50525E-4A41-493E-9301-29C2DE023001}" dt="2020-12-14T07:35:33.967" v="1156" actId="20577"/>
        <pc:sldMkLst>
          <pc:docMk/>
          <pc:sldMk cId="2330128156" sldId="265"/>
        </pc:sldMkLst>
        <pc:spChg chg="mod">
          <ac:chgData name="Pavel Souček" userId="40afcfd7-6326-4e15-95da-f4746faa4d79" providerId="ADAL" clId="{2F50525E-4A41-493E-9301-29C2DE023001}" dt="2020-12-14T07:32:12.983" v="885" actId="20577"/>
          <ac:spMkLst>
            <pc:docMk/>
            <pc:sldMk cId="2330128156" sldId="265"/>
            <ac:spMk id="2" creationId="{F6A4F0BE-448C-4A08-A6FF-7385429DCABA}"/>
          </ac:spMkLst>
        </pc:spChg>
        <pc:spChg chg="mod">
          <ac:chgData name="Pavel Souček" userId="40afcfd7-6326-4e15-95da-f4746faa4d79" providerId="ADAL" clId="{2F50525E-4A41-493E-9301-29C2DE023001}" dt="2020-12-14T07:35:33.967" v="1156" actId="20577"/>
          <ac:spMkLst>
            <pc:docMk/>
            <pc:sldMk cId="2330128156" sldId="265"/>
            <ac:spMk id="3" creationId="{A5A777A6-A1B9-4F0B-A597-676949EF5553}"/>
          </ac:spMkLst>
        </pc:spChg>
      </pc:sldChg>
      <pc:sldChg chg="modSp add">
        <pc:chgData name="Pavel Souček" userId="40afcfd7-6326-4e15-95da-f4746faa4d79" providerId="ADAL" clId="{2F50525E-4A41-493E-9301-29C2DE023001}" dt="2020-12-14T07:51:54.666" v="1232" actId="20577"/>
        <pc:sldMkLst>
          <pc:docMk/>
          <pc:sldMk cId="1666295825" sldId="266"/>
        </pc:sldMkLst>
        <pc:spChg chg="mod">
          <ac:chgData name="Pavel Souček" userId="40afcfd7-6326-4e15-95da-f4746faa4d79" providerId="ADAL" clId="{2F50525E-4A41-493E-9301-29C2DE023001}" dt="2020-12-14T07:51:16.158" v="1165" actId="20577"/>
          <ac:spMkLst>
            <pc:docMk/>
            <pc:sldMk cId="1666295825" sldId="266"/>
            <ac:spMk id="2" creationId="{73AD7A98-7FCE-4236-B11B-642A44F32FC1}"/>
          </ac:spMkLst>
        </pc:spChg>
        <pc:spChg chg="mod">
          <ac:chgData name="Pavel Souček" userId="40afcfd7-6326-4e15-95da-f4746faa4d79" providerId="ADAL" clId="{2F50525E-4A41-493E-9301-29C2DE023001}" dt="2020-12-14T07:51:54.666" v="1232" actId="20577"/>
          <ac:spMkLst>
            <pc:docMk/>
            <pc:sldMk cId="1666295825" sldId="266"/>
            <ac:spMk id="3" creationId="{21C32E59-6AC5-4442-BC02-55DC1223F2BE}"/>
          </ac:spMkLst>
        </pc:spChg>
      </pc:sldChg>
      <pc:sldChg chg="addSp modSp add">
        <pc:chgData name="Pavel Souček" userId="40afcfd7-6326-4e15-95da-f4746faa4d79" providerId="ADAL" clId="{2F50525E-4A41-493E-9301-29C2DE023001}" dt="2020-12-16T12:35:33.591" v="1956" actId="14100"/>
        <pc:sldMkLst>
          <pc:docMk/>
          <pc:sldMk cId="293022415" sldId="267"/>
        </pc:sldMkLst>
        <pc:spChg chg="mod">
          <ac:chgData name="Pavel Souček" userId="40afcfd7-6326-4e15-95da-f4746faa4d79" providerId="ADAL" clId="{2F50525E-4A41-493E-9301-29C2DE023001}" dt="2020-12-14T07:54:44.865" v="1447" actId="6549"/>
          <ac:spMkLst>
            <pc:docMk/>
            <pc:sldMk cId="293022415" sldId="267"/>
            <ac:spMk id="2" creationId="{30255808-89AD-40E9-8F10-2E23BE68952C}"/>
          </ac:spMkLst>
        </pc:spChg>
        <pc:spChg chg="mod">
          <ac:chgData name="Pavel Souček" userId="40afcfd7-6326-4e15-95da-f4746faa4d79" providerId="ADAL" clId="{2F50525E-4A41-493E-9301-29C2DE023001}" dt="2020-12-14T07:54:11.100" v="1441" actId="20577"/>
          <ac:spMkLst>
            <pc:docMk/>
            <pc:sldMk cId="293022415" sldId="267"/>
            <ac:spMk id="3" creationId="{3FF02289-59E8-4F12-802B-FF166431CED4}"/>
          </ac:spMkLst>
        </pc:spChg>
        <pc:picChg chg="add mod">
          <ac:chgData name="Pavel Souček" userId="40afcfd7-6326-4e15-95da-f4746faa4d79" providerId="ADAL" clId="{2F50525E-4A41-493E-9301-29C2DE023001}" dt="2020-12-16T12:35:33.591" v="1956" actId="14100"/>
          <ac:picMkLst>
            <pc:docMk/>
            <pc:sldMk cId="293022415" sldId="267"/>
            <ac:picMk id="4" creationId="{26E164D9-F16C-4249-88AF-6A0D14E18F5E}"/>
          </ac:picMkLst>
        </pc:picChg>
        <pc:picChg chg="add mod">
          <ac:chgData name="Pavel Souček" userId="40afcfd7-6326-4e15-95da-f4746faa4d79" providerId="ADAL" clId="{2F50525E-4A41-493E-9301-29C2DE023001}" dt="2020-12-16T12:35:28.543" v="1955" actId="1076"/>
          <ac:picMkLst>
            <pc:docMk/>
            <pc:sldMk cId="293022415" sldId="267"/>
            <ac:picMk id="5" creationId="{ED53C9EB-5A50-40E0-80F9-0642119B2D61}"/>
          </ac:picMkLst>
        </pc:picChg>
      </pc:sldChg>
      <pc:sldChg chg="addSp modSp add">
        <pc:chgData name="Pavel Souček" userId="40afcfd7-6326-4e15-95da-f4746faa4d79" providerId="ADAL" clId="{2F50525E-4A41-493E-9301-29C2DE023001}" dt="2020-12-16T12:36:36.486" v="1966" actId="1076"/>
        <pc:sldMkLst>
          <pc:docMk/>
          <pc:sldMk cId="1340168642" sldId="268"/>
        </pc:sldMkLst>
        <pc:spChg chg="mod">
          <ac:chgData name="Pavel Souček" userId="40afcfd7-6326-4e15-95da-f4746faa4d79" providerId="ADAL" clId="{2F50525E-4A41-493E-9301-29C2DE023001}" dt="2020-12-14T07:54:40.853" v="1446" actId="6549"/>
          <ac:spMkLst>
            <pc:docMk/>
            <pc:sldMk cId="1340168642" sldId="268"/>
            <ac:spMk id="2" creationId="{30255808-89AD-40E9-8F10-2E23BE68952C}"/>
          </ac:spMkLst>
        </pc:spChg>
        <pc:spChg chg="mod">
          <ac:chgData name="Pavel Souček" userId="40afcfd7-6326-4e15-95da-f4746faa4d79" providerId="ADAL" clId="{2F50525E-4A41-493E-9301-29C2DE023001}" dt="2020-12-16T12:36:11.221" v="1961" actId="20577"/>
          <ac:spMkLst>
            <pc:docMk/>
            <pc:sldMk cId="1340168642" sldId="268"/>
            <ac:spMk id="3" creationId="{3FF02289-59E8-4F12-802B-FF166431CED4}"/>
          </ac:spMkLst>
        </pc:spChg>
        <pc:picChg chg="add mod">
          <ac:chgData name="Pavel Souček" userId="40afcfd7-6326-4e15-95da-f4746faa4d79" providerId="ADAL" clId="{2F50525E-4A41-493E-9301-29C2DE023001}" dt="2020-12-16T12:36:18.735" v="1963" actId="1076"/>
          <ac:picMkLst>
            <pc:docMk/>
            <pc:sldMk cId="1340168642" sldId="268"/>
            <ac:picMk id="4" creationId="{1197B87D-4AFB-400C-9DA5-E842C84E3AA8}"/>
          </ac:picMkLst>
        </pc:picChg>
        <pc:picChg chg="add mod">
          <ac:chgData name="Pavel Souček" userId="40afcfd7-6326-4e15-95da-f4746faa4d79" providerId="ADAL" clId="{2F50525E-4A41-493E-9301-29C2DE023001}" dt="2020-12-16T12:36:36.486" v="1966" actId="1076"/>
          <ac:picMkLst>
            <pc:docMk/>
            <pc:sldMk cId="1340168642" sldId="268"/>
            <ac:picMk id="5" creationId="{DC0B8CB1-F995-4D23-95BB-F735D7B4C700}"/>
          </ac:picMkLst>
        </pc:picChg>
      </pc:sldChg>
      <pc:sldChg chg="addSp modSp add">
        <pc:chgData name="Pavel Souček" userId="40afcfd7-6326-4e15-95da-f4746faa4d79" providerId="ADAL" clId="{2F50525E-4A41-493E-9301-29C2DE023001}" dt="2020-12-16T12:37:23.824" v="1970" actId="14100"/>
        <pc:sldMkLst>
          <pc:docMk/>
          <pc:sldMk cId="2658929642" sldId="269"/>
        </pc:sldMkLst>
        <pc:spChg chg="mod">
          <ac:chgData name="Pavel Souček" userId="40afcfd7-6326-4e15-95da-f4746faa4d79" providerId="ADAL" clId="{2F50525E-4A41-493E-9301-29C2DE023001}" dt="2020-12-14T07:57:04.869" v="1593" actId="20577"/>
          <ac:spMkLst>
            <pc:docMk/>
            <pc:sldMk cId="2658929642" sldId="269"/>
            <ac:spMk id="2" creationId="{6F3207E2-4E34-4767-9506-5FC1C8F26529}"/>
          </ac:spMkLst>
        </pc:spChg>
        <pc:spChg chg="mod">
          <ac:chgData name="Pavel Souček" userId="40afcfd7-6326-4e15-95da-f4746faa4d79" providerId="ADAL" clId="{2F50525E-4A41-493E-9301-29C2DE023001}" dt="2020-12-14T07:58:45.671" v="1767" actId="20577"/>
          <ac:spMkLst>
            <pc:docMk/>
            <pc:sldMk cId="2658929642" sldId="269"/>
            <ac:spMk id="3" creationId="{9387EC9F-1063-4ADE-AB74-564F4A29A372}"/>
          </ac:spMkLst>
        </pc:spChg>
        <pc:picChg chg="add mod">
          <ac:chgData name="Pavel Souček" userId="40afcfd7-6326-4e15-95da-f4746faa4d79" providerId="ADAL" clId="{2F50525E-4A41-493E-9301-29C2DE023001}" dt="2020-12-16T12:37:23.824" v="1970" actId="14100"/>
          <ac:picMkLst>
            <pc:docMk/>
            <pc:sldMk cId="2658929642" sldId="269"/>
            <ac:picMk id="4" creationId="{BBB10F45-8AAA-432D-88DA-8987D152BBD9}"/>
          </ac:picMkLst>
        </pc:picChg>
      </pc:sldChg>
      <pc:sldChg chg="modSp add">
        <pc:chgData name="Pavel Souček" userId="40afcfd7-6326-4e15-95da-f4746faa4d79" providerId="ADAL" clId="{2F50525E-4A41-493E-9301-29C2DE023001}" dt="2020-12-14T09:44:48.146" v="1941" actId="20577"/>
        <pc:sldMkLst>
          <pc:docMk/>
          <pc:sldMk cId="2513740918" sldId="270"/>
        </pc:sldMkLst>
        <pc:spChg chg="mod">
          <ac:chgData name="Pavel Souček" userId="40afcfd7-6326-4e15-95da-f4746faa4d79" providerId="ADAL" clId="{2F50525E-4A41-493E-9301-29C2DE023001}" dt="2020-12-14T09:43:15.294" v="1782" actId="20577"/>
          <ac:spMkLst>
            <pc:docMk/>
            <pc:sldMk cId="2513740918" sldId="270"/>
            <ac:spMk id="2" creationId="{BDCF326A-BB52-4295-96AE-7B1BD9F3202B}"/>
          </ac:spMkLst>
        </pc:spChg>
        <pc:spChg chg="mod">
          <ac:chgData name="Pavel Souček" userId="40afcfd7-6326-4e15-95da-f4746faa4d79" providerId="ADAL" clId="{2F50525E-4A41-493E-9301-29C2DE023001}" dt="2020-12-14T09:44:48.146" v="1941" actId="20577"/>
          <ac:spMkLst>
            <pc:docMk/>
            <pc:sldMk cId="2513740918" sldId="270"/>
            <ac:spMk id="3" creationId="{68AC9616-AF7F-4B1A-8C96-6A83D78157E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6FFDC61-A0D7-4A4B-8CFD-581797CB62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7B8A69-3A8F-4798-9D08-83AC97FAC4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6763C6-978B-4C6B-B46F-6F5A6D1C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91DDF11-F554-4AA4-BFA6-757C16173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5502B9-DDC1-4920-BC50-803769202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3804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4E479F5-1AE8-41C3-8D37-22F72BC018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0762FAB-EF50-4975-B195-9E6ADB3EE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36626DE-D0AD-42CC-9777-05F7F49E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F123B98-684D-456E-9E04-138E508AB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DC14F79-8D90-4082-99A5-BF45AB6BE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3814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3F32806-926F-4294-AB4D-296802F9CD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009801F-C80D-45AA-9B07-D040403D6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34ECFD-6194-46C3-8850-BC565C493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90EC318-A317-420F-9EB0-6A33CA34B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FFD6E1C-187B-47F4-ACF0-D3884CA8C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290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A0B8F7-B1D7-4913-9684-930BDDF33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4472AB-77B6-42CD-8315-BD579FEF31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126A2CE-0A86-474D-BD0C-7B566E669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7DD186D-ECCC-417D-9910-10DB36E25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8F8762-FD9A-49D2-9E7B-0106C560F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140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6159333-EF78-4909-90DB-673ACA66A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E251BA4-4596-44B1-AAEE-CB441AD8FE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E6EE81E-D843-4A4A-B9B5-FED783EF9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A6D31A-0F0F-4677-993B-F7CCACDDF1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C0EDC83-681A-4147-A028-86E4F744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289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F619CB4-023D-4D63-8AAC-14924E76B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F61B89-E8A2-41E0-86BC-36841F6CA7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34023EA-1C91-4D0F-89C5-017D7FB12A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40BAF8B-6B31-47EA-9F81-0C6BAA65E0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D21942D-87E3-4D1C-A185-B5AE17F31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6E3A0AD-A191-495D-BB0F-FCF16F98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354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E35D6C-8D32-4423-8B1F-E09DE6884C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F41AAF9-3F62-4275-B721-47B2B65B05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A828FEC4-6221-4F70-8E7E-A119C56EA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32108CE-63EE-4E19-92BF-EEFB05519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DF8341BF-2677-4FC7-A91B-9D710F6129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434A0A4C-A7C2-401A-A5D2-09FBC2335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87B61178-9FD4-481A-B2A0-DE2D60B444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BAD871D0-75B3-4B91-BECF-757E6899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1276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DADFB2-5BA8-409C-A796-AE8A2476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8410653-E460-43E4-B6EA-FD1C65ADBB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DEFB352B-2985-4AC8-BF19-2A82306F8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DB21193-4BEC-49BC-BB87-EFAE263D0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138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87051A74-EF41-419C-B71C-A065346F1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024E3DB-7318-4CBA-AEF1-66BCD995C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91857CF1-FE79-415D-837A-93209B63B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85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E03D9E-6546-422F-9237-C6C7B830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67E883-DA05-4288-B835-5067CB03F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F06EB6D-ED50-427D-B129-42528B2C34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07D594E-287F-4A1B-AD92-84C0E7C01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4202E5DA-D9A0-450B-9792-DF13D7ED1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E443AE-D5E6-4FC2-8EFD-4DB43FC36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908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5A5470-14F0-417B-8DFF-34EB77E5A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4AE929C-BADE-44A3-9A4B-EFCC41D274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AAD4202-2BBA-403D-8D5A-28DB4ACB5E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6616EE2C-1CC2-43B2-BF88-4AA5B220A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01D7FFE-93D7-47E6-B147-092F15EB4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8517F21-F956-4485-84A7-2EE5FD892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85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914485FB-E984-4088-A921-EE8C8AB0D1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GB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00E8AE3-C066-4894-8E94-FA2BF1454D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GB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819F03A-5879-4D1E-9C9D-F2BFCA487C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B33FA2-418F-4189-9774-8770D48F86F2}" type="datetimeFigureOut">
              <a:rPr lang="en-GB" smtClean="0"/>
              <a:t>16/12/2020</a:t>
            </a:fld>
            <a:endParaRPr lang="en-GB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3C8AD9B-9C3E-4912-8DF4-E2BEB63B00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71AF033-6183-4712-A63D-3EC76A2FA3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AC241-8606-4A9B-A327-041B5DD69B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6763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6YLTiR3E5J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2C364A-8AE3-4F4F-90EB-A84944F46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Charakterizace mechanických vlastností materiálu</a:t>
            </a:r>
            <a:endParaRPr lang="en-GB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F268EE4-4AAD-4761-B104-79F34221866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Instrumentovaná </a:t>
            </a:r>
            <a:r>
              <a:rPr lang="cs-CZ" dirty="0" err="1"/>
              <a:t>indentace</a:t>
            </a:r>
            <a:endParaRPr lang="cs-CZ" dirty="0"/>
          </a:p>
          <a:p>
            <a:r>
              <a:rPr lang="cs-CZ" dirty="0" err="1"/>
              <a:t>Instrumented</a:t>
            </a:r>
            <a:r>
              <a:rPr lang="cs-CZ" dirty="0"/>
              <a:t> </a:t>
            </a:r>
            <a:r>
              <a:rPr lang="cs-CZ" dirty="0" err="1"/>
              <a:t>indentation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99032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6A4F0BE-448C-4A08-A6FF-7385429DC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Výsledek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5A777A6-A1B9-4F0B-A597-676949EF5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 odlehčovací části získáme tvrdost pomocí modelů, který spojuje hloubku vniku, plochu a tvrdost (Oliver a </a:t>
            </a:r>
            <a:r>
              <a:rPr lang="cs-CZ" dirty="0" err="1"/>
              <a:t>Pharr</a:t>
            </a:r>
            <a:r>
              <a:rPr lang="cs-CZ" dirty="0"/>
              <a:t>).</a:t>
            </a:r>
          </a:p>
          <a:p>
            <a:r>
              <a:rPr lang="cs-CZ" dirty="0"/>
              <a:t>Ze směrnice odlehčovací části získáme elastický modul.</a:t>
            </a:r>
          </a:p>
          <a:p>
            <a:r>
              <a:rPr lang="cs-CZ" dirty="0"/>
              <a:t>Ze skoků na zatěžovací části získáme informace o vzniku trhlin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0128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AD7A98-7FCE-4236-B11B-642A44F3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Technika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C32E59-6AC5-4442-BC02-55DC1223F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Co potřebujeme?</a:t>
            </a:r>
          </a:p>
          <a:p>
            <a:pPr lvl="1"/>
            <a:r>
              <a:rPr lang="cs-CZ" dirty="0"/>
              <a:t>Mechanismus pohybu hrotu/čtení polohy hrotu</a:t>
            </a:r>
          </a:p>
          <a:p>
            <a:pPr lvl="1"/>
            <a:r>
              <a:rPr lang="cs-CZ" dirty="0"/>
              <a:t>Hrot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295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55808-89AD-40E9-8F10-2E23BE68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pohybu 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02289-59E8-4F12-802B-FF166431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Elektromagneticky</a:t>
            </a:r>
          </a:p>
          <a:p>
            <a:pPr lvl="1"/>
            <a:r>
              <a:rPr lang="cs-CZ" dirty="0"/>
              <a:t>Dlouhá dráha, široký rozsah zátěží</a:t>
            </a:r>
          </a:p>
          <a:p>
            <a:pPr lvl="1"/>
            <a:r>
              <a:rPr lang="cs-CZ" dirty="0"/>
              <a:t>Velké, těžké</a:t>
            </a:r>
          </a:p>
          <a:p>
            <a:pPr lvl="1"/>
            <a:endParaRPr lang="cs-CZ" dirty="0"/>
          </a:p>
          <a:p>
            <a:r>
              <a:rPr lang="cs-CZ" dirty="0"/>
              <a:t>Elektrostaticky</a:t>
            </a:r>
          </a:p>
          <a:p>
            <a:pPr lvl="1"/>
            <a:r>
              <a:rPr lang="cs-CZ" dirty="0"/>
              <a:t>Malé, dobrá teplotní stabilita</a:t>
            </a:r>
          </a:p>
          <a:p>
            <a:pPr lvl="1"/>
            <a:r>
              <a:rPr lang="cs-CZ" dirty="0"/>
              <a:t>Omezený rozsah zátěže &lt; 1 </a:t>
            </a:r>
            <a:r>
              <a:rPr lang="cs-CZ" dirty="0" err="1"/>
              <a:t>mN</a:t>
            </a:r>
            <a:r>
              <a:rPr lang="cs-CZ" dirty="0"/>
              <a:t> a pohybu ~ stovky </a:t>
            </a:r>
            <a:r>
              <a:rPr lang="cs-CZ" dirty="0" err="1"/>
              <a:t>nm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26E164D9-F16C-4249-88AF-6A0D14E1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5094" y="1492537"/>
            <a:ext cx="2773809" cy="188189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53C9EB-5A50-40E0-80F9-0642119B2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9105" y="3560783"/>
            <a:ext cx="4300514" cy="1804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22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255808-89AD-40E9-8F10-2E23BE6895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pohybu II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FF02289-59E8-4F12-802B-FF166431CE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Pružný systém</a:t>
            </a:r>
          </a:p>
          <a:p>
            <a:pPr lvl="1"/>
            <a:r>
              <a:rPr lang="cs-CZ" dirty="0"/>
              <a:t>Podobné AFM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r>
              <a:rPr lang="cs-CZ" dirty="0"/>
              <a:t>Piezoelektricky</a:t>
            </a:r>
          </a:p>
          <a:p>
            <a:pPr lvl="1"/>
            <a:r>
              <a:rPr lang="cs-CZ" dirty="0"/>
              <a:t>Hrot na pružných raménkách je posouván </a:t>
            </a:r>
            <a:r>
              <a:rPr lang="cs-CZ" dirty="0" err="1"/>
              <a:t>piezopohybem</a:t>
            </a:r>
            <a:endParaRPr lang="cs-CZ" dirty="0"/>
          </a:p>
          <a:p>
            <a:pPr lvl="1"/>
            <a:r>
              <a:rPr lang="cs-CZ" dirty="0"/>
              <a:t>Silové rozlišení až v </a:t>
            </a:r>
            <a:r>
              <a:rPr lang="cs-CZ" dirty="0" err="1"/>
              <a:t>pN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197B87D-4AFB-400C-9DA5-E842C84E3A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385" y="1739130"/>
            <a:ext cx="4257213" cy="1860768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DC0B8CB1-F995-4D23-95BB-F735D7B4C7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336" y="3242034"/>
            <a:ext cx="2762517" cy="293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168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3207E2-4E34-4767-9506-5FC1C8F26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Mechanismus čtení dráhy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87EC9F-1063-4ADE-AB74-564F4A29A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Diferenciální kondenzátor (elektrostatický pohyb)</a:t>
            </a:r>
          </a:p>
          <a:p>
            <a:r>
              <a:rPr lang="cs-CZ" dirty="0"/>
              <a:t>Opticky (pružný systém jako v AFM)</a:t>
            </a:r>
          </a:p>
          <a:p>
            <a:r>
              <a:rPr lang="cs-CZ" dirty="0"/>
              <a:t>Laserová interferometrie</a:t>
            </a:r>
          </a:p>
          <a:p>
            <a:r>
              <a:rPr lang="cs-CZ" dirty="0"/>
              <a:t>Lineární </a:t>
            </a:r>
            <a:r>
              <a:rPr lang="cs-CZ" dirty="0" err="1"/>
              <a:t>transducer</a:t>
            </a:r>
            <a:endParaRPr lang="cs-CZ" dirty="0"/>
          </a:p>
          <a:p>
            <a:pPr lvl="1"/>
            <a:r>
              <a:rPr lang="cs-CZ" dirty="0"/>
              <a:t>Založen na změně transformátoru</a:t>
            </a:r>
          </a:p>
          <a:p>
            <a:pPr lvl="1"/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BBB10F45-8AAA-432D-88DA-8987D152B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3102" y="3857855"/>
            <a:ext cx="3976165" cy="221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296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CF326A-BB52-4295-96AE-7B1BD9F32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Omezení vzorků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AC9616-AF7F-4B1A-8C96-6A83D78157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Pevný vzorek – </a:t>
            </a:r>
            <a:r>
              <a:rPr lang="cs-CZ" dirty="0" err="1"/>
              <a:t>bulk</a:t>
            </a:r>
            <a:r>
              <a:rPr lang="cs-CZ" dirty="0"/>
              <a:t> nebo vrstva</a:t>
            </a:r>
          </a:p>
          <a:p>
            <a:r>
              <a:rPr lang="cs-CZ" dirty="0"/>
              <a:t>Substrát by neměl ovlivňovat měření vrstev – měří se do ~ 10% tloušťky vrstvy</a:t>
            </a:r>
          </a:p>
          <a:p>
            <a:r>
              <a:rPr lang="cs-CZ" dirty="0"/>
              <a:t>Vliv tepelného driftu, drsnosti </a:t>
            </a:r>
            <a:r>
              <a:rPr lang="cs-CZ"/>
              <a:t>a adheze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740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354FDA-D104-421E-86BA-F1D22413D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393770-7831-4309-AB20-2549C23FF6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Jaké mechanické vlastnosti nás nejvíce zajímavé v nanotechnologii?</a:t>
            </a:r>
          </a:p>
          <a:p>
            <a:pPr lvl="1"/>
            <a:r>
              <a:rPr lang="cs-CZ" dirty="0" err="1"/>
              <a:t>Tvrodost</a:t>
            </a:r>
            <a:endParaRPr lang="cs-CZ" dirty="0"/>
          </a:p>
          <a:p>
            <a:pPr lvl="1"/>
            <a:r>
              <a:rPr lang="cs-CZ" dirty="0" err="1"/>
              <a:t>Youngův</a:t>
            </a:r>
            <a:r>
              <a:rPr lang="cs-CZ" dirty="0"/>
              <a:t> modul</a:t>
            </a:r>
          </a:p>
          <a:p>
            <a:pPr lvl="1"/>
            <a:r>
              <a:rPr lang="cs-CZ" dirty="0"/>
              <a:t>Lomová houževnatost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1470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64F003-4577-49B2-AEFE-7A8B112A5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Tvrdost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ADF1B94-040C-4D54-9F56-28C84C93B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cs-CZ" dirty="0"/>
              <a:t>Nejdříve definována v </a:t>
            </a:r>
            <a:r>
              <a:rPr lang="cs-CZ" dirty="0" err="1"/>
              <a:t>Mohsově</a:t>
            </a:r>
            <a:r>
              <a:rPr lang="cs-CZ" dirty="0"/>
              <a:t> škále – tvrdší materiál udělá vryp do měkčího materiálu</a:t>
            </a:r>
          </a:p>
          <a:p>
            <a:r>
              <a:rPr lang="cs-CZ" dirty="0"/>
              <a:t>Později definována jako odolnost materiálu vůči plastické deformaci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B59B1784-5EA1-4942-ACD2-0BB7DDE28A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1927" y="1690688"/>
            <a:ext cx="4623243" cy="3218933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CAE6871-776A-448D-AC1C-8ADADD98E3B4}"/>
              </a:ext>
            </a:extLst>
          </p:cNvPr>
          <p:cNvSpPr txBox="1"/>
          <p:nvPr/>
        </p:nvSpPr>
        <p:spPr>
          <a:xfrm>
            <a:off x="9320977" y="4891924"/>
            <a:ext cx="1728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https://www.nps.gov</a:t>
            </a:r>
          </a:p>
        </p:txBody>
      </p:sp>
    </p:spTree>
    <p:extLst>
      <p:ext uri="{BB962C8B-B14F-4D97-AF65-F5344CB8AC3E}">
        <p14:creationId xmlns:p14="http://schemas.microsoft.com/office/powerpoint/2010/main" val="1684496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DC407D-C01C-4F5E-B88F-1D0D18F2B3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Youngův</a:t>
            </a:r>
            <a:r>
              <a:rPr lang="cs-CZ" dirty="0"/>
              <a:t> modul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0731201-DDD6-4AD8-902F-E13E50C97A4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cs-CZ" dirty="0"/>
                  <a:t>Míra schopnosti materiálu odolat změnám své délky při podélném tlaku nebo tahu</a:t>
                </a:r>
              </a:p>
              <a:p>
                <a:endParaRPr lang="cs-CZ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cs-CZ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E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cs-CZ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cs-CZ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cs-CZ" dirty="0"/>
                  <a:t> – síla na jednotku plochy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cs-CZ" dirty="0"/>
                  <a:t> – </a:t>
                </a:r>
                <a:r>
                  <a:rPr lang="cs-CZ" dirty="0" err="1"/>
                  <a:t>Youngův</a:t>
                </a:r>
                <a:r>
                  <a:rPr lang="cs-CZ" dirty="0"/>
                  <a:t> modul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𝜀</m:t>
                    </m:r>
                    <m:r>
                      <a:rPr lang="cs-CZ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−</m:t>
                    </m:r>
                  </m:oMath>
                </a14:m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relativní prodloužení</a:t>
                </a:r>
              </a:p>
              <a:p>
                <a:pPr marL="0" indent="0">
                  <a:buNone/>
                </a:pP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(</a:t>
                </a:r>
                <a:r>
                  <a:rPr lang="cs-CZ" dirty="0" err="1">
                    <a:latin typeface="Calibri" panose="020F0502020204030204" pitchFamily="34" charset="0"/>
                    <a:cs typeface="Calibri" panose="020F0502020204030204" pitchFamily="34" charset="0"/>
                  </a:rPr>
                  <a:t>Youngův</a:t>
                </a:r>
                <a:r>
                  <a:rPr lang="cs-CZ" dirty="0">
                    <a:latin typeface="Calibri" panose="020F0502020204030204" pitchFamily="34" charset="0"/>
                    <a:cs typeface="Calibri" panose="020F0502020204030204" pitchFamily="34" charset="0"/>
                  </a:rPr>
                  <a:t> modul má jednotku tlaku)</a:t>
                </a:r>
                <a:endParaRPr lang="en-GB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B0731201-DDD6-4AD8-902F-E13E50C97A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5257800" cy="4351338"/>
              </a:xfrm>
              <a:blipFill>
                <a:blip r:embed="rId2"/>
                <a:stretch>
                  <a:fillRect l="-2436" t="-3081" r="-2900" b="-28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Obrázek 4">
            <a:extLst>
              <a:ext uri="{FF2B5EF4-FFF2-40B4-BE49-F238E27FC236}">
                <a16:creationId xmlns:a16="http://schemas.microsoft.com/office/drawing/2014/main" id="{1CFE6995-336C-4791-A44A-CBD268035C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7950" y="1966076"/>
            <a:ext cx="3664386" cy="339380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8E3153B7-389E-4263-BAFA-B074589FD823}"/>
              </a:ext>
            </a:extLst>
          </p:cNvPr>
          <p:cNvSpPr txBox="1"/>
          <p:nvPr/>
        </p:nvSpPr>
        <p:spPr>
          <a:xfrm>
            <a:off x="7775351" y="5327496"/>
            <a:ext cx="28906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http://www-materials.eng.cam.ac.uk</a:t>
            </a:r>
          </a:p>
        </p:txBody>
      </p:sp>
    </p:spTree>
    <p:extLst>
      <p:ext uri="{BB962C8B-B14F-4D97-AF65-F5344CB8AC3E}">
        <p14:creationId xmlns:p14="http://schemas.microsoft.com/office/powerpoint/2010/main" val="203577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210DD14-61ED-4848-A645-56C873DB2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Lomová houževnatost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A017BA-ECD1-4A4D-BA5B-34814DC95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8972427" cy="4351338"/>
          </a:xfrm>
        </p:spPr>
        <p:txBody>
          <a:bodyPr/>
          <a:lstStyle/>
          <a:p>
            <a:r>
              <a:rPr lang="cs-CZ" dirty="0"/>
              <a:t>Tlak, při kterém v materiálu vznikne křehká trhlina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7198350E-2112-4A98-BF1E-9E4E5916F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642" y="2867014"/>
            <a:ext cx="4194461" cy="3041189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47EA1DE-2C15-421F-81B2-B31DC676A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6333" y="2867014"/>
            <a:ext cx="3529259" cy="2874155"/>
          </a:xfrm>
          <a:prstGeom prst="rect">
            <a:avLst/>
          </a:prstGeom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BB09B713-FB17-440E-8A25-24E3B9F9F864}"/>
              </a:ext>
            </a:extLst>
          </p:cNvPr>
          <p:cNvSpPr/>
          <p:nvPr/>
        </p:nvSpPr>
        <p:spPr>
          <a:xfrm>
            <a:off x="8355882" y="5863077"/>
            <a:ext cx="1749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https://ocw.tudelft.nl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43F52089-F170-44F4-A80F-16ABEF3BC450}"/>
              </a:ext>
            </a:extLst>
          </p:cNvPr>
          <p:cNvSpPr/>
          <p:nvPr/>
        </p:nvSpPr>
        <p:spPr>
          <a:xfrm>
            <a:off x="3574702" y="5863078"/>
            <a:ext cx="174971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/>
              <a:t>https://ocw.tudelft.nl</a:t>
            </a:r>
          </a:p>
        </p:txBody>
      </p:sp>
    </p:spTree>
    <p:extLst>
      <p:ext uri="{BB962C8B-B14F-4D97-AF65-F5344CB8AC3E}">
        <p14:creationId xmlns:p14="http://schemas.microsoft.com/office/powerpoint/2010/main" val="1985726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FD3778-4450-4399-B89C-B278D84B4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Video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BB1534-4AB5-4327-A88E-D0C06EC4D7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Probing the mechanical properties of materials at small scales with nanoindentation (George Pharr)</a:t>
            </a:r>
          </a:p>
          <a:p>
            <a:pPr marL="0" indent="0">
              <a:buNone/>
            </a:pPr>
            <a:r>
              <a:rPr lang="en-GB" dirty="0">
                <a:hlinkClick r:id="rId2"/>
              </a:rPr>
              <a:t>https://www.youtube.com/watch?v=6YLTiR3E5JM</a:t>
            </a:r>
            <a:endParaRPr lang="cs-CZ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768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2C9710-96E1-4792-826E-B3CB6CEF7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Indentace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16FDD-235D-4F9D-8E54-B1B00730DBA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cs-CZ" dirty="0"/>
                  <a:t>Spočívá ve vtlačování </a:t>
                </a:r>
                <a:r>
                  <a:rPr lang="cs-CZ" dirty="0" err="1"/>
                  <a:t>indentoru</a:t>
                </a:r>
                <a:r>
                  <a:rPr lang="cs-CZ" dirty="0"/>
                  <a:t> definovaného tvaru a se známými mechanickými vlastnostmi do měřeného materiálu</a:t>
                </a:r>
              </a:p>
              <a:p>
                <a:r>
                  <a:rPr lang="cs-CZ" dirty="0"/>
                  <a:t>Tvrdost je definována jako</a:t>
                </a:r>
              </a:p>
              <a:p>
                <a:pPr marL="0" indent="0">
                  <a:buNone/>
                </a:pPr>
                <a:r>
                  <a:rPr lang="cs-CZ" dirty="0"/>
                  <a:t>				</a:t>
                </a: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cs-CZ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cs-CZ" b="0" dirty="0"/>
              </a:p>
              <a:p>
                <a:pPr marL="0" indent="0">
                  <a:buNone/>
                </a:pPr>
                <a:r>
                  <a:rPr lang="cs-CZ" dirty="0"/>
                  <a:t>    kde </a:t>
                </a:r>
                <a:r>
                  <a:rPr lang="cs-CZ" i="1" dirty="0"/>
                  <a:t>H</a:t>
                </a:r>
                <a:r>
                  <a:rPr lang="cs-CZ" dirty="0"/>
                  <a:t> je tvrdost, </a:t>
                </a:r>
                <a:r>
                  <a:rPr lang="cs-CZ" i="1" dirty="0"/>
                  <a:t>L</a:t>
                </a:r>
                <a:r>
                  <a:rPr lang="cs-CZ" dirty="0"/>
                  <a:t> je aplikovaná zátěž a </a:t>
                </a:r>
                <a:r>
                  <a:rPr lang="cs-CZ" i="1" dirty="0" err="1"/>
                  <a:t>A</a:t>
                </a:r>
                <a:r>
                  <a:rPr lang="cs-CZ" dirty="0"/>
                  <a:t> je plocha vtisku</a:t>
                </a:r>
                <a:endParaRPr lang="en-GB" dirty="0"/>
              </a:p>
            </p:txBody>
          </p:sp>
        </mc:Choice>
        <mc:Fallback xmlns="">
          <p:sp>
            <p:nvSpPr>
              <p:cNvPr id="3" name="Zástupný obsah 2">
                <a:extLst>
                  <a:ext uri="{FF2B5EF4-FFF2-40B4-BE49-F238E27FC236}">
                    <a16:creationId xmlns:a16="http://schemas.microsoft.com/office/drawing/2014/main" id="{84F16FDD-235D-4F9D-8E54-B1B00730DB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0320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D1FD759-E75F-4220-8762-5F737A49F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Praktické problémy s touto definicí?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5C7209-BBBB-4313-A843-596B9DBD1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Závisí na tvaru </a:t>
            </a:r>
            <a:r>
              <a:rPr lang="cs-CZ" dirty="0" err="1"/>
              <a:t>indentoru</a:t>
            </a:r>
            <a:endParaRPr lang="cs-CZ" dirty="0"/>
          </a:p>
          <a:p>
            <a:pPr lvl="1"/>
            <a:r>
              <a:rPr lang="cs-CZ" dirty="0" err="1"/>
              <a:t>Brinellova</a:t>
            </a:r>
            <a:r>
              <a:rPr lang="cs-CZ" dirty="0"/>
              <a:t> tvrdost, </a:t>
            </a:r>
            <a:r>
              <a:rPr lang="cs-CZ" dirty="0" err="1"/>
              <a:t>Knoopova</a:t>
            </a:r>
            <a:r>
              <a:rPr lang="cs-CZ" dirty="0"/>
              <a:t> tvrdost, </a:t>
            </a:r>
            <a:r>
              <a:rPr lang="cs-CZ" dirty="0" err="1"/>
              <a:t>Vickersova</a:t>
            </a:r>
            <a:r>
              <a:rPr lang="cs-CZ" dirty="0"/>
              <a:t> tvrdost,…</a:t>
            </a:r>
          </a:p>
          <a:p>
            <a:pPr lvl="1"/>
            <a:endParaRPr lang="cs-CZ" dirty="0"/>
          </a:p>
          <a:p>
            <a:r>
              <a:rPr lang="cs-CZ" dirty="0"/>
              <a:t>Tenké povlaky</a:t>
            </a:r>
          </a:p>
          <a:p>
            <a:pPr lvl="1"/>
            <a:r>
              <a:rPr lang="cs-CZ" dirty="0"/>
              <a:t>Velikost reziduálních vtisků je ve stovkách nebo i desítkách nanometrů. Je problém vtisky na vzorku najít, natož rozumně změřit jejich plochu.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5990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0F708D6-C390-452B-8943-FA233F7D8D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těchto problémů</a:t>
            </a:r>
            <a:endParaRPr lang="en-GB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8C2909E-3253-4C5C-801B-D6941176D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Neměřit plochu vtisku přímo, ale sledovat hloubku vniku a ze znalosti tvaru </a:t>
            </a:r>
            <a:r>
              <a:rPr lang="cs-CZ" dirty="0" err="1"/>
              <a:t>indentoru</a:t>
            </a:r>
            <a:r>
              <a:rPr lang="cs-CZ" dirty="0"/>
              <a:t> plochu dopočítat (</a:t>
            </a:r>
            <a:r>
              <a:rPr lang="cs-CZ" dirty="0" err="1"/>
              <a:t>depth</a:t>
            </a:r>
            <a:r>
              <a:rPr lang="cs-CZ" dirty="0"/>
              <a:t> </a:t>
            </a:r>
            <a:r>
              <a:rPr lang="cs-CZ" dirty="0" err="1"/>
              <a:t>sensing</a:t>
            </a:r>
            <a:r>
              <a:rPr lang="cs-CZ" dirty="0"/>
              <a:t> </a:t>
            </a:r>
            <a:r>
              <a:rPr lang="cs-CZ" dirty="0" err="1"/>
              <a:t>indentation</a:t>
            </a:r>
            <a:r>
              <a:rPr lang="cs-CZ" dirty="0"/>
              <a:t>).</a:t>
            </a:r>
          </a:p>
          <a:p>
            <a:r>
              <a:rPr lang="cs-CZ" dirty="0"/>
              <a:t>Sledujeme tedy zátěžovou křivku (</a:t>
            </a:r>
            <a:r>
              <a:rPr lang="cs-CZ" dirty="0" err="1"/>
              <a:t>load</a:t>
            </a:r>
            <a:r>
              <a:rPr lang="cs-CZ" dirty="0"/>
              <a:t> </a:t>
            </a:r>
            <a:r>
              <a:rPr lang="cs-CZ" dirty="0" err="1"/>
              <a:t>displacement</a:t>
            </a:r>
            <a:r>
              <a:rPr lang="cs-CZ" dirty="0"/>
              <a:t> </a:t>
            </a:r>
            <a:r>
              <a:rPr lang="cs-CZ" dirty="0" err="1"/>
              <a:t>curve</a:t>
            </a:r>
            <a:r>
              <a:rPr lang="cs-CZ" dirty="0"/>
              <a:t>)</a:t>
            </a:r>
            <a:endParaRPr lang="en-GB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A7CE5FA7-C0D8-42EA-8C19-86B9A7AEF7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576" y="3168113"/>
            <a:ext cx="5932784" cy="3642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838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AEF5ECF6E90C94AA488E426B10441D4" ma:contentTypeVersion="13" ma:contentTypeDescription="Vytvoří nový dokument" ma:contentTypeScope="" ma:versionID="0c5f4ecfab0db7d2dbef3764bd022d28">
  <xsd:schema xmlns:xsd="http://www.w3.org/2001/XMLSchema" xmlns:xs="http://www.w3.org/2001/XMLSchema" xmlns:p="http://schemas.microsoft.com/office/2006/metadata/properties" xmlns:ns3="5bc0c434-8ca2-452a-b4a4-549304fb237a" xmlns:ns4="e9974a68-a072-487d-8fec-3666f39da9c4" targetNamespace="http://schemas.microsoft.com/office/2006/metadata/properties" ma:root="true" ma:fieldsID="09abc5eaa0efded1b4e0954b91485829" ns3:_="" ns4:_="">
    <xsd:import namespace="5bc0c434-8ca2-452a-b4a4-549304fb237a"/>
    <xsd:import namespace="e9974a68-a072-487d-8fec-3666f39da9c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Location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c0c434-8ca2-452a-b4a4-549304fb237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974a68-a072-487d-8fec-3666f39da9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3638F78-90AF-44A5-9D1A-21CC04E01AE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bc0c434-8ca2-452a-b4a4-549304fb237a"/>
    <ds:schemaRef ds:uri="e9974a68-a072-487d-8fec-3666f39da9c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13506D8-0D0F-457C-AB92-DD8DE6511F5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74EAF7B1-6C1A-4CA2-89C2-04FD9B02C0C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434</Words>
  <Application>Microsoft Office PowerPoint</Application>
  <PresentationFormat>Širokoúhlá obrazovka</PresentationFormat>
  <Paragraphs>77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Cambria Math</vt:lpstr>
      <vt:lpstr>Motiv Office</vt:lpstr>
      <vt:lpstr>Charakterizace mechanických vlastností materiálu</vt:lpstr>
      <vt:lpstr>Úvod</vt:lpstr>
      <vt:lpstr>Tvrdost</vt:lpstr>
      <vt:lpstr>Youngův modul</vt:lpstr>
      <vt:lpstr>Lomová houževnatost</vt:lpstr>
      <vt:lpstr>Video</vt:lpstr>
      <vt:lpstr>Indentace</vt:lpstr>
      <vt:lpstr>Praktické problémy s touto definicí?</vt:lpstr>
      <vt:lpstr>Řešení těchto problémů</vt:lpstr>
      <vt:lpstr>Výsledek</vt:lpstr>
      <vt:lpstr>Technika</vt:lpstr>
      <vt:lpstr>Mechanismus pohybu I</vt:lpstr>
      <vt:lpstr>Mechanismus pohybu II</vt:lpstr>
      <vt:lpstr>Mechanismus čtení dráhy</vt:lpstr>
      <vt:lpstr>Omezení vzorků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Charakterizace mechanických vlastností materiálu</dc:title>
  <dc:creator>Pavel Souček</dc:creator>
  <cp:lastModifiedBy>Pavel Souček</cp:lastModifiedBy>
  <cp:revision>3</cp:revision>
  <dcterms:created xsi:type="dcterms:W3CDTF">2020-12-14T06:13:47Z</dcterms:created>
  <dcterms:modified xsi:type="dcterms:W3CDTF">2020-12-16T12:37:24Z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0x0101006AEF5ECF6E90C94AA488E426B10441D4</vt:lpwstr>
  </property>
</Properties>
</file>